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Lst>
  <p:notesMasterIdLst>
    <p:notesMasterId r:id="rId14"/>
  </p:notesMasterIdLst>
  <p:sldIdLst>
    <p:sldId id="258" r:id="rId2"/>
    <p:sldId id="424" r:id="rId3"/>
    <p:sldId id="426" r:id="rId4"/>
    <p:sldId id="427" r:id="rId5"/>
    <p:sldId id="423" r:id="rId6"/>
    <p:sldId id="413" r:id="rId7"/>
    <p:sldId id="348" r:id="rId8"/>
    <p:sldId id="368" r:id="rId9"/>
    <p:sldId id="374" r:id="rId10"/>
    <p:sldId id="425" r:id="rId11"/>
    <p:sldId id="428" r:id="rId12"/>
    <p:sldId id="405"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D727AC-2416-4E70-87BD-550C1EDDFE5B}">
  <a:tblStyle styleId="{B7D727AC-2416-4E70-87BD-550C1EDDFE5B}"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CEF10507-D280-462A-8D9E-BC1C9C889D76}" styleName="Table_1">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78734511-18E6-4845-A52B-D2D53AD8A56B}" styleName="Table_2">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0909" autoAdjust="0"/>
  </p:normalViewPr>
  <p:slideViewPr>
    <p:cSldViewPr snapToGrid="0">
      <p:cViewPr varScale="1">
        <p:scale>
          <a:sx n="65" d="100"/>
          <a:sy n="65" d="100"/>
        </p:scale>
        <p:origin x="906" y="78"/>
      </p:cViewPr>
      <p:guideLst>
        <p:guide orient="horz" pos="2160"/>
        <p:guide pos="3840"/>
      </p:guideLst>
    </p:cSldViewPr>
  </p:slideViewPr>
  <p:notesTextViewPr>
    <p:cViewPr>
      <p:scale>
        <a:sx n="1" d="1"/>
        <a:sy n="1" d="1"/>
      </p:scale>
      <p:origin x="0" y="0"/>
    </p:cViewPr>
  </p:notesTextViewPr>
  <p:notesViewPr>
    <p:cSldViewPr snapToGrid="0">
      <p:cViewPr>
        <p:scale>
          <a:sx n="200" d="100"/>
          <a:sy n="200" d="100"/>
        </p:scale>
        <p:origin x="144" y="1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D42F2C-B8B2-4CB0-96A4-0E010E85AB92}" type="doc">
      <dgm:prSet loTypeId="urn:microsoft.com/office/officeart/2005/8/layout/hProcess7#4" loCatId="list" qsTypeId="urn:microsoft.com/office/officeart/2005/8/quickstyle/simple1" qsCatId="simple" csTypeId="urn:microsoft.com/office/officeart/2005/8/colors/accent4_2" csCatId="accent4" phldr="1"/>
      <dgm:spPr/>
      <dgm:t>
        <a:bodyPr/>
        <a:lstStyle/>
        <a:p>
          <a:endParaRPr lang="en-US"/>
        </a:p>
      </dgm:t>
    </dgm:pt>
    <dgm:pt modelId="{CB70DAD8-BD50-4556-B346-4E46CD29E117}">
      <dgm:prSet phldrT="[Text]"/>
      <dgm:spPr>
        <a:solidFill>
          <a:srgbClr val="16244C"/>
        </a:solidFill>
      </dgm:spPr>
      <dgm:t>
        <a:bodyPr/>
        <a:lstStyle/>
        <a:p>
          <a:endParaRPr lang="en-US"/>
        </a:p>
      </dgm:t>
    </dgm:pt>
    <dgm:pt modelId="{7EB5A0BF-C481-4985-AC58-C175B713276C}" type="parTrans" cxnId="{DD17505F-35FE-4B55-A654-59570FB4A183}">
      <dgm:prSet/>
      <dgm:spPr/>
      <dgm:t>
        <a:bodyPr/>
        <a:lstStyle/>
        <a:p>
          <a:endParaRPr lang="en-US"/>
        </a:p>
      </dgm:t>
    </dgm:pt>
    <dgm:pt modelId="{14C960F8-0F4B-4134-883F-90C367E5FF02}" type="sibTrans" cxnId="{DD17505F-35FE-4B55-A654-59570FB4A183}">
      <dgm:prSet/>
      <dgm:spPr/>
      <dgm:t>
        <a:bodyPr/>
        <a:lstStyle/>
        <a:p>
          <a:endParaRPr lang="en-US"/>
        </a:p>
      </dgm:t>
    </dgm:pt>
    <dgm:pt modelId="{188C4DD5-CC7D-46B6-B030-4BCAF26AB424}">
      <dgm:prSet phldrT="[Text]" custT="1"/>
      <dgm:spPr/>
      <dgm:t>
        <a:bodyPr/>
        <a:lstStyle/>
        <a:p>
          <a:pPr algn="ctr">
            <a:lnSpc>
              <a:spcPct val="100000"/>
            </a:lnSpc>
            <a:spcAft>
              <a:spcPts val="0"/>
            </a:spcAft>
          </a:pPr>
          <a:endParaRPr lang="en-US" sz="1200" dirty="0"/>
        </a:p>
        <a:p>
          <a:pPr algn="l">
            <a:lnSpc>
              <a:spcPct val="100000"/>
            </a:lnSpc>
            <a:spcAft>
              <a:spcPts val="1200"/>
            </a:spcAft>
          </a:pPr>
          <a:r>
            <a:rPr lang="en-US" sz="1800" dirty="0"/>
            <a:t>The Number of People Employed</a:t>
          </a:r>
          <a:endParaRPr lang="en-US" sz="1800" b="1" dirty="0"/>
        </a:p>
        <a:p>
          <a:pPr algn="l">
            <a:lnSpc>
              <a:spcPct val="90000"/>
            </a:lnSpc>
            <a:spcAft>
              <a:spcPct val="35000"/>
            </a:spcAft>
          </a:pPr>
          <a:r>
            <a:rPr lang="en-US" sz="3200" b="1" dirty="0"/>
            <a:t>4.6 Million</a:t>
          </a:r>
        </a:p>
        <a:p>
          <a:pPr algn="l">
            <a:lnSpc>
              <a:spcPct val="100000"/>
            </a:lnSpc>
            <a:spcAft>
              <a:spcPct val="35000"/>
            </a:spcAft>
          </a:pPr>
          <a:r>
            <a:rPr lang="en-US" sz="1800" dirty="0"/>
            <a:t>in the U.S. Biobased Products Industry in 2017</a:t>
          </a:r>
        </a:p>
      </dgm:t>
    </dgm:pt>
    <dgm:pt modelId="{1C22E216-CD27-433A-A227-4092BFE005EB}" type="parTrans" cxnId="{1778E26D-03C2-4840-9613-094B8318BF10}">
      <dgm:prSet/>
      <dgm:spPr/>
      <dgm:t>
        <a:bodyPr/>
        <a:lstStyle/>
        <a:p>
          <a:endParaRPr lang="en-US"/>
        </a:p>
      </dgm:t>
    </dgm:pt>
    <dgm:pt modelId="{46F342A8-B4DE-4657-BDA2-DCF775779DEE}" type="sibTrans" cxnId="{1778E26D-03C2-4840-9613-094B8318BF10}">
      <dgm:prSet/>
      <dgm:spPr/>
      <dgm:t>
        <a:bodyPr/>
        <a:lstStyle/>
        <a:p>
          <a:endParaRPr lang="en-US"/>
        </a:p>
      </dgm:t>
    </dgm:pt>
    <dgm:pt modelId="{8AFF8EE5-6CFB-40DB-9E1B-BA7751E7A015}">
      <dgm:prSet phldrT="[Text]"/>
      <dgm:spPr>
        <a:solidFill>
          <a:srgbClr val="16244C"/>
        </a:solidFill>
      </dgm:spPr>
      <dgm:t>
        <a:bodyPr/>
        <a:lstStyle/>
        <a:p>
          <a:endParaRPr lang="en-US"/>
        </a:p>
      </dgm:t>
    </dgm:pt>
    <dgm:pt modelId="{77FDEC5B-2734-4D0D-9239-57D77B47902A}" type="parTrans" cxnId="{F412C456-BE7F-4241-8743-66951C51927E}">
      <dgm:prSet/>
      <dgm:spPr/>
      <dgm:t>
        <a:bodyPr/>
        <a:lstStyle/>
        <a:p>
          <a:endParaRPr lang="en-US"/>
        </a:p>
      </dgm:t>
    </dgm:pt>
    <dgm:pt modelId="{ADF22C4C-7331-43A4-863B-2A3CAFA907BA}" type="sibTrans" cxnId="{F412C456-BE7F-4241-8743-66951C51927E}">
      <dgm:prSet/>
      <dgm:spPr/>
      <dgm:t>
        <a:bodyPr/>
        <a:lstStyle/>
        <a:p>
          <a:endParaRPr lang="en-US"/>
        </a:p>
      </dgm:t>
    </dgm:pt>
    <dgm:pt modelId="{80FF91D8-C672-4082-A6DE-4704CAEF971F}">
      <dgm:prSet phldrT="[Text]" custT="1"/>
      <dgm:spPr/>
      <dgm:t>
        <a:bodyPr/>
        <a:lstStyle/>
        <a:p>
          <a:pPr algn="l">
            <a:lnSpc>
              <a:spcPct val="100000"/>
            </a:lnSpc>
            <a:spcAft>
              <a:spcPts val="0"/>
            </a:spcAft>
          </a:pPr>
          <a:endParaRPr lang="en-US" sz="1100" dirty="0"/>
        </a:p>
        <a:p>
          <a:pPr algn="l">
            <a:lnSpc>
              <a:spcPct val="100000"/>
            </a:lnSpc>
            <a:spcAft>
              <a:spcPct val="35000"/>
            </a:spcAft>
          </a:pPr>
          <a:r>
            <a:rPr lang="en-US" sz="1800" dirty="0"/>
            <a:t>Value added Contribution to the U.S. Economy</a:t>
          </a:r>
          <a:endParaRPr lang="en-US" sz="1800" b="1" dirty="0"/>
        </a:p>
        <a:p>
          <a:pPr algn="l">
            <a:lnSpc>
              <a:spcPct val="90000"/>
            </a:lnSpc>
            <a:spcAft>
              <a:spcPct val="35000"/>
            </a:spcAft>
          </a:pPr>
          <a:r>
            <a:rPr lang="en-US" sz="3200" b="1" dirty="0"/>
            <a:t>$470 Billion</a:t>
          </a:r>
        </a:p>
        <a:p>
          <a:pPr algn="l">
            <a:lnSpc>
              <a:spcPct val="100000"/>
            </a:lnSpc>
            <a:spcAft>
              <a:spcPct val="35000"/>
            </a:spcAft>
          </a:pPr>
          <a:r>
            <a:rPr lang="en-US" sz="1800" dirty="0"/>
            <a:t>from the U.S. Biobased Products Industry in 2017</a:t>
          </a:r>
        </a:p>
      </dgm:t>
    </dgm:pt>
    <dgm:pt modelId="{9002F0E2-A0A9-4365-83B7-1E05A6919447}" type="parTrans" cxnId="{7BCE029A-FADD-4C2B-BC3C-3A80537BCE11}">
      <dgm:prSet/>
      <dgm:spPr/>
      <dgm:t>
        <a:bodyPr/>
        <a:lstStyle/>
        <a:p>
          <a:endParaRPr lang="en-US"/>
        </a:p>
      </dgm:t>
    </dgm:pt>
    <dgm:pt modelId="{22D00B1C-F38F-4734-A9C1-2172CC759290}" type="sibTrans" cxnId="{7BCE029A-FADD-4C2B-BC3C-3A80537BCE11}">
      <dgm:prSet/>
      <dgm:spPr/>
      <dgm:t>
        <a:bodyPr/>
        <a:lstStyle/>
        <a:p>
          <a:endParaRPr lang="en-US"/>
        </a:p>
      </dgm:t>
    </dgm:pt>
    <dgm:pt modelId="{4A320637-5AD8-4BCF-8822-4E39A3F0CFD6}">
      <dgm:prSet phldrT="[Text]"/>
      <dgm:spPr>
        <a:solidFill>
          <a:srgbClr val="16244C"/>
        </a:solidFill>
      </dgm:spPr>
      <dgm:t>
        <a:bodyPr/>
        <a:lstStyle/>
        <a:p>
          <a:endParaRPr lang="en-US"/>
        </a:p>
      </dgm:t>
    </dgm:pt>
    <dgm:pt modelId="{3407080B-4250-4011-B30A-D417C8C5E090}" type="parTrans" cxnId="{67D950E2-FD92-4084-AB60-9048E68016A3}">
      <dgm:prSet/>
      <dgm:spPr/>
      <dgm:t>
        <a:bodyPr/>
        <a:lstStyle/>
        <a:p>
          <a:endParaRPr lang="en-US"/>
        </a:p>
      </dgm:t>
    </dgm:pt>
    <dgm:pt modelId="{0FD67B53-548A-460F-AB60-0CAD35DCD7DF}" type="sibTrans" cxnId="{67D950E2-FD92-4084-AB60-9048E68016A3}">
      <dgm:prSet/>
      <dgm:spPr/>
      <dgm:t>
        <a:bodyPr/>
        <a:lstStyle/>
        <a:p>
          <a:endParaRPr lang="en-US"/>
        </a:p>
      </dgm:t>
    </dgm:pt>
    <dgm:pt modelId="{B24D9BC0-9408-4FA5-BD4B-A87ABB00D689}">
      <dgm:prSet phldrT="[Text]" custT="1"/>
      <dgm:spPr/>
      <dgm:t>
        <a:bodyPr/>
        <a:lstStyle/>
        <a:p>
          <a:pPr algn="ctr">
            <a:lnSpc>
              <a:spcPct val="100000"/>
            </a:lnSpc>
            <a:spcBef>
              <a:spcPct val="0"/>
            </a:spcBef>
            <a:spcAft>
              <a:spcPts val="0"/>
            </a:spcAft>
          </a:pPr>
          <a:endParaRPr lang="en-US" sz="1200" dirty="0"/>
        </a:p>
        <a:p>
          <a:pPr algn="l">
            <a:lnSpc>
              <a:spcPct val="100000"/>
            </a:lnSpc>
            <a:spcBef>
              <a:spcPct val="0"/>
            </a:spcBef>
            <a:spcAft>
              <a:spcPts val="1200"/>
            </a:spcAft>
          </a:pPr>
          <a:r>
            <a:rPr lang="en-US" sz="1800" dirty="0"/>
            <a:t>The Jobs Multiplier</a:t>
          </a:r>
          <a:endParaRPr lang="en-US" sz="1800" b="1" dirty="0"/>
        </a:p>
        <a:p>
          <a:pPr algn="l">
            <a:lnSpc>
              <a:spcPct val="90000"/>
            </a:lnSpc>
            <a:spcBef>
              <a:spcPct val="0"/>
            </a:spcBef>
            <a:spcAft>
              <a:spcPct val="35000"/>
            </a:spcAft>
          </a:pPr>
          <a:r>
            <a:rPr lang="en-US" sz="3200" b="1" dirty="0"/>
            <a:t>2.79</a:t>
          </a:r>
        </a:p>
        <a:p>
          <a:pPr algn="l">
            <a:lnSpc>
              <a:spcPct val="100000"/>
            </a:lnSpc>
            <a:spcBef>
              <a:spcPts val="1200"/>
            </a:spcBef>
            <a:spcAft>
              <a:spcPct val="35000"/>
            </a:spcAft>
          </a:pPr>
          <a:r>
            <a:rPr lang="en-US" sz="1800" dirty="0"/>
            <a:t>For every 1 Biobased Product industry job, 1.79 more jobs are supported in the United States</a:t>
          </a:r>
        </a:p>
      </dgm:t>
    </dgm:pt>
    <dgm:pt modelId="{9A9B65B4-1532-4638-ADD2-FB861963C08B}" type="parTrans" cxnId="{FFEE4F63-B1CE-45EA-B359-ADEB62DBBDF5}">
      <dgm:prSet/>
      <dgm:spPr/>
      <dgm:t>
        <a:bodyPr/>
        <a:lstStyle/>
        <a:p>
          <a:endParaRPr lang="en-US"/>
        </a:p>
      </dgm:t>
    </dgm:pt>
    <dgm:pt modelId="{4C279EF5-8B61-49A6-ADA0-FEE11FF57756}" type="sibTrans" cxnId="{FFEE4F63-B1CE-45EA-B359-ADEB62DBBDF5}">
      <dgm:prSet/>
      <dgm:spPr/>
      <dgm:t>
        <a:bodyPr/>
        <a:lstStyle/>
        <a:p>
          <a:endParaRPr lang="en-US"/>
        </a:p>
      </dgm:t>
    </dgm:pt>
    <dgm:pt modelId="{E2BF66A1-8E76-4284-8D08-6B957A0E9FEB}" type="pres">
      <dgm:prSet presAssocID="{17D42F2C-B8B2-4CB0-96A4-0E010E85AB92}" presName="Name0" presStyleCnt="0">
        <dgm:presLayoutVars>
          <dgm:dir/>
          <dgm:animLvl val="lvl"/>
          <dgm:resizeHandles val="exact"/>
        </dgm:presLayoutVars>
      </dgm:prSet>
      <dgm:spPr/>
    </dgm:pt>
    <dgm:pt modelId="{15ACC4EF-4F99-4ADF-80E9-414036AF1836}" type="pres">
      <dgm:prSet presAssocID="{CB70DAD8-BD50-4556-B346-4E46CD29E117}" presName="compositeNode" presStyleCnt="0">
        <dgm:presLayoutVars>
          <dgm:bulletEnabled val="1"/>
        </dgm:presLayoutVars>
      </dgm:prSet>
      <dgm:spPr/>
    </dgm:pt>
    <dgm:pt modelId="{AC94B76B-540D-453C-B559-2DC0772E86DC}" type="pres">
      <dgm:prSet presAssocID="{CB70DAD8-BD50-4556-B346-4E46CD29E117}" presName="bgRect" presStyleLbl="node1" presStyleIdx="0" presStyleCnt="3" custLinFactNeighborX="-7504"/>
      <dgm:spPr/>
    </dgm:pt>
    <dgm:pt modelId="{7DDA7705-F60B-4B44-BB70-AE660D6CF3A3}" type="pres">
      <dgm:prSet presAssocID="{CB70DAD8-BD50-4556-B346-4E46CD29E117}" presName="parentNode" presStyleLbl="node1" presStyleIdx="0" presStyleCnt="3">
        <dgm:presLayoutVars>
          <dgm:chMax val="0"/>
          <dgm:bulletEnabled val="1"/>
        </dgm:presLayoutVars>
      </dgm:prSet>
      <dgm:spPr/>
    </dgm:pt>
    <dgm:pt modelId="{5A1B0E1B-2352-4394-A841-A2DB00FFC3CD}" type="pres">
      <dgm:prSet presAssocID="{CB70DAD8-BD50-4556-B346-4E46CD29E117}" presName="childNode" presStyleLbl="node1" presStyleIdx="0" presStyleCnt="3">
        <dgm:presLayoutVars>
          <dgm:bulletEnabled val="1"/>
        </dgm:presLayoutVars>
      </dgm:prSet>
      <dgm:spPr/>
    </dgm:pt>
    <dgm:pt modelId="{88378881-7D72-424F-9DCC-DC52B27C3484}" type="pres">
      <dgm:prSet presAssocID="{14C960F8-0F4B-4134-883F-90C367E5FF02}" presName="hSp" presStyleCnt="0"/>
      <dgm:spPr/>
    </dgm:pt>
    <dgm:pt modelId="{0CB4114F-8DD3-42FA-A09B-9137B567B57F}" type="pres">
      <dgm:prSet presAssocID="{14C960F8-0F4B-4134-883F-90C367E5FF02}" presName="vProcSp" presStyleCnt="0"/>
      <dgm:spPr/>
    </dgm:pt>
    <dgm:pt modelId="{C186822A-BFB5-4912-A504-983DD7406F7E}" type="pres">
      <dgm:prSet presAssocID="{14C960F8-0F4B-4134-883F-90C367E5FF02}" presName="vSp1" presStyleCnt="0"/>
      <dgm:spPr/>
    </dgm:pt>
    <dgm:pt modelId="{AD6218D1-14C8-4ADE-A9A2-F55B0C478C59}" type="pres">
      <dgm:prSet presAssocID="{14C960F8-0F4B-4134-883F-90C367E5FF02}" presName="simulatedConn" presStyleLbl="solidFgAcc1" presStyleIdx="0" presStyleCnt="2"/>
      <dgm:spPr>
        <a:ln>
          <a:solidFill>
            <a:srgbClr val="9B6F2A"/>
          </a:solidFill>
        </a:ln>
      </dgm:spPr>
    </dgm:pt>
    <dgm:pt modelId="{56674601-96CE-4B1D-B49E-FCAA34FAA532}" type="pres">
      <dgm:prSet presAssocID="{14C960F8-0F4B-4134-883F-90C367E5FF02}" presName="vSp2" presStyleCnt="0"/>
      <dgm:spPr/>
    </dgm:pt>
    <dgm:pt modelId="{0F2A5EDD-A031-4AB9-BCCF-6B2258E9651E}" type="pres">
      <dgm:prSet presAssocID="{14C960F8-0F4B-4134-883F-90C367E5FF02}" presName="sibTrans" presStyleCnt="0"/>
      <dgm:spPr/>
    </dgm:pt>
    <dgm:pt modelId="{03B6027C-2A6B-452D-9503-3A209A501D94}" type="pres">
      <dgm:prSet presAssocID="{8AFF8EE5-6CFB-40DB-9E1B-BA7751E7A015}" presName="compositeNode" presStyleCnt="0">
        <dgm:presLayoutVars>
          <dgm:bulletEnabled val="1"/>
        </dgm:presLayoutVars>
      </dgm:prSet>
      <dgm:spPr/>
    </dgm:pt>
    <dgm:pt modelId="{C29B6A12-2AD9-4AA1-BA1D-121037102531}" type="pres">
      <dgm:prSet presAssocID="{8AFF8EE5-6CFB-40DB-9E1B-BA7751E7A015}" presName="bgRect" presStyleLbl="node1" presStyleIdx="1" presStyleCnt="3" custLinFactNeighborY="447"/>
      <dgm:spPr/>
    </dgm:pt>
    <dgm:pt modelId="{4FD1825A-1B0B-4FFE-8876-7B8A7446B170}" type="pres">
      <dgm:prSet presAssocID="{8AFF8EE5-6CFB-40DB-9E1B-BA7751E7A015}" presName="parentNode" presStyleLbl="node1" presStyleIdx="1" presStyleCnt="3">
        <dgm:presLayoutVars>
          <dgm:chMax val="0"/>
          <dgm:bulletEnabled val="1"/>
        </dgm:presLayoutVars>
      </dgm:prSet>
      <dgm:spPr/>
    </dgm:pt>
    <dgm:pt modelId="{67268075-F696-4519-B14D-4C2266FD3980}" type="pres">
      <dgm:prSet presAssocID="{8AFF8EE5-6CFB-40DB-9E1B-BA7751E7A015}" presName="childNode" presStyleLbl="node1" presStyleIdx="1" presStyleCnt="3">
        <dgm:presLayoutVars>
          <dgm:bulletEnabled val="1"/>
        </dgm:presLayoutVars>
      </dgm:prSet>
      <dgm:spPr/>
    </dgm:pt>
    <dgm:pt modelId="{3406555A-6D23-4D72-A466-E86FD25524A4}" type="pres">
      <dgm:prSet presAssocID="{ADF22C4C-7331-43A4-863B-2A3CAFA907BA}" presName="hSp" presStyleCnt="0"/>
      <dgm:spPr/>
    </dgm:pt>
    <dgm:pt modelId="{FE6C87FC-DA78-42AD-B0FD-B17DC34DE4CF}" type="pres">
      <dgm:prSet presAssocID="{ADF22C4C-7331-43A4-863B-2A3CAFA907BA}" presName="vProcSp" presStyleCnt="0"/>
      <dgm:spPr/>
    </dgm:pt>
    <dgm:pt modelId="{D235930A-9A4A-42E8-8390-7F827E547B8B}" type="pres">
      <dgm:prSet presAssocID="{ADF22C4C-7331-43A4-863B-2A3CAFA907BA}" presName="vSp1" presStyleCnt="0"/>
      <dgm:spPr/>
    </dgm:pt>
    <dgm:pt modelId="{6BF7118B-1985-411D-A846-684E38BA203A}" type="pres">
      <dgm:prSet presAssocID="{ADF22C4C-7331-43A4-863B-2A3CAFA907BA}" presName="simulatedConn" presStyleLbl="solidFgAcc1" presStyleIdx="1" presStyleCnt="2"/>
      <dgm:spPr>
        <a:ln>
          <a:solidFill>
            <a:srgbClr val="9B6F2A"/>
          </a:solidFill>
        </a:ln>
      </dgm:spPr>
    </dgm:pt>
    <dgm:pt modelId="{BB01BD1E-1150-4618-A274-2D5E73BCC0F4}" type="pres">
      <dgm:prSet presAssocID="{ADF22C4C-7331-43A4-863B-2A3CAFA907BA}" presName="vSp2" presStyleCnt="0"/>
      <dgm:spPr/>
    </dgm:pt>
    <dgm:pt modelId="{F72D904F-CE0E-497C-9A85-A7AF65FED7D4}" type="pres">
      <dgm:prSet presAssocID="{ADF22C4C-7331-43A4-863B-2A3CAFA907BA}" presName="sibTrans" presStyleCnt="0"/>
      <dgm:spPr/>
    </dgm:pt>
    <dgm:pt modelId="{48C2DB64-919B-4B89-8CE9-1B53B0F16FDA}" type="pres">
      <dgm:prSet presAssocID="{4A320637-5AD8-4BCF-8822-4E39A3F0CFD6}" presName="compositeNode" presStyleCnt="0">
        <dgm:presLayoutVars>
          <dgm:bulletEnabled val="1"/>
        </dgm:presLayoutVars>
      </dgm:prSet>
      <dgm:spPr/>
    </dgm:pt>
    <dgm:pt modelId="{D394CAE8-A25B-4FC4-A3E8-B5BC52A327F5}" type="pres">
      <dgm:prSet presAssocID="{4A320637-5AD8-4BCF-8822-4E39A3F0CFD6}" presName="bgRect" presStyleLbl="node1" presStyleIdx="2" presStyleCnt="3" custScaleX="99098"/>
      <dgm:spPr/>
    </dgm:pt>
    <dgm:pt modelId="{2D6142B3-CBC4-4555-9C64-53677D560399}" type="pres">
      <dgm:prSet presAssocID="{4A320637-5AD8-4BCF-8822-4E39A3F0CFD6}" presName="parentNode" presStyleLbl="node1" presStyleIdx="2" presStyleCnt="3">
        <dgm:presLayoutVars>
          <dgm:chMax val="0"/>
          <dgm:bulletEnabled val="1"/>
        </dgm:presLayoutVars>
      </dgm:prSet>
      <dgm:spPr/>
    </dgm:pt>
    <dgm:pt modelId="{3152901F-C1C9-4C6C-8C90-6DB00C3B6CCE}" type="pres">
      <dgm:prSet presAssocID="{4A320637-5AD8-4BCF-8822-4E39A3F0CFD6}" presName="childNode" presStyleLbl="node1" presStyleIdx="2" presStyleCnt="3">
        <dgm:presLayoutVars>
          <dgm:bulletEnabled val="1"/>
        </dgm:presLayoutVars>
      </dgm:prSet>
      <dgm:spPr/>
    </dgm:pt>
  </dgm:ptLst>
  <dgm:cxnLst>
    <dgm:cxn modelId="{F5FE1F14-F8FB-4F41-A7E4-1F4BDF3AED4F}" type="presOf" srcId="{17D42F2C-B8B2-4CB0-96A4-0E010E85AB92}" destId="{E2BF66A1-8E76-4284-8D08-6B957A0E9FEB}" srcOrd="0" destOrd="0" presId="urn:microsoft.com/office/officeart/2005/8/layout/hProcess7#4"/>
    <dgm:cxn modelId="{897C5D23-830B-4717-A327-058337411EE5}" type="presOf" srcId="{B24D9BC0-9408-4FA5-BD4B-A87ABB00D689}" destId="{3152901F-C1C9-4C6C-8C90-6DB00C3B6CCE}" srcOrd="0" destOrd="0" presId="urn:microsoft.com/office/officeart/2005/8/layout/hProcess7#4"/>
    <dgm:cxn modelId="{DD17505F-35FE-4B55-A654-59570FB4A183}" srcId="{17D42F2C-B8B2-4CB0-96A4-0E010E85AB92}" destId="{CB70DAD8-BD50-4556-B346-4E46CD29E117}" srcOrd="0" destOrd="0" parTransId="{7EB5A0BF-C481-4985-AC58-C175B713276C}" sibTransId="{14C960F8-0F4B-4134-883F-90C367E5FF02}"/>
    <dgm:cxn modelId="{FFEE4F63-B1CE-45EA-B359-ADEB62DBBDF5}" srcId="{4A320637-5AD8-4BCF-8822-4E39A3F0CFD6}" destId="{B24D9BC0-9408-4FA5-BD4B-A87ABB00D689}" srcOrd="0" destOrd="0" parTransId="{9A9B65B4-1532-4638-ADD2-FB861963C08B}" sibTransId="{4C279EF5-8B61-49A6-ADA0-FEE11FF57756}"/>
    <dgm:cxn modelId="{2D938F49-7FEF-4B80-9BE0-493E206CA578}" type="presOf" srcId="{CB70DAD8-BD50-4556-B346-4E46CD29E117}" destId="{7DDA7705-F60B-4B44-BB70-AE660D6CF3A3}" srcOrd="1" destOrd="0" presId="urn:microsoft.com/office/officeart/2005/8/layout/hProcess7#4"/>
    <dgm:cxn modelId="{2F4AC56D-0AE6-4577-956C-C98F744E6543}" type="presOf" srcId="{188C4DD5-CC7D-46B6-B030-4BCAF26AB424}" destId="{5A1B0E1B-2352-4394-A841-A2DB00FFC3CD}" srcOrd="0" destOrd="0" presId="urn:microsoft.com/office/officeart/2005/8/layout/hProcess7#4"/>
    <dgm:cxn modelId="{1778E26D-03C2-4840-9613-094B8318BF10}" srcId="{CB70DAD8-BD50-4556-B346-4E46CD29E117}" destId="{188C4DD5-CC7D-46B6-B030-4BCAF26AB424}" srcOrd="0" destOrd="0" parTransId="{1C22E216-CD27-433A-A227-4092BFE005EB}" sibTransId="{46F342A8-B4DE-4657-BDA2-DCF775779DEE}"/>
    <dgm:cxn modelId="{F412C456-BE7F-4241-8743-66951C51927E}" srcId="{17D42F2C-B8B2-4CB0-96A4-0E010E85AB92}" destId="{8AFF8EE5-6CFB-40DB-9E1B-BA7751E7A015}" srcOrd="1" destOrd="0" parTransId="{77FDEC5B-2734-4D0D-9239-57D77B47902A}" sibTransId="{ADF22C4C-7331-43A4-863B-2A3CAFA907BA}"/>
    <dgm:cxn modelId="{3D26D357-03F8-401B-ADBA-A33E4EE8E31E}" type="presOf" srcId="{8AFF8EE5-6CFB-40DB-9E1B-BA7751E7A015}" destId="{4FD1825A-1B0B-4FFE-8876-7B8A7446B170}" srcOrd="1" destOrd="0" presId="urn:microsoft.com/office/officeart/2005/8/layout/hProcess7#4"/>
    <dgm:cxn modelId="{9A079D85-0699-42A1-9A0A-D9539343BE54}" type="presOf" srcId="{4A320637-5AD8-4BCF-8822-4E39A3F0CFD6}" destId="{2D6142B3-CBC4-4555-9C64-53677D560399}" srcOrd="1" destOrd="0" presId="urn:microsoft.com/office/officeart/2005/8/layout/hProcess7#4"/>
    <dgm:cxn modelId="{C4285B87-7577-4CA5-BCA5-B1C026257212}" type="presOf" srcId="{8AFF8EE5-6CFB-40DB-9E1B-BA7751E7A015}" destId="{C29B6A12-2AD9-4AA1-BA1D-121037102531}" srcOrd="0" destOrd="0" presId="urn:microsoft.com/office/officeart/2005/8/layout/hProcess7#4"/>
    <dgm:cxn modelId="{222E5491-2F3C-4074-931E-83D6098CB522}" type="presOf" srcId="{80FF91D8-C672-4082-A6DE-4704CAEF971F}" destId="{67268075-F696-4519-B14D-4C2266FD3980}" srcOrd="0" destOrd="0" presId="urn:microsoft.com/office/officeart/2005/8/layout/hProcess7#4"/>
    <dgm:cxn modelId="{7BCE029A-FADD-4C2B-BC3C-3A80537BCE11}" srcId="{8AFF8EE5-6CFB-40DB-9E1B-BA7751E7A015}" destId="{80FF91D8-C672-4082-A6DE-4704CAEF971F}" srcOrd="0" destOrd="0" parTransId="{9002F0E2-A0A9-4365-83B7-1E05A6919447}" sibTransId="{22D00B1C-F38F-4734-A9C1-2172CC759290}"/>
    <dgm:cxn modelId="{FD5B5FAB-D44A-4A37-BA4B-B1ED60C26C7D}" type="presOf" srcId="{CB70DAD8-BD50-4556-B346-4E46CD29E117}" destId="{AC94B76B-540D-453C-B559-2DC0772E86DC}" srcOrd="0" destOrd="0" presId="urn:microsoft.com/office/officeart/2005/8/layout/hProcess7#4"/>
    <dgm:cxn modelId="{67D950E2-FD92-4084-AB60-9048E68016A3}" srcId="{17D42F2C-B8B2-4CB0-96A4-0E010E85AB92}" destId="{4A320637-5AD8-4BCF-8822-4E39A3F0CFD6}" srcOrd="2" destOrd="0" parTransId="{3407080B-4250-4011-B30A-D417C8C5E090}" sibTransId="{0FD67B53-548A-460F-AB60-0CAD35DCD7DF}"/>
    <dgm:cxn modelId="{AA752BF5-7526-4F25-802D-0BF2B2290AE7}" type="presOf" srcId="{4A320637-5AD8-4BCF-8822-4E39A3F0CFD6}" destId="{D394CAE8-A25B-4FC4-A3E8-B5BC52A327F5}" srcOrd="0" destOrd="0" presId="urn:microsoft.com/office/officeart/2005/8/layout/hProcess7#4"/>
    <dgm:cxn modelId="{BDA9ACDD-9995-45A0-9986-9917CEEB3625}" type="presParOf" srcId="{E2BF66A1-8E76-4284-8D08-6B957A0E9FEB}" destId="{15ACC4EF-4F99-4ADF-80E9-414036AF1836}" srcOrd="0" destOrd="0" presId="urn:microsoft.com/office/officeart/2005/8/layout/hProcess7#4"/>
    <dgm:cxn modelId="{6B72C8D4-B63F-48F2-B419-4C14DD5D1B65}" type="presParOf" srcId="{15ACC4EF-4F99-4ADF-80E9-414036AF1836}" destId="{AC94B76B-540D-453C-B559-2DC0772E86DC}" srcOrd="0" destOrd="0" presId="urn:microsoft.com/office/officeart/2005/8/layout/hProcess7#4"/>
    <dgm:cxn modelId="{EA95F7D7-15FC-4ED8-AF8F-67C08927ADAE}" type="presParOf" srcId="{15ACC4EF-4F99-4ADF-80E9-414036AF1836}" destId="{7DDA7705-F60B-4B44-BB70-AE660D6CF3A3}" srcOrd="1" destOrd="0" presId="urn:microsoft.com/office/officeart/2005/8/layout/hProcess7#4"/>
    <dgm:cxn modelId="{A6697824-58D0-4498-889D-5E7F14020FCE}" type="presParOf" srcId="{15ACC4EF-4F99-4ADF-80E9-414036AF1836}" destId="{5A1B0E1B-2352-4394-A841-A2DB00FFC3CD}" srcOrd="2" destOrd="0" presId="urn:microsoft.com/office/officeart/2005/8/layout/hProcess7#4"/>
    <dgm:cxn modelId="{DBD83485-7E35-4AA6-BBB3-F45C6008D6D6}" type="presParOf" srcId="{E2BF66A1-8E76-4284-8D08-6B957A0E9FEB}" destId="{88378881-7D72-424F-9DCC-DC52B27C3484}" srcOrd="1" destOrd="0" presId="urn:microsoft.com/office/officeart/2005/8/layout/hProcess7#4"/>
    <dgm:cxn modelId="{AF6D9477-D3E7-447B-8BD1-0F9DFA5D8163}" type="presParOf" srcId="{E2BF66A1-8E76-4284-8D08-6B957A0E9FEB}" destId="{0CB4114F-8DD3-42FA-A09B-9137B567B57F}" srcOrd="2" destOrd="0" presId="urn:microsoft.com/office/officeart/2005/8/layout/hProcess7#4"/>
    <dgm:cxn modelId="{F4614DCE-41FB-4B6D-8418-65E3B77270DC}" type="presParOf" srcId="{0CB4114F-8DD3-42FA-A09B-9137B567B57F}" destId="{C186822A-BFB5-4912-A504-983DD7406F7E}" srcOrd="0" destOrd="0" presId="urn:microsoft.com/office/officeart/2005/8/layout/hProcess7#4"/>
    <dgm:cxn modelId="{847ACA6B-51BC-4BA9-BB48-CD28EAE2342D}" type="presParOf" srcId="{0CB4114F-8DD3-42FA-A09B-9137B567B57F}" destId="{AD6218D1-14C8-4ADE-A9A2-F55B0C478C59}" srcOrd="1" destOrd="0" presId="urn:microsoft.com/office/officeart/2005/8/layout/hProcess7#4"/>
    <dgm:cxn modelId="{84996929-EE3C-429A-99DC-185FED347ABA}" type="presParOf" srcId="{0CB4114F-8DD3-42FA-A09B-9137B567B57F}" destId="{56674601-96CE-4B1D-B49E-FCAA34FAA532}" srcOrd="2" destOrd="0" presId="urn:microsoft.com/office/officeart/2005/8/layout/hProcess7#4"/>
    <dgm:cxn modelId="{063C3E5D-03E1-499C-BE65-BEF568C955A4}" type="presParOf" srcId="{E2BF66A1-8E76-4284-8D08-6B957A0E9FEB}" destId="{0F2A5EDD-A031-4AB9-BCCF-6B2258E9651E}" srcOrd="3" destOrd="0" presId="urn:microsoft.com/office/officeart/2005/8/layout/hProcess7#4"/>
    <dgm:cxn modelId="{FFAB57DD-B99B-4242-B7AC-A146A5615184}" type="presParOf" srcId="{E2BF66A1-8E76-4284-8D08-6B957A0E9FEB}" destId="{03B6027C-2A6B-452D-9503-3A209A501D94}" srcOrd="4" destOrd="0" presId="urn:microsoft.com/office/officeart/2005/8/layout/hProcess7#4"/>
    <dgm:cxn modelId="{51291402-40C5-4C52-8DFC-B1751F094DB5}" type="presParOf" srcId="{03B6027C-2A6B-452D-9503-3A209A501D94}" destId="{C29B6A12-2AD9-4AA1-BA1D-121037102531}" srcOrd="0" destOrd="0" presId="urn:microsoft.com/office/officeart/2005/8/layout/hProcess7#4"/>
    <dgm:cxn modelId="{4DA66A26-BED0-41F1-AFCC-AACBFD765C5E}" type="presParOf" srcId="{03B6027C-2A6B-452D-9503-3A209A501D94}" destId="{4FD1825A-1B0B-4FFE-8876-7B8A7446B170}" srcOrd="1" destOrd="0" presId="urn:microsoft.com/office/officeart/2005/8/layout/hProcess7#4"/>
    <dgm:cxn modelId="{FEBAEFF5-35EF-4727-9BF1-453A3D9A742C}" type="presParOf" srcId="{03B6027C-2A6B-452D-9503-3A209A501D94}" destId="{67268075-F696-4519-B14D-4C2266FD3980}" srcOrd="2" destOrd="0" presId="urn:microsoft.com/office/officeart/2005/8/layout/hProcess7#4"/>
    <dgm:cxn modelId="{997F4556-7AE5-4F39-843F-B284C852546E}" type="presParOf" srcId="{E2BF66A1-8E76-4284-8D08-6B957A0E9FEB}" destId="{3406555A-6D23-4D72-A466-E86FD25524A4}" srcOrd="5" destOrd="0" presId="urn:microsoft.com/office/officeart/2005/8/layout/hProcess7#4"/>
    <dgm:cxn modelId="{40DC8F20-F222-45E9-BA14-8452E40D4368}" type="presParOf" srcId="{E2BF66A1-8E76-4284-8D08-6B957A0E9FEB}" destId="{FE6C87FC-DA78-42AD-B0FD-B17DC34DE4CF}" srcOrd="6" destOrd="0" presId="urn:microsoft.com/office/officeart/2005/8/layout/hProcess7#4"/>
    <dgm:cxn modelId="{CBA6EE8C-A9EA-49F7-8FE8-3FE994C13879}" type="presParOf" srcId="{FE6C87FC-DA78-42AD-B0FD-B17DC34DE4CF}" destId="{D235930A-9A4A-42E8-8390-7F827E547B8B}" srcOrd="0" destOrd="0" presId="urn:microsoft.com/office/officeart/2005/8/layout/hProcess7#4"/>
    <dgm:cxn modelId="{DF7FBBDC-5DDF-4F30-956E-51FACA986B6B}" type="presParOf" srcId="{FE6C87FC-DA78-42AD-B0FD-B17DC34DE4CF}" destId="{6BF7118B-1985-411D-A846-684E38BA203A}" srcOrd="1" destOrd="0" presId="urn:microsoft.com/office/officeart/2005/8/layout/hProcess7#4"/>
    <dgm:cxn modelId="{C2BA6A2E-DFA0-489A-988E-D0C76FED391B}" type="presParOf" srcId="{FE6C87FC-DA78-42AD-B0FD-B17DC34DE4CF}" destId="{BB01BD1E-1150-4618-A274-2D5E73BCC0F4}" srcOrd="2" destOrd="0" presId="urn:microsoft.com/office/officeart/2005/8/layout/hProcess7#4"/>
    <dgm:cxn modelId="{73D8FEF4-7A0F-4ADB-9D13-D8455E40D32E}" type="presParOf" srcId="{E2BF66A1-8E76-4284-8D08-6B957A0E9FEB}" destId="{F72D904F-CE0E-497C-9A85-A7AF65FED7D4}" srcOrd="7" destOrd="0" presId="urn:microsoft.com/office/officeart/2005/8/layout/hProcess7#4"/>
    <dgm:cxn modelId="{54E3B030-CC19-47EE-882A-FB2EC5D3038A}" type="presParOf" srcId="{E2BF66A1-8E76-4284-8D08-6B957A0E9FEB}" destId="{48C2DB64-919B-4B89-8CE9-1B53B0F16FDA}" srcOrd="8" destOrd="0" presId="urn:microsoft.com/office/officeart/2005/8/layout/hProcess7#4"/>
    <dgm:cxn modelId="{4B33CAF7-6EF9-4FE7-B562-91F8D1A69668}" type="presParOf" srcId="{48C2DB64-919B-4B89-8CE9-1B53B0F16FDA}" destId="{D394CAE8-A25B-4FC4-A3E8-B5BC52A327F5}" srcOrd="0" destOrd="0" presId="urn:microsoft.com/office/officeart/2005/8/layout/hProcess7#4"/>
    <dgm:cxn modelId="{E0189B13-3099-498D-A58A-EAE4C60BB2D0}" type="presParOf" srcId="{48C2DB64-919B-4B89-8CE9-1B53B0F16FDA}" destId="{2D6142B3-CBC4-4555-9C64-53677D560399}" srcOrd="1" destOrd="0" presId="urn:microsoft.com/office/officeart/2005/8/layout/hProcess7#4"/>
    <dgm:cxn modelId="{04D7EB14-1465-46B3-9B50-45234D9E59DC}" type="presParOf" srcId="{48C2DB64-919B-4B89-8CE9-1B53B0F16FDA}" destId="{3152901F-C1C9-4C6C-8C90-6DB00C3B6CCE}" srcOrd="2" destOrd="0" presId="urn:microsoft.com/office/officeart/2005/8/layout/hProcess7#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94B76B-540D-453C-B559-2DC0772E86DC}">
      <dsp:nvSpPr>
        <dsp:cNvPr id="0" name=""/>
        <dsp:cNvSpPr/>
      </dsp:nvSpPr>
      <dsp:spPr>
        <a:xfrm>
          <a:off x="0" y="500165"/>
          <a:ext cx="2579865" cy="3095839"/>
        </a:xfrm>
        <a:prstGeom prst="roundRect">
          <a:avLst>
            <a:gd name="adj" fmla="val 5000"/>
          </a:avLst>
        </a:prstGeom>
        <a:solidFill>
          <a:srgbClr val="16244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6299" rIns="137795" bIns="0" numCol="1" spcCol="1270" anchor="t" anchorCtr="0">
          <a:noAutofit/>
        </a:bodyPr>
        <a:lstStyle/>
        <a:p>
          <a:pPr marL="0" lvl="0" indent="0" algn="r" defTabSz="1377950">
            <a:lnSpc>
              <a:spcPct val="90000"/>
            </a:lnSpc>
            <a:spcBef>
              <a:spcPct val="0"/>
            </a:spcBef>
            <a:spcAft>
              <a:spcPct val="35000"/>
            </a:spcAft>
            <a:buNone/>
          </a:pPr>
          <a:endParaRPr lang="en-US" sz="3100" kern="1200"/>
        </a:p>
      </dsp:txBody>
      <dsp:txXfrm rot="16200000">
        <a:off x="-1011307" y="1511472"/>
        <a:ext cx="2538588" cy="515973"/>
      </dsp:txXfrm>
    </dsp:sp>
    <dsp:sp modelId="{5A1B0E1B-2352-4394-A841-A2DB00FFC3CD}">
      <dsp:nvSpPr>
        <dsp:cNvPr id="0" name=""/>
        <dsp:cNvSpPr/>
      </dsp:nvSpPr>
      <dsp:spPr>
        <a:xfrm>
          <a:off x="515973" y="500165"/>
          <a:ext cx="1922000" cy="309583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ctr" defTabSz="533400">
            <a:lnSpc>
              <a:spcPct val="100000"/>
            </a:lnSpc>
            <a:spcBef>
              <a:spcPct val="0"/>
            </a:spcBef>
            <a:spcAft>
              <a:spcPts val="0"/>
            </a:spcAft>
            <a:buNone/>
          </a:pPr>
          <a:endParaRPr lang="en-US" sz="1200" kern="1200" dirty="0"/>
        </a:p>
        <a:p>
          <a:pPr marL="0" lvl="0" indent="0" algn="l" defTabSz="533400">
            <a:lnSpc>
              <a:spcPct val="100000"/>
            </a:lnSpc>
            <a:spcBef>
              <a:spcPct val="0"/>
            </a:spcBef>
            <a:spcAft>
              <a:spcPts val="1200"/>
            </a:spcAft>
            <a:buNone/>
          </a:pPr>
          <a:r>
            <a:rPr lang="en-US" sz="1800" kern="1200" dirty="0"/>
            <a:t>The Number of People Employed</a:t>
          </a:r>
          <a:endParaRPr lang="en-US" sz="1800" b="1" kern="1200" dirty="0"/>
        </a:p>
        <a:p>
          <a:pPr marL="0" lvl="0" indent="0" algn="l" defTabSz="533400">
            <a:lnSpc>
              <a:spcPct val="90000"/>
            </a:lnSpc>
            <a:spcBef>
              <a:spcPct val="0"/>
            </a:spcBef>
            <a:spcAft>
              <a:spcPct val="35000"/>
            </a:spcAft>
            <a:buNone/>
          </a:pPr>
          <a:r>
            <a:rPr lang="en-US" sz="3200" b="1" kern="1200" dirty="0"/>
            <a:t>4.6 Million</a:t>
          </a:r>
        </a:p>
        <a:p>
          <a:pPr marL="0" lvl="0" indent="0" algn="l" defTabSz="533400">
            <a:lnSpc>
              <a:spcPct val="100000"/>
            </a:lnSpc>
            <a:spcBef>
              <a:spcPct val="0"/>
            </a:spcBef>
            <a:spcAft>
              <a:spcPct val="35000"/>
            </a:spcAft>
            <a:buNone/>
          </a:pPr>
          <a:r>
            <a:rPr lang="en-US" sz="1800" kern="1200" dirty="0"/>
            <a:t>in the U.S. Biobased Products Industry in 2017</a:t>
          </a:r>
        </a:p>
      </dsp:txBody>
      <dsp:txXfrm>
        <a:off x="515973" y="500165"/>
        <a:ext cx="1922000" cy="3095839"/>
      </dsp:txXfrm>
    </dsp:sp>
    <dsp:sp modelId="{C29B6A12-2AD9-4AA1-BA1D-121037102531}">
      <dsp:nvSpPr>
        <dsp:cNvPr id="0" name=""/>
        <dsp:cNvSpPr/>
      </dsp:nvSpPr>
      <dsp:spPr>
        <a:xfrm>
          <a:off x="2670555" y="514003"/>
          <a:ext cx="2579865" cy="3095839"/>
        </a:xfrm>
        <a:prstGeom prst="roundRect">
          <a:avLst>
            <a:gd name="adj" fmla="val 5000"/>
          </a:avLst>
        </a:prstGeom>
        <a:solidFill>
          <a:srgbClr val="16244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6299" rIns="137795" bIns="0" numCol="1" spcCol="1270" anchor="t" anchorCtr="0">
          <a:noAutofit/>
        </a:bodyPr>
        <a:lstStyle/>
        <a:p>
          <a:pPr marL="0" lvl="0" indent="0" algn="r" defTabSz="1377950">
            <a:lnSpc>
              <a:spcPct val="90000"/>
            </a:lnSpc>
            <a:spcBef>
              <a:spcPct val="0"/>
            </a:spcBef>
            <a:spcAft>
              <a:spcPct val="35000"/>
            </a:spcAft>
            <a:buNone/>
          </a:pPr>
          <a:endParaRPr lang="en-US" sz="3100" kern="1200"/>
        </a:p>
      </dsp:txBody>
      <dsp:txXfrm rot="16200000">
        <a:off x="1659247" y="1525311"/>
        <a:ext cx="2538588" cy="515973"/>
      </dsp:txXfrm>
    </dsp:sp>
    <dsp:sp modelId="{AD6218D1-14C8-4ADE-A9A2-F55B0C478C59}">
      <dsp:nvSpPr>
        <dsp:cNvPr id="0" name=""/>
        <dsp:cNvSpPr/>
      </dsp:nvSpPr>
      <dsp:spPr>
        <a:xfrm rot="5400000">
          <a:off x="2456098" y="2959163"/>
          <a:ext cx="454712" cy="386979"/>
        </a:xfrm>
        <a:prstGeom prst="flowChartExtract">
          <a:avLst/>
        </a:prstGeom>
        <a:solidFill>
          <a:schemeClr val="lt1">
            <a:hueOff val="0"/>
            <a:satOff val="0"/>
            <a:lumOff val="0"/>
            <a:alphaOff val="0"/>
          </a:schemeClr>
        </a:solidFill>
        <a:ln w="25400" cap="flat" cmpd="sng" algn="ctr">
          <a:solidFill>
            <a:srgbClr val="9B6F2A"/>
          </a:solidFill>
          <a:prstDash val="solid"/>
        </a:ln>
        <a:effectLst/>
      </dsp:spPr>
      <dsp:style>
        <a:lnRef idx="2">
          <a:scrgbClr r="0" g="0" b="0"/>
        </a:lnRef>
        <a:fillRef idx="1">
          <a:scrgbClr r="0" g="0" b="0"/>
        </a:fillRef>
        <a:effectRef idx="0">
          <a:scrgbClr r="0" g="0" b="0"/>
        </a:effectRef>
        <a:fontRef idx="minor"/>
      </dsp:style>
    </dsp:sp>
    <dsp:sp modelId="{67268075-F696-4519-B14D-4C2266FD3980}">
      <dsp:nvSpPr>
        <dsp:cNvPr id="0" name=""/>
        <dsp:cNvSpPr/>
      </dsp:nvSpPr>
      <dsp:spPr>
        <a:xfrm>
          <a:off x="3186528" y="514003"/>
          <a:ext cx="1922000" cy="309583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7719" rIns="0" bIns="0" numCol="1" spcCol="1270" anchor="t" anchorCtr="0">
          <a:noAutofit/>
        </a:bodyPr>
        <a:lstStyle/>
        <a:p>
          <a:pPr marL="0" lvl="0" indent="0" algn="l" defTabSz="488950">
            <a:lnSpc>
              <a:spcPct val="100000"/>
            </a:lnSpc>
            <a:spcBef>
              <a:spcPct val="0"/>
            </a:spcBef>
            <a:spcAft>
              <a:spcPts val="0"/>
            </a:spcAft>
            <a:buNone/>
          </a:pPr>
          <a:endParaRPr lang="en-US" sz="1100" kern="1200" dirty="0"/>
        </a:p>
        <a:p>
          <a:pPr marL="0" lvl="0" indent="0" algn="l" defTabSz="488950">
            <a:lnSpc>
              <a:spcPct val="100000"/>
            </a:lnSpc>
            <a:spcBef>
              <a:spcPct val="0"/>
            </a:spcBef>
            <a:spcAft>
              <a:spcPct val="35000"/>
            </a:spcAft>
            <a:buNone/>
          </a:pPr>
          <a:r>
            <a:rPr lang="en-US" sz="1800" kern="1200" dirty="0"/>
            <a:t>Value added Contribution to the U.S. Economy</a:t>
          </a:r>
          <a:endParaRPr lang="en-US" sz="1800" b="1" kern="1200" dirty="0"/>
        </a:p>
        <a:p>
          <a:pPr marL="0" lvl="0" indent="0" algn="l" defTabSz="488950">
            <a:lnSpc>
              <a:spcPct val="90000"/>
            </a:lnSpc>
            <a:spcBef>
              <a:spcPct val="0"/>
            </a:spcBef>
            <a:spcAft>
              <a:spcPct val="35000"/>
            </a:spcAft>
            <a:buNone/>
          </a:pPr>
          <a:r>
            <a:rPr lang="en-US" sz="3200" b="1" kern="1200" dirty="0"/>
            <a:t>$470 Billion</a:t>
          </a:r>
        </a:p>
        <a:p>
          <a:pPr marL="0" lvl="0" indent="0" algn="l" defTabSz="488950">
            <a:lnSpc>
              <a:spcPct val="100000"/>
            </a:lnSpc>
            <a:spcBef>
              <a:spcPct val="0"/>
            </a:spcBef>
            <a:spcAft>
              <a:spcPct val="35000"/>
            </a:spcAft>
            <a:buNone/>
          </a:pPr>
          <a:r>
            <a:rPr lang="en-US" sz="1800" kern="1200" dirty="0"/>
            <a:t>from the U.S. Biobased Products Industry in 2017</a:t>
          </a:r>
        </a:p>
      </dsp:txBody>
      <dsp:txXfrm>
        <a:off x="3186528" y="514003"/>
        <a:ext cx="1922000" cy="3095839"/>
      </dsp:txXfrm>
    </dsp:sp>
    <dsp:sp modelId="{D394CAE8-A25B-4FC4-A3E8-B5BC52A327F5}">
      <dsp:nvSpPr>
        <dsp:cNvPr id="0" name=""/>
        <dsp:cNvSpPr/>
      </dsp:nvSpPr>
      <dsp:spPr>
        <a:xfrm>
          <a:off x="5340716" y="500165"/>
          <a:ext cx="2556595" cy="3095839"/>
        </a:xfrm>
        <a:prstGeom prst="roundRect">
          <a:avLst>
            <a:gd name="adj" fmla="val 5000"/>
          </a:avLst>
        </a:prstGeom>
        <a:solidFill>
          <a:srgbClr val="16244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marL="0" lvl="0" indent="0" algn="r" defTabSz="1333500">
            <a:lnSpc>
              <a:spcPct val="90000"/>
            </a:lnSpc>
            <a:spcBef>
              <a:spcPct val="0"/>
            </a:spcBef>
            <a:spcAft>
              <a:spcPct val="35000"/>
            </a:spcAft>
            <a:buNone/>
          </a:pPr>
          <a:endParaRPr lang="en-US" sz="3000" kern="1200"/>
        </a:p>
      </dsp:txBody>
      <dsp:txXfrm rot="16200000">
        <a:off x="4327081" y="1513799"/>
        <a:ext cx="2538588" cy="511319"/>
      </dsp:txXfrm>
    </dsp:sp>
    <dsp:sp modelId="{6BF7118B-1985-411D-A846-684E38BA203A}">
      <dsp:nvSpPr>
        <dsp:cNvPr id="0" name=""/>
        <dsp:cNvSpPr/>
      </dsp:nvSpPr>
      <dsp:spPr>
        <a:xfrm rot="5400000">
          <a:off x="5126259" y="2959163"/>
          <a:ext cx="454712" cy="386979"/>
        </a:xfrm>
        <a:prstGeom prst="flowChartExtract">
          <a:avLst/>
        </a:prstGeom>
        <a:solidFill>
          <a:schemeClr val="lt1">
            <a:hueOff val="0"/>
            <a:satOff val="0"/>
            <a:lumOff val="0"/>
            <a:alphaOff val="0"/>
          </a:schemeClr>
        </a:solidFill>
        <a:ln w="25400" cap="flat" cmpd="sng" algn="ctr">
          <a:solidFill>
            <a:srgbClr val="9B6F2A"/>
          </a:solidFill>
          <a:prstDash val="solid"/>
        </a:ln>
        <a:effectLst/>
      </dsp:spPr>
      <dsp:style>
        <a:lnRef idx="2">
          <a:scrgbClr r="0" g="0" b="0"/>
        </a:lnRef>
        <a:fillRef idx="1">
          <a:scrgbClr r="0" g="0" b="0"/>
        </a:fillRef>
        <a:effectRef idx="0">
          <a:scrgbClr r="0" g="0" b="0"/>
        </a:effectRef>
        <a:fontRef idx="minor"/>
      </dsp:style>
    </dsp:sp>
    <dsp:sp modelId="{3152901F-C1C9-4C6C-8C90-6DB00C3B6CCE}">
      <dsp:nvSpPr>
        <dsp:cNvPr id="0" name=""/>
        <dsp:cNvSpPr/>
      </dsp:nvSpPr>
      <dsp:spPr>
        <a:xfrm>
          <a:off x="5853722" y="500165"/>
          <a:ext cx="1904663" cy="309583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ctr" defTabSz="533400">
            <a:lnSpc>
              <a:spcPct val="100000"/>
            </a:lnSpc>
            <a:spcBef>
              <a:spcPct val="0"/>
            </a:spcBef>
            <a:spcAft>
              <a:spcPts val="0"/>
            </a:spcAft>
            <a:buNone/>
          </a:pPr>
          <a:endParaRPr lang="en-US" sz="1200" kern="1200" dirty="0"/>
        </a:p>
        <a:p>
          <a:pPr marL="0" lvl="0" indent="0" algn="l" defTabSz="533400">
            <a:lnSpc>
              <a:spcPct val="100000"/>
            </a:lnSpc>
            <a:spcBef>
              <a:spcPct val="0"/>
            </a:spcBef>
            <a:spcAft>
              <a:spcPts val="1200"/>
            </a:spcAft>
            <a:buNone/>
          </a:pPr>
          <a:r>
            <a:rPr lang="en-US" sz="1800" kern="1200" dirty="0"/>
            <a:t>The Jobs Multiplier</a:t>
          </a:r>
          <a:endParaRPr lang="en-US" sz="1800" b="1" kern="1200" dirty="0"/>
        </a:p>
        <a:p>
          <a:pPr marL="0" lvl="0" indent="0" algn="l" defTabSz="533400">
            <a:lnSpc>
              <a:spcPct val="90000"/>
            </a:lnSpc>
            <a:spcBef>
              <a:spcPct val="0"/>
            </a:spcBef>
            <a:spcAft>
              <a:spcPct val="35000"/>
            </a:spcAft>
            <a:buNone/>
          </a:pPr>
          <a:r>
            <a:rPr lang="en-US" sz="3200" b="1" kern="1200" dirty="0"/>
            <a:t>2.79</a:t>
          </a:r>
        </a:p>
        <a:p>
          <a:pPr marL="0" lvl="0" indent="0" algn="l" defTabSz="533400">
            <a:lnSpc>
              <a:spcPct val="100000"/>
            </a:lnSpc>
            <a:spcBef>
              <a:spcPct val="0"/>
            </a:spcBef>
            <a:spcAft>
              <a:spcPct val="35000"/>
            </a:spcAft>
            <a:buNone/>
          </a:pPr>
          <a:r>
            <a:rPr lang="en-US" sz="1800" kern="1200" dirty="0"/>
            <a:t>For every 1 Biobased Product industry job, 1.79 more jobs are supported in the United States</a:t>
          </a:r>
        </a:p>
      </dsp:txBody>
      <dsp:txXfrm>
        <a:off x="5853722" y="500165"/>
        <a:ext cx="1904663" cy="309583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4">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078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C5F62"/>
                </a:solidFill>
                <a:effectLst/>
                <a:latin typeface="Open Sans" panose="020B0606030504020204" pitchFamily="34" charset="0"/>
              </a:rPr>
              <a:t>The term "biobased product" means a product determined by the Secretary to be a commercial or industrial product (other than food or feed) that is- (A) composed, in whole or in significant part, of biological products, including renewable domestic agricultural materials, renewable chemicals, and forestry materials; or (B) an intermediate ingredient or feedstock.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8126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2002 Farm Bill Congress once again addressed the cyclical nature of agriculture and created the BioPreferred program to help develop new markets for agricultural commodities by harnessing the purchasing power of the federal government through mandatory purchase requirements and  also put in place a voluntary label to identify biobased products thus encouraging ordinary consumers to buy USDA Certified Biobased Products.  Consumer demand was also being driven by the desire to buy and use renewable, environmentally friendly products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sz="1200" dirty="0"/>
          </a:p>
        </p:txBody>
      </p:sp>
      <p:sp>
        <p:nvSpPr>
          <p:cNvPr id="4" name="Slide Number Placeholder 3"/>
          <p:cNvSpPr>
            <a:spLocks noGrp="1"/>
          </p:cNvSpPr>
          <p:nvPr>
            <p:ph type="sldNum" sz="quarter" idx="10"/>
          </p:nvPr>
        </p:nvSpPr>
        <p:spPr/>
        <p:txBody>
          <a:bodyPr/>
          <a:lstStyle/>
          <a:p>
            <a:pPr>
              <a:defRPr/>
            </a:pPr>
            <a:fld id="{452C5ACA-4DED-8542-8940-8DA927CF03A0}" type="slidenum">
              <a:rPr lang="en-US" smtClean="0"/>
              <a:pPr>
                <a:defRPr/>
              </a:pPr>
              <a:t>5</a:t>
            </a:fld>
            <a:endParaRPr lang="en-US" dirty="0"/>
          </a:p>
        </p:txBody>
      </p:sp>
    </p:spTree>
    <p:extLst>
      <p:ext uri="{BB962C8B-B14F-4D97-AF65-F5344CB8AC3E}">
        <p14:creationId xmlns:p14="http://schemas.microsoft.com/office/powerpoint/2010/main" val="2027373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43B272-B04A-41B4-9640-39ACC0B00EA6}" type="slidenum">
              <a:rPr lang="en-US" smtClean="0"/>
              <a:pPr/>
              <a:t>6</a:t>
            </a:fld>
            <a:endParaRPr lang="en-US"/>
          </a:p>
        </p:txBody>
      </p:sp>
    </p:spTree>
    <p:extLst>
      <p:ext uri="{BB962C8B-B14F-4D97-AF65-F5344CB8AC3E}">
        <p14:creationId xmlns:p14="http://schemas.microsoft.com/office/powerpoint/2010/main" val="2220340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seventh generation has over 50 products in the program, most of them USDA Certified </a:t>
            </a:r>
          </a:p>
        </p:txBody>
      </p:sp>
      <p:sp>
        <p:nvSpPr>
          <p:cNvPr id="4" name="Slide Number Placeholder 3"/>
          <p:cNvSpPr>
            <a:spLocks noGrp="1"/>
          </p:cNvSpPr>
          <p:nvPr>
            <p:ph type="sldNum" sz="quarter" idx="5"/>
          </p:nvPr>
        </p:nvSpPr>
        <p:spPr/>
        <p:txBody>
          <a:bodyPr/>
          <a:lstStyle/>
          <a:p>
            <a:fld id="{488E0152-F068-4B20-AB7F-CF8626208B24}" type="slidenum">
              <a:rPr lang="en-US" smtClean="0"/>
              <a:pPr/>
              <a:t>7</a:t>
            </a:fld>
            <a:endParaRPr lang="en-US"/>
          </a:p>
        </p:txBody>
      </p:sp>
    </p:spTree>
    <p:extLst>
      <p:ext uri="{BB962C8B-B14F-4D97-AF65-F5344CB8AC3E}">
        <p14:creationId xmlns:p14="http://schemas.microsoft.com/office/powerpoint/2010/main" val="17308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BioPreferred Program</a:t>
            </a:r>
            <a:r>
              <a:rPr lang="en-US" baseline="0" dirty="0"/>
              <a:t> began publishing reports on the economic impact of biobased products in response to the directive in the 2014 Farm Bill. Each report has built on the previous reports. The 2015 and 2018 reports both modeled the biobased products industry at the national level. The 2016 and 2019 reports modeled the biobased products industry at the state level. These reports demonstrate how important the biobased products industry is to the U.S. economy.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DD9D3A-97B2-4356-A366-EB8937C6CFB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299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Employment</a:t>
            </a:r>
            <a:r>
              <a:rPr lang="en-US" sz="1200" kern="1200" dirty="0">
                <a:solidFill>
                  <a:schemeClr val="tx1"/>
                </a:solidFill>
                <a:effectLst/>
                <a:latin typeface="+mn-lt"/>
                <a:ea typeface="+mn-ea"/>
                <a:cs typeface="+mn-cs"/>
              </a:rPr>
              <a:t> is the number of full time and part time jobs in the sector. Each job (whether full time or part time) counts as one job in </a:t>
            </a:r>
            <a:r>
              <a:rPr lang="en-US" sz="1200" kern="1200" dirty="0" err="1">
                <a:solidFill>
                  <a:schemeClr val="tx1"/>
                </a:solidFill>
                <a:effectLst/>
                <a:latin typeface="+mn-lt"/>
                <a:ea typeface="+mn-ea"/>
                <a:cs typeface="+mn-cs"/>
              </a:rPr>
              <a:t>IMPLAN</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Value Added</a:t>
            </a:r>
            <a:r>
              <a:rPr lang="en-US" sz="1200" kern="1200" dirty="0">
                <a:solidFill>
                  <a:schemeClr val="tx1"/>
                </a:solidFill>
                <a:effectLst/>
                <a:latin typeface="+mn-lt"/>
                <a:ea typeface="+mn-ea"/>
                <a:cs typeface="+mn-cs"/>
              </a:rPr>
              <a:t> is the difference between an industry's or an establishment's total output and the cost of its intermediate inputs. It equals gross output (sales or receipts and other operating income, plus inventory change) minus intermediate inputs (consumption of goods and services purchased from other industries or imported). The industry’s value added is its contribution to the Gross Domestic Product.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Another way to look at it: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Value Added is  labor income, other property type income (includes corporate profits, capital consumption allowance, payments for rent, dividends, royalties, and interest income), and taxes on production and imports, less subsidies.  </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rPr>
              <a:t>The</a:t>
            </a:r>
            <a:r>
              <a:rPr lang="en-US" sz="1200" u="sng" kern="1200" baseline="0" dirty="0">
                <a:solidFill>
                  <a:schemeClr val="tx1"/>
                </a:solidFill>
                <a:effectLst/>
                <a:latin typeface="+mn-lt"/>
                <a:ea typeface="+mn-ea"/>
                <a:cs typeface="+mn-cs"/>
              </a:rPr>
              <a:t> Jobs Multiplier</a:t>
            </a:r>
            <a:r>
              <a:rPr lang="en-US" sz="1200" kern="1200" dirty="0">
                <a:solidFill>
                  <a:schemeClr val="tx1"/>
                </a:solidFill>
                <a:effectLst/>
                <a:latin typeface="+mn-lt"/>
                <a:ea typeface="+mn-ea"/>
                <a:cs typeface="+mn-cs"/>
              </a:rPr>
              <a:t> is the number of jobs </a:t>
            </a:r>
            <a:r>
              <a:rPr lang="en-US" sz="1200" kern="1200" baseline="0" dirty="0">
                <a:solidFill>
                  <a:schemeClr val="tx1"/>
                </a:solidFill>
                <a:effectLst/>
                <a:latin typeface="+mn-lt"/>
                <a:ea typeface="+mn-ea"/>
                <a:cs typeface="+mn-cs"/>
              </a:rPr>
              <a:t>the biobased products industry supports for each employee in the industry. If the biobased products industry did not impact the rest of the U.S. economy this would be one (one job in the biobased products industry supports one job total). However, because the biobased products industry is so vital to the rest of the U.S. economy and the jobs in the biobased products industry can be so high value, the spillover effects support almost two additional jobs in addition to the one in the biobased products industry.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DD9D3A-97B2-4356-A366-EB8937C6CFB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0126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8E0152-F068-4B20-AB7F-CF8626208B24}" type="slidenum">
              <a:rPr lang="en-US" smtClean="0"/>
              <a:pPr/>
              <a:t>12</a:t>
            </a:fld>
            <a:endParaRPr lang="en-US"/>
          </a:p>
        </p:txBody>
      </p:sp>
    </p:spTree>
    <p:extLst>
      <p:ext uri="{BB962C8B-B14F-4D97-AF65-F5344CB8AC3E}">
        <p14:creationId xmlns:p14="http://schemas.microsoft.com/office/powerpoint/2010/main" val="3225588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3">
  <p:cSld name="1_Title Slide 3">
    <p:spTree>
      <p:nvGrpSpPr>
        <p:cNvPr id="1" name="Shape 30"/>
        <p:cNvGrpSpPr/>
        <p:nvPr/>
      </p:nvGrpSpPr>
      <p:grpSpPr>
        <a:xfrm>
          <a:off x="0" y="0"/>
          <a:ext cx="0" cy="0"/>
          <a:chOff x="0" y="0"/>
          <a:chExt cx="0" cy="0"/>
        </a:xfrm>
      </p:grpSpPr>
      <p:sp>
        <p:nvSpPr>
          <p:cNvPr id="31" name="Google Shape;31;p5"/>
          <p:cNvSpPr/>
          <p:nvPr/>
        </p:nvSpPr>
        <p:spPr>
          <a:xfrm>
            <a:off x="-4443" y="0"/>
            <a:ext cx="4960006" cy="6858000"/>
          </a:xfrm>
          <a:prstGeom prst="rect">
            <a:avLst/>
          </a:prstGeom>
          <a:solidFill>
            <a:srgbClr val="162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 name="Google Shape;32;p5"/>
          <p:cNvPicPr preferRelativeResize="0"/>
          <p:nvPr/>
        </p:nvPicPr>
        <p:blipFill rotWithShape="1">
          <a:blip r:embed="rId2">
            <a:alphaModFix/>
          </a:blip>
          <a:srcRect/>
          <a:stretch/>
        </p:blipFill>
        <p:spPr>
          <a:xfrm>
            <a:off x="4955563" y="0"/>
            <a:ext cx="7236438" cy="6858000"/>
          </a:xfrm>
          <a:prstGeom prst="rect">
            <a:avLst/>
          </a:prstGeom>
          <a:noFill/>
          <a:ln>
            <a:noFill/>
          </a:ln>
        </p:spPr>
      </p:pic>
      <p:sp>
        <p:nvSpPr>
          <p:cNvPr id="33" name="Google Shape;33;p5"/>
          <p:cNvSpPr txBox="1">
            <a:spLocks noGrp="1"/>
          </p:cNvSpPr>
          <p:nvPr>
            <p:ph type="ctrTitle"/>
          </p:nvPr>
        </p:nvSpPr>
        <p:spPr>
          <a:xfrm>
            <a:off x="354720" y="1984763"/>
            <a:ext cx="3699523" cy="207852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subTitle" idx="1"/>
          </p:nvPr>
        </p:nvSpPr>
        <p:spPr>
          <a:xfrm>
            <a:off x="371345" y="4159821"/>
            <a:ext cx="3699523" cy="103877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1700"/>
              <a:buNone/>
              <a:defRPr sz="17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5" name="Google Shape;35;p5"/>
          <p:cNvPicPr preferRelativeResize="0"/>
          <p:nvPr/>
        </p:nvPicPr>
        <p:blipFill rotWithShape="1">
          <a:blip r:embed="rId3">
            <a:alphaModFix/>
          </a:blip>
          <a:srcRect/>
          <a:stretch/>
        </p:blipFill>
        <p:spPr>
          <a:xfrm>
            <a:off x="462555" y="600107"/>
            <a:ext cx="2317715" cy="36053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1">
  <p:cSld name="Photo 1">
    <p:spTree>
      <p:nvGrpSpPr>
        <p:cNvPr id="1" name="Shape 97"/>
        <p:cNvGrpSpPr/>
        <p:nvPr/>
      </p:nvGrpSpPr>
      <p:grpSpPr>
        <a:xfrm>
          <a:off x="0" y="0"/>
          <a:ext cx="0" cy="0"/>
          <a:chOff x="0" y="0"/>
          <a:chExt cx="0" cy="0"/>
        </a:xfrm>
      </p:grpSpPr>
      <p:sp>
        <p:nvSpPr>
          <p:cNvPr id="98" name="Google Shape;98;p16"/>
          <p:cNvSpPr>
            <a:spLocks noGrp="1"/>
          </p:cNvSpPr>
          <p:nvPr>
            <p:ph type="pic" idx="2"/>
          </p:nvPr>
        </p:nvSpPr>
        <p:spPr>
          <a:xfrm>
            <a:off x="7251700" y="-1"/>
            <a:ext cx="4940300" cy="635635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16"/>
          <p:cNvSpPr/>
          <p:nvPr/>
        </p:nvSpPr>
        <p:spPr>
          <a:xfrm>
            <a:off x="7251698" y="6356350"/>
            <a:ext cx="4940301" cy="523080"/>
          </a:xfrm>
          <a:prstGeom prst="rect">
            <a:avLst/>
          </a:prstGeom>
          <a:solidFill>
            <a:srgbClr val="162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 name="Google Shape;100;p16"/>
          <p:cNvPicPr preferRelativeResize="0"/>
          <p:nvPr/>
        </p:nvPicPr>
        <p:blipFill rotWithShape="1">
          <a:blip r:embed="rId2">
            <a:alphaModFix/>
          </a:blip>
          <a:srcRect/>
          <a:stretch/>
        </p:blipFill>
        <p:spPr>
          <a:xfrm>
            <a:off x="7251698" y="6356350"/>
            <a:ext cx="4991102" cy="523079"/>
          </a:xfrm>
          <a:prstGeom prst="rect">
            <a:avLst/>
          </a:prstGeom>
          <a:noFill/>
          <a:ln>
            <a:noFill/>
          </a:ln>
        </p:spPr>
      </p:pic>
      <p:sp>
        <p:nvSpPr>
          <p:cNvPr id="101" name="Google Shape;101;p16"/>
          <p:cNvSpPr txBox="1">
            <a:spLocks noGrp="1"/>
          </p:cNvSpPr>
          <p:nvPr>
            <p:ph type="title"/>
          </p:nvPr>
        </p:nvSpPr>
        <p:spPr>
          <a:xfrm>
            <a:off x="838200" y="365125"/>
            <a:ext cx="59055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1F3864"/>
              </a:buClr>
              <a:buSzPts val="2800"/>
              <a:buFont typeface="Arial"/>
              <a:buNone/>
              <a:defRPr>
                <a:solidFill>
                  <a:srgbClr val="1F386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6"/>
          <p:cNvSpPr txBox="1">
            <a:spLocks noGrp="1"/>
          </p:cNvSpPr>
          <p:nvPr>
            <p:ph type="body" idx="1"/>
          </p:nvPr>
        </p:nvSpPr>
        <p:spPr>
          <a:xfrm>
            <a:off x="838200" y="1825625"/>
            <a:ext cx="5905500" cy="406717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Title Slide 3">
  <p:cSld name="3_Title Slide 3">
    <p:spTree>
      <p:nvGrpSpPr>
        <p:cNvPr id="1" name="Shape 104"/>
        <p:cNvGrpSpPr/>
        <p:nvPr/>
      </p:nvGrpSpPr>
      <p:grpSpPr>
        <a:xfrm>
          <a:off x="0" y="0"/>
          <a:ext cx="0" cy="0"/>
          <a:chOff x="0" y="0"/>
          <a:chExt cx="0" cy="0"/>
        </a:xfrm>
      </p:grpSpPr>
      <p:sp>
        <p:nvSpPr>
          <p:cNvPr id="105" name="Google Shape;105;p17"/>
          <p:cNvSpPr>
            <a:spLocks noGrp="1"/>
          </p:cNvSpPr>
          <p:nvPr>
            <p:ph type="pic" idx="2"/>
          </p:nvPr>
        </p:nvSpPr>
        <p:spPr>
          <a:xfrm>
            <a:off x="0" y="0"/>
            <a:ext cx="12192000" cy="6858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7"/>
          <p:cNvSpPr txBox="1">
            <a:spLocks noGrp="1"/>
          </p:cNvSpPr>
          <p:nvPr>
            <p:ph type="ctrTitle"/>
          </p:nvPr>
        </p:nvSpPr>
        <p:spPr>
          <a:xfrm>
            <a:off x="354720" y="1984763"/>
            <a:ext cx="3699523" cy="207852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7" name="Google Shape;107;p17"/>
          <p:cNvPicPr preferRelativeResize="0"/>
          <p:nvPr/>
        </p:nvPicPr>
        <p:blipFill rotWithShape="1">
          <a:blip r:embed="rId2">
            <a:alphaModFix/>
          </a:blip>
          <a:srcRect/>
          <a:stretch/>
        </p:blipFill>
        <p:spPr>
          <a:xfrm>
            <a:off x="462555" y="600107"/>
            <a:ext cx="2317715" cy="36053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08"/>
        <p:cNvGrpSpPr/>
        <p:nvPr/>
      </p:nvGrpSpPr>
      <p:grpSpPr>
        <a:xfrm>
          <a:off x="0" y="0"/>
          <a:ext cx="0" cy="0"/>
          <a:chOff x="0" y="0"/>
          <a:chExt cx="0" cy="0"/>
        </a:xfrm>
      </p:grpSpPr>
      <p:sp>
        <p:nvSpPr>
          <p:cNvPr id="109" name="Google Shape;10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000000"/>
                </a:solidFill>
              </a:defRPr>
            </a:lvl1pPr>
            <a:lvl2pPr marL="0" lvl="1" indent="0" algn="r">
              <a:spcBef>
                <a:spcPts val="0"/>
              </a:spcBef>
              <a:buNone/>
              <a:defRPr>
                <a:solidFill>
                  <a:srgbClr val="000000"/>
                </a:solidFill>
              </a:defRPr>
            </a:lvl2pPr>
            <a:lvl3pPr marL="0" lvl="2" indent="0" algn="r">
              <a:spcBef>
                <a:spcPts val="0"/>
              </a:spcBef>
              <a:buNone/>
              <a:defRPr>
                <a:solidFill>
                  <a:srgbClr val="000000"/>
                </a:solidFill>
              </a:defRPr>
            </a:lvl3pPr>
            <a:lvl4pPr marL="0" lvl="3" indent="0" algn="r">
              <a:spcBef>
                <a:spcPts val="0"/>
              </a:spcBef>
              <a:buNone/>
              <a:defRPr>
                <a:solidFill>
                  <a:srgbClr val="000000"/>
                </a:solidFill>
              </a:defRPr>
            </a:lvl4pPr>
            <a:lvl5pPr marL="0" lvl="4" indent="0" algn="r">
              <a:spcBef>
                <a:spcPts val="0"/>
              </a:spcBef>
              <a:buNone/>
              <a:defRPr>
                <a:solidFill>
                  <a:srgbClr val="000000"/>
                </a:solidFill>
              </a:defRPr>
            </a:lvl5pPr>
            <a:lvl6pPr marL="0" lvl="5" indent="0" algn="r">
              <a:spcBef>
                <a:spcPts val="0"/>
              </a:spcBef>
              <a:buNone/>
              <a:defRPr>
                <a:solidFill>
                  <a:srgbClr val="000000"/>
                </a:solidFill>
              </a:defRPr>
            </a:lvl6pPr>
            <a:lvl7pPr marL="0" lvl="6" indent="0" algn="r">
              <a:spcBef>
                <a:spcPts val="0"/>
              </a:spcBef>
              <a:buNone/>
              <a:defRPr>
                <a:solidFill>
                  <a:srgbClr val="000000"/>
                </a:solidFill>
              </a:defRPr>
            </a:lvl7pPr>
            <a:lvl8pPr marL="0" lvl="7" indent="0" algn="r">
              <a:spcBef>
                <a:spcPts val="0"/>
              </a:spcBef>
              <a:buNone/>
              <a:defRPr>
                <a:solidFill>
                  <a:srgbClr val="000000"/>
                </a:solidFill>
              </a:defRPr>
            </a:lvl8pPr>
            <a:lvl9pPr marL="0" lvl="8" indent="0" algn="r">
              <a:spcBef>
                <a:spcPts val="0"/>
              </a:spcBef>
              <a:buNone/>
              <a:defRPr>
                <a:solidFill>
                  <a:srgbClr val="000000"/>
                </a:solidFill>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18"/>
          <p:cNvSpPr txBox="1">
            <a:spLocks noGrp="1"/>
          </p:cNvSpPr>
          <p:nvPr>
            <p:ph type="body" idx="1"/>
          </p:nvPr>
        </p:nvSpPr>
        <p:spPr>
          <a:xfrm>
            <a:off x="609600" y="1600206"/>
            <a:ext cx="109728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wo Content" type="twoObj">
  <p:cSld name="TWO_OBJECTS">
    <p:bg>
      <p:bgPr>
        <a:blipFill>
          <a:blip r:embed="rId2">
            <a:alphaModFix/>
          </a:blip>
          <a:stretch>
            <a:fillRect/>
          </a:stretch>
        </a:blipFill>
        <a:effectLst/>
      </p:bgPr>
    </p:bg>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610157" y="274638"/>
            <a:ext cx="109728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9"/>
          <p:cNvSpPr txBox="1">
            <a:spLocks noGrp="1"/>
          </p:cNvSpPr>
          <p:nvPr>
            <p:ph type="body" idx="1"/>
          </p:nvPr>
        </p:nvSpPr>
        <p:spPr>
          <a:xfrm>
            <a:off x="609600" y="1600206"/>
            <a:ext cx="5384800" cy="4525963"/>
          </a:xfrm>
          <a:prstGeom prst="rect">
            <a:avLst/>
          </a:prstGeom>
          <a:noFill/>
          <a:ln>
            <a:noFill/>
          </a:ln>
        </p:spPr>
        <p:txBody>
          <a:bodyPr spcFirstLastPara="1" wrap="square" lIns="91425" tIns="45700" rIns="91425" bIns="45700" anchor="t" anchorCtr="0">
            <a:noAutofit/>
          </a:bodyPr>
          <a:lstStyle>
            <a:lvl1pPr marL="457200" lvl="0" indent="-361950" algn="l">
              <a:lnSpc>
                <a:spcPct val="90000"/>
              </a:lnSpc>
              <a:spcBef>
                <a:spcPts val="1000"/>
              </a:spcBef>
              <a:spcAft>
                <a:spcPts val="0"/>
              </a:spcAft>
              <a:buClr>
                <a:schemeClr val="dk1"/>
              </a:buClr>
              <a:buSzPts val="2100"/>
              <a:buChar char="•"/>
              <a:defRPr sz="2100"/>
            </a:lvl1pPr>
            <a:lvl2pPr marL="914400" lvl="1" indent="-342900" algn="l">
              <a:lnSpc>
                <a:spcPct val="90000"/>
              </a:lnSpc>
              <a:spcBef>
                <a:spcPts val="500"/>
              </a:spcBef>
              <a:spcAft>
                <a:spcPts val="0"/>
              </a:spcAft>
              <a:buClr>
                <a:schemeClr val="dk1"/>
              </a:buClr>
              <a:buSzPts val="1800"/>
              <a:buChar char="•"/>
              <a:defRPr sz="1800"/>
            </a:lvl2pPr>
            <a:lvl3pPr marL="1371600" lvl="2" indent="-323850" algn="l">
              <a:lnSpc>
                <a:spcPct val="90000"/>
              </a:lnSpc>
              <a:spcBef>
                <a:spcPts val="500"/>
              </a:spcBef>
              <a:spcAft>
                <a:spcPts val="0"/>
              </a:spcAft>
              <a:buClr>
                <a:schemeClr val="dk1"/>
              </a:buClr>
              <a:buSzPts val="1500"/>
              <a:buChar char="•"/>
              <a:defRPr sz="1500"/>
            </a:lvl3pPr>
            <a:lvl4pPr marL="1828800" lvl="3" indent="-314325" algn="l">
              <a:lnSpc>
                <a:spcPct val="90000"/>
              </a:lnSpc>
              <a:spcBef>
                <a:spcPts val="500"/>
              </a:spcBef>
              <a:spcAft>
                <a:spcPts val="0"/>
              </a:spcAft>
              <a:buClr>
                <a:schemeClr val="dk1"/>
              </a:buClr>
              <a:buSzPts val="1350"/>
              <a:buChar char="•"/>
              <a:defRPr sz="1350"/>
            </a:lvl4pPr>
            <a:lvl5pPr marL="2286000" lvl="4" indent="-314325" algn="l">
              <a:lnSpc>
                <a:spcPct val="90000"/>
              </a:lnSpc>
              <a:spcBef>
                <a:spcPts val="500"/>
              </a:spcBef>
              <a:spcAft>
                <a:spcPts val="0"/>
              </a:spcAft>
              <a:buClr>
                <a:schemeClr val="dk1"/>
              </a:buClr>
              <a:buSzPts val="1350"/>
              <a:buChar char="•"/>
              <a:defRPr sz="1350"/>
            </a:lvl5pPr>
            <a:lvl6pPr marL="2743200" lvl="5" indent="-314325" algn="l">
              <a:lnSpc>
                <a:spcPct val="90000"/>
              </a:lnSpc>
              <a:spcBef>
                <a:spcPts val="500"/>
              </a:spcBef>
              <a:spcAft>
                <a:spcPts val="0"/>
              </a:spcAft>
              <a:buClr>
                <a:schemeClr val="dk1"/>
              </a:buClr>
              <a:buSzPts val="1350"/>
              <a:buChar char="•"/>
              <a:defRPr sz="1350"/>
            </a:lvl6pPr>
            <a:lvl7pPr marL="3200400" lvl="6" indent="-314325" algn="l">
              <a:lnSpc>
                <a:spcPct val="90000"/>
              </a:lnSpc>
              <a:spcBef>
                <a:spcPts val="500"/>
              </a:spcBef>
              <a:spcAft>
                <a:spcPts val="0"/>
              </a:spcAft>
              <a:buClr>
                <a:schemeClr val="dk1"/>
              </a:buClr>
              <a:buSzPts val="1350"/>
              <a:buChar char="•"/>
              <a:defRPr sz="1350"/>
            </a:lvl7pPr>
            <a:lvl8pPr marL="3657600" lvl="7" indent="-314325" algn="l">
              <a:lnSpc>
                <a:spcPct val="90000"/>
              </a:lnSpc>
              <a:spcBef>
                <a:spcPts val="500"/>
              </a:spcBef>
              <a:spcAft>
                <a:spcPts val="0"/>
              </a:spcAft>
              <a:buClr>
                <a:schemeClr val="dk1"/>
              </a:buClr>
              <a:buSzPts val="1350"/>
              <a:buChar char="•"/>
              <a:defRPr sz="1350"/>
            </a:lvl8pPr>
            <a:lvl9pPr marL="4114800" lvl="8" indent="-314325" algn="l">
              <a:lnSpc>
                <a:spcPct val="90000"/>
              </a:lnSpc>
              <a:spcBef>
                <a:spcPts val="500"/>
              </a:spcBef>
              <a:spcAft>
                <a:spcPts val="0"/>
              </a:spcAft>
              <a:buClr>
                <a:schemeClr val="dk1"/>
              </a:buClr>
              <a:buSzPts val="1350"/>
              <a:buChar char="•"/>
              <a:defRPr sz="1350"/>
            </a:lvl9pPr>
          </a:lstStyle>
          <a:p>
            <a:endParaRPr/>
          </a:p>
        </p:txBody>
      </p:sp>
      <p:sp>
        <p:nvSpPr>
          <p:cNvPr id="115" name="Google Shape;115;p19"/>
          <p:cNvSpPr txBox="1">
            <a:spLocks noGrp="1"/>
          </p:cNvSpPr>
          <p:nvPr>
            <p:ph type="body" idx="2"/>
          </p:nvPr>
        </p:nvSpPr>
        <p:spPr>
          <a:xfrm>
            <a:off x="6197600" y="1600206"/>
            <a:ext cx="5384800" cy="4525963"/>
          </a:xfrm>
          <a:prstGeom prst="rect">
            <a:avLst/>
          </a:prstGeom>
          <a:noFill/>
          <a:ln>
            <a:noFill/>
          </a:ln>
        </p:spPr>
        <p:txBody>
          <a:bodyPr spcFirstLastPara="1" wrap="square" lIns="91425" tIns="45700" rIns="91425" bIns="45700" anchor="t" anchorCtr="0">
            <a:noAutofit/>
          </a:bodyPr>
          <a:lstStyle>
            <a:lvl1pPr marL="457200" lvl="0" indent="-361950" algn="l">
              <a:lnSpc>
                <a:spcPct val="90000"/>
              </a:lnSpc>
              <a:spcBef>
                <a:spcPts val="1000"/>
              </a:spcBef>
              <a:spcAft>
                <a:spcPts val="0"/>
              </a:spcAft>
              <a:buClr>
                <a:schemeClr val="dk1"/>
              </a:buClr>
              <a:buSzPts val="2100"/>
              <a:buChar char="•"/>
              <a:defRPr sz="2100"/>
            </a:lvl1pPr>
            <a:lvl2pPr marL="914400" lvl="1" indent="-342900" algn="l">
              <a:lnSpc>
                <a:spcPct val="90000"/>
              </a:lnSpc>
              <a:spcBef>
                <a:spcPts val="500"/>
              </a:spcBef>
              <a:spcAft>
                <a:spcPts val="0"/>
              </a:spcAft>
              <a:buClr>
                <a:schemeClr val="dk1"/>
              </a:buClr>
              <a:buSzPts val="1800"/>
              <a:buChar char="•"/>
              <a:defRPr sz="1800"/>
            </a:lvl2pPr>
            <a:lvl3pPr marL="1371600" lvl="2" indent="-323850" algn="l">
              <a:lnSpc>
                <a:spcPct val="90000"/>
              </a:lnSpc>
              <a:spcBef>
                <a:spcPts val="500"/>
              </a:spcBef>
              <a:spcAft>
                <a:spcPts val="0"/>
              </a:spcAft>
              <a:buClr>
                <a:schemeClr val="dk1"/>
              </a:buClr>
              <a:buSzPts val="1500"/>
              <a:buChar char="•"/>
              <a:defRPr sz="1500"/>
            </a:lvl3pPr>
            <a:lvl4pPr marL="1828800" lvl="3" indent="-314325" algn="l">
              <a:lnSpc>
                <a:spcPct val="90000"/>
              </a:lnSpc>
              <a:spcBef>
                <a:spcPts val="500"/>
              </a:spcBef>
              <a:spcAft>
                <a:spcPts val="0"/>
              </a:spcAft>
              <a:buClr>
                <a:schemeClr val="dk1"/>
              </a:buClr>
              <a:buSzPts val="1350"/>
              <a:buChar char="•"/>
              <a:defRPr sz="1350"/>
            </a:lvl4pPr>
            <a:lvl5pPr marL="2286000" lvl="4" indent="-314325" algn="l">
              <a:lnSpc>
                <a:spcPct val="90000"/>
              </a:lnSpc>
              <a:spcBef>
                <a:spcPts val="500"/>
              </a:spcBef>
              <a:spcAft>
                <a:spcPts val="0"/>
              </a:spcAft>
              <a:buClr>
                <a:schemeClr val="dk1"/>
              </a:buClr>
              <a:buSzPts val="1350"/>
              <a:buChar char="•"/>
              <a:defRPr sz="1350"/>
            </a:lvl5pPr>
            <a:lvl6pPr marL="2743200" lvl="5" indent="-314325" algn="l">
              <a:lnSpc>
                <a:spcPct val="90000"/>
              </a:lnSpc>
              <a:spcBef>
                <a:spcPts val="500"/>
              </a:spcBef>
              <a:spcAft>
                <a:spcPts val="0"/>
              </a:spcAft>
              <a:buClr>
                <a:schemeClr val="dk1"/>
              </a:buClr>
              <a:buSzPts val="1350"/>
              <a:buChar char="•"/>
              <a:defRPr sz="1350"/>
            </a:lvl6pPr>
            <a:lvl7pPr marL="3200400" lvl="6" indent="-314325" algn="l">
              <a:lnSpc>
                <a:spcPct val="90000"/>
              </a:lnSpc>
              <a:spcBef>
                <a:spcPts val="500"/>
              </a:spcBef>
              <a:spcAft>
                <a:spcPts val="0"/>
              </a:spcAft>
              <a:buClr>
                <a:schemeClr val="dk1"/>
              </a:buClr>
              <a:buSzPts val="1350"/>
              <a:buChar char="•"/>
              <a:defRPr sz="1350"/>
            </a:lvl7pPr>
            <a:lvl8pPr marL="3657600" lvl="7" indent="-314325" algn="l">
              <a:lnSpc>
                <a:spcPct val="90000"/>
              </a:lnSpc>
              <a:spcBef>
                <a:spcPts val="500"/>
              </a:spcBef>
              <a:spcAft>
                <a:spcPts val="0"/>
              </a:spcAft>
              <a:buClr>
                <a:schemeClr val="dk1"/>
              </a:buClr>
              <a:buSzPts val="1350"/>
              <a:buChar char="•"/>
              <a:defRPr sz="1350"/>
            </a:lvl8pPr>
            <a:lvl9pPr marL="4114800" lvl="8" indent="-314325" algn="l">
              <a:lnSpc>
                <a:spcPct val="90000"/>
              </a:lnSpc>
              <a:spcBef>
                <a:spcPts val="500"/>
              </a:spcBef>
              <a:spcAft>
                <a:spcPts val="0"/>
              </a:spcAft>
              <a:buClr>
                <a:schemeClr val="dk1"/>
              </a:buClr>
              <a:buSzPts val="1350"/>
              <a:buChar char="•"/>
              <a:defRPr sz="1350"/>
            </a:lvl9pPr>
          </a:lstStyle>
          <a:p>
            <a:endParaRPr/>
          </a:p>
        </p:txBody>
      </p:sp>
      <p:sp>
        <p:nvSpPr>
          <p:cNvPr id="116" name="Google Shape;116;p19"/>
          <p:cNvSpPr txBox="1">
            <a:spLocks noGrp="1"/>
          </p:cNvSpPr>
          <p:nvPr>
            <p:ph type="sldNum" idx="12"/>
          </p:nvPr>
        </p:nvSpPr>
        <p:spPr>
          <a:xfrm>
            <a:off x="4667411" y="6356377"/>
            <a:ext cx="284480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a:solidFill>
                  <a:srgbClr val="000000"/>
                </a:solidFill>
                <a:latin typeface="Calibri"/>
                <a:ea typeface="Calibri"/>
                <a:cs typeface="Calibri"/>
                <a:sym typeface="Calibri"/>
              </a:defRPr>
            </a:lvl1pPr>
            <a:lvl2pPr marL="0" lvl="1" indent="0" algn="ctr">
              <a:spcBef>
                <a:spcPts val="0"/>
              </a:spcBef>
              <a:buNone/>
              <a:defRPr sz="1200">
                <a:solidFill>
                  <a:srgbClr val="000000"/>
                </a:solidFill>
                <a:latin typeface="Calibri"/>
                <a:ea typeface="Calibri"/>
                <a:cs typeface="Calibri"/>
                <a:sym typeface="Calibri"/>
              </a:defRPr>
            </a:lvl2pPr>
            <a:lvl3pPr marL="0" lvl="2" indent="0" algn="ctr">
              <a:spcBef>
                <a:spcPts val="0"/>
              </a:spcBef>
              <a:buNone/>
              <a:defRPr sz="1200">
                <a:solidFill>
                  <a:srgbClr val="000000"/>
                </a:solidFill>
                <a:latin typeface="Calibri"/>
                <a:ea typeface="Calibri"/>
                <a:cs typeface="Calibri"/>
                <a:sym typeface="Calibri"/>
              </a:defRPr>
            </a:lvl3pPr>
            <a:lvl4pPr marL="0" lvl="3" indent="0" algn="ctr">
              <a:spcBef>
                <a:spcPts val="0"/>
              </a:spcBef>
              <a:buNone/>
              <a:defRPr sz="1200">
                <a:solidFill>
                  <a:srgbClr val="000000"/>
                </a:solidFill>
                <a:latin typeface="Calibri"/>
                <a:ea typeface="Calibri"/>
                <a:cs typeface="Calibri"/>
                <a:sym typeface="Calibri"/>
              </a:defRPr>
            </a:lvl4pPr>
            <a:lvl5pPr marL="0" lvl="4" indent="0" algn="ctr">
              <a:spcBef>
                <a:spcPts val="0"/>
              </a:spcBef>
              <a:buNone/>
              <a:defRPr sz="1200">
                <a:solidFill>
                  <a:srgbClr val="000000"/>
                </a:solidFill>
                <a:latin typeface="Calibri"/>
                <a:ea typeface="Calibri"/>
                <a:cs typeface="Calibri"/>
                <a:sym typeface="Calibri"/>
              </a:defRPr>
            </a:lvl5pPr>
            <a:lvl6pPr marL="0" lvl="5" indent="0" algn="ctr">
              <a:spcBef>
                <a:spcPts val="0"/>
              </a:spcBef>
              <a:buNone/>
              <a:defRPr sz="1200">
                <a:solidFill>
                  <a:srgbClr val="000000"/>
                </a:solidFill>
                <a:latin typeface="Calibri"/>
                <a:ea typeface="Calibri"/>
                <a:cs typeface="Calibri"/>
                <a:sym typeface="Calibri"/>
              </a:defRPr>
            </a:lvl6pPr>
            <a:lvl7pPr marL="0" lvl="6" indent="0" algn="ctr">
              <a:spcBef>
                <a:spcPts val="0"/>
              </a:spcBef>
              <a:buNone/>
              <a:defRPr sz="1200">
                <a:solidFill>
                  <a:srgbClr val="000000"/>
                </a:solidFill>
                <a:latin typeface="Calibri"/>
                <a:ea typeface="Calibri"/>
                <a:cs typeface="Calibri"/>
                <a:sym typeface="Calibri"/>
              </a:defRPr>
            </a:lvl7pPr>
            <a:lvl8pPr marL="0" lvl="7" indent="0" algn="ctr">
              <a:spcBef>
                <a:spcPts val="0"/>
              </a:spcBef>
              <a:buNone/>
              <a:defRPr sz="1200">
                <a:solidFill>
                  <a:srgbClr val="000000"/>
                </a:solidFill>
                <a:latin typeface="Calibri"/>
                <a:ea typeface="Calibri"/>
                <a:cs typeface="Calibri"/>
                <a:sym typeface="Calibri"/>
              </a:defRPr>
            </a:lvl8pPr>
            <a:lvl9pPr marL="0" lvl="8" indent="0" algn="ctr">
              <a:spcBef>
                <a:spcPts val="0"/>
              </a:spcBef>
              <a:buNone/>
              <a:defRPr sz="120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D6BDA64-8D07-4AFA-82DB-5A62EAD30A6C}" type="datetime1">
              <a:rPr lang="en-US" smtClean="0"/>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AC2EAE8-0E63-4DC4-B0C9-5A197E529B96}" type="slidenum">
              <a:rPr lang="en-US" smtClean="0"/>
              <a:t>‹#›</a:t>
            </a:fld>
            <a:endParaRPr lang="en-US" dirty="0"/>
          </a:p>
        </p:txBody>
      </p:sp>
    </p:spTree>
    <p:extLst>
      <p:ext uri="{BB962C8B-B14F-4D97-AF65-F5344CB8AC3E}">
        <p14:creationId xmlns:p14="http://schemas.microsoft.com/office/powerpoint/2010/main" val="2132692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7933D3-0A5E-2141-AFD9-9BEF932B3AB7}"/>
              </a:ext>
            </a:extLst>
          </p:cNvPr>
          <p:cNvSpPr/>
          <p:nvPr userDrawn="1"/>
        </p:nvSpPr>
        <p:spPr>
          <a:xfrm>
            <a:off x="0" y="1"/>
            <a:ext cx="12192000" cy="1769340"/>
          </a:xfrm>
          <a:prstGeom prst="rect">
            <a:avLst/>
          </a:prstGeom>
          <a:solidFill>
            <a:srgbClr val="162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5CB8C75-089E-284F-BF0C-EB78761405BD}"/>
              </a:ext>
            </a:extLst>
          </p:cNvPr>
          <p:cNvSpPr>
            <a:spLocks noGrp="1"/>
          </p:cNvSpPr>
          <p:nvPr>
            <p:ph idx="1"/>
          </p:nvPr>
        </p:nvSpPr>
        <p:spPr>
          <a:xfrm>
            <a:off x="838200" y="1979543"/>
            <a:ext cx="10515600" cy="4741931"/>
          </a:xfrm>
          <a:prstGeom prst="rect">
            <a:avLst/>
          </a:prstGeom>
        </p:spPr>
        <p:txBody>
          <a:bodyPr/>
          <a:lstStyle>
            <a:lvl1pPr>
              <a:defRPr sz="1800"/>
            </a:lvl1pPr>
            <a:lvl2pPr>
              <a:defRPr sz="1600"/>
            </a:lvl2pPr>
            <a:lvl3pPr>
              <a:defRPr sz="1400"/>
            </a:lvl3pPr>
            <a:lvl4pPr>
              <a:defRPr sz="1200"/>
            </a:lvl4pPr>
            <a:lvl5pPr>
              <a:defRPr sz="11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941CA1-C3B8-0745-8AFD-4A7A6D44D2B1}"/>
              </a:ext>
            </a:extLst>
          </p:cNvPr>
          <p:cNvSpPr>
            <a:spLocks noGrp="1"/>
          </p:cNvSpPr>
          <p:nvPr>
            <p:ph type="sldNum" sz="quarter" idx="12"/>
          </p:nvPr>
        </p:nvSpPr>
        <p:spPr>
          <a:xfrm>
            <a:off x="8610600" y="6356350"/>
            <a:ext cx="2743200" cy="365125"/>
          </a:xfrm>
          <a:prstGeom prst="rect">
            <a:avLst/>
          </a:prstGeom>
        </p:spPr>
        <p:txBody>
          <a:bodyPr/>
          <a:lstStyle/>
          <a:p>
            <a:fld id="{262BAFDC-492D-CB4D-B02A-4A44B4604C8A}" type="slidenum">
              <a:rPr lang="en-US" smtClean="0"/>
              <a:t>‹#›</a:t>
            </a:fld>
            <a:endParaRPr lang="en-US"/>
          </a:p>
        </p:txBody>
      </p:sp>
      <p:sp>
        <p:nvSpPr>
          <p:cNvPr id="10" name="Title 1">
            <a:extLst>
              <a:ext uri="{FF2B5EF4-FFF2-40B4-BE49-F238E27FC236}">
                <a16:creationId xmlns:a16="http://schemas.microsoft.com/office/drawing/2014/main" id="{A703AEF7-F590-D544-8496-ABE8662B6EF0}"/>
              </a:ext>
            </a:extLst>
          </p:cNvPr>
          <p:cNvSpPr>
            <a:spLocks noGrp="1"/>
          </p:cNvSpPr>
          <p:nvPr>
            <p:ph type="title"/>
          </p:nvPr>
        </p:nvSpPr>
        <p:spPr>
          <a:xfrm>
            <a:off x="838200" y="424695"/>
            <a:ext cx="10515600" cy="1325563"/>
          </a:xfrm>
          <a:prstGeom prst="rect">
            <a:avLst/>
          </a:prstGeom>
        </p:spPr>
        <p:txBody>
          <a:bodyPr>
            <a:normAutofit/>
          </a:bodyPr>
          <a:lstStyle>
            <a:lvl1pPr>
              <a:defRPr sz="2800">
                <a:solidFill>
                  <a:schemeClr val="bg1"/>
                </a:solidFill>
              </a:defRPr>
            </a:lvl1pPr>
          </a:lstStyle>
          <a:p>
            <a:r>
              <a:rPr lang="en-US" dirty="0"/>
              <a:t>Click to edit Master title style</a:t>
            </a:r>
          </a:p>
        </p:txBody>
      </p:sp>
      <p:pic>
        <p:nvPicPr>
          <p:cNvPr id="14" name="Picture 13">
            <a:extLst>
              <a:ext uri="{FF2B5EF4-FFF2-40B4-BE49-F238E27FC236}">
                <a16:creationId xmlns:a16="http://schemas.microsoft.com/office/drawing/2014/main" id="{E4A6181F-FF53-BB40-8818-DD44D00F33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690100" y="-59459"/>
            <a:ext cx="2501900" cy="1828800"/>
          </a:xfrm>
          <a:prstGeom prst="rect">
            <a:avLst/>
          </a:prstGeom>
        </p:spPr>
      </p:pic>
    </p:spTree>
    <p:extLst>
      <p:ext uri="{BB962C8B-B14F-4D97-AF65-F5344CB8AC3E}">
        <p14:creationId xmlns:p14="http://schemas.microsoft.com/office/powerpoint/2010/main" val="247687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1">
  <p:cSld name="2_Title Slide 1">
    <p:spTree>
      <p:nvGrpSpPr>
        <p:cNvPr id="1"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t="18835" b="26751"/>
          <a:stretch/>
        </p:blipFill>
        <p:spPr>
          <a:xfrm>
            <a:off x="0" y="0"/>
            <a:ext cx="12192000" cy="4470399"/>
          </a:xfrm>
          <a:prstGeom prst="rect">
            <a:avLst/>
          </a:prstGeom>
          <a:noFill/>
          <a:ln>
            <a:noFill/>
          </a:ln>
        </p:spPr>
      </p:pic>
      <p:sp>
        <p:nvSpPr>
          <p:cNvPr id="38" name="Google Shape;38;p6"/>
          <p:cNvSpPr/>
          <p:nvPr/>
        </p:nvSpPr>
        <p:spPr>
          <a:xfrm>
            <a:off x="0" y="4470401"/>
            <a:ext cx="12192000" cy="2387600"/>
          </a:xfrm>
          <a:prstGeom prst="rect">
            <a:avLst/>
          </a:prstGeom>
          <a:solidFill>
            <a:srgbClr val="2457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 name="Google Shape;39;p6"/>
          <p:cNvPicPr preferRelativeResize="0"/>
          <p:nvPr/>
        </p:nvPicPr>
        <p:blipFill rotWithShape="1">
          <a:blip r:embed="rId3">
            <a:alphaModFix/>
          </a:blip>
          <a:srcRect l="23928" t="2520" b="13551"/>
          <a:stretch/>
        </p:blipFill>
        <p:spPr>
          <a:xfrm>
            <a:off x="-14459" y="4470400"/>
            <a:ext cx="6082750" cy="2387600"/>
          </a:xfrm>
          <a:prstGeom prst="rect">
            <a:avLst/>
          </a:prstGeom>
          <a:noFill/>
          <a:ln>
            <a:noFill/>
          </a:ln>
        </p:spPr>
      </p:pic>
      <p:sp>
        <p:nvSpPr>
          <p:cNvPr id="40" name="Google Shape;40;p6"/>
          <p:cNvSpPr txBox="1">
            <a:spLocks noGrp="1"/>
          </p:cNvSpPr>
          <p:nvPr>
            <p:ph type="ctrTitle"/>
          </p:nvPr>
        </p:nvSpPr>
        <p:spPr>
          <a:xfrm>
            <a:off x="4880238" y="4831424"/>
            <a:ext cx="6841861" cy="86712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
          <p:cNvSpPr txBox="1">
            <a:spLocks noGrp="1"/>
          </p:cNvSpPr>
          <p:nvPr>
            <p:ph type="subTitle" idx="1"/>
          </p:nvPr>
        </p:nvSpPr>
        <p:spPr>
          <a:xfrm>
            <a:off x="4880238" y="5486140"/>
            <a:ext cx="6841861" cy="503500"/>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1700"/>
              <a:buNone/>
              <a:defRPr sz="17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2" name="Google Shape;42;p6"/>
          <p:cNvPicPr preferRelativeResize="0"/>
          <p:nvPr/>
        </p:nvPicPr>
        <p:blipFill rotWithShape="1">
          <a:blip r:embed="rId4">
            <a:alphaModFix/>
          </a:blip>
          <a:srcRect/>
          <a:stretch/>
        </p:blipFill>
        <p:spPr>
          <a:xfrm>
            <a:off x="462555" y="6108278"/>
            <a:ext cx="2317715" cy="36053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Slide 3">
  <p:cSld name="2_Title Slide 3">
    <p:spTree>
      <p:nvGrpSpPr>
        <p:cNvPr id="1" name="Shape 43"/>
        <p:cNvGrpSpPr/>
        <p:nvPr/>
      </p:nvGrpSpPr>
      <p:grpSpPr>
        <a:xfrm>
          <a:off x="0" y="0"/>
          <a:ext cx="0" cy="0"/>
          <a:chOff x="0" y="0"/>
          <a:chExt cx="0" cy="0"/>
        </a:xfrm>
      </p:grpSpPr>
      <p:pic>
        <p:nvPicPr>
          <p:cNvPr id="44" name="Google Shape;44;p7"/>
          <p:cNvPicPr preferRelativeResize="0"/>
          <p:nvPr/>
        </p:nvPicPr>
        <p:blipFill rotWithShape="1">
          <a:blip r:embed="rId2">
            <a:alphaModFix/>
          </a:blip>
          <a:srcRect l="-1273" t="397" r="5250" b="3977"/>
          <a:stretch/>
        </p:blipFill>
        <p:spPr>
          <a:xfrm>
            <a:off x="1972590" y="0"/>
            <a:ext cx="10219409" cy="6858000"/>
          </a:xfrm>
          <a:prstGeom prst="rect">
            <a:avLst/>
          </a:prstGeom>
          <a:noFill/>
          <a:ln>
            <a:noFill/>
          </a:ln>
        </p:spPr>
      </p:pic>
      <p:sp>
        <p:nvSpPr>
          <p:cNvPr id="45" name="Google Shape;45;p7"/>
          <p:cNvSpPr/>
          <p:nvPr/>
        </p:nvSpPr>
        <p:spPr>
          <a:xfrm>
            <a:off x="-4443" y="0"/>
            <a:ext cx="4960006" cy="6858000"/>
          </a:xfrm>
          <a:prstGeom prst="rect">
            <a:avLst/>
          </a:prstGeom>
          <a:solidFill>
            <a:srgbClr val="2457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7"/>
          <p:cNvSpPr txBox="1">
            <a:spLocks noGrp="1"/>
          </p:cNvSpPr>
          <p:nvPr>
            <p:ph type="ctrTitle"/>
          </p:nvPr>
        </p:nvSpPr>
        <p:spPr>
          <a:xfrm>
            <a:off x="354720" y="1984763"/>
            <a:ext cx="3699523" cy="207852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subTitle" idx="1"/>
          </p:nvPr>
        </p:nvSpPr>
        <p:spPr>
          <a:xfrm>
            <a:off x="371345" y="4159821"/>
            <a:ext cx="3699523" cy="103877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1700"/>
              <a:buNone/>
              <a:defRPr sz="17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8" name="Google Shape;48;p7"/>
          <p:cNvPicPr preferRelativeResize="0"/>
          <p:nvPr/>
        </p:nvPicPr>
        <p:blipFill rotWithShape="1">
          <a:blip r:embed="rId3">
            <a:alphaModFix/>
          </a:blip>
          <a:srcRect/>
          <a:stretch/>
        </p:blipFill>
        <p:spPr>
          <a:xfrm>
            <a:off x="462555" y="600107"/>
            <a:ext cx="2317715" cy="36053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49"/>
        <p:cNvGrpSpPr/>
        <p:nvPr/>
      </p:nvGrpSpPr>
      <p:grpSpPr>
        <a:xfrm>
          <a:off x="0" y="0"/>
          <a:ext cx="0" cy="0"/>
          <a:chOff x="0" y="0"/>
          <a:chExt cx="0" cy="0"/>
        </a:xfrm>
      </p:grpSpPr>
      <p:sp>
        <p:nvSpPr>
          <p:cNvPr id="50" name="Google Shape;50;p8"/>
          <p:cNvSpPr/>
          <p:nvPr/>
        </p:nvSpPr>
        <p:spPr>
          <a:xfrm>
            <a:off x="0" y="4470401"/>
            <a:ext cx="12192000" cy="2387600"/>
          </a:xfrm>
          <a:prstGeom prst="rect">
            <a:avLst/>
          </a:prstGeom>
          <a:solidFill>
            <a:srgbClr val="162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1" name="Google Shape;51;p8"/>
          <p:cNvPicPr preferRelativeResize="0"/>
          <p:nvPr/>
        </p:nvPicPr>
        <p:blipFill rotWithShape="1">
          <a:blip r:embed="rId2">
            <a:alphaModFix/>
          </a:blip>
          <a:srcRect l="23928" t="2520" b="13551"/>
          <a:stretch/>
        </p:blipFill>
        <p:spPr>
          <a:xfrm>
            <a:off x="-14459" y="4470400"/>
            <a:ext cx="6082750" cy="2387600"/>
          </a:xfrm>
          <a:prstGeom prst="rect">
            <a:avLst/>
          </a:prstGeom>
          <a:noFill/>
          <a:ln>
            <a:noFill/>
          </a:ln>
        </p:spPr>
      </p:pic>
      <p:pic>
        <p:nvPicPr>
          <p:cNvPr id="52" name="Google Shape;52;p8"/>
          <p:cNvPicPr preferRelativeResize="0"/>
          <p:nvPr/>
        </p:nvPicPr>
        <p:blipFill rotWithShape="1">
          <a:blip r:embed="rId3">
            <a:alphaModFix/>
          </a:blip>
          <a:srcRect/>
          <a:stretch/>
        </p:blipFill>
        <p:spPr>
          <a:xfrm>
            <a:off x="0" y="0"/>
            <a:ext cx="12192000" cy="4531360"/>
          </a:xfrm>
          <a:prstGeom prst="rect">
            <a:avLst/>
          </a:prstGeom>
          <a:noFill/>
          <a:ln>
            <a:noFill/>
          </a:ln>
        </p:spPr>
      </p:pic>
      <p:sp>
        <p:nvSpPr>
          <p:cNvPr id="53" name="Google Shape;53;p8"/>
          <p:cNvSpPr txBox="1">
            <a:spLocks noGrp="1"/>
          </p:cNvSpPr>
          <p:nvPr>
            <p:ph type="ctrTitle"/>
          </p:nvPr>
        </p:nvSpPr>
        <p:spPr>
          <a:xfrm>
            <a:off x="4880238" y="4831424"/>
            <a:ext cx="6841861" cy="86712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8"/>
          <p:cNvSpPr txBox="1">
            <a:spLocks noGrp="1"/>
          </p:cNvSpPr>
          <p:nvPr>
            <p:ph type="subTitle" idx="1"/>
          </p:nvPr>
        </p:nvSpPr>
        <p:spPr>
          <a:xfrm>
            <a:off x="4880238" y="5486140"/>
            <a:ext cx="6841861" cy="503500"/>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1700"/>
              <a:buNone/>
              <a:defRPr sz="17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5" name="Google Shape;55;p8"/>
          <p:cNvPicPr preferRelativeResize="0"/>
          <p:nvPr/>
        </p:nvPicPr>
        <p:blipFill rotWithShape="1">
          <a:blip r:embed="rId4">
            <a:alphaModFix/>
          </a:blip>
          <a:srcRect/>
          <a:stretch/>
        </p:blipFill>
        <p:spPr>
          <a:xfrm>
            <a:off x="462555" y="6108278"/>
            <a:ext cx="2317715" cy="360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056">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3">
  <p:cSld name="Title Slide 3">
    <p:spTree>
      <p:nvGrpSpPr>
        <p:cNvPr id="1" name="Shape 56"/>
        <p:cNvGrpSpPr/>
        <p:nvPr/>
      </p:nvGrpSpPr>
      <p:grpSpPr>
        <a:xfrm>
          <a:off x="0" y="0"/>
          <a:ext cx="0" cy="0"/>
          <a:chOff x="0" y="0"/>
          <a:chExt cx="0" cy="0"/>
        </a:xfrm>
      </p:grpSpPr>
      <p:pic>
        <p:nvPicPr>
          <p:cNvPr id="57" name="Google Shape;57;p9"/>
          <p:cNvPicPr preferRelativeResize="0"/>
          <p:nvPr/>
        </p:nvPicPr>
        <p:blipFill rotWithShape="1">
          <a:blip r:embed="rId2">
            <a:alphaModFix/>
          </a:blip>
          <a:srcRect l="-1482"/>
          <a:stretch/>
        </p:blipFill>
        <p:spPr>
          <a:xfrm>
            <a:off x="4536322" y="0"/>
            <a:ext cx="7655678" cy="6858000"/>
          </a:xfrm>
          <a:prstGeom prst="rect">
            <a:avLst/>
          </a:prstGeom>
          <a:noFill/>
          <a:ln>
            <a:noFill/>
          </a:ln>
        </p:spPr>
      </p:pic>
      <p:sp>
        <p:nvSpPr>
          <p:cNvPr id="58" name="Google Shape;58;p9"/>
          <p:cNvSpPr/>
          <p:nvPr/>
        </p:nvSpPr>
        <p:spPr>
          <a:xfrm>
            <a:off x="0" y="0"/>
            <a:ext cx="4960006" cy="6858000"/>
          </a:xfrm>
          <a:prstGeom prst="rect">
            <a:avLst/>
          </a:prstGeom>
          <a:solidFill>
            <a:srgbClr val="162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9"/>
          <p:cNvSpPr txBox="1">
            <a:spLocks noGrp="1"/>
          </p:cNvSpPr>
          <p:nvPr>
            <p:ph type="ctrTitle"/>
          </p:nvPr>
        </p:nvSpPr>
        <p:spPr>
          <a:xfrm>
            <a:off x="354720" y="1984763"/>
            <a:ext cx="3699523" cy="207852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subTitle" idx="1"/>
          </p:nvPr>
        </p:nvSpPr>
        <p:spPr>
          <a:xfrm>
            <a:off x="371345" y="4159821"/>
            <a:ext cx="3699523" cy="1038777"/>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1700"/>
              <a:buNone/>
              <a:defRPr sz="17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1" name="Google Shape;61;p9"/>
          <p:cNvPicPr preferRelativeResize="0"/>
          <p:nvPr/>
        </p:nvPicPr>
        <p:blipFill rotWithShape="1">
          <a:blip r:embed="rId3">
            <a:alphaModFix/>
          </a:blip>
          <a:srcRect/>
          <a:stretch/>
        </p:blipFill>
        <p:spPr>
          <a:xfrm>
            <a:off x="462555" y="600107"/>
            <a:ext cx="2317715" cy="360533"/>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2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Section Header" type="secHead">
  <p:cSld name="SECTION_HEADER">
    <p:spTree>
      <p:nvGrpSpPr>
        <p:cNvPr id="1" name="Shape 62"/>
        <p:cNvGrpSpPr/>
        <p:nvPr/>
      </p:nvGrpSpPr>
      <p:grpSpPr>
        <a:xfrm>
          <a:off x="0" y="0"/>
          <a:ext cx="0" cy="0"/>
          <a:chOff x="0" y="0"/>
          <a:chExt cx="0" cy="0"/>
        </a:xfrm>
      </p:grpSpPr>
      <p:sp>
        <p:nvSpPr>
          <p:cNvPr id="63" name="Google Shape;63;p10"/>
          <p:cNvSpPr/>
          <p:nvPr/>
        </p:nvSpPr>
        <p:spPr>
          <a:xfrm>
            <a:off x="0" y="0"/>
            <a:ext cx="12192000" cy="6858000"/>
          </a:xfrm>
          <a:prstGeom prst="rect">
            <a:avLst/>
          </a:prstGeom>
          <a:solidFill>
            <a:srgbClr val="2457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4" name="Google Shape;64;p10"/>
          <p:cNvPicPr preferRelativeResize="0"/>
          <p:nvPr/>
        </p:nvPicPr>
        <p:blipFill rotWithShape="1">
          <a:blip r:embed="rId2">
            <a:alphaModFix/>
          </a:blip>
          <a:srcRect/>
          <a:stretch/>
        </p:blipFill>
        <p:spPr>
          <a:xfrm>
            <a:off x="5105400" y="3180576"/>
            <a:ext cx="7086600" cy="3683000"/>
          </a:xfrm>
          <a:prstGeom prst="rect">
            <a:avLst/>
          </a:prstGeom>
          <a:noFill/>
          <a:ln>
            <a:noFill/>
          </a:ln>
        </p:spPr>
      </p:pic>
      <p:sp>
        <p:nvSpPr>
          <p:cNvPr id="65" name="Google Shape;65;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700"/>
              <a:buNone/>
              <a:defRPr sz="17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68"/>
        <p:cNvGrpSpPr/>
        <p:nvPr/>
      </p:nvGrpSpPr>
      <p:grpSpPr>
        <a:xfrm>
          <a:off x="0" y="0"/>
          <a:ext cx="0" cy="0"/>
          <a:chOff x="0" y="0"/>
          <a:chExt cx="0" cy="0"/>
        </a:xfrm>
      </p:grpSpPr>
      <p:sp>
        <p:nvSpPr>
          <p:cNvPr id="69" name="Google Shape;69;p11"/>
          <p:cNvSpPr/>
          <p:nvPr/>
        </p:nvSpPr>
        <p:spPr>
          <a:xfrm>
            <a:off x="0" y="0"/>
            <a:ext cx="12192000" cy="6858000"/>
          </a:xfrm>
          <a:prstGeom prst="rect">
            <a:avLst/>
          </a:prstGeom>
          <a:solidFill>
            <a:srgbClr val="162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0" name="Google Shape;70;p11"/>
          <p:cNvPicPr preferRelativeResize="0"/>
          <p:nvPr/>
        </p:nvPicPr>
        <p:blipFill rotWithShape="1">
          <a:blip r:embed="rId2">
            <a:alphaModFix/>
          </a:blip>
          <a:srcRect/>
          <a:stretch/>
        </p:blipFill>
        <p:spPr>
          <a:xfrm>
            <a:off x="5105400" y="3180576"/>
            <a:ext cx="7086600" cy="3683000"/>
          </a:xfrm>
          <a:prstGeom prst="rect">
            <a:avLst/>
          </a:prstGeom>
          <a:noFill/>
          <a:ln>
            <a:noFill/>
          </a:ln>
        </p:spPr>
      </p:pic>
      <p:sp>
        <p:nvSpPr>
          <p:cNvPr id="71" name="Google Shape;71;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700"/>
              <a:buNone/>
              <a:defRPr sz="17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74"/>
        <p:cNvGrpSpPr/>
        <p:nvPr/>
      </p:nvGrpSpPr>
      <p:grpSpPr>
        <a:xfrm>
          <a:off x="0" y="0"/>
          <a:ext cx="0" cy="0"/>
          <a:chOff x="0" y="0"/>
          <a:chExt cx="0" cy="0"/>
        </a:xfrm>
      </p:grpSpPr>
      <p:sp>
        <p:nvSpPr>
          <p:cNvPr id="75" name="Google Shape;75;p12"/>
          <p:cNvSpPr/>
          <p:nvPr/>
        </p:nvSpPr>
        <p:spPr>
          <a:xfrm>
            <a:off x="0" y="0"/>
            <a:ext cx="12192000" cy="6858000"/>
          </a:xfrm>
          <a:prstGeom prst="rect">
            <a:avLst/>
          </a:prstGeom>
          <a:solidFill>
            <a:srgbClr val="C88B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6" name="Google Shape;76;p12"/>
          <p:cNvPicPr preferRelativeResize="0"/>
          <p:nvPr/>
        </p:nvPicPr>
        <p:blipFill rotWithShape="1">
          <a:blip r:embed="rId2">
            <a:alphaModFix/>
          </a:blip>
          <a:srcRect/>
          <a:stretch/>
        </p:blipFill>
        <p:spPr>
          <a:xfrm>
            <a:off x="5105400" y="3180576"/>
            <a:ext cx="7086600" cy="3683000"/>
          </a:xfrm>
          <a:prstGeom prst="rect">
            <a:avLst/>
          </a:prstGeom>
          <a:noFill/>
          <a:ln>
            <a:noFill/>
          </a:ln>
        </p:spPr>
      </p:pic>
      <p:sp>
        <p:nvSpPr>
          <p:cNvPr id="77" name="Google Shape;77;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700"/>
              <a:buNone/>
              <a:defRPr sz="17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Arial"/>
                <a:ea typeface="Arial"/>
                <a:cs typeface="Arial"/>
                <a:sym typeface="Arial"/>
              </a:defRPr>
            </a:lvl1pPr>
            <a:lvl2pPr marL="0" lvl="1" indent="0" algn="r">
              <a:spcBef>
                <a:spcPts val="0"/>
              </a:spcBef>
              <a:buNone/>
              <a:defRPr sz="1200">
                <a:solidFill>
                  <a:schemeClr val="lt1"/>
                </a:solidFill>
                <a:latin typeface="Arial"/>
                <a:ea typeface="Arial"/>
                <a:cs typeface="Arial"/>
                <a:sym typeface="Arial"/>
              </a:defRPr>
            </a:lvl2pPr>
            <a:lvl3pPr marL="0" lvl="2" indent="0" algn="r">
              <a:spcBef>
                <a:spcPts val="0"/>
              </a:spcBef>
              <a:buNone/>
              <a:defRPr sz="1200">
                <a:solidFill>
                  <a:schemeClr val="lt1"/>
                </a:solidFill>
                <a:latin typeface="Arial"/>
                <a:ea typeface="Arial"/>
                <a:cs typeface="Arial"/>
                <a:sym typeface="Arial"/>
              </a:defRPr>
            </a:lvl3pPr>
            <a:lvl4pPr marL="0" lvl="3" indent="0" algn="r">
              <a:spcBef>
                <a:spcPts val="0"/>
              </a:spcBef>
              <a:buNone/>
              <a:defRPr sz="1200">
                <a:solidFill>
                  <a:schemeClr val="lt1"/>
                </a:solidFill>
                <a:latin typeface="Arial"/>
                <a:ea typeface="Arial"/>
                <a:cs typeface="Arial"/>
                <a:sym typeface="Arial"/>
              </a:defRPr>
            </a:lvl4pPr>
            <a:lvl5pPr marL="0" lvl="4" indent="0" algn="r">
              <a:spcBef>
                <a:spcPts val="0"/>
              </a:spcBef>
              <a:buNone/>
              <a:defRPr sz="1200">
                <a:solidFill>
                  <a:schemeClr val="lt1"/>
                </a:solidFill>
                <a:latin typeface="Arial"/>
                <a:ea typeface="Arial"/>
                <a:cs typeface="Arial"/>
                <a:sym typeface="Arial"/>
              </a:defRPr>
            </a:lvl5pPr>
            <a:lvl6pPr marL="0" lvl="5" indent="0" algn="r">
              <a:spcBef>
                <a:spcPts val="0"/>
              </a:spcBef>
              <a:buNone/>
              <a:defRPr sz="1200">
                <a:solidFill>
                  <a:schemeClr val="lt1"/>
                </a:solidFill>
                <a:latin typeface="Arial"/>
                <a:ea typeface="Arial"/>
                <a:cs typeface="Arial"/>
                <a:sym typeface="Arial"/>
              </a:defRPr>
            </a:lvl6pPr>
            <a:lvl7pPr marL="0" lvl="6" indent="0" algn="r">
              <a:spcBef>
                <a:spcPts val="0"/>
              </a:spcBef>
              <a:buNone/>
              <a:defRPr sz="1200">
                <a:solidFill>
                  <a:schemeClr val="lt1"/>
                </a:solidFill>
                <a:latin typeface="Arial"/>
                <a:ea typeface="Arial"/>
                <a:cs typeface="Arial"/>
                <a:sym typeface="Arial"/>
              </a:defRPr>
            </a:lvl7pPr>
            <a:lvl8pPr marL="0" lvl="7" indent="0" algn="r">
              <a:spcBef>
                <a:spcPts val="0"/>
              </a:spcBef>
              <a:buNone/>
              <a:defRPr sz="1200">
                <a:solidFill>
                  <a:schemeClr val="lt1"/>
                </a:solidFill>
                <a:latin typeface="Arial"/>
                <a:ea typeface="Arial"/>
                <a:cs typeface="Arial"/>
                <a:sym typeface="Arial"/>
              </a:defRPr>
            </a:lvl8pPr>
            <a:lvl9pPr marL="0" lvl="8" indent="0" algn="r">
              <a:spcBef>
                <a:spcPts val="0"/>
              </a:spcBef>
              <a:buNone/>
              <a:defRPr sz="12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80"/>
        <p:cNvGrpSpPr/>
        <p:nvPr/>
      </p:nvGrpSpPr>
      <p:grpSpPr>
        <a:xfrm>
          <a:off x="0" y="0"/>
          <a:ext cx="0" cy="0"/>
          <a:chOff x="0" y="0"/>
          <a:chExt cx="0" cy="0"/>
        </a:xfrm>
      </p:grpSpPr>
      <p:sp>
        <p:nvSpPr>
          <p:cNvPr id="81" name="Google Shape;81;p13"/>
          <p:cNvSpPr/>
          <p:nvPr/>
        </p:nvSpPr>
        <p:spPr>
          <a:xfrm>
            <a:off x="0" y="1"/>
            <a:ext cx="12192000" cy="1769340"/>
          </a:xfrm>
          <a:prstGeom prst="rect">
            <a:avLst/>
          </a:prstGeom>
          <a:solidFill>
            <a:srgbClr val="162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 name="Google Shape;82;p13"/>
          <p:cNvSpPr txBox="1">
            <a:spLocks noGrp="1"/>
          </p:cNvSpPr>
          <p:nvPr>
            <p:ph type="title"/>
          </p:nvPr>
        </p:nvSpPr>
        <p:spPr>
          <a:xfrm>
            <a:off x="838200" y="42469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3"/>
          <p:cNvSpPr txBox="1">
            <a:spLocks noGrp="1"/>
          </p:cNvSpPr>
          <p:nvPr>
            <p:ph type="body" idx="1"/>
          </p:nvPr>
        </p:nvSpPr>
        <p:spPr>
          <a:xfrm>
            <a:off x="838200" y="1979543"/>
            <a:ext cx="10515600" cy="4741931"/>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30200" algn="l">
              <a:lnSpc>
                <a:spcPct val="90000"/>
              </a:lnSpc>
              <a:spcBef>
                <a:spcPts val="500"/>
              </a:spcBef>
              <a:spcAft>
                <a:spcPts val="0"/>
              </a:spcAft>
              <a:buClr>
                <a:schemeClr val="dk1"/>
              </a:buClr>
              <a:buSzPts val="1600"/>
              <a:buChar char="•"/>
              <a:defRPr sz="1600"/>
            </a:lvl2pPr>
            <a:lvl3pPr marL="1371600" lvl="2" indent="-317500" algn="l">
              <a:lnSpc>
                <a:spcPct val="90000"/>
              </a:lnSpc>
              <a:spcBef>
                <a:spcPts val="500"/>
              </a:spcBef>
              <a:spcAft>
                <a:spcPts val="0"/>
              </a:spcAft>
              <a:buClr>
                <a:schemeClr val="dk1"/>
              </a:buClr>
              <a:buSzPts val="1400"/>
              <a:buChar char="•"/>
              <a:defRPr sz="1400"/>
            </a:lvl3pPr>
            <a:lvl4pPr marL="1828800" lvl="3" indent="-304800" algn="l">
              <a:lnSpc>
                <a:spcPct val="90000"/>
              </a:lnSpc>
              <a:spcBef>
                <a:spcPts val="500"/>
              </a:spcBef>
              <a:spcAft>
                <a:spcPts val="0"/>
              </a:spcAft>
              <a:buClr>
                <a:schemeClr val="dk1"/>
              </a:buClr>
              <a:buSzPts val="1200"/>
              <a:buChar char="•"/>
              <a:defRPr sz="1200"/>
            </a:lvl4pPr>
            <a:lvl5pPr marL="2286000" lvl="4" indent="-298450" algn="l">
              <a:lnSpc>
                <a:spcPct val="90000"/>
              </a:lnSpc>
              <a:spcBef>
                <a:spcPts val="500"/>
              </a:spcBef>
              <a:spcAft>
                <a:spcPts val="0"/>
              </a:spcAft>
              <a:buClr>
                <a:schemeClr val="dk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5" name="Google Shape;85;p13"/>
          <p:cNvPicPr preferRelativeResize="0"/>
          <p:nvPr/>
        </p:nvPicPr>
        <p:blipFill rotWithShape="1">
          <a:blip r:embed="rId2">
            <a:alphaModFix/>
          </a:blip>
          <a:srcRect/>
          <a:stretch/>
        </p:blipFill>
        <p:spPr>
          <a:xfrm>
            <a:off x="5105400" y="3180576"/>
            <a:ext cx="7086600" cy="3683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L="914400" marR="0" lvl="1"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298450" algn="l" rtl="0">
              <a:lnSpc>
                <a:spcPct val="90000"/>
              </a:lnSpc>
              <a:spcBef>
                <a:spcPts val="5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2" r:id="rId10"/>
    <p:sldLayoutId id="2147483663" r:id="rId11"/>
    <p:sldLayoutId id="2147483664" r:id="rId12"/>
    <p:sldLayoutId id="2147483665" r:id="rId13"/>
    <p:sldLayoutId id="2147483668" r:id="rId14"/>
    <p:sldLayoutId id="2147483669"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hyperlink" Target="mailto:vernell.Thompson@usda.gov" TargetMode="External"/><Relationship Id="rId5" Type="http://schemas.openxmlformats.org/officeDocument/2006/relationships/hyperlink" Target="mailto:help@usdabiopreferred.net" TargetMode="External"/><Relationship Id="rId4" Type="http://schemas.openxmlformats.org/officeDocument/2006/relationships/hyperlink" Target="http://www.covermesongs.com/2016/09/cover-qa-whats-favorite-muppets-cover-song.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3A0E0F-A98B-4FB6-84EB-9B7E949357AE}"/>
              </a:ext>
            </a:extLst>
          </p:cNvPr>
          <p:cNvSpPr>
            <a:spLocks noGrp="1"/>
          </p:cNvSpPr>
          <p:nvPr>
            <p:ph type="ctrTitle"/>
          </p:nvPr>
        </p:nvSpPr>
        <p:spPr>
          <a:xfrm>
            <a:off x="4880238" y="4831424"/>
            <a:ext cx="6841861" cy="935195"/>
          </a:xfrm>
        </p:spPr>
        <p:txBody>
          <a:bodyPr/>
          <a:lstStyle/>
          <a:p>
            <a:pPr marL="0" marR="0">
              <a:lnSpc>
                <a:spcPct val="107000"/>
              </a:lnSpc>
              <a:spcBef>
                <a:spcPts val="0"/>
              </a:spcBef>
              <a:spcAft>
                <a:spcPts val="80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New Products, New Uses, New Jobs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effectLst/>
                <a:latin typeface="Calibri" panose="020F0502020204030204" pitchFamily="34" charset="0"/>
                <a:ea typeface="Calibri" panose="020F0502020204030204" pitchFamily="34" charset="0"/>
                <a:cs typeface="Times New Roman" panose="02020603050405020304" pitchFamily="18" charset="0"/>
              </a:rPr>
              <a:t>The BioPreferred Program Challenge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3353557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3E02A-558A-4B29-AACA-F46BF046E259}"/>
              </a:ext>
            </a:extLst>
          </p:cNvPr>
          <p:cNvSpPr>
            <a:spLocks noGrp="1"/>
          </p:cNvSpPr>
          <p:nvPr>
            <p:ph type="title"/>
          </p:nvPr>
        </p:nvSpPr>
        <p:spPr/>
        <p:txBody>
          <a:bodyPr/>
          <a:lstStyle/>
          <a:p>
            <a:r>
              <a:rPr lang="en-US" dirty="0"/>
              <a:t>Today in the BioPreferred Program</a:t>
            </a:r>
          </a:p>
        </p:txBody>
      </p:sp>
      <p:sp>
        <p:nvSpPr>
          <p:cNvPr id="3" name="Text Placeholder 2">
            <a:extLst>
              <a:ext uri="{FF2B5EF4-FFF2-40B4-BE49-F238E27FC236}">
                <a16:creationId xmlns:a16="http://schemas.microsoft.com/office/drawing/2014/main" id="{1600BB59-6AF2-4EA8-A925-1DCC03D1D21C}"/>
              </a:ext>
            </a:extLst>
          </p:cNvPr>
          <p:cNvSpPr>
            <a:spLocks noGrp="1"/>
          </p:cNvSpPr>
          <p:nvPr>
            <p:ph type="body" idx="1"/>
          </p:nvPr>
        </p:nvSpPr>
        <p:spPr>
          <a:xfrm>
            <a:off x="265471" y="1979543"/>
            <a:ext cx="11088329" cy="4741931"/>
          </a:xfrm>
        </p:spPr>
        <p:txBody>
          <a:bodyPr/>
          <a:lstStyle/>
          <a:p>
            <a:r>
              <a:rPr lang="en-US" sz="2000" dirty="0"/>
              <a:t>10</a:t>
            </a:r>
            <a:r>
              <a:rPr lang="en-US" sz="2000" baseline="30000" dirty="0"/>
              <a:t>th</a:t>
            </a:r>
            <a:r>
              <a:rPr lang="en-US" sz="2000" dirty="0"/>
              <a:t> Anniversary of the USDA Certified Biobased Product Label </a:t>
            </a:r>
          </a:p>
          <a:p>
            <a:pPr lvl="1"/>
            <a:r>
              <a:rPr lang="en-US" sz="1800" dirty="0"/>
              <a:t>Over 5800 USDA Certified Biobased Products</a:t>
            </a:r>
          </a:p>
          <a:p>
            <a:r>
              <a:rPr lang="en-US" sz="2000" dirty="0"/>
              <a:t>Over 17,000 products in the BioPreferred Program Catalog</a:t>
            </a:r>
          </a:p>
          <a:p>
            <a:pPr lvl="1"/>
            <a:r>
              <a:rPr lang="en-US" sz="1800" dirty="0"/>
              <a:t>Manufacturer’s voluntarily “register” their qualifying products</a:t>
            </a:r>
          </a:p>
          <a:p>
            <a:r>
              <a:rPr lang="en-US" sz="2000" dirty="0"/>
              <a:t>Over 3400 companies participate in the Program</a:t>
            </a:r>
          </a:p>
          <a:p>
            <a:r>
              <a:rPr lang="en-US" sz="2000" dirty="0"/>
              <a:t>Federal Service and Construction Contractors Reported 76 Million in Biobased Product Purchases in FY2021</a:t>
            </a:r>
          </a:p>
          <a:p>
            <a:pPr marL="114300" indent="0">
              <a:buNone/>
            </a:pPr>
            <a:endParaRPr lang="en-US" sz="2000" dirty="0"/>
          </a:p>
          <a:p>
            <a:endParaRPr lang="en-US" sz="2000" dirty="0"/>
          </a:p>
          <a:p>
            <a:pPr marL="584200" lvl="1" indent="0">
              <a:buNone/>
            </a:pPr>
            <a:endParaRPr lang="en-US" dirty="0"/>
          </a:p>
        </p:txBody>
      </p:sp>
      <p:graphicFrame>
        <p:nvGraphicFramePr>
          <p:cNvPr id="8" name="Table 8">
            <a:extLst>
              <a:ext uri="{FF2B5EF4-FFF2-40B4-BE49-F238E27FC236}">
                <a16:creationId xmlns:a16="http://schemas.microsoft.com/office/drawing/2014/main" id="{3E361978-08D1-44C6-9894-81CD606D124C}"/>
              </a:ext>
            </a:extLst>
          </p:cNvPr>
          <p:cNvGraphicFramePr>
            <a:graphicFrameLocks noGrp="1"/>
          </p:cNvGraphicFramePr>
          <p:nvPr>
            <p:extLst>
              <p:ext uri="{D42A27DB-BD31-4B8C-83A1-F6EECF244321}">
                <p14:modId xmlns:p14="http://schemas.microsoft.com/office/powerpoint/2010/main" val="892029163"/>
              </p:ext>
            </p:extLst>
          </p:nvPr>
        </p:nvGraphicFramePr>
        <p:xfrm>
          <a:off x="3920613" y="4374514"/>
          <a:ext cx="5471651" cy="2346960"/>
        </p:xfrm>
        <a:graphic>
          <a:graphicData uri="http://schemas.openxmlformats.org/drawingml/2006/table">
            <a:tbl>
              <a:tblPr firstRow="1" bandRow="1">
                <a:tableStyleId>{78734511-18E6-4845-A52B-D2D53AD8A56B}</a:tableStyleId>
              </a:tblPr>
              <a:tblGrid>
                <a:gridCol w="5471651">
                  <a:extLst>
                    <a:ext uri="{9D8B030D-6E8A-4147-A177-3AD203B41FA5}">
                      <a16:colId xmlns:a16="http://schemas.microsoft.com/office/drawing/2014/main" val="2708588722"/>
                    </a:ext>
                  </a:extLst>
                </a:gridCol>
              </a:tblGrid>
              <a:tr h="0">
                <a:tc>
                  <a:txBody>
                    <a:bodyPr/>
                    <a:lstStyle/>
                    <a:p>
                      <a:pPr algn="l"/>
                      <a:r>
                        <a:rPr lang="en-US" sz="1800" dirty="0"/>
                        <a:t>Top 5 Biobased Product Categories Certified This Year</a:t>
                      </a:r>
                    </a:p>
                  </a:txBody>
                  <a:tcPr/>
                </a:tc>
                <a:extLst>
                  <a:ext uri="{0D108BD9-81ED-4DB2-BD59-A6C34878D82A}">
                    <a16:rowId xmlns:a16="http://schemas.microsoft.com/office/drawing/2014/main" val="3257373616"/>
                  </a:ext>
                </a:extLst>
              </a:tr>
              <a:tr h="370840">
                <a:tc>
                  <a:txBody>
                    <a:bodyPr/>
                    <a:lstStyle/>
                    <a:p>
                      <a:pPr algn="l"/>
                      <a:r>
                        <a:rPr lang="en-US" sz="2000" dirty="0"/>
                        <a:t>Intermediates - Chemicals</a:t>
                      </a:r>
                    </a:p>
                  </a:txBody>
                  <a:tcPr/>
                </a:tc>
                <a:extLst>
                  <a:ext uri="{0D108BD9-81ED-4DB2-BD59-A6C34878D82A}">
                    <a16:rowId xmlns:a16="http://schemas.microsoft.com/office/drawing/2014/main" val="2689969931"/>
                  </a:ext>
                </a:extLst>
              </a:tr>
              <a:tr h="370840">
                <a:tc>
                  <a:txBody>
                    <a:bodyPr/>
                    <a:lstStyle/>
                    <a:p>
                      <a:pPr algn="l"/>
                      <a:r>
                        <a:rPr lang="en-US" sz="2000" dirty="0"/>
                        <a:t>Intermediates – Paints and Coatings</a:t>
                      </a:r>
                    </a:p>
                  </a:txBody>
                  <a:tcPr/>
                </a:tc>
                <a:extLst>
                  <a:ext uri="{0D108BD9-81ED-4DB2-BD59-A6C34878D82A}">
                    <a16:rowId xmlns:a16="http://schemas.microsoft.com/office/drawing/2014/main" val="3931896288"/>
                  </a:ext>
                </a:extLst>
              </a:tr>
              <a:tr h="370840">
                <a:tc>
                  <a:txBody>
                    <a:bodyPr/>
                    <a:lstStyle/>
                    <a:p>
                      <a:pPr algn="l"/>
                      <a:r>
                        <a:rPr lang="en-US" sz="2000" dirty="0"/>
                        <a:t>Erosion Control Materials</a:t>
                      </a:r>
                    </a:p>
                  </a:txBody>
                  <a:tcPr/>
                </a:tc>
                <a:extLst>
                  <a:ext uri="{0D108BD9-81ED-4DB2-BD59-A6C34878D82A}">
                    <a16:rowId xmlns:a16="http://schemas.microsoft.com/office/drawing/2014/main" val="1310842733"/>
                  </a:ext>
                </a:extLst>
              </a:tr>
              <a:tr h="370840">
                <a:tc>
                  <a:txBody>
                    <a:bodyPr/>
                    <a:lstStyle/>
                    <a:p>
                      <a:pPr algn="l"/>
                      <a:r>
                        <a:rPr lang="en-US" sz="2000" dirty="0"/>
                        <a:t>Intermediates – Fibers and Fabrics</a:t>
                      </a:r>
                    </a:p>
                  </a:txBody>
                  <a:tcPr/>
                </a:tc>
                <a:extLst>
                  <a:ext uri="{0D108BD9-81ED-4DB2-BD59-A6C34878D82A}">
                    <a16:rowId xmlns:a16="http://schemas.microsoft.com/office/drawing/2014/main" val="2042111313"/>
                  </a:ext>
                </a:extLst>
              </a:tr>
              <a:tr h="370840">
                <a:tc>
                  <a:txBody>
                    <a:bodyPr/>
                    <a:lstStyle/>
                    <a:p>
                      <a:pPr algn="l"/>
                      <a:r>
                        <a:rPr lang="en-US" sz="2000" dirty="0"/>
                        <a:t>Intermediates – Plastic Resins</a:t>
                      </a:r>
                    </a:p>
                  </a:txBody>
                  <a:tcPr/>
                </a:tc>
                <a:extLst>
                  <a:ext uri="{0D108BD9-81ED-4DB2-BD59-A6C34878D82A}">
                    <a16:rowId xmlns:a16="http://schemas.microsoft.com/office/drawing/2014/main" val="1920205901"/>
                  </a:ext>
                </a:extLst>
              </a:tr>
            </a:tbl>
          </a:graphicData>
        </a:graphic>
      </p:graphicFrame>
    </p:spTree>
    <p:extLst>
      <p:ext uri="{BB962C8B-B14F-4D97-AF65-F5344CB8AC3E}">
        <p14:creationId xmlns:p14="http://schemas.microsoft.com/office/powerpoint/2010/main" val="206166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D547B-828C-4CD0-88D2-0BA965E371B4}"/>
              </a:ext>
            </a:extLst>
          </p:cNvPr>
          <p:cNvSpPr>
            <a:spLocks noGrp="1"/>
          </p:cNvSpPr>
          <p:nvPr>
            <p:ph type="title"/>
          </p:nvPr>
        </p:nvSpPr>
        <p:spPr/>
        <p:txBody>
          <a:bodyPr/>
          <a:lstStyle/>
          <a:p>
            <a:r>
              <a:rPr lang="en-US" dirty="0"/>
              <a:t>How YOU Can Support Farmers, the Economy, and the Environment</a:t>
            </a:r>
          </a:p>
        </p:txBody>
      </p:sp>
      <p:pic>
        <p:nvPicPr>
          <p:cNvPr id="5" name="Picture 4">
            <a:extLst>
              <a:ext uri="{FF2B5EF4-FFF2-40B4-BE49-F238E27FC236}">
                <a16:creationId xmlns:a16="http://schemas.microsoft.com/office/drawing/2014/main" id="{7C39B648-3E76-4A83-8AD6-85F6C2FEF046}"/>
              </a:ext>
            </a:extLst>
          </p:cNvPr>
          <p:cNvPicPr>
            <a:picLocks noChangeAspect="1"/>
          </p:cNvPicPr>
          <p:nvPr/>
        </p:nvPicPr>
        <p:blipFill rotWithShape="1">
          <a:blip r:embed="rId2"/>
          <a:srcRect l="1182"/>
          <a:stretch/>
        </p:blipFill>
        <p:spPr>
          <a:xfrm>
            <a:off x="6105833" y="1371283"/>
            <a:ext cx="5247967" cy="471351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FF154E8C-FDC4-4CFE-840F-AB1E5FCBD35B}"/>
              </a:ext>
            </a:extLst>
          </p:cNvPr>
          <p:cNvSpPr txBox="1"/>
          <p:nvPr/>
        </p:nvSpPr>
        <p:spPr>
          <a:xfrm>
            <a:off x="6443571" y="6171695"/>
            <a:ext cx="5011010" cy="523220"/>
          </a:xfrm>
          <a:prstGeom prst="rect">
            <a:avLst/>
          </a:prstGeom>
          <a:noFill/>
        </p:spPr>
        <p:txBody>
          <a:bodyPr wrap="square" rtlCol="0">
            <a:spAutoFit/>
          </a:bodyPr>
          <a:lstStyle/>
          <a:p>
            <a:r>
              <a:rPr lang="en-US" i="1" dirty="0"/>
              <a:t>These are biobased products currently being used by BioPreferred Program staff in their homes</a:t>
            </a:r>
          </a:p>
        </p:txBody>
      </p:sp>
      <p:sp>
        <p:nvSpPr>
          <p:cNvPr id="8" name="TextBox 7">
            <a:extLst>
              <a:ext uri="{FF2B5EF4-FFF2-40B4-BE49-F238E27FC236}">
                <a16:creationId xmlns:a16="http://schemas.microsoft.com/office/drawing/2014/main" id="{7171B0AD-B775-44B8-858E-CEAA1D1D68C0}"/>
              </a:ext>
            </a:extLst>
          </p:cNvPr>
          <p:cNvSpPr txBox="1"/>
          <p:nvPr/>
        </p:nvSpPr>
        <p:spPr>
          <a:xfrm>
            <a:off x="838200" y="2344994"/>
            <a:ext cx="3866535" cy="2523768"/>
          </a:xfrm>
          <a:prstGeom prst="rect">
            <a:avLst/>
          </a:prstGeom>
          <a:noFill/>
        </p:spPr>
        <p:txBody>
          <a:bodyPr wrap="square" rtlCol="0">
            <a:spAutoFit/>
          </a:bodyPr>
          <a:lstStyle/>
          <a:p>
            <a:pPr marL="285750" indent="-285750">
              <a:buFont typeface="Arial" panose="020B0604020202020204" pitchFamily="34" charset="0"/>
              <a:buChar char="•"/>
            </a:pPr>
            <a:r>
              <a:rPr lang="en-US" sz="2400" dirty="0"/>
              <a:t>Purchase biobased products for home and office use</a:t>
            </a:r>
          </a:p>
          <a:p>
            <a:pPr marL="285750" indent="-285750">
              <a:buFont typeface="Arial" panose="020B0604020202020204" pitchFamily="34" charset="0"/>
              <a:buChar char="•"/>
            </a:pPr>
            <a:r>
              <a:rPr lang="en-US" sz="2400" dirty="0"/>
              <a:t>Spread the word – make biobased a household word!</a:t>
            </a:r>
          </a:p>
          <a:p>
            <a:endParaRPr lang="en-US" dirty="0"/>
          </a:p>
        </p:txBody>
      </p:sp>
    </p:spTree>
    <p:extLst>
      <p:ext uri="{BB962C8B-B14F-4D97-AF65-F5344CB8AC3E}">
        <p14:creationId xmlns:p14="http://schemas.microsoft.com/office/powerpoint/2010/main" val="926354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C3C3-CF90-4992-838F-70EF280A21F0}"/>
              </a:ext>
            </a:extLst>
          </p:cNvPr>
          <p:cNvSpPr>
            <a:spLocks noGrp="1"/>
          </p:cNvSpPr>
          <p:nvPr>
            <p:ph type="title"/>
          </p:nvPr>
        </p:nvSpPr>
        <p:spPr/>
        <p:txBody>
          <a:bodyPr/>
          <a:lstStyle/>
          <a:p>
            <a:r>
              <a:rPr lang="en-US" dirty="0"/>
              <a:t>Thanks! </a:t>
            </a:r>
          </a:p>
        </p:txBody>
      </p:sp>
      <p:pic>
        <p:nvPicPr>
          <p:cNvPr id="7" name="Picture 6" descr="Decorative for Question and Answers">
            <a:extLst>
              <a:ext uri="{FF2B5EF4-FFF2-40B4-BE49-F238E27FC236}">
                <a16:creationId xmlns:a16="http://schemas.microsoft.com/office/drawing/2014/main" id="{A5057B79-A9CA-4EA1-BCA7-829EC7612D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540000" y="1936750"/>
            <a:ext cx="7112000" cy="2984500"/>
          </a:xfrm>
          <a:prstGeom prst="rect">
            <a:avLst/>
          </a:prstGeom>
        </p:spPr>
      </p:pic>
      <p:sp>
        <p:nvSpPr>
          <p:cNvPr id="5" name="TextBox 4">
            <a:extLst>
              <a:ext uri="{FF2B5EF4-FFF2-40B4-BE49-F238E27FC236}">
                <a16:creationId xmlns:a16="http://schemas.microsoft.com/office/drawing/2014/main" id="{B94B6FE4-6443-442C-A782-3AC700DC204B}"/>
              </a:ext>
            </a:extLst>
          </p:cNvPr>
          <p:cNvSpPr txBox="1"/>
          <p:nvPr/>
        </p:nvSpPr>
        <p:spPr>
          <a:xfrm>
            <a:off x="653498" y="5508632"/>
            <a:ext cx="6097656" cy="1200329"/>
          </a:xfrm>
          <a:prstGeom prst="rect">
            <a:avLst/>
          </a:prstGeom>
          <a:noFill/>
        </p:spPr>
        <p:txBody>
          <a:bodyPr wrap="square">
            <a:spAutoFit/>
          </a:bodyPr>
          <a:lstStyle/>
          <a:p>
            <a:pPr algn="l" fontAlgn="ctr"/>
            <a:r>
              <a:rPr lang="en-US" b="0" i="0" u="sng" dirty="0">
                <a:solidFill>
                  <a:srgbClr val="1594B2"/>
                </a:solidFill>
                <a:effectLst/>
                <a:latin typeface="Open Sans"/>
                <a:hlinkClick r:id="rId5"/>
              </a:rPr>
              <a:t>help@usdabiopreferred.net</a:t>
            </a:r>
            <a:br>
              <a:rPr lang="en-US" b="0" i="0" dirty="0">
                <a:solidFill>
                  <a:srgbClr val="5C5F62"/>
                </a:solidFill>
                <a:effectLst/>
                <a:latin typeface="Open Sans"/>
              </a:rPr>
            </a:br>
            <a:r>
              <a:rPr lang="en-US" b="0" i="0" dirty="0">
                <a:solidFill>
                  <a:srgbClr val="5C5F62"/>
                </a:solidFill>
                <a:effectLst/>
                <a:latin typeface="Open Sans"/>
              </a:rPr>
              <a:t>Phone: (202) 643-3287</a:t>
            </a:r>
          </a:p>
          <a:p>
            <a:br>
              <a:rPr lang="en-US" dirty="0"/>
            </a:br>
            <a:endParaRPr lang="en-US" dirty="0"/>
          </a:p>
        </p:txBody>
      </p:sp>
      <p:sp>
        <p:nvSpPr>
          <p:cNvPr id="6" name="TextBox 5">
            <a:extLst>
              <a:ext uri="{FF2B5EF4-FFF2-40B4-BE49-F238E27FC236}">
                <a16:creationId xmlns:a16="http://schemas.microsoft.com/office/drawing/2014/main" id="{EE1F6CD6-229B-4718-8EB8-F365CB424CA6}"/>
              </a:ext>
            </a:extLst>
          </p:cNvPr>
          <p:cNvSpPr txBox="1"/>
          <p:nvPr/>
        </p:nvSpPr>
        <p:spPr>
          <a:xfrm>
            <a:off x="5619749" y="5462465"/>
            <a:ext cx="6097656" cy="646331"/>
          </a:xfrm>
          <a:prstGeom prst="rect">
            <a:avLst/>
          </a:prstGeom>
          <a:noFill/>
        </p:spPr>
        <p:txBody>
          <a:bodyPr wrap="square">
            <a:spAutoFit/>
          </a:bodyPr>
          <a:lstStyle/>
          <a:p>
            <a:r>
              <a:rPr lang="en-US" dirty="0"/>
              <a:t>Vernell Thompson, USDA BioPreferred Program</a:t>
            </a:r>
          </a:p>
          <a:p>
            <a:r>
              <a:rPr lang="en-US" dirty="0">
                <a:solidFill>
                  <a:schemeClr val="bg1"/>
                </a:solidFill>
                <a:hlinkClick r:id="rId6"/>
              </a:rPr>
              <a:t>vernell.Thompson@usda.gov</a:t>
            </a:r>
            <a:endParaRPr lang="en-US" dirty="0">
              <a:solidFill>
                <a:schemeClr val="bg1"/>
              </a:solidFill>
            </a:endParaRPr>
          </a:p>
        </p:txBody>
      </p:sp>
    </p:spTree>
    <p:extLst>
      <p:ext uri="{BB962C8B-B14F-4D97-AF65-F5344CB8AC3E}">
        <p14:creationId xmlns:p14="http://schemas.microsoft.com/office/powerpoint/2010/main" val="316994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0BA336-CA12-4DF0-9C9D-3B63943E6082}"/>
              </a:ext>
            </a:extLst>
          </p:cNvPr>
          <p:cNvSpPr>
            <a:spLocks noGrp="1"/>
          </p:cNvSpPr>
          <p:nvPr>
            <p:ph type="title"/>
          </p:nvPr>
        </p:nvSpPr>
        <p:spPr>
          <a:xfrm>
            <a:off x="205677" y="269186"/>
            <a:ext cx="10515600" cy="1325563"/>
          </a:xfrm>
        </p:spPr>
        <p:txBody>
          <a:bodyPr/>
          <a:lstStyle/>
          <a:p>
            <a:r>
              <a:rPr lang="en-US" sz="2700" b="1" dirty="0">
                <a:latin typeface="Calibri" charset="0"/>
                <a:ea typeface="MS PGothic" charset="0"/>
              </a:rPr>
              <a:t>Products from Agriculture, Forestry, and Marine Materials </a:t>
            </a:r>
          </a:p>
        </p:txBody>
      </p:sp>
      <p:pic>
        <p:nvPicPr>
          <p:cNvPr id="14" name="Picture 13">
            <a:extLst>
              <a:ext uri="{FF2B5EF4-FFF2-40B4-BE49-F238E27FC236}">
                <a16:creationId xmlns:a16="http://schemas.microsoft.com/office/drawing/2014/main" id="{D22966E2-2101-4154-B34E-95521DAFB93A}"/>
              </a:ext>
            </a:extLst>
          </p:cNvPr>
          <p:cNvPicPr>
            <a:picLocks noChangeAspect="1"/>
          </p:cNvPicPr>
          <p:nvPr/>
        </p:nvPicPr>
        <p:blipFill rotWithShape="1">
          <a:blip r:embed="rId3"/>
          <a:srcRect t="4088"/>
          <a:stretch/>
        </p:blipFill>
        <p:spPr>
          <a:xfrm>
            <a:off x="368563" y="1917953"/>
            <a:ext cx="1923810" cy="2849939"/>
          </a:xfrm>
          <a:prstGeom prst="rect">
            <a:avLst/>
          </a:prstGeom>
        </p:spPr>
      </p:pic>
      <p:sp>
        <p:nvSpPr>
          <p:cNvPr id="15" name="TextBox 14">
            <a:extLst>
              <a:ext uri="{FF2B5EF4-FFF2-40B4-BE49-F238E27FC236}">
                <a16:creationId xmlns:a16="http://schemas.microsoft.com/office/drawing/2014/main" id="{CD0A50DF-0E13-4EB0-809E-943EB17EA061}"/>
              </a:ext>
            </a:extLst>
          </p:cNvPr>
          <p:cNvSpPr txBox="1"/>
          <p:nvPr/>
        </p:nvSpPr>
        <p:spPr>
          <a:xfrm>
            <a:off x="368563" y="4727826"/>
            <a:ext cx="1923810" cy="307777"/>
          </a:xfrm>
          <a:prstGeom prst="rect">
            <a:avLst/>
          </a:prstGeom>
          <a:noFill/>
        </p:spPr>
        <p:txBody>
          <a:bodyPr wrap="square" rtlCol="0">
            <a:spAutoFit/>
          </a:bodyPr>
          <a:lstStyle/>
          <a:p>
            <a:r>
              <a:rPr lang="en-US" dirty="0"/>
              <a:t>Paint from soybeans</a:t>
            </a:r>
          </a:p>
        </p:txBody>
      </p:sp>
      <p:pic>
        <p:nvPicPr>
          <p:cNvPr id="17" name="Picture 16">
            <a:extLst>
              <a:ext uri="{FF2B5EF4-FFF2-40B4-BE49-F238E27FC236}">
                <a16:creationId xmlns:a16="http://schemas.microsoft.com/office/drawing/2014/main" id="{8B49008D-AE27-4B22-955F-836C66960048}"/>
              </a:ext>
            </a:extLst>
          </p:cNvPr>
          <p:cNvPicPr>
            <a:picLocks noChangeAspect="1"/>
          </p:cNvPicPr>
          <p:nvPr/>
        </p:nvPicPr>
        <p:blipFill>
          <a:blip r:embed="rId4"/>
          <a:stretch>
            <a:fillRect/>
          </a:stretch>
        </p:blipFill>
        <p:spPr>
          <a:xfrm>
            <a:off x="2344463" y="2918229"/>
            <a:ext cx="3257143" cy="3057143"/>
          </a:xfrm>
          <a:prstGeom prst="rect">
            <a:avLst/>
          </a:prstGeom>
        </p:spPr>
      </p:pic>
      <p:sp>
        <p:nvSpPr>
          <p:cNvPr id="18" name="TextBox 17">
            <a:extLst>
              <a:ext uri="{FF2B5EF4-FFF2-40B4-BE49-F238E27FC236}">
                <a16:creationId xmlns:a16="http://schemas.microsoft.com/office/drawing/2014/main" id="{48C22963-5301-4661-BBB7-04CA39785DE5}"/>
              </a:ext>
            </a:extLst>
          </p:cNvPr>
          <p:cNvSpPr txBox="1"/>
          <p:nvPr/>
        </p:nvSpPr>
        <p:spPr>
          <a:xfrm>
            <a:off x="2653055" y="5785420"/>
            <a:ext cx="2639961" cy="307777"/>
          </a:xfrm>
          <a:prstGeom prst="rect">
            <a:avLst/>
          </a:prstGeom>
          <a:noFill/>
        </p:spPr>
        <p:txBody>
          <a:bodyPr wrap="square" rtlCol="0">
            <a:spAutoFit/>
          </a:bodyPr>
          <a:lstStyle/>
          <a:p>
            <a:r>
              <a:rPr lang="en-US" dirty="0"/>
              <a:t>Single Use Plates from corn</a:t>
            </a:r>
          </a:p>
        </p:txBody>
      </p:sp>
      <p:pic>
        <p:nvPicPr>
          <p:cNvPr id="20" name="Picture 19">
            <a:extLst>
              <a:ext uri="{FF2B5EF4-FFF2-40B4-BE49-F238E27FC236}">
                <a16:creationId xmlns:a16="http://schemas.microsoft.com/office/drawing/2014/main" id="{76CA4813-FCE0-4A23-A912-1C293C7AF620}"/>
              </a:ext>
            </a:extLst>
          </p:cNvPr>
          <p:cNvPicPr>
            <a:picLocks noChangeAspect="1"/>
          </p:cNvPicPr>
          <p:nvPr/>
        </p:nvPicPr>
        <p:blipFill>
          <a:blip r:embed="rId5"/>
          <a:stretch>
            <a:fillRect/>
          </a:stretch>
        </p:blipFill>
        <p:spPr>
          <a:xfrm>
            <a:off x="5549516" y="1917953"/>
            <a:ext cx="3748482" cy="2265125"/>
          </a:xfrm>
          <a:prstGeom prst="rect">
            <a:avLst/>
          </a:prstGeom>
        </p:spPr>
      </p:pic>
      <p:sp>
        <p:nvSpPr>
          <p:cNvPr id="21" name="TextBox 20">
            <a:extLst>
              <a:ext uri="{FF2B5EF4-FFF2-40B4-BE49-F238E27FC236}">
                <a16:creationId xmlns:a16="http://schemas.microsoft.com/office/drawing/2014/main" id="{6AE0DA98-CB9A-4752-8740-A5A64CF89A74}"/>
              </a:ext>
            </a:extLst>
          </p:cNvPr>
          <p:cNvSpPr txBox="1"/>
          <p:nvPr/>
        </p:nvSpPr>
        <p:spPr>
          <a:xfrm>
            <a:off x="6590394" y="4358495"/>
            <a:ext cx="3019837" cy="523220"/>
          </a:xfrm>
          <a:prstGeom prst="rect">
            <a:avLst/>
          </a:prstGeom>
          <a:noFill/>
        </p:spPr>
        <p:txBody>
          <a:bodyPr wrap="square" rtlCol="0">
            <a:spAutoFit/>
          </a:bodyPr>
          <a:lstStyle/>
          <a:p>
            <a:pPr algn="ctr"/>
            <a:r>
              <a:rPr lang="en-US" dirty="0"/>
              <a:t>Fabric from wood pulp and agricultural waste</a:t>
            </a:r>
          </a:p>
        </p:txBody>
      </p:sp>
      <p:pic>
        <p:nvPicPr>
          <p:cNvPr id="27" name="Picture 26">
            <a:extLst>
              <a:ext uri="{FF2B5EF4-FFF2-40B4-BE49-F238E27FC236}">
                <a16:creationId xmlns:a16="http://schemas.microsoft.com/office/drawing/2014/main" id="{E9F8E6A8-BE91-4271-8B48-0D956573A88A}"/>
              </a:ext>
            </a:extLst>
          </p:cNvPr>
          <p:cNvPicPr>
            <a:picLocks noChangeAspect="1"/>
          </p:cNvPicPr>
          <p:nvPr/>
        </p:nvPicPr>
        <p:blipFill>
          <a:blip r:embed="rId6"/>
          <a:stretch>
            <a:fillRect/>
          </a:stretch>
        </p:blipFill>
        <p:spPr>
          <a:xfrm>
            <a:off x="9899627" y="2654506"/>
            <a:ext cx="1819048" cy="2980952"/>
          </a:xfrm>
          <a:prstGeom prst="rect">
            <a:avLst/>
          </a:prstGeom>
        </p:spPr>
      </p:pic>
      <p:sp>
        <p:nvSpPr>
          <p:cNvPr id="28" name="TextBox 27">
            <a:extLst>
              <a:ext uri="{FF2B5EF4-FFF2-40B4-BE49-F238E27FC236}">
                <a16:creationId xmlns:a16="http://schemas.microsoft.com/office/drawing/2014/main" id="{4FEDD6DD-CFEC-4521-98BB-79C3D275AB10}"/>
              </a:ext>
            </a:extLst>
          </p:cNvPr>
          <p:cNvSpPr txBox="1"/>
          <p:nvPr/>
        </p:nvSpPr>
        <p:spPr>
          <a:xfrm>
            <a:off x="10338619" y="5562539"/>
            <a:ext cx="1380056" cy="954107"/>
          </a:xfrm>
          <a:prstGeom prst="rect">
            <a:avLst/>
          </a:prstGeom>
          <a:noFill/>
        </p:spPr>
        <p:txBody>
          <a:bodyPr wrap="square" rtlCol="0">
            <a:spAutoFit/>
          </a:bodyPr>
          <a:lstStyle/>
          <a:p>
            <a:r>
              <a:rPr lang="en-US" dirty="0"/>
              <a:t>Detergents from enzymes and biobased surfactants</a:t>
            </a:r>
          </a:p>
        </p:txBody>
      </p:sp>
    </p:spTree>
    <p:extLst>
      <p:ext uri="{BB962C8B-B14F-4D97-AF65-F5344CB8AC3E}">
        <p14:creationId xmlns:p14="http://schemas.microsoft.com/office/powerpoint/2010/main" val="1390158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FD4E2-72BF-4CDE-8E75-201E5BCA7281}"/>
              </a:ext>
            </a:extLst>
          </p:cNvPr>
          <p:cNvSpPr>
            <a:spLocks noGrp="1"/>
          </p:cNvSpPr>
          <p:nvPr>
            <p:ph type="title"/>
          </p:nvPr>
        </p:nvSpPr>
        <p:spPr/>
        <p:txBody>
          <a:bodyPr/>
          <a:lstStyle/>
          <a:p>
            <a:r>
              <a:rPr lang="en-US" dirty="0"/>
              <a:t>Biobased Products and Secretary Vilsack 2022 Priorities</a:t>
            </a:r>
          </a:p>
        </p:txBody>
      </p:sp>
      <p:sp>
        <p:nvSpPr>
          <p:cNvPr id="3" name="Text Placeholder 2">
            <a:extLst>
              <a:ext uri="{FF2B5EF4-FFF2-40B4-BE49-F238E27FC236}">
                <a16:creationId xmlns:a16="http://schemas.microsoft.com/office/drawing/2014/main" id="{4AD4CF24-4D76-496C-8F37-9B17FFA21B9F}"/>
              </a:ext>
            </a:extLst>
          </p:cNvPr>
          <p:cNvSpPr>
            <a:spLocks noGrp="1"/>
          </p:cNvSpPr>
          <p:nvPr>
            <p:ph type="body" idx="1"/>
          </p:nvPr>
        </p:nvSpPr>
        <p:spPr/>
        <p:txBody>
          <a:bodyPr/>
          <a:lstStyle/>
          <a:p>
            <a:pPr marL="114300" indent="0">
              <a:buNone/>
            </a:pPr>
            <a:r>
              <a:rPr lang="en-US" b="1" dirty="0"/>
              <a:t>Addressing Climate Change via Climate Smart Agriculture &amp; Forestry</a:t>
            </a:r>
          </a:p>
          <a:p>
            <a:r>
              <a:rPr lang="en-US" dirty="0"/>
              <a:t>Plants sequester carbon, removing carbon from atmosphere, so products from plants are more sustainable.</a:t>
            </a:r>
          </a:p>
          <a:p>
            <a:pPr lvl="0" defTabSz="914400" eaLnBrk="1" fontAlgn="auto" latinLnBrk="0" hangingPunct="1">
              <a:tabLst/>
              <a:defRPr/>
            </a:pPr>
            <a:r>
              <a:rPr lang="en-US" dirty="0"/>
              <a:t>The use of biobased products instead of petroleum counterparts would displace about 9.4 million barrels of oil per year according to latest economic report.</a:t>
            </a:r>
          </a:p>
          <a:p>
            <a:pPr lvl="0" defTabSz="914400" eaLnBrk="1" fontAlgn="auto" latinLnBrk="0" hangingPunct="1">
              <a:tabLst/>
              <a:defRPr/>
            </a:pPr>
            <a:r>
              <a:rPr lang="en-US" dirty="0"/>
              <a:t>Potential GHG reductions from the biobased products industry are estimated at 12.7 million metric tons of CO2 equivalents per year according to latest economic report.</a:t>
            </a:r>
          </a:p>
          <a:p>
            <a:pPr lvl="0" defTabSz="914400" eaLnBrk="1" fontAlgn="auto" latinLnBrk="0" hangingPunct="1">
              <a:tabLst/>
              <a:defRPr/>
            </a:pPr>
            <a:r>
              <a:rPr lang="en-US" dirty="0"/>
              <a:t>Many biobased products are manufactured near farm gate reducing transportation issues.</a:t>
            </a:r>
          </a:p>
          <a:p>
            <a:pPr marL="114300" indent="0">
              <a:buNone/>
            </a:pPr>
            <a:r>
              <a:rPr lang="en-US" b="1" dirty="0"/>
              <a:t>Advancing Racial Justice, Equity and Opportunity</a:t>
            </a:r>
          </a:p>
          <a:p>
            <a:pPr>
              <a:defRPr/>
            </a:pPr>
            <a:r>
              <a:rPr lang="en-US" dirty="0"/>
              <a:t>Products made from agriculture, forestry, and marine materials create jobs and improve outcomes for farmers and new opportunities in manufacturing.</a:t>
            </a:r>
          </a:p>
          <a:p>
            <a:pPr marL="114300" indent="0">
              <a:buNone/>
              <a:defRPr/>
            </a:pPr>
            <a:r>
              <a:rPr lang="en-US" b="1" dirty="0"/>
              <a:t>Creating More and Better Market Opportunities</a:t>
            </a:r>
          </a:p>
          <a:p>
            <a:pPr>
              <a:defRPr/>
            </a:pPr>
            <a:r>
              <a:rPr lang="en-US" dirty="0"/>
              <a:t>Innovative biobased products create new markets for farm commodities and increase export opportunities.</a:t>
            </a:r>
          </a:p>
        </p:txBody>
      </p:sp>
    </p:spTree>
    <p:extLst>
      <p:ext uri="{BB962C8B-B14F-4D97-AF65-F5344CB8AC3E}">
        <p14:creationId xmlns:p14="http://schemas.microsoft.com/office/powerpoint/2010/main" val="261011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AB1F6-7181-4AC2-AC8F-EBECE7FB7E5D}"/>
              </a:ext>
            </a:extLst>
          </p:cNvPr>
          <p:cNvSpPr>
            <a:spLocks noGrp="1"/>
          </p:cNvSpPr>
          <p:nvPr>
            <p:ph type="title"/>
          </p:nvPr>
        </p:nvSpPr>
        <p:spPr/>
        <p:txBody>
          <a:bodyPr/>
          <a:lstStyle/>
          <a:p>
            <a:r>
              <a:rPr lang="en-US" dirty="0"/>
              <a:t>The Mission of the USDA BioPreferred Program</a:t>
            </a:r>
          </a:p>
        </p:txBody>
      </p:sp>
      <p:sp>
        <p:nvSpPr>
          <p:cNvPr id="3" name="Text Placeholder 2">
            <a:extLst>
              <a:ext uri="{FF2B5EF4-FFF2-40B4-BE49-F238E27FC236}">
                <a16:creationId xmlns:a16="http://schemas.microsoft.com/office/drawing/2014/main" id="{76C570CF-3632-4A3D-A457-63F0A996B241}"/>
              </a:ext>
            </a:extLst>
          </p:cNvPr>
          <p:cNvSpPr>
            <a:spLocks noGrp="1"/>
          </p:cNvSpPr>
          <p:nvPr>
            <p:ph type="body" idx="1"/>
          </p:nvPr>
        </p:nvSpPr>
        <p:spPr>
          <a:xfrm>
            <a:off x="534515" y="1979543"/>
            <a:ext cx="5075903" cy="4741931"/>
          </a:xfrm>
        </p:spPr>
        <p:txBody>
          <a:bodyPr/>
          <a:lstStyle/>
          <a:p>
            <a:pPr marL="285750" indent="-285750">
              <a:buFont typeface="Arial" panose="020B0604020202020204" pitchFamily="34" charset="0"/>
              <a:buChar char="•"/>
            </a:pPr>
            <a:r>
              <a:rPr lang="en-US" sz="1800" i="0" dirty="0">
                <a:solidFill>
                  <a:schemeClr val="tx1"/>
                </a:solidFill>
                <a:effectLst/>
                <a:latin typeface="Open Sans"/>
              </a:rPr>
              <a:t>spur U.S. economic development</a:t>
            </a:r>
          </a:p>
          <a:p>
            <a:pPr marL="285750" indent="-285750">
              <a:buFont typeface="Arial" panose="020B0604020202020204" pitchFamily="34" charset="0"/>
              <a:buChar char="•"/>
            </a:pPr>
            <a:r>
              <a:rPr lang="en-US" sz="1800" i="0" dirty="0">
                <a:solidFill>
                  <a:schemeClr val="tx1"/>
                </a:solidFill>
                <a:effectLst/>
                <a:latin typeface="Open Sans"/>
              </a:rPr>
              <a:t>create new U.S. jobs </a:t>
            </a:r>
            <a:endParaRPr lang="en-US" sz="1800" dirty="0">
              <a:solidFill>
                <a:schemeClr val="tx1"/>
              </a:solidFill>
              <a:latin typeface="Open Sans"/>
            </a:endParaRPr>
          </a:p>
          <a:p>
            <a:pPr marL="285750" indent="-285750">
              <a:buFont typeface="Arial" panose="020B0604020202020204" pitchFamily="34" charset="0"/>
              <a:buChar char="•"/>
            </a:pPr>
            <a:r>
              <a:rPr lang="en-US" sz="1800" i="0" dirty="0">
                <a:solidFill>
                  <a:schemeClr val="tx1"/>
                </a:solidFill>
                <a:effectLst/>
                <a:latin typeface="Open Sans"/>
              </a:rPr>
              <a:t>provide new markets for farm commodities</a:t>
            </a:r>
          </a:p>
          <a:p>
            <a:pPr marL="285750" indent="-285750">
              <a:buFont typeface="Arial" panose="020B0604020202020204" pitchFamily="34" charset="0"/>
              <a:buChar char="•"/>
            </a:pPr>
            <a:r>
              <a:rPr lang="en-US" sz="1800" i="0" dirty="0">
                <a:solidFill>
                  <a:schemeClr val="tx1"/>
                </a:solidFill>
                <a:effectLst/>
                <a:latin typeface="Open Sans"/>
              </a:rPr>
              <a:t>reduce our reliance on petroleum, </a:t>
            </a:r>
          </a:p>
          <a:p>
            <a:pPr marL="285750" indent="-285750">
              <a:buFont typeface="Arial" panose="020B0604020202020204" pitchFamily="34" charset="0"/>
              <a:buChar char="•"/>
            </a:pPr>
            <a:r>
              <a:rPr lang="en-US" sz="1800" i="0" dirty="0">
                <a:solidFill>
                  <a:schemeClr val="tx1"/>
                </a:solidFill>
                <a:effectLst/>
                <a:latin typeface="Open Sans"/>
              </a:rPr>
              <a:t>increase the use of renewable agricultural resources, </a:t>
            </a:r>
          </a:p>
          <a:p>
            <a:pPr marL="285750" indent="-285750">
              <a:buFont typeface="Arial" panose="020B0604020202020204" pitchFamily="34" charset="0"/>
              <a:buChar char="•"/>
            </a:pPr>
            <a:r>
              <a:rPr lang="en-US" sz="1800" i="0" dirty="0">
                <a:solidFill>
                  <a:schemeClr val="tx1"/>
                </a:solidFill>
                <a:effectLst/>
                <a:latin typeface="Open Sans"/>
              </a:rPr>
              <a:t>reduce adverse environmental and health impacts.</a:t>
            </a:r>
            <a:endParaRPr lang="en-US" sz="1800" dirty="0">
              <a:solidFill>
                <a:schemeClr val="tx1"/>
              </a:solidFill>
            </a:endParaRPr>
          </a:p>
          <a:p>
            <a:endParaRPr lang="en-US" dirty="0"/>
          </a:p>
        </p:txBody>
      </p:sp>
      <p:pic>
        <p:nvPicPr>
          <p:cNvPr id="7" name="Picture 6" descr="A picture containing calendar&#10;&#10;Description automatically generated">
            <a:extLst>
              <a:ext uri="{FF2B5EF4-FFF2-40B4-BE49-F238E27FC236}">
                <a16:creationId xmlns:a16="http://schemas.microsoft.com/office/drawing/2014/main" id="{EACF0EE8-1FBC-4463-9CB8-BB3D68FF63D1}"/>
              </a:ext>
            </a:extLst>
          </p:cNvPr>
          <p:cNvPicPr>
            <a:picLocks noChangeAspect="1"/>
          </p:cNvPicPr>
          <p:nvPr/>
        </p:nvPicPr>
        <p:blipFill rotWithShape="1">
          <a:blip r:embed="rId2"/>
          <a:srcRect l="3578" t="21260"/>
          <a:stretch/>
        </p:blipFill>
        <p:spPr>
          <a:xfrm>
            <a:off x="6096000" y="2109019"/>
            <a:ext cx="5561485" cy="3524864"/>
          </a:xfrm>
          <a:prstGeom prst="rect">
            <a:avLst/>
          </a:prstGeom>
        </p:spPr>
      </p:pic>
    </p:spTree>
    <p:extLst>
      <p:ext uri="{BB962C8B-B14F-4D97-AF65-F5344CB8AC3E}">
        <p14:creationId xmlns:p14="http://schemas.microsoft.com/office/powerpoint/2010/main" val="3136810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Title 1"/>
          <p:cNvSpPr>
            <a:spLocks noGrp="1"/>
          </p:cNvSpPr>
          <p:nvPr>
            <p:ph type="title"/>
          </p:nvPr>
        </p:nvSpPr>
        <p:spPr/>
        <p:txBody>
          <a:bodyPr>
            <a:normAutofit/>
          </a:bodyPr>
          <a:lstStyle/>
          <a:p>
            <a:r>
              <a:rPr lang="en-US" sz="2700" b="1" dirty="0">
                <a:latin typeface="Calibri" charset="0"/>
                <a:ea typeface="MS PGothic" charset="0"/>
              </a:rPr>
              <a:t>The BioPreferred® Progr</a:t>
            </a:r>
            <a:r>
              <a:rPr lang="en-US" b="1" dirty="0">
                <a:latin typeface="Calibri" charset="0"/>
                <a:ea typeface="MS PGothic" charset="0"/>
              </a:rPr>
              <a:t>am</a:t>
            </a:r>
            <a:br>
              <a:rPr lang="en-US" dirty="0">
                <a:latin typeface="Calibri" charset="0"/>
                <a:ea typeface="MS PGothic" charset="0"/>
              </a:rPr>
            </a:br>
            <a:endParaRPr lang="en-US" dirty="0">
              <a:latin typeface="Calibri" charset="0"/>
              <a:ea typeface="MS PGothic" charset="0"/>
            </a:endParaRPr>
          </a:p>
        </p:txBody>
      </p:sp>
      <p:sp>
        <p:nvSpPr>
          <p:cNvPr id="203778" name="Slide Number Placeholder 2"/>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fld id="{DC5594CC-19A9-084A-B571-E23928418642}" type="slidenum">
              <a:rPr lang="en-US" sz="1200">
                <a:solidFill>
                  <a:srgbClr val="FFFFFF"/>
                </a:solidFill>
              </a:rPr>
              <a:pPr eaLnBrk="1" hangingPunct="1"/>
              <a:t>5</a:t>
            </a:fld>
            <a:endParaRPr lang="en-US" sz="1200" dirty="0"/>
          </a:p>
        </p:txBody>
      </p:sp>
      <p:sp>
        <p:nvSpPr>
          <p:cNvPr id="3" name="Text Box 5"/>
          <p:cNvSpPr txBox="1">
            <a:spLocks noChangeArrowheads="1"/>
          </p:cNvSpPr>
          <p:nvPr/>
        </p:nvSpPr>
        <p:spPr bwMode="auto">
          <a:xfrm>
            <a:off x="501445" y="2128054"/>
            <a:ext cx="5691663" cy="4585871"/>
          </a:xfrm>
          <a:prstGeom prst="rect">
            <a:avLst/>
          </a:prstGeom>
          <a:noFill/>
          <a:ln w="9525">
            <a:noFill/>
            <a:miter lim="800000"/>
            <a:headEnd/>
            <a:tailEnd/>
          </a:ln>
        </p:spPr>
        <p:txBody>
          <a:bodyPr wrap="square">
            <a:spAutoFit/>
          </a:bodyPr>
          <a:lstStyle/>
          <a:p>
            <a:pPr marL="342900" indent="-342900">
              <a:spcBef>
                <a:spcPct val="20000"/>
              </a:spcBef>
              <a:buFont typeface="Arial" pitchFamily="34" charset="0"/>
              <a:buChar char="•"/>
              <a:defRPr/>
            </a:pPr>
            <a:r>
              <a:rPr lang="en-US" sz="2200" dirty="0">
                <a:solidFill>
                  <a:schemeClr val="tx1">
                    <a:lumMod val="95000"/>
                    <a:lumOff val="5000"/>
                  </a:schemeClr>
                </a:solidFill>
              </a:rPr>
              <a:t>Managed by U.S. Department of Agriculture (within Rural Development)</a:t>
            </a:r>
          </a:p>
          <a:p>
            <a:pPr marL="342900" indent="-342900">
              <a:spcBef>
                <a:spcPct val="20000"/>
              </a:spcBef>
              <a:buFont typeface="Arial" pitchFamily="34" charset="0"/>
              <a:buChar char="•"/>
              <a:defRPr/>
            </a:pPr>
            <a:r>
              <a:rPr lang="en-US" sz="2200" dirty="0">
                <a:solidFill>
                  <a:schemeClr val="tx1">
                    <a:lumMod val="95000"/>
                    <a:lumOff val="5000"/>
                  </a:schemeClr>
                </a:solidFill>
              </a:rPr>
              <a:t>Established by the 2002 Farm Bill</a:t>
            </a:r>
          </a:p>
          <a:p>
            <a:pPr marL="342900" indent="-342900">
              <a:spcBef>
                <a:spcPct val="20000"/>
              </a:spcBef>
              <a:buFont typeface="Arial" pitchFamily="34" charset="0"/>
              <a:buChar char="•"/>
              <a:defRPr/>
            </a:pPr>
            <a:r>
              <a:rPr lang="en-US" sz="2200" dirty="0">
                <a:solidFill>
                  <a:schemeClr val="tx1">
                    <a:lumMod val="95000"/>
                    <a:lumOff val="5000"/>
                  </a:schemeClr>
                </a:solidFill>
              </a:rPr>
              <a:t>Expanded in the 2008, 2014, and 2018 Farm Bills</a:t>
            </a:r>
          </a:p>
          <a:p>
            <a:pPr marL="342900" indent="-342900">
              <a:spcBef>
                <a:spcPct val="20000"/>
              </a:spcBef>
              <a:buFont typeface="Arial" pitchFamily="34" charset="0"/>
              <a:buChar char="•"/>
              <a:defRPr/>
            </a:pPr>
            <a:r>
              <a:rPr lang="en-US" sz="2200" dirty="0">
                <a:solidFill>
                  <a:schemeClr val="tx1">
                    <a:lumMod val="95000"/>
                    <a:lumOff val="5000"/>
                  </a:schemeClr>
                </a:solidFill>
              </a:rPr>
              <a:t>Identifies and seeks new markets for </a:t>
            </a:r>
            <a:br>
              <a:rPr lang="en-US" sz="2200" dirty="0">
                <a:solidFill>
                  <a:schemeClr val="tx1">
                    <a:lumMod val="95000"/>
                    <a:lumOff val="5000"/>
                  </a:schemeClr>
                </a:solidFill>
              </a:rPr>
            </a:br>
            <a:r>
              <a:rPr lang="en-US" sz="2200" dirty="0">
                <a:solidFill>
                  <a:schemeClr val="tx1">
                    <a:lumMod val="95000"/>
                    <a:lumOff val="5000"/>
                  </a:schemeClr>
                </a:solidFill>
              </a:rPr>
              <a:t>biobased products</a:t>
            </a:r>
          </a:p>
          <a:p>
            <a:pPr marL="342900" indent="-342900">
              <a:spcBef>
                <a:spcPct val="20000"/>
              </a:spcBef>
              <a:buFont typeface="Arial" pitchFamily="34" charset="0"/>
              <a:buChar char="•"/>
              <a:defRPr/>
            </a:pPr>
            <a:r>
              <a:rPr lang="en-US" sz="2200" dirty="0">
                <a:solidFill>
                  <a:schemeClr val="tx1">
                    <a:lumMod val="95000"/>
                    <a:lumOff val="5000"/>
                  </a:schemeClr>
                </a:solidFill>
              </a:rPr>
              <a:t>Two major program elements</a:t>
            </a:r>
          </a:p>
          <a:p>
            <a:pPr marL="742950" lvl="1" indent="-285750">
              <a:spcBef>
                <a:spcPct val="20000"/>
              </a:spcBef>
              <a:buFont typeface="Arial" pitchFamily="34" charset="0"/>
              <a:buChar char="–"/>
              <a:defRPr/>
            </a:pPr>
            <a:r>
              <a:rPr lang="en-US" sz="2000" dirty="0">
                <a:solidFill>
                  <a:schemeClr val="tx1">
                    <a:lumMod val="95000"/>
                    <a:lumOff val="5000"/>
                  </a:schemeClr>
                </a:solidFill>
              </a:rPr>
              <a:t>Mandatory Federal Purchasing</a:t>
            </a:r>
          </a:p>
          <a:p>
            <a:pPr marL="742950" lvl="1" indent="-285750">
              <a:spcBef>
                <a:spcPct val="20000"/>
              </a:spcBef>
              <a:buFont typeface="Arial" pitchFamily="34" charset="0"/>
              <a:buChar char="–"/>
              <a:defRPr/>
            </a:pPr>
            <a:r>
              <a:rPr lang="en-US" sz="2000" dirty="0">
                <a:solidFill>
                  <a:schemeClr val="tx1">
                    <a:lumMod val="95000"/>
                    <a:lumOff val="5000"/>
                  </a:schemeClr>
                </a:solidFill>
              </a:rPr>
              <a:t>Voluntary Labeling Program</a:t>
            </a:r>
          </a:p>
          <a:p>
            <a:pPr marL="342900" indent="-342900">
              <a:spcBef>
                <a:spcPct val="20000"/>
              </a:spcBef>
              <a:buFont typeface="Arial" pitchFamily="34" charset="0"/>
              <a:buChar char="•"/>
              <a:defRPr/>
            </a:pPr>
            <a:r>
              <a:rPr lang="en-US" sz="2200" dirty="0">
                <a:solidFill>
                  <a:schemeClr val="tx1">
                    <a:lumMod val="95000"/>
                    <a:lumOff val="5000"/>
                  </a:schemeClr>
                </a:solidFill>
              </a:rPr>
              <a:t>Market Push, Market Pull</a:t>
            </a:r>
          </a:p>
          <a:p>
            <a:pPr marL="457200">
              <a:spcBef>
                <a:spcPct val="20000"/>
              </a:spcBef>
              <a:defRPr/>
            </a:pPr>
            <a:endParaRPr lang="en-US" sz="2000" dirty="0">
              <a:solidFill>
                <a:schemeClr val="tx1">
                  <a:lumMod val="95000"/>
                  <a:lumOff val="5000"/>
                </a:schemeClr>
              </a:solidFill>
            </a:endParaRPr>
          </a:p>
        </p:txBody>
      </p:sp>
      <p:pic>
        <p:nvPicPr>
          <p:cNvPr id="7" name="Picture 6" descr="A picture containing person, man, window, boy&#10;&#10;Description automatically generated">
            <a:extLst>
              <a:ext uri="{FF2B5EF4-FFF2-40B4-BE49-F238E27FC236}">
                <a16:creationId xmlns:a16="http://schemas.microsoft.com/office/drawing/2014/main" id="{AC1A8CB0-EE87-4160-BAC7-0857CC426579}"/>
              </a:ext>
            </a:extLst>
          </p:cNvPr>
          <p:cNvPicPr>
            <a:picLocks noChangeAspect="1"/>
          </p:cNvPicPr>
          <p:nvPr/>
        </p:nvPicPr>
        <p:blipFill>
          <a:blip r:embed="rId3"/>
          <a:stretch>
            <a:fillRect/>
          </a:stretch>
        </p:blipFill>
        <p:spPr>
          <a:xfrm>
            <a:off x="5893210" y="2474611"/>
            <a:ext cx="6039875" cy="31573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1023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550718" y="1979543"/>
            <a:ext cx="4345747" cy="4741931"/>
          </a:xfrm>
        </p:spPr>
        <p:txBody>
          <a:bodyPr>
            <a:normAutofit/>
          </a:bodyPr>
          <a:lstStyle/>
          <a:p>
            <a:r>
              <a:rPr lang="en-US" sz="2000" dirty="0"/>
              <a:t>Federal agencies and federal contractors required to buy biobased products in categories designated by USDA</a:t>
            </a:r>
          </a:p>
          <a:p>
            <a:pPr marL="114300" indent="0">
              <a:buNone/>
            </a:pPr>
            <a:endParaRPr lang="en-US" sz="2000" dirty="0"/>
          </a:p>
          <a:p>
            <a:r>
              <a:rPr lang="en-US" sz="2000" dirty="0"/>
              <a:t>Currently, 139 diverse categories including cleaning products, motor oils, lubricants, and adhesives</a:t>
            </a:r>
          </a:p>
          <a:p>
            <a:pPr marL="0" indent="0">
              <a:buNone/>
            </a:pPr>
            <a:endParaRPr lang="en-US" sz="2000" dirty="0"/>
          </a:p>
          <a:p>
            <a:r>
              <a:rPr lang="en-US" sz="2000" dirty="0"/>
              <a:t>About 17,000 products in BioPreferred Program catalog that qualify for mandatory federal purchasing</a:t>
            </a:r>
          </a:p>
          <a:p>
            <a:pPr marL="0" indent="0">
              <a:buNone/>
            </a:pPr>
            <a:endParaRPr lang="en-US" sz="2400" dirty="0"/>
          </a:p>
          <a:p>
            <a:endParaRPr lang="en-US" sz="2400" dirty="0"/>
          </a:p>
          <a:p>
            <a:endParaRPr lang="en-US" sz="2000" dirty="0"/>
          </a:p>
        </p:txBody>
      </p:sp>
      <p:sp>
        <p:nvSpPr>
          <p:cNvPr id="2" name="Title 1"/>
          <p:cNvSpPr>
            <a:spLocks noGrp="1"/>
          </p:cNvSpPr>
          <p:nvPr>
            <p:ph type="title"/>
          </p:nvPr>
        </p:nvSpPr>
        <p:spPr/>
        <p:txBody>
          <a:bodyPr>
            <a:normAutofit/>
          </a:bodyPr>
          <a:lstStyle/>
          <a:p>
            <a:r>
              <a:rPr lang="en-US" sz="2400" b="1" dirty="0"/>
              <a:t>USDA BioPreferred Program: </a:t>
            </a:r>
            <a:br>
              <a:rPr lang="en-US" sz="2400" b="1" dirty="0"/>
            </a:br>
            <a:r>
              <a:rPr lang="en-US" sz="2400" b="1" dirty="0"/>
              <a:t>Mandatory Federal Purchasing </a:t>
            </a:r>
          </a:p>
        </p:txBody>
      </p:sp>
      <p:pic>
        <p:nvPicPr>
          <p:cNvPr id="7" name="Picture 6">
            <a:extLst>
              <a:ext uri="{FF2B5EF4-FFF2-40B4-BE49-F238E27FC236}">
                <a16:creationId xmlns:a16="http://schemas.microsoft.com/office/drawing/2014/main" id="{F0300DD8-37D7-49D0-896C-82FDB115BD30}"/>
              </a:ext>
            </a:extLst>
          </p:cNvPr>
          <p:cNvPicPr>
            <a:picLocks noChangeAspect="1"/>
          </p:cNvPicPr>
          <p:nvPr/>
        </p:nvPicPr>
        <p:blipFill>
          <a:blip r:embed="rId3"/>
          <a:stretch>
            <a:fillRect/>
          </a:stretch>
        </p:blipFill>
        <p:spPr>
          <a:xfrm>
            <a:off x="4734752" y="2163778"/>
            <a:ext cx="7191314" cy="3838816"/>
          </a:xfrm>
          <a:prstGeom prst="rect">
            <a:avLst/>
          </a:prstGeom>
        </p:spPr>
      </p:pic>
    </p:spTree>
    <p:extLst>
      <p:ext uri="{BB962C8B-B14F-4D97-AF65-F5344CB8AC3E}">
        <p14:creationId xmlns:p14="http://schemas.microsoft.com/office/powerpoint/2010/main" val="2445918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70974B-660A-464B-8038-00EA0533CD46}"/>
              </a:ext>
            </a:extLst>
          </p:cNvPr>
          <p:cNvSpPr>
            <a:spLocks noGrp="1"/>
          </p:cNvSpPr>
          <p:nvPr>
            <p:ph idx="1"/>
          </p:nvPr>
        </p:nvSpPr>
        <p:spPr/>
        <p:txBody>
          <a:bodyPr/>
          <a:lstStyle/>
          <a:p>
            <a:r>
              <a:rPr lang="en-US" sz="2667" dirty="0"/>
              <a:t>To make it easier to locate biobased products, companies can apply to have their product tested and “certified.”</a:t>
            </a:r>
          </a:p>
        </p:txBody>
      </p:sp>
      <p:sp>
        <p:nvSpPr>
          <p:cNvPr id="2" name="Title 1">
            <a:extLst>
              <a:ext uri="{FF2B5EF4-FFF2-40B4-BE49-F238E27FC236}">
                <a16:creationId xmlns:a16="http://schemas.microsoft.com/office/drawing/2014/main" id="{6A2D07CA-E3BC-486B-B25E-09FC15D74629}"/>
              </a:ext>
            </a:extLst>
          </p:cNvPr>
          <p:cNvSpPr>
            <a:spLocks noGrp="1"/>
          </p:cNvSpPr>
          <p:nvPr>
            <p:ph type="title"/>
          </p:nvPr>
        </p:nvSpPr>
        <p:spPr/>
        <p:txBody>
          <a:bodyPr/>
          <a:lstStyle/>
          <a:p>
            <a:r>
              <a:rPr lang="en-US" dirty="0"/>
              <a:t>USDA Certified Biobased Product Label</a:t>
            </a:r>
          </a:p>
        </p:txBody>
      </p:sp>
      <p:sp>
        <p:nvSpPr>
          <p:cNvPr id="7" name="TextBox 6">
            <a:extLst>
              <a:ext uri="{FF2B5EF4-FFF2-40B4-BE49-F238E27FC236}">
                <a16:creationId xmlns:a16="http://schemas.microsoft.com/office/drawing/2014/main" id="{FA90E851-1EB9-4A19-B28E-223458237A37}"/>
              </a:ext>
            </a:extLst>
          </p:cNvPr>
          <p:cNvSpPr txBox="1"/>
          <p:nvPr/>
        </p:nvSpPr>
        <p:spPr>
          <a:xfrm>
            <a:off x="7650370" y="5814711"/>
            <a:ext cx="2422778" cy="830997"/>
          </a:xfrm>
          <a:prstGeom prst="rect">
            <a:avLst/>
          </a:prstGeom>
          <a:noFill/>
        </p:spPr>
        <p:txBody>
          <a:bodyPr wrap="square" rtlCol="0">
            <a:spAutoFit/>
          </a:bodyPr>
          <a:lstStyle/>
          <a:p>
            <a:r>
              <a:rPr lang="en-US" sz="1600" dirty="0"/>
              <a:t>FP indicates product qualifies for preferred federal purchasing</a:t>
            </a:r>
          </a:p>
        </p:txBody>
      </p:sp>
      <p:cxnSp>
        <p:nvCxnSpPr>
          <p:cNvPr id="9" name="Straight Arrow Connector 8">
            <a:extLst>
              <a:ext uri="{FF2B5EF4-FFF2-40B4-BE49-F238E27FC236}">
                <a16:creationId xmlns:a16="http://schemas.microsoft.com/office/drawing/2014/main" id="{EB6C67FB-AF26-4642-91C4-38A46A35EFEA}"/>
              </a:ext>
            </a:extLst>
          </p:cNvPr>
          <p:cNvCxnSpPr>
            <a:cxnSpLocks/>
          </p:cNvCxnSpPr>
          <p:nvPr/>
        </p:nvCxnSpPr>
        <p:spPr bwMode="auto">
          <a:xfrm>
            <a:off x="7014391" y="4934200"/>
            <a:ext cx="1016000" cy="91439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 name="Straight Arrow Connector 4">
            <a:extLst>
              <a:ext uri="{FF2B5EF4-FFF2-40B4-BE49-F238E27FC236}">
                <a16:creationId xmlns:a16="http://schemas.microsoft.com/office/drawing/2014/main" id="{915DCB49-E7AD-48EB-B6B4-A6A55A63C782}"/>
              </a:ext>
            </a:extLst>
          </p:cNvPr>
          <p:cNvCxnSpPr>
            <a:cxnSpLocks/>
            <a:endCxn id="10" idx="1"/>
          </p:cNvCxnSpPr>
          <p:nvPr/>
        </p:nvCxnSpPr>
        <p:spPr bwMode="auto">
          <a:xfrm flipV="1">
            <a:off x="8316914" y="4506725"/>
            <a:ext cx="1639886" cy="21986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TextBox 9">
            <a:extLst>
              <a:ext uri="{FF2B5EF4-FFF2-40B4-BE49-F238E27FC236}">
                <a16:creationId xmlns:a16="http://schemas.microsoft.com/office/drawing/2014/main" id="{A7EE0C36-1BAA-43DE-981D-BEA413783807}"/>
              </a:ext>
            </a:extLst>
          </p:cNvPr>
          <p:cNvSpPr txBox="1"/>
          <p:nvPr/>
        </p:nvSpPr>
        <p:spPr>
          <a:xfrm>
            <a:off x="9956800" y="4091226"/>
            <a:ext cx="2032000" cy="830997"/>
          </a:xfrm>
          <a:prstGeom prst="rect">
            <a:avLst/>
          </a:prstGeom>
          <a:noFill/>
        </p:spPr>
        <p:txBody>
          <a:bodyPr wrap="square" rtlCol="0">
            <a:spAutoFit/>
          </a:bodyPr>
          <a:lstStyle/>
          <a:p>
            <a:r>
              <a:rPr lang="en-US" sz="1600" dirty="0"/>
              <a:t>Indicates that this product is 95% biobased</a:t>
            </a:r>
          </a:p>
        </p:txBody>
      </p:sp>
      <p:pic>
        <p:nvPicPr>
          <p:cNvPr id="8" name="Picture 7">
            <a:extLst>
              <a:ext uri="{FF2B5EF4-FFF2-40B4-BE49-F238E27FC236}">
                <a16:creationId xmlns:a16="http://schemas.microsoft.com/office/drawing/2014/main" id="{328E6BB6-BAE7-4B70-BCE2-FA14B0615BEC}"/>
              </a:ext>
            </a:extLst>
          </p:cNvPr>
          <p:cNvPicPr>
            <a:picLocks noChangeAspect="1"/>
          </p:cNvPicPr>
          <p:nvPr/>
        </p:nvPicPr>
        <p:blipFill>
          <a:blip r:embed="rId3"/>
          <a:stretch>
            <a:fillRect/>
          </a:stretch>
        </p:blipFill>
        <p:spPr>
          <a:xfrm>
            <a:off x="667429" y="2917065"/>
            <a:ext cx="5428571" cy="3619048"/>
          </a:xfrm>
          <a:prstGeom prst="rect">
            <a:avLst/>
          </a:prstGeom>
        </p:spPr>
      </p:pic>
      <p:pic>
        <p:nvPicPr>
          <p:cNvPr id="14" name="Picture 13">
            <a:extLst>
              <a:ext uri="{FF2B5EF4-FFF2-40B4-BE49-F238E27FC236}">
                <a16:creationId xmlns:a16="http://schemas.microsoft.com/office/drawing/2014/main" id="{99DB4A5B-2F02-4298-8486-D33ACCAED2AB}"/>
              </a:ext>
            </a:extLst>
          </p:cNvPr>
          <p:cNvPicPr>
            <a:picLocks noChangeAspect="1"/>
          </p:cNvPicPr>
          <p:nvPr/>
        </p:nvPicPr>
        <p:blipFill>
          <a:blip r:embed="rId4"/>
          <a:stretch>
            <a:fillRect/>
          </a:stretch>
        </p:blipFill>
        <p:spPr>
          <a:xfrm>
            <a:off x="6188285" y="3691713"/>
            <a:ext cx="3400000" cy="1714286"/>
          </a:xfrm>
          <a:prstGeom prst="rect">
            <a:avLst/>
          </a:prstGeom>
        </p:spPr>
      </p:pic>
      <p:cxnSp>
        <p:nvCxnSpPr>
          <p:cNvPr id="16" name="Straight Arrow Connector 15">
            <a:extLst>
              <a:ext uri="{FF2B5EF4-FFF2-40B4-BE49-F238E27FC236}">
                <a16:creationId xmlns:a16="http://schemas.microsoft.com/office/drawing/2014/main" id="{839D3EE3-EB51-4E26-BA66-A4D8718CFF67}"/>
              </a:ext>
            </a:extLst>
          </p:cNvPr>
          <p:cNvCxnSpPr>
            <a:cxnSpLocks/>
          </p:cNvCxnSpPr>
          <p:nvPr/>
        </p:nvCxnSpPr>
        <p:spPr>
          <a:xfrm flipV="1">
            <a:off x="4238200" y="4549803"/>
            <a:ext cx="1950085" cy="1069493"/>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8831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p:txBody>
          <a:bodyPr>
            <a:normAutofit/>
          </a:bodyPr>
          <a:lstStyle/>
          <a:p>
            <a:r>
              <a:rPr lang="en-US" dirty="0">
                <a:solidFill>
                  <a:srgbClr val="16244C"/>
                </a:solidFill>
              </a:rPr>
              <a:t>Biobased Products Economic Impact Studies </a:t>
            </a:r>
          </a:p>
        </p:txBody>
      </p:sp>
      <p:sp>
        <p:nvSpPr>
          <p:cNvPr id="2" name="Slide Number Placeholder 1"/>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FE148282-D0A1-724B-9011-102DBC66F640}"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Content Placeholder 2">
            <a:extLst>
              <a:ext uri="{FF2B5EF4-FFF2-40B4-BE49-F238E27FC236}">
                <a16:creationId xmlns:a16="http://schemas.microsoft.com/office/drawing/2014/main" id="{441FE785-FE97-7642-B42C-53DA279DE43B}"/>
              </a:ext>
            </a:extLst>
          </p:cNvPr>
          <p:cNvSpPr txBox="1">
            <a:spLocks/>
          </p:cNvSpPr>
          <p:nvPr/>
        </p:nvSpPr>
        <p:spPr>
          <a:xfrm>
            <a:off x="6096000" y="2389776"/>
            <a:ext cx="5155096" cy="2490337"/>
          </a:xfrm>
          <a:prstGeom prst="rect">
            <a:avLst/>
          </a:prstGeom>
        </p:spPr>
        <p:txBody>
          <a:bodyPr>
            <a:normAutofit/>
          </a:bodyPr>
          <a:lstStyle>
            <a:lvl1pPr marL="342900" indent="-342900" algn="l" defTabSz="457200" rtl="0" eaLnBrk="1" latinLnBrk="0" hangingPunct="1">
              <a:spcBef>
                <a:spcPct val="20000"/>
              </a:spcBef>
              <a:buClr>
                <a:srgbClr val="9B6F2A"/>
              </a:buClr>
              <a:buFont typeface="Arial"/>
              <a:buChar char="•"/>
              <a:defRPr sz="3200" kern="1200">
                <a:solidFill>
                  <a:schemeClr val="tx1">
                    <a:lumMod val="65000"/>
                    <a:lumOff val="35000"/>
                  </a:schemeClr>
                </a:solidFill>
                <a:latin typeface="Arial" charset="0"/>
                <a:ea typeface="Arial" charset="0"/>
                <a:cs typeface="Arial" charset="0"/>
              </a:defRPr>
            </a:lvl1pPr>
            <a:lvl2pPr marL="742950" indent="-285750" algn="l" defTabSz="457200" rtl="0" eaLnBrk="1" latinLnBrk="0" hangingPunct="1">
              <a:spcBef>
                <a:spcPct val="20000"/>
              </a:spcBef>
              <a:buClr>
                <a:srgbClr val="9B6F2A"/>
              </a:buClr>
              <a:buFont typeface="Arial"/>
              <a:buChar char="–"/>
              <a:defRPr sz="2800" kern="1200">
                <a:solidFill>
                  <a:schemeClr val="tx1">
                    <a:lumMod val="65000"/>
                    <a:lumOff val="35000"/>
                  </a:schemeClr>
                </a:solidFill>
                <a:latin typeface="Arial" charset="0"/>
                <a:ea typeface="Arial" charset="0"/>
                <a:cs typeface="Arial" charset="0"/>
              </a:defRPr>
            </a:lvl2pPr>
            <a:lvl3pPr marL="1143000" indent="-228600" algn="l" defTabSz="457200" rtl="0" eaLnBrk="1" latinLnBrk="0" hangingPunct="1">
              <a:spcBef>
                <a:spcPct val="20000"/>
              </a:spcBef>
              <a:buClr>
                <a:srgbClr val="9B6F2A"/>
              </a:buClr>
              <a:buFont typeface="Arial"/>
              <a:buChar char="•"/>
              <a:defRPr sz="2400" kern="1200">
                <a:solidFill>
                  <a:schemeClr val="tx1">
                    <a:lumMod val="65000"/>
                    <a:lumOff val="35000"/>
                  </a:schemeClr>
                </a:solidFill>
                <a:latin typeface="Arial" charset="0"/>
                <a:ea typeface="Arial" charset="0"/>
                <a:cs typeface="Arial" charset="0"/>
              </a:defRPr>
            </a:lvl3pPr>
            <a:lvl4pPr marL="1600200" indent="-228600" algn="l" defTabSz="457200" rtl="0" eaLnBrk="1" latinLnBrk="0" hangingPunct="1">
              <a:spcBef>
                <a:spcPct val="20000"/>
              </a:spcBef>
              <a:buClr>
                <a:srgbClr val="9B6F2A"/>
              </a:buClr>
              <a:buFont typeface="Arial"/>
              <a:buChar char="–"/>
              <a:defRPr sz="2000" kern="1200">
                <a:solidFill>
                  <a:schemeClr val="tx1">
                    <a:lumMod val="65000"/>
                    <a:lumOff val="35000"/>
                  </a:schemeClr>
                </a:solidFill>
                <a:latin typeface="Arial" charset="0"/>
                <a:ea typeface="Arial" charset="0"/>
                <a:cs typeface="Arial" charset="0"/>
              </a:defRPr>
            </a:lvl4pPr>
            <a:lvl5pPr marL="2057400" indent="-228600" algn="l" defTabSz="457200" rtl="0" eaLnBrk="1" latinLnBrk="0" hangingPunct="1">
              <a:spcBef>
                <a:spcPct val="20000"/>
              </a:spcBef>
              <a:buClr>
                <a:srgbClr val="9B6F2A"/>
              </a:buClr>
              <a:buFont typeface="Arial"/>
              <a:buChar char="»"/>
              <a:defRPr sz="2000" kern="1200">
                <a:solidFill>
                  <a:schemeClr val="tx1">
                    <a:lumMod val="65000"/>
                    <a:lumOff val="35000"/>
                  </a:schemeClr>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
                <a:srgbClr val="9B6F2A"/>
              </a:buClr>
              <a:buSzTx/>
              <a:buNone/>
              <a:tabLst/>
              <a:defRPr/>
            </a:pPr>
            <a:r>
              <a:rPr lang="en-US" sz="2000" b="1" dirty="0">
                <a:solidFill>
                  <a:schemeClr val="tx1"/>
                </a:solidFill>
              </a:rPr>
              <a:t>Focus of Each Report</a:t>
            </a:r>
            <a:endParaRPr kumimoji="0" lang="en-US" sz="2000" b="1" i="0" u="none" strike="noStrike" kern="1200" cap="none" spc="0" normalizeH="0" baseline="0" noProof="0" dirty="0">
              <a:ln>
                <a:noFill/>
              </a:ln>
              <a:solidFill>
                <a:schemeClr val="tx1"/>
              </a:solidFill>
              <a:effectLst/>
              <a:uLnTx/>
              <a:uFillTx/>
              <a:latin typeface="Arial" charset="0"/>
              <a:cs typeface="Arial" charset="0"/>
            </a:endParaRPr>
          </a:p>
          <a:p>
            <a:pPr marL="342900" marR="0" lvl="0" indent="-342900" algn="l" defTabSz="457200" rtl="0" eaLnBrk="1" fontAlgn="auto" latinLnBrk="0" hangingPunct="1">
              <a:lnSpc>
                <a:spcPct val="100000"/>
              </a:lnSpc>
              <a:spcBef>
                <a:spcPct val="20000"/>
              </a:spcBef>
              <a:spcAft>
                <a:spcPts val="0"/>
              </a:spcAft>
              <a:buClr>
                <a:srgbClr val="9B6F2A"/>
              </a:buClr>
              <a:buSzTx/>
              <a:buFont typeface="Arial"/>
              <a:buChar char="•"/>
              <a:tabLst/>
              <a:defRPr/>
            </a:pPr>
            <a:endParaRPr kumimoji="0" lang="en-US" sz="2000" b="0" i="0" u="none" strike="noStrike" kern="1200" cap="none" spc="0" normalizeH="0" baseline="0" noProof="0" dirty="0">
              <a:ln>
                <a:noFill/>
              </a:ln>
              <a:solidFill>
                <a:schemeClr val="tx1"/>
              </a:solidFill>
              <a:effectLst/>
              <a:uLnTx/>
              <a:uFillTx/>
              <a:latin typeface="Arial" charset="0"/>
              <a:cs typeface="Arial" charset="0"/>
            </a:endParaRPr>
          </a:p>
          <a:p>
            <a:pPr marL="0" marR="0" lvl="0" indent="0" algn="l" defTabSz="457200" rtl="0" eaLnBrk="1" fontAlgn="auto" latinLnBrk="0" hangingPunct="1">
              <a:lnSpc>
                <a:spcPct val="100000"/>
              </a:lnSpc>
              <a:spcBef>
                <a:spcPct val="20000"/>
              </a:spcBef>
              <a:spcAft>
                <a:spcPts val="0"/>
              </a:spcAft>
              <a:buClr>
                <a:srgbClr val="9B6F2A"/>
              </a:buClr>
              <a:buSzTx/>
              <a:buNone/>
              <a:tabLst/>
              <a:defRPr/>
            </a:pPr>
            <a:r>
              <a:rPr kumimoji="0" lang="en-US" sz="2000" b="0" i="0" u="none" strike="noStrike" kern="1200" cap="none" spc="0" normalizeH="0" baseline="0" noProof="0" dirty="0">
                <a:ln>
                  <a:noFill/>
                </a:ln>
                <a:solidFill>
                  <a:schemeClr val="tx1"/>
                </a:solidFill>
                <a:effectLst/>
                <a:uLnTx/>
                <a:uFillTx/>
                <a:latin typeface="Arial" charset="0"/>
                <a:cs typeface="Arial" charset="0"/>
              </a:rPr>
              <a:t>2015: National Level</a:t>
            </a:r>
          </a:p>
          <a:p>
            <a:pPr marL="0" marR="0" lvl="0" indent="0" algn="l" defTabSz="457200" rtl="0" eaLnBrk="1" fontAlgn="auto" latinLnBrk="0" hangingPunct="1">
              <a:lnSpc>
                <a:spcPct val="100000"/>
              </a:lnSpc>
              <a:spcBef>
                <a:spcPct val="20000"/>
              </a:spcBef>
              <a:spcAft>
                <a:spcPts val="0"/>
              </a:spcAft>
              <a:buClr>
                <a:srgbClr val="9B6F2A"/>
              </a:buClr>
              <a:buSzTx/>
              <a:buNone/>
              <a:tabLst/>
              <a:defRPr/>
            </a:pPr>
            <a:r>
              <a:rPr kumimoji="0" lang="en-US" sz="2000" b="0" i="0" u="none" strike="noStrike" kern="1200" cap="none" spc="0" normalizeH="0" baseline="0" noProof="0" dirty="0">
                <a:ln>
                  <a:noFill/>
                </a:ln>
                <a:solidFill>
                  <a:schemeClr val="tx1"/>
                </a:solidFill>
                <a:effectLst/>
                <a:uLnTx/>
                <a:uFillTx/>
                <a:latin typeface="Arial" charset="0"/>
                <a:cs typeface="Arial" charset="0"/>
              </a:rPr>
              <a:t>2016: State Level</a:t>
            </a:r>
          </a:p>
          <a:p>
            <a:pPr marL="0" marR="0" lvl="0" indent="0" algn="l" defTabSz="457200" rtl="0" eaLnBrk="1" fontAlgn="auto" latinLnBrk="0" hangingPunct="1">
              <a:lnSpc>
                <a:spcPct val="100000"/>
              </a:lnSpc>
              <a:spcBef>
                <a:spcPct val="20000"/>
              </a:spcBef>
              <a:spcAft>
                <a:spcPts val="0"/>
              </a:spcAft>
              <a:buClr>
                <a:srgbClr val="9B6F2A"/>
              </a:buClr>
              <a:buSzTx/>
              <a:buNone/>
              <a:tabLst/>
              <a:defRPr/>
            </a:pPr>
            <a:r>
              <a:rPr kumimoji="0" lang="en-US" sz="2000" b="0" i="0" u="none" strike="noStrike" kern="1200" cap="none" spc="0" normalizeH="0" baseline="0" noProof="0" dirty="0">
                <a:ln>
                  <a:noFill/>
                </a:ln>
                <a:solidFill>
                  <a:schemeClr val="tx1"/>
                </a:solidFill>
                <a:effectLst/>
                <a:uLnTx/>
                <a:uFillTx/>
                <a:latin typeface="Arial" charset="0"/>
                <a:cs typeface="Arial" charset="0"/>
              </a:rPr>
              <a:t>2018: National Level &amp; Exports</a:t>
            </a:r>
          </a:p>
          <a:p>
            <a:pPr marL="0" marR="0" lvl="0" indent="0" algn="l" defTabSz="457200" rtl="0" eaLnBrk="1" fontAlgn="auto" latinLnBrk="0" hangingPunct="1">
              <a:lnSpc>
                <a:spcPct val="100000"/>
              </a:lnSpc>
              <a:spcBef>
                <a:spcPct val="20000"/>
              </a:spcBef>
              <a:spcAft>
                <a:spcPts val="0"/>
              </a:spcAft>
              <a:buClr>
                <a:srgbClr val="9B6F2A"/>
              </a:buClr>
              <a:buSzTx/>
              <a:buNone/>
              <a:tabLst/>
              <a:defRPr/>
            </a:pPr>
            <a:r>
              <a:rPr kumimoji="0" lang="en-US" sz="2000" b="0" i="0" u="none" strike="noStrike" kern="1200" cap="none" spc="0" normalizeH="0" baseline="0" noProof="0" dirty="0">
                <a:ln>
                  <a:noFill/>
                </a:ln>
                <a:solidFill>
                  <a:schemeClr val="tx1"/>
                </a:solidFill>
                <a:effectLst/>
                <a:uLnTx/>
                <a:uFillTx/>
                <a:latin typeface="Arial" charset="0"/>
                <a:cs typeface="Arial" charset="0"/>
              </a:rPr>
              <a:t>2019: State Level &amp; Exports</a:t>
            </a:r>
          </a:p>
          <a:p>
            <a:pPr marL="342900" marR="0" lvl="0" indent="-342900" algn="l" defTabSz="457200" rtl="0" eaLnBrk="1" fontAlgn="auto" latinLnBrk="0" hangingPunct="1">
              <a:lnSpc>
                <a:spcPct val="100000"/>
              </a:lnSpc>
              <a:spcBef>
                <a:spcPct val="20000"/>
              </a:spcBef>
              <a:spcAft>
                <a:spcPts val="0"/>
              </a:spcAft>
              <a:buClr>
                <a:srgbClr val="9B6F2A"/>
              </a:buClr>
              <a:buSzTx/>
              <a:buFont typeface="Arial"/>
              <a:buChar char="•"/>
              <a:tabLst/>
              <a:defRPr/>
            </a:pPr>
            <a:endParaRPr kumimoji="0" lang="en-US" sz="3200" b="0" i="0" u="none" strike="noStrike" kern="1200" cap="none" spc="0" normalizeH="0" baseline="0" noProof="0" dirty="0">
              <a:ln>
                <a:noFill/>
              </a:ln>
              <a:solidFill>
                <a:prstClr val="black">
                  <a:lumMod val="65000"/>
                  <a:lumOff val="35000"/>
                </a:prstClr>
              </a:solidFill>
              <a:effectLst/>
              <a:uLnTx/>
              <a:uFillTx/>
              <a:latin typeface="Arial" charset="0"/>
              <a:cs typeface="Arial" charset="0"/>
            </a:endParaRPr>
          </a:p>
        </p:txBody>
      </p:sp>
      <p:cxnSp>
        <p:nvCxnSpPr>
          <p:cNvPr id="7" name="Straight Connector 6">
            <a:extLst>
              <a:ext uri="{FF2B5EF4-FFF2-40B4-BE49-F238E27FC236}">
                <a16:creationId xmlns:a16="http://schemas.microsoft.com/office/drawing/2014/main" id="{B8D4E614-EAB7-5C45-B962-04173F47200C}"/>
              </a:ext>
            </a:extLst>
          </p:cNvPr>
          <p:cNvCxnSpPr/>
          <p:nvPr/>
        </p:nvCxnSpPr>
        <p:spPr>
          <a:xfrm>
            <a:off x="5329382" y="3288145"/>
            <a:ext cx="109912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C2CD3DA0-7176-4028-8519-E2D8C5DFE6C6}"/>
              </a:ext>
            </a:extLst>
          </p:cNvPr>
          <p:cNvSpPr txBox="1">
            <a:spLocks/>
          </p:cNvSpPr>
          <p:nvPr/>
        </p:nvSpPr>
        <p:spPr>
          <a:xfrm>
            <a:off x="838200" y="4246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0" i="0" kern="1200">
                <a:solidFill>
                  <a:schemeClr val="bg1"/>
                </a:solidFill>
                <a:latin typeface="Arial" panose="020B0604020202020204" pitchFamily="34" charset="0"/>
                <a:ea typeface="+mj-ea"/>
                <a:cs typeface="Arial" panose="020B0604020202020204" pitchFamily="34" charset="0"/>
              </a:defRPr>
            </a:lvl1pPr>
          </a:lstStyle>
          <a:p>
            <a:r>
              <a:rPr lang="en-US" dirty="0"/>
              <a:t>A Series of Economic Reports Commissioned by USDA </a:t>
            </a:r>
          </a:p>
        </p:txBody>
      </p:sp>
      <p:pic>
        <p:nvPicPr>
          <p:cNvPr id="3" name="Picture 2">
            <a:extLst>
              <a:ext uri="{FF2B5EF4-FFF2-40B4-BE49-F238E27FC236}">
                <a16:creationId xmlns:a16="http://schemas.microsoft.com/office/drawing/2014/main" id="{318A030C-5432-44FD-81CD-2737EF677812}"/>
              </a:ext>
            </a:extLst>
          </p:cNvPr>
          <p:cNvPicPr>
            <a:picLocks noChangeAspect="1"/>
          </p:cNvPicPr>
          <p:nvPr/>
        </p:nvPicPr>
        <p:blipFill>
          <a:blip r:embed="rId3"/>
          <a:stretch>
            <a:fillRect/>
          </a:stretch>
        </p:blipFill>
        <p:spPr>
          <a:xfrm>
            <a:off x="902669" y="1431169"/>
            <a:ext cx="4104941" cy="5290293"/>
          </a:xfrm>
          <a:prstGeom prst="rect">
            <a:avLst/>
          </a:prstGeom>
        </p:spPr>
      </p:pic>
      <p:sp>
        <p:nvSpPr>
          <p:cNvPr id="11" name="TextBox 10">
            <a:extLst>
              <a:ext uri="{FF2B5EF4-FFF2-40B4-BE49-F238E27FC236}">
                <a16:creationId xmlns:a16="http://schemas.microsoft.com/office/drawing/2014/main" id="{EBA90923-555A-44D1-B98D-B2C41DC7F04B}"/>
              </a:ext>
            </a:extLst>
          </p:cNvPr>
          <p:cNvSpPr txBox="1"/>
          <p:nvPr/>
        </p:nvSpPr>
        <p:spPr>
          <a:xfrm>
            <a:off x="6065973" y="5894780"/>
            <a:ext cx="6098458" cy="523220"/>
          </a:xfrm>
          <a:prstGeom prst="rect">
            <a:avLst/>
          </a:prstGeom>
          <a:noFill/>
        </p:spPr>
        <p:txBody>
          <a:bodyPr wrap="square">
            <a:spAutoFit/>
          </a:bodyPr>
          <a:lstStyle/>
          <a:p>
            <a:r>
              <a:rPr lang="en-US" dirty="0"/>
              <a:t>An Economic Impact  Analysis of the U.S. Biobased Product Industry (2019)</a:t>
            </a:r>
          </a:p>
        </p:txBody>
      </p:sp>
    </p:spTree>
    <p:extLst>
      <p:ext uri="{BB962C8B-B14F-4D97-AF65-F5344CB8AC3E}">
        <p14:creationId xmlns:p14="http://schemas.microsoft.com/office/powerpoint/2010/main" val="3640833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E148282-D0A1-724B-9011-102DBC66F640}"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p:cNvSpPr>
            <a:spLocks noGrp="1"/>
          </p:cNvSpPr>
          <p:nvPr>
            <p:ph type="title"/>
          </p:nvPr>
        </p:nvSpPr>
        <p:spPr/>
        <p:txBody>
          <a:bodyPr/>
          <a:lstStyle/>
          <a:p>
            <a:r>
              <a:rPr lang="en-US" dirty="0"/>
              <a:t>Key Findings: Overview of 2019 Report</a:t>
            </a:r>
          </a:p>
        </p:txBody>
      </p:sp>
      <p:graphicFrame>
        <p:nvGraphicFramePr>
          <p:cNvPr id="5" name="Diagram 4"/>
          <p:cNvGraphicFramePr/>
          <p:nvPr/>
        </p:nvGraphicFramePr>
        <p:xfrm>
          <a:off x="2147147" y="2026171"/>
          <a:ext cx="7897706" cy="409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362788B-4288-4537-A4F4-04D53E0BC1EB}"/>
              </a:ext>
            </a:extLst>
          </p:cNvPr>
          <p:cNvSpPr txBox="1"/>
          <p:nvPr/>
        </p:nvSpPr>
        <p:spPr>
          <a:xfrm>
            <a:off x="5561371" y="6198255"/>
            <a:ext cx="6098458" cy="523220"/>
          </a:xfrm>
          <a:prstGeom prst="rect">
            <a:avLst/>
          </a:prstGeom>
          <a:noFill/>
        </p:spPr>
        <p:txBody>
          <a:bodyPr wrap="square">
            <a:spAutoFit/>
          </a:bodyPr>
          <a:lstStyle/>
          <a:p>
            <a:r>
              <a:rPr lang="en-US" i="1" dirty="0"/>
              <a:t>An Economic Impact Analysis of the U.S. Biobased Products Industry</a:t>
            </a:r>
          </a:p>
          <a:p>
            <a:r>
              <a:rPr lang="en-US" i="1" dirty="0"/>
              <a:t>Jesse Daystar, </a:t>
            </a:r>
            <a:r>
              <a:rPr lang="en-US" i="1" dirty="0" err="1"/>
              <a:t>Dr.Jay</a:t>
            </a:r>
            <a:r>
              <a:rPr lang="en-US" i="1" dirty="0"/>
              <a:t> Golden, Robert </a:t>
            </a:r>
            <a:r>
              <a:rPr lang="en-US" i="1" dirty="0" err="1"/>
              <a:t>Hanfield</a:t>
            </a:r>
            <a:r>
              <a:rPr lang="en-US" i="1" dirty="0"/>
              <a:t>, 2019</a:t>
            </a:r>
          </a:p>
        </p:txBody>
      </p:sp>
    </p:spTree>
    <p:extLst>
      <p:ext uri="{BB962C8B-B14F-4D97-AF65-F5344CB8AC3E}">
        <p14:creationId xmlns:p14="http://schemas.microsoft.com/office/powerpoint/2010/main" val="289433176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3451</TotalTime>
  <Words>1211</Words>
  <Application>Microsoft Office PowerPoint</Application>
  <PresentationFormat>Widescreen</PresentationFormat>
  <Paragraphs>113</Paragraphs>
  <Slides>12</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Open Sans</vt:lpstr>
      <vt:lpstr>Office Theme</vt:lpstr>
      <vt:lpstr>New Products, New Uses, New Jobs The BioPreferred Program Challenge </vt:lpstr>
      <vt:lpstr>Products from Agriculture, Forestry, and Marine Materials </vt:lpstr>
      <vt:lpstr>Biobased Products and Secretary Vilsack 2022 Priorities</vt:lpstr>
      <vt:lpstr>The Mission of the USDA BioPreferred Program</vt:lpstr>
      <vt:lpstr>The BioPreferred® Program </vt:lpstr>
      <vt:lpstr>USDA BioPreferred Program:  Mandatory Federal Purchasing </vt:lpstr>
      <vt:lpstr>USDA Certified Biobased Product Label</vt:lpstr>
      <vt:lpstr>Biobased Products Economic Impact Studies </vt:lpstr>
      <vt:lpstr>Key Findings: Overview of 2019 Report</vt:lpstr>
      <vt:lpstr>Today in the BioPreferred Program</vt:lpstr>
      <vt:lpstr>How YOU Can Support Farmers, the Economy, and the Environment</vt:lpstr>
      <vt:lpstr>Thanks!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Trend Analysis of the Biobased Report in SAM.gov</dc:title>
  <dc:creator>Kathy Hyland</dc:creator>
  <cp:lastModifiedBy>Kathy Hyland</cp:lastModifiedBy>
  <cp:revision>43</cp:revision>
  <dcterms:modified xsi:type="dcterms:W3CDTF">2022-01-19T16:47:26Z</dcterms:modified>
</cp:coreProperties>
</file>