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1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94" r:id="rId3"/>
  </p:sldMasterIdLst>
  <p:notesMasterIdLst>
    <p:notesMasterId r:id="rId32"/>
  </p:notesMasterIdLst>
  <p:sldIdLst>
    <p:sldId id="384" r:id="rId4"/>
    <p:sldId id="474" r:id="rId5"/>
    <p:sldId id="475" r:id="rId6"/>
    <p:sldId id="257" r:id="rId7"/>
    <p:sldId id="476" r:id="rId8"/>
    <p:sldId id="477" r:id="rId9"/>
    <p:sldId id="478" r:id="rId10"/>
    <p:sldId id="480" r:id="rId11"/>
    <p:sldId id="481" r:id="rId12"/>
    <p:sldId id="482" r:id="rId13"/>
    <p:sldId id="486" r:id="rId14"/>
    <p:sldId id="487" r:id="rId15"/>
    <p:sldId id="483" r:id="rId16"/>
    <p:sldId id="488" r:id="rId17"/>
    <p:sldId id="489" r:id="rId18"/>
    <p:sldId id="484" r:id="rId19"/>
    <p:sldId id="491" r:id="rId20"/>
    <p:sldId id="492" r:id="rId21"/>
    <p:sldId id="258" r:id="rId22"/>
    <p:sldId id="494" r:id="rId23"/>
    <p:sldId id="485" r:id="rId24"/>
    <p:sldId id="495" r:id="rId25"/>
    <p:sldId id="496" r:id="rId26"/>
    <p:sldId id="497" r:id="rId27"/>
    <p:sldId id="504" r:id="rId28"/>
    <p:sldId id="503" r:id="rId29"/>
    <p:sldId id="445" r:id="rId30"/>
    <p:sldId id="499" r:id="rId31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Pablo Gianatiempo" initials="JPG" lastIdx="2" clrIdx="0">
    <p:extLst>
      <p:ext uri="{19B8F6BF-5375-455C-9EA6-DF929625EA0E}">
        <p15:presenceInfo xmlns:p15="http://schemas.microsoft.com/office/powerpoint/2012/main" userId="S-1-5-21-1430922503-358427166-1230779191-7350" providerId="AD"/>
      </p:ext>
    </p:extLst>
  </p:cmAuthor>
  <p:cmAuthor id="2" name="Sofia Perini" initials="SP" lastIdx="0" clrIdx="1">
    <p:extLst>
      <p:ext uri="{19B8F6BF-5375-455C-9EA6-DF929625EA0E}">
        <p15:presenceInfo xmlns:p15="http://schemas.microsoft.com/office/powerpoint/2012/main" userId="S-1-5-21-1430922503-358427166-1230779191-834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00"/>
    <a:srgbClr val="42AA4D"/>
    <a:srgbClr val="339966"/>
    <a:srgbClr val="339933"/>
    <a:srgbClr val="4F81BD"/>
    <a:srgbClr val="C00000"/>
    <a:srgbClr val="E4E6A4"/>
    <a:srgbClr val="008000"/>
    <a:srgbClr val="256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053" autoAdjust="0"/>
    <p:restoredTop sz="93904" autoAdjust="0"/>
  </p:normalViewPr>
  <p:slideViewPr>
    <p:cSldViewPr>
      <p:cViewPr varScale="1">
        <p:scale>
          <a:sx n="90" d="100"/>
          <a:sy n="90" d="100"/>
        </p:scale>
        <p:origin x="516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1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47C-4111-9264-C3351915EE12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47C-4111-9264-C3351915EE12}"/>
              </c:ext>
            </c:extLst>
          </c:dPt>
          <c:dPt>
            <c:idx val="13"/>
            <c:invertIfNegative val="0"/>
            <c:bubble3D val="0"/>
            <c:spPr>
              <a:solidFill>
                <a:srgbClr val="42AA4D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47C-4111-9264-C3351915EE12}"/>
              </c:ext>
            </c:extLst>
          </c:dPt>
          <c:cat>
            <c:strRef>
              <c:f>grafcio!$B$11:$O$11</c:f>
              <c:strCache>
                <c:ptCount val="14"/>
                <c:pt idx="0">
                  <c:v>Banking</c:v>
                </c:pt>
                <c:pt idx="1">
                  <c:v>Retail</c:v>
                </c:pt>
                <c:pt idx="2">
                  <c:v>Manufacturing</c:v>
                </c:pt>
                <c:pt idx="3">
                  <c:v>Construction</c:v>
                </c:pt>
                <c:pt idx="4">
                  <c:v>Utilities</c:v>
                </c:pt>
                <c:pt idx="5">
                  <c:v>Fishing</c:v>
                </c:pt>
                <c:pt idx="6">
                  <c:v>Transport 
&amp; Comunications</c:v>
                </c:pt>
                <c:pt idx="7">
                  <c:v>Real Estate</c:v>
                </c:pt>
                <c:pt idx="8">
                  <c:v>Tourism</c:v>
                </c:pt>
                <c:pt idx="9">
                  <c:v>Public administration</c:v>
                </c:pt>
                <c:pt idx="10">
                  <c:v>Mining</c:v>
                </c:pt>
                <c:pt idx="11">
                  <c:v>Health</c:v>
                </c:pt>
                <c:pt idx="12">
                  <c:v>Education</c:v>
                </c:pt>
                <c:pt idx="13">
                  <c:v>Agriculture</c:v>
                </c:pt>
              </c:strCache>
            </c:strRef>
          </c:cat>
          <c:val>
            <c:numRef>
              <c:f>grafcio!$B$12:$O$12</c:f>
              <c:numCache>
                <c:formatCode>0.0%</c:formatCode>
                <c:ptCount val="14"/>
                <c:pt idx="0">
                  <c:v>-0.10204344303092894</c:v>
                </c:pt>
                <c:pt idx="1">
                  <c:v>-0.1018674435190996</c:v>
                </c:pt>
                <c:pt idx="2">
                  <c:v>-8.9067710323092908E-2</c:v>
                </c:pt>
                <c:pt idx="3">
                  <c:v>-6.1374138437026216E-2</c:v>
                </c:pt>
                <c:pt idx="4">
                  <c:v>-4.2456995141039844E-2</c:v>
                </c:pt>
                <c:pt idx="5">
                  <c:v>-3.214860977255829E-2</c:v>
                </c:pt>
                <c:pt idx="6">
                  <c:v>-1.866585536097165E-2</c:v>
                </c:pt>
                <c:pt idx="7">
                  <c:v>-1.1577769789118397E-2</c:v>
                </c:pt>
                <c:pt idx="8">
                  <c:v>-1.0135717258117793E-2</c:v>
                </c:pt>
                <c:pt idx="9">
                  <c:v>-1.3652315696285333E-3</c:v>
                </c:pt>
                <c:pt idx="10">
                  <c:v>2.4069919307287968E-3</c:v>
                </c:pt>
                <c:pt idx="11">
                  <c:v>3.8235545210034694E-3</c:v>
                </c:pt>
                <c:pt idx="12">
                  <c:v>9.3756820365582527E-3</c:v>
                </c:pt>
                <c:pt idx="13">
                  <c:v>0.21732866706958354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7C-4111-9264-C3351915EE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10574424"/>
        <c:axId val="510571288"/>
      </c:barChart>
      <c:catAx>
        <c:axId val="510574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10571288"/>
        <c:crosses val="autoZero"/>
        <c:auto val="1"/>
        <c:lblAlgn val="ctr"/>
        <c:lblOffset val="100"/>
        <c:noMultiLvlLbl val="0"/>
      </c:catAx>
      <c:valAx>
        <c:axId val="510571288"/>
        <c:scaling>
          <c:orientation val="minMax"/>
          <c:max val="0.25"/>
          <c:min val="-0.15000000000000002"/>
        </c:scaling>
        <c:delete val="0"/>
        <c:axPos val="b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10574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74703440239915"/>
          <c:y val="5.0429906443422351E-2"/>
          <c:w val="0.84585546339885676"/>
          <c:h val="0.63298663096352459"/>
        </c:manualLayout>
      </c:layout>
      <c:lineChart>
        <c:grouping val="standard"/>
        <c:varyColors val="0"/>
        <c:ser>
          <c:idx val="1"/>
          <c:order val="0"/>
          <c:tx>
            <c:strRef>
              <c:f>Hoja1!$A$6</c:f>
              <c:strCache>
                <c:ptCount val="1"/>
                <c:pt idx="0">
                  <c:v>New Duties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Hoja1!$B$4:$AD$4</c:f>
              <c:strCache>
                <c:ptCount val="19"/>
                <c:pt idx="0">
                  <c:v>10/11</c:v>
                </c:pt>
                <c:pt idx="1">
                  <c:v>11/12</c:v>
                </c:pt>
                <c:pt idx="2">
                  <c:v>12/13</c:v>
                </c:pt>
                <c:pt idx="3">
                  <c:v>13/14</c:v>
                </c:pt>
                <c:pt idx="4">
                  <c:v>14/15</c:v>
                </c:pt>
                <c:pt idx="5">
                  <c:v>15/16</c:v>
                </c:pt>
                <c:pt idx="6">
                  <c:v>16/17</c:v>
                </c:pt>
                <c:pt idx="7">
                  <c:v>17/18</c:v>
                </c:pt>
                <c:pt idx="8">
                  <c:v>18/19</c:v>
                </c:pt>
                <c:pt idx="9">
                  <c:v>19/20</c:v>
                </c:pt>
                <c:pt idx="10">
                  <c:v>20/21</c:v>
                </c:pt>
                <c:pt idx="11">
                  <c:v>21/22</c:v>
                </c:pt>
                <c:pt idx="12">
                  <c:v>22/23</c:v>
                </c:pt>
                <c:pt idx="13">
                  <c:v>23/24</c:v>
                </c:pt>
                <c:pt idx="14">
                  <c:v>24/25</c:v>
                </c:pt>
                <c:pt idx="15">
                  <c:v>25/26</c:v>
                </c:pt>
                <c:pt idx="16">
                  <c:v>26727</c:v>
                </c:pt>
                <c:pt idx="17">
                  <c:v>27/28</c:v>
                </c:pt>
                <c:pt idx="18">
                  <c:v>28/29</c:v>
                </c:pt>
              </c:strCache>
            </c:strRef>
          </c:cat>
          <c:val>
            <c:numRef>
              <c:f>Hoja1!$B$6:$AD$6</c:f>
              <c:numCache>
                <c:formatCode>_-* #,##0_-;\-* #,##0_-;_-* "-"??_-;_-@_-</c:formatCode>
                <c:ptCount val="19"/>
                <c:pt idx="0">
                  <c:v>30397.094000000001</c:v>
                </c:pt>
                <c:pt idx="1">
                  <c:v>31960.386999999999</c:v>
                </c:pt>
                <c:pt idx="2">
                  <c:v>30890</c:v>
                </c:pt>
                <c:pt idx="3">
                  <c:v>30580</c:v>
                </c:pt>
                <c:pt idx="4">
                  <c:v>31820</c:v>
                </c:pt>
                <c:pt idx="5">
                  <c:v>31640</c:v>
                </c:pt>
                <c:pt idx="6">
                  <c:v>32550</c:v>
                </c:pt>
                <c:pt idx="7">
                  <c:v>32430</c:v>
                </c:pt>
                <c:pt idx="8">
                  <c:v>33530.000000000007</c:v>
                </c:pt>
                <c:pt idx="9">
                  <c:v>33599.99912364332</c:v>
                </c:pt>
                <c:pt idx="10">
                  <c:v>33314.080653714147</c:v>
                </c:pt>
                <c:pt idx="11">
                  <c:v>33458.868012934523</c:v>
                </c:pt>
                <c:pt idx="12">
                  <c:v>33585.498460146569</c:v>
                </c:pt>
                <c:pt idx="13">
                  <c:v>33700.192098546824</c:v>
                </c:pt>
                <c:pt idx="14">
                  <c:v>33819.640632144081</c:v>
                </c:pt>
                <c:pt idx="15">
                  <c:v>33943.01480088602</c:v>
                </c:pt>
                <c:pt idx="16">
                  <c:v>34075.214104315899</c:v>
                </c:pt>
                <c:pt idx="17">
                  <c:v>34207.503913530098</c:v>
                </c:pt>
                <c:pt idx="18">
                  <c:v>34342.478239909986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4AB-4BE4-A636-C436EBA394FE}"/>
            </c:ext>
          </c:extLst>
        </c:ser>
        <c:ser>
          <c:idx val="2"/>
          <c:order val="1"/>
          <c:tx>
            <c:strRef>
              <c:f>Hoja1!$A$7</c:f>
              <c:strCache>
                <c:ptCount val="1"/>
                <c:pt idx="0">
                  <c:v>Duties 2015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Hoja1!$B$4:$AD$4</c:f>
              <c:strCache>
                <c:ptCount val="19"/>
                <c:pt idx="0">
                  <c:v>10/11</c:v>
                </c:pt>
                <c:pt idx="1">
                  <c:v>11/12</c:v>
                </c:pt>
                <c:pt idx="2">
                  <c:v>12/13</c:v>
                </c:pt>
                <c:pt idx="3">
                  <c:v>13/14</c:v>
                </c:pt>
                <c:pt idx="4">
                  <c:v>14/15</c:v>
                </c:pt>
                <c:pt idx="5">
                  <c:v>15/16</c:v>
                </c:pt>
                <c:pt idx="6">
                  <c:v>16/17</c:v>
                </c:pt>
                <c:pt idx="7">
                  <c:v>17/18</c:v>
                </c:pt>
                <c:pt idx="8">
                  <c:v>18/19</c:v>
                </c:pt>
                <c:pt idx="9">
                  <c:v>19/20</c:v>
                </c:pt>
                <c:pt idx="10">
                  <c:v>20/21</c:v>
                </c:pt>
                <c:pt idx="11">
                  <c:v>21/22</c:v>
                </c:pt>
                <c:pt idx="12">
                  <c:v>22/23</c:v>
                </c:pt>
                <c:pt idx="13">
                  <c:v>23/24</c:v>
                </c:pt>
                <c:pt idx="14">
                  <c:v>24/25</c:v>
                </c:pt>
                <c:pt idx="15">
                  <c:v>25/26</c:v>
                </c:pt>
                <c:pt idx="16">
                  <c:v>26727</c:v>
                </c:pt>
                <c:pt idx="17">
                  <c:v>27/28</c:v>
                </c:pt>
                <c:pt idx="18">
                  <c:v>28/29</c:v>
                </c:pt>
              </c:strCache>
            </c:strRef>
          </c:cat>
          <c:val>
            <c:numRef>
              <c:f>Hoja1!$B$7:$AD$7</c:f>
              <c:numCache>
                <c:formatCode>General</c:formatCode>
                <c:ptCount val="19"/>
                <c:pt idx="7" formatCode="_-* #,##0_-;\-* #,##0_-;_-* &quot;-&quot;??_-;_-@_-">
                  <c:v>32430</c:v>
                </c:pt>
                <c:pt idx="8" formatCode="_-* #,##0_-;\-* #,##0_-;_-* &quot;-&quot;??_-;_-@_-">
                  <c:v>33530.000000000007</c:v>
                </c:pt>
                <c:pt idx="9" formatCode="_-* #,##0_-;\-* #,##0_-;_-* &quot;-&quot;??_-;_-@_-">
                  <c:v>33599.99912364332</c:v>
                </c:pt>
                <c:pt idx="10" formatCode="_-* #,##0_-;\-* #,##0_-;_-* &quot;-&quot;??_-;_-@_-">
                  <c:v>32477.907102524972</c:v>
                </c:pt>
                <c:pt idx="11" formatCode="_-* #,##0_-;\-* #,##0_-;_-* &quot;-&quot;??_-;_-@_-">
                  <c:v>32603.000608059701</c:v>
                </c:pt>
                <c:pt idx="12" formatCode="_-* #,##0_-;\-* #,##0_-;_-* &quot;-&quot;??_-;_-@_-">
                  <c:v>32722.91283999605</c:v>
                </c:pt>
                <c:pt idx="13" formatCode="_-* #,##0_-;\-* #,##0_-;_-* &quot;-&quot;??_-;_-@_-">
                  <c:v>32830.066670701941</c:v>
                </c:pt>
                <c:pt idx="14" formatCode="_-* #,##0_-;\-* #,##0_-;_-* &quot;-&quot;??_-;_-@_-">
                  <c:v>32949.238461581568</c:v>
                </c:pt>
                <c:pt idx="15" formatCode="_-* #,##0_-;\-* #,##0_-;_-* &quot;-&quot;??_-;_-@_-">
                  <c:v>33072.229712054541</c:v>
                </c:pt>
                <c:pt idx="16" formatCode="_-* #,##0_-;\-* #,##0_-;_-* &quot;-&quot;??_-;_-@_-">
                  <c:v>33192.751445921189</c:v>
                </c:pt>
                <c:pt idx="17" formatCode="_-* #,##0_-;\-* #,##0_-;_-* &quot;-&quot;??_-;_-@_-">
                  <c:v>33324.988468442651</c:v>
                </c:pt>
                <c:pt idx="18" formatCode="_-* #,##0_-;\-* #,##0_-;_-* &quot;-&quot;??_-;_-@_-">
                  <c:v>33465.77094442262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4AB-4BE4-A636-C436EBA394FE}"/>
            </c:ext>
          </c:extLst>
        </c:ser>
        <c:ser>
          <c:idx val="3"/>
          <c:order val="2"/>
          <c:tx>
            <c:strRef>
              <c:f>Hoja1!$A$8</c:f>
              <c:strCache>
                <c:ptCount val="1"/>
                <c:pt idx="0">
                  <c:v>Exp. Restrictions</c:v>
                </c:pt>
              </c:strCache>
            </c:strRef>
          </c:tx>
          <c:spPr>
            <a:ln w="28575" cap="rnd">
              <a:solidFill>
                <a:schemeClr val="accent1">
                  <a:lumMod val="6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Hoja1!$B$4:$AD$4</c:f>
              <c:strCache>
                <c:ptCount val="19"/>
                <c:pt idx="0">
                  <c:v>10/11</c:v>
                </c:pt>
                <c:pt idx="1">
                  <c:v>11/12</c:v>
                </c:pt>
                <c:pt idx="2">
                  <c:v>12/13</c:v>
                </c:pt>
                <c:pt idx="3">
                  <c:v>13/14</c:v>
                </c:pt>
                <c:pt idx="4">
                  <c:v>14/15</c:v>
                </c:pt>
                <c:pt idx="5">
                  <c:v>15/16</c:v>
                </c:pt>
                <c:pt idx="6">
                  <c:v>16/17</c:v>
                </c:pt>
                <c:pt idx="7">
                  <c:v>17/18</c:v>
                </c:pt>
                <c:pt idx="8">
                  <c:v>18/19</c:v>
                </c:pt>
                <c:pt idx="9">
                  <c:v>19/20</c:v>
                </c:pt>
                <c:pt idx="10">
                  <c:v>20/21</c:v>
                </c:pt>
                <c:pt idx="11">
                  <c:v>21/22</c:v>
                </c:pt>
                <c:pt idx="12">
                  <c:v>22/23</c:v>
                </c:pt>
                <c:pt idx="13">
                  <c:v>23/24</c:v>
                </c:pt>
                <c:pt idx="14">
                  <c:v>24/25</c:v>
                </c:pt>
                <c:pt idx="15">
                  <c:v>25/26</c:v>
                </c:pt>
                <c:pt idx="16">
                  <c:v>26727</c:v>
                </c:pt>
                <c:pt idx="17">
                  <c:v>27/28</c:v>
                </c:pt>
                <c:pt idx="18">
                  <c:v>28/29</c:v>
                </c:pt>
              </c:strCache>
            </c:strRef>
          </c:cat>
          <c:val>
            <c:numRef>
              <c:f>Hoja1!$B$8:$AD$8</c:f>
              <c:numCache>
                <c:formatCode>General</c:formatCode>
                <c:ptCount val="19"/>
                <c:pt idx="7" formatCode="_-* #,##0_-;\-* #,##0_-;_-* &quot;-&quot;??_-;_-@_-">
                  <c:v>32430</c:v>
                </c:pt>
                <c:pt idx="8" formatCode="_-* #,##0_-;\-* #,##0_-;_-* &quot;-&quot;??_-;_-@_-">
                  <c:v>33530.000000000007</c:v>
                </c:pt>
                <c:pt idx="9" formatCode="_-* #,##0_-;\-* #,##0_-;_-* &quot;-&quot;??_-;_-@_-">
                  <c:v>33599.99912364332</c:v>
                </c:pt>
                <c:pt idx="10" formatCode="_-* #,##0_-;\-* #,##0_-;_-* &quot;-&quot;??_-;_-@_-">
                  <c:v>31948.815273179534</c:v>
                </c:pt>
                <c:pt idx="11" formatCode="_-* #,##0_-;\-* #,##0_-;_-* &quot;-&quot;??_-;_-@_-">
                  <c:v>32093.446601674641</c:v>
                </c:pt>
                <c:pt idx="12" formatCode="_-* #,##0_-;\-* #,##0_-;_-* &quot;-&quot;??_-;_-@_-">
                  <c:v>32209.754335004163</c:v>
                </c:pt>
                <c:pt idx="13" formatCode="_-* #,##0_-;\-* #,##0_-;_-* &quot;-&quot;??_-;_-@_-">
                  <c:v>32308.972539661205</c:v>
                </c:pt>
                <c:pt idx="14" formatCode="_-* #,##0_-;\-* #,##0_-;_-* &quot;-&quot;??_-;_-@_-">
                  <c:v>32408.695961336529</c:v>
                </c:pt>
                <c:pt idx="15" formatCode="_-* #,##0_-;\-* #,##0_-;_-* &quot;-&quot;??_-;_-@_-">
                  <c:v>32514.473170773235</c:v>
                </c:pt>
                <c:pt idx="16" formatCode="_-* #,##0_-;\-* #,##0_-;_-* &quot;-&quot;??_-;_-@_-">
                  <c:v>32635.942053583891</c:v>
                </c:pt>
                <c:pt idx="17" formatCode="_-* #,##0_-;\-* #,##0_-;_-* &quot;-&quot;??_-;_-@_-">
                  <c:v>32746.008035746472</c:v>
                </c:pt>
                <c:pt idx="18" formatCode="_-* #,##0_-;\-* #,##0_-;_-* &quot;-&quot;??_-;_-@_-">
                  <c:v>32859.169466443782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4AB-4BE4-A636-C436EBA394FE}"/>
            </c:ext>
          </c:extLst>
        </c:ser>
        <c:ser>
          <c:idx val="6"/>
          <c:order val="4"/>
          <c:tx>
            <c:strRef>
              <c:f>Hoja1!$A$11</c:f>
              <c:strCache>
                <c:ptCount val="1"/>
                <c:pt idx="0">
                  <c:v>Potential</c:v>
                </c:pt>
              </c:strCache>
            </c:strRef>
          </c:tx>
          <c:spPr>
            <a:ln w="28575" cap="rnd">
              <a:solidFill>
                <a:schemeClr val="accent1">
                  <a:lumMod val="80000"/>
                  <a:lumOff val="2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Hoja1!$B$4:$AD$4</c:f>
              <c:strCache>
                <c:ptCount val="19"/>
                <c:pt idx="0">
                  <c:v>10/11</c:v>
                </c:pt>
                <c:pt idx="1">
                  <c:v>11/12</c:v>
                </c:pt>
                <c:pt idx="2">
                  <c:v>12/13</c:v>
                </c:pt>
                <c:pt idx="3">
                  <c:v>13/14</c:v>
                </c:pt>
                <c:pt idx="4">
                  <c:v>14/15</c:v>
                </c:pt>
                <c:pt idx="5">
                  <c:v>15/16</c:v>
                </c:pt>
                <c:pt idx="6">
                  <c:v>16/17</c:v>
                </c:pt>
                <c:pt idx="7">
                  <c:v>17/18</c:v>
                </c:pt>
                <c:pt idx="8">
                  <c:v>18/19</c:v>
                </c:pt>
                <c:pt idx="9">
                  <c:v>19/20</c:v>
                </c:pt>
                <c:pt idx="10">
                  <c:v>20/21</c:v>
                </c:pt>
                <c:pt idx="11">
                  <c:v>21/22</c:v>
                </c:pt>
                <c:pt idx="12">
                  <c:v>22/23</c:v>
                </c:pt>
                <c:pt idx="13">
                  <c:v>23/24</c:v>
                </c:pt>
                <c:pt idx="14">
                  <c:v>24/25</c:v>
                </c:pt>
                <c:pt idx="15">
                  <c:v>25/26</c:v>
                </c:pt>
                <c:pt idx="16">
                  <c:v>26727</c:v>
                </c:pt>
                <c:pt idx="17">
                  <c:v>27/28</c:v>
                </c:pt>
                <c:pt idx="18">
                  <c:v>28/29</c:v>
                </c:pt>
              </c:strCache>
            </c:strRef>
          </c:cat>
          <c:val>
            <c:numRef>
              <c:f>Hoja1!$B$11:$AD$11</c:f>
              <c:numCache>
                <c:formatCode>General</c:formatCode>
                <c:ptCount val="19"/>
                <c:pt idx="7" formatCode="_-* #,##0_-;\-* #,##0_-;_-* &quot;-&quot;??_-;_-@_-">
                  <c:v>32430</c:v>
                </c:pt>
                <c:pt idx="8" formatCode="_-* #,##0_-;\-* #,##0_-;_-* &quot;-&quot;??_-;_-@_-">
                  <c:v>33530.000000000007</c:v>
                </c:pt>
                <c:pt idx="9" formatCode="_-* #,##0_-;\-* #,##0_-;_-* &quot;-&quot;??_-;_-@_-">
                  <c:v>33599.99912364332</c:v>
                </c:pt>
                <c:pt idx="10" formatCode="_-* #,##0_-;\-* #,##0_-;_-* &quot;-&quot;??_-;_-@_-">
                  <c:v>33957.303283915222</c:v>
                </c:pt>
                <c:pt idx="11" formatCode="_-* #,##0_-;\-* #,##0_-;_-* &quot;-&quot;??_-;_-@_-">
                  <c:v>34231.935983508716</c:v>
                </c:pt>
                <c:pt idx="12" formatCode="_-* #,##0_-;\-* #,##0_-;_-* &quot;-&quot;??_-;_-@_-">
                  <c:v>34611.731681788377</c:v>
                </c:pt>
                <c:pt idx="13" formatCode="_-* #,##0_-;\-* #,##0_-;_-* &quot;-&quot;??_-;_-@_-">
                  <c:v>35206.425827174025</c:v>
                </c:pt>
                <c:pt idx="14" formatCode="_-* #,##0_-;\-* #,##0_-;_-* &quot;-&quot;??_-;_-@_-">
                  <c:v>35768.17948833797</c:v>
                </c:pt>
                <c:pt idx="15" formatCode="_-* #,##0_-;\-* #,##0_-;_-* &quot;-&quot;??_-;_-@_-">
                  <c:v>36314.031523677644</c:v>
                </c:pt>
                <c:pt idx="16" formatCode="_-* #,##0_-;\-* #,##0_-;_-* &quot;-&quot;??_-;_-@_-">
                  <c:v>36848.979142124561</c:v>
                </c:pt>
                <c:pt idx="17" formatCode="_-* #,##0_-;\-* #,##0_-;_-* &quot;-&quot;??_-;_-@_-">
                  <c:v>36985.342548793182</c:v>
                </c:pt>
                <c:pt idx="18" formatCode="_-* #,##0_-;\-* #,##0_-;_-* &quot;-&quot;??_-;_-@_-">
                  <c:v>37140.890517264903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4AB-4BE4-A636-C436EBA394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43890392"/>
        <c:axId val="543883336"/>
        <c:extLst>
          <c:ext xmlns:c15="http://schemas.microsoft.com/office/drawing/2012/chart" uri="{02D57815-91ED-43cb-92C2-25804820EDAC}">
            <c15:filteredLineSeries>
              <c15:ser>
                <c:idx val="5"/>
                <c:order val="3"/>
                <c:tx>
                  <c:strRef>
                    <c:extLst>
                      <c:ext uri="{02D57815-91ED-43cb-92C2-25804820EDAC}">
                        <c15:formulaRef>
                          <c15:sqref>Hoja1!$A$10</c15:sqref>
                        </c15:formulaRef>
                      </c:ext>
                    </c:extLst>
                    <c:strCache>
                      <c:ptCount val="1"/>
                      <c:pt idx="0">
                        <c:v>Gaps</c:v>
                      </c:pt>
                    </c:strCache>
                  </c:strRef>
                </c:tx>
                <c:spPr>
                  <a:ln w="28575" cap="rnd">
                    <a:solidFill>
                      <a:schemeClr val="accent5">
                        <a:lumMod val="60000"/>
                      </a:schemeClr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Hoja1!$B$4:$AD$4</c15:sqref>
                        </c15:formulaRef>
                      </c:ext>
                    </c:extLst>
                    <c:strCache>
                      <c:ptCount val="19"/>
                      <c:pt idx="0">
                        <c:v>10/11</c:v>
                      </c:pt>
                      <c:pt idx="1">
                        <c:v>11/12</c:v>
                      </c:pt>
                      <c:pt idx="2">
                        <c:v>12/13</c:v>
                      </c:pt>
                      <c:pt idx="3">
                        <c:v>13/14</c:v>
                      </c:pt>
                      <c:pt idx="4">
                        <c:v>14/15</c:v>
                      </c:pt>
                      <c:pt idx="5">
                        <c:v>15/16</c:v>
                      </c:pt>
                      <c:pt idx="6">
                        <c:v>16/17</c:v>
                      </c:pt>
                      <c:pt idx="7">
                        <c:v>17/18</c:v>
                      </c:pt>
                      <c:pt idx="8">
                        <c:v>18/19</c:v>
                      </c:pt>
                      <c:pt idx="9">
                        <c:v>19/20</c:v>
                      </c:pt>
                      <c:pt idx="10">
                        <c:v>20/21</c:v>
                      </c:pt>
                      <c:pt idx="11">
                        <c:v>21/22</c:v>
                      </c:pt>
                      <c:pt idx="12">
                        <c:v>22/23</c:v>
                      </c:pt>
                      <c:pt idx="13">
                        <c:v>23/24</c:v>
                      </c:pt>
                      <c:pt idx="14">
                        <c:v>24/25</c:v>
                      </c:pt>
                      <c:pt idx="15">
                        <c:v>25/26</c:v>
                      </c:pt>
                      <c:pt idx="16">
                        <c:v>26727</c:v>
                      </c:pt>
                      <c:pt idx="17">
                        <c:v>27/28</c:v>
                      </c:pt>
                      <c:pt idx="18">
                        <c:v>28/29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Hoja1!$B$10:$AD$10</c15:sqref>
                        </c15:formulaRef>
                      </c:ext>
                    </c:extLst>
                    <c:numCache>
                      <c:formatCode>General</c:formatCode>
                      <c:ptCount val="19"/>
                      <c:pt idx="7" formatCode="_-* #,##0_-;\-* #,##0_-;_-* &quot;-&quot;??_-;_-@_-">
                        <c:v>32430</c:v>
                      </c:pt>
                      <c:pt idx="8" formatCode="_-* #,##0_-;\-* #,##0_-;_-* &quot;-&quot;??_-;_-@_-">
                        <c:v>33530.000000000007</c:v>
                      </c:pt>
                      <c:pt idx="9" formatCode="_-* #,##0_-;\-* #,##0_-;_-* &quot;-&quot;??_-;_-@_-">
                        <c:v>33599.99912364332</c:v>
                      </c:pt>
                      <c:pt idx="10" formatCode="_-* #,##0_-;\-* #,##0_-;_-* &quot;-&quot;??_-;_-@_-">
                        <c:v>33946.225550647432</c:v>
                      </c:pt>
                      <c:pt idx="11" formatCode="_-* #,##0_-;\-* #,##0_-;_-* &quot;-&quot;??_-;_-@_-">
                        <c:v>34211.349792030131</c:v>
                      </c:pt>
                      <c:pt idx="12" formatCode="_-* #,##0_-;\-* #,##0_-;_-* &quot;-&quot;??_-;_-@_-">
                        <c:v>34574.186269655962</c:v>
                      </c:pt>
                      <c:pt idx="13" formatCode="_-* #,##0_-;\-* #,##0_-;_-* &quot;-&quot;??_-;_-@_-">
                        <c:v>35141.231696426286</c:v>
                      </c:pt>
                      <c:pt idx="14" formatCode="_-* #,##0_-;\-* #,##0_-;_-* &quot;-&quot;??_-;_-@_-">
                        <c:v>35683.131671998402</c:v>
                      </c:pt>
                      <c:pt idx="15" formatCode="_-* #,##0_-;\-* #,##0_-;_-* &quot;-&quot;??_-;_-@_-">
                        <c:v>36212.283296227208</c:v>
                      </c:pt>
                      <c:pt idx="16" formatCode="_-* #,##0_-;\-* #,##0_-;_-* &quot;-&quot;??_-;_-@_-">
                        <c:v>36731.711604835044</c:v>
                      </c:pt>
                      <c:pt idx="17" formatCode="_-* #,##0_-;\-* #,##0_-;_-* &quot;-&quot;??_-;_-@_-">
                        <c:v>36859.566005000859</c:v>
                      </c:pt>
                      <c:pt idx="18" formatCode="_-* #,##0_-;\-* #,##0_-;_-* &quot;-&quot;??_-;_-@_-">
                        <c:v>36996.522479350235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5-D4AB-4BE4-A636-C436EBA394FE}"/>
                  </c:ext>
                </c:extLst>
              </c15:ser>
            </c15:filteredLineSeries>
          </c:ext>
        </c:extLst>
      </c:lineChart>
      <c:catAx>
        <c:axId val="5438903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43883336"/>
        <c:crosses val="autoZero"/>
        <c:auto val="1"/>
        <c:lblAlgn val="ctr"/>
        <c:lblOffset val="100"/>
        <c:noMultiLvlLbl val="0"/>
      </c:catAx>
      <c:valAx>
        <c:axId val="543883336"/>
        <c:scaling>
          <c:orientation val="minMax"/>
          <c:max val="37500"/>
          <c:min val="29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438903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9294117564874309E-2"/>
          <c:y val="0.88022893555170467"/>
          <c:w val="0.92145017216218805"/>
          <c:h val="0.108601617488363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'Area Ceryol'!$H$7</c:f>
              <c:strCache>
                <c:ptCount val="1"/>
                <c:pt idx="0">
                  <c:v>Oilseeds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'Area Ceryol'!$F$8:$F$14</c:f>
              <c:strCache>
                <c:ptCount val="2"/>
                <c:pt idx="0">
                  <c:v>New Duties</c:v>
                </c:pt>
                <c:pt idx="1">
                  <c:v>Exp. Restrictions</c:v>
                </c:pt>
              </c:strCache>
            </c:strRef>
          </c:cat>
          <c:val>
            <c:numRef>
              <c:f>'Area Ceryol'!$H$8:$H$14</c:f>
              <c:numCache>
                <c:formatCode>0%</c:formatCode>
                <c:ptCount val="2"/>
                <c:pt idx="0">
                  <c:v>0.56160086477243243</c:v>
                </c:pt>
                <c:pt idx="1">
                  <c:v>0.61863297188647259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07D-495F-9858-0953DFD9A3C3}"/>
            </c:ext>
          </c:extLst>
        </c:ser>
        <c:ser>
          <c:idx val="0"/>
          <c:order val="1"/>
          <c:tx>
            <c:strRef>
              <c:f>'Area Ceryol'!$G$7</c:f>
              <c:strCache>
                <c:ptCount val="1"/>
                <c:pt idx="0">
                  <c:v>Cereals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'Area Ceryol'!$F$8:$F$14</c:f>
              <c:strCache>
                <c:ptCount val="2"/>
                <c:pt idx="0">
                  <c:v>New Duties</c:v>
                </c:pt>
                <c:pt idx="1">
                  <c:v>Exp. Restrictions</c:v>
                </c:pt>
              </c:strCache>
            </c:strRef>
          </c:cat>
          <c:val>
            <c:numRef>
              <c:f>'Area Ceryol'!$G$8:$G$14</c:f>
              <c:numCache>
                <c:formatCode>0%</c:formatCode>
                <c:ptCount val="2"/>
                <c:pt idx="0">
                  <c:v>0.43839913522756752</c:v>
                </c:pt>
                <c:pt idx="1">
                  <c:v>0.38136702811352735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07D-495F-9858-0953DFD9A3C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543893136"/>
        <c:axId val="543883728"/>
      </c:barChart>
      <c:catAx>
        <c:axId val="543893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64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43883728"/>
        <c:crosses val="autoZero"/>
        <c:auto val="1"/>
        <c:lblAlgn val="ctr"/>
        <c:lblOffset val="100"/>
        <c:noMultiLvlLbl val="0"/>
      </c:catAx>
      <c:valAx>
        <c:axId val="543883728"/>
        <c:scaling>
          <c:orientation val="minMax"/>
          <c:max val="1"/>
        </c:scaling>
        <c:delete val="1"/>
        <c:axPos val="l"/>
        <c:numFmt formatCode="0%" sourceLinked="1"/>
        <c:majorTickMark val="none"/>
        <c:minorTickMark val="none"/>
        <c:tickLblPos val="nextTo"/>
        <c:crossAx val="543893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879255631806881E-3"/>
          <c:y val="0.17026786553916712"/>
          <c:w val="0.96266640940250625"/>
          <c:h val="0.6735804862522696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Hoja7!$M$6</c:f>
              <c:strCache>
                <c:ptCount val="1"/>
                <c:pt idx="0">
                  <c:v>Cereals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Hoja7!$L$7:$L$13</c:f>
              <c:strCache>
                <c:ptCount val="6"/>
                <c:pt idx="0">
                  <c:v>18/19</c:v>
                </c:pt>
                <c:pt idx="1">
                  <c:v>Previous Duties</c:v>
                </c:pt>
                <c:pt idx="2">
                  <c:v>New Duties</c:v>
                </c:pt>
                <c:pt idx="3">
                  <c:v>Duties 2015</c:v>
                </c:pt>
                <c:pt idx="4">
                  <c:v>Exp. Restrictions</c:v>
                </c:pt>
                <c:pt idx="5">
                  <c:v>Potential</c:v>
                </c:pt>
              </c:strCache>
            </c:strRef>
          </c:cat>
          <c:val>
            <c:numRef>
              <c:f>Hoja7!$M$7:$M$13</c:f>
              <c:numCache>
                <c:formatCode>#,##0</c:formatCode>
                <c:ptCount val="6"/>
                <c:pt idx="0">
                  <c:v>77.604000060000004</c:v>
                </c:pt>
                <c:pt idx="1">
                  <c:v>89.858671733647768</c:v>
                </c:pt>
                <c:pt idx="2">
                  <c:v>88.076783940918673</c:v>
                </c:pt>
                <c:pt idx="3">
                  <c:v>82.491502345629172</c:v>
                </c:pt>
                <c:pt idx="4">
                  <c:v>72.023004955603952</c:v>
                </c:pt>
                <c:pt idx="5">
                  <c:v>114.47510130688161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1A-4468-A3D5-545D0527D5FB}"/>
            </c:ext>
          </c:extLst>
        </c:ser>
        <c:ser>
          <c:idx val="1"/>
          <c:order val="1"/>
          <c:tx>
            <c:strRef>
              <c:f>Hoja7!$N$6</c:f>
              <c:strCache>
                <c:ptCount val="1"/>
                <c:pt idx="0">
                  <c:v>Oilseeds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Hoja7!$L$7:$L$13</c:f>
              <c:strCache>
                <c:ptCount val="6"/>
                <c:pt idx="0">
                  <c:v>18/19</c:v>
                </c:pt>
                <c:pt idx="1">
                  <c:v>Previous Duties</c:v>
                </c:pt>
                <c:pt idx="2">
                  <c:v>New Duties</c:v>
                </c:pt>
                <c:pt idx="3">
                  <c:v>Duties 2015</c:v>
                </c:pt>
                <c:pt idx="4">
                  <c:v>Exp. Restrictions</c:v>
                </c:pt>
                <c:pt idx="5">
                  <c:v>Potential</c:v>
                </c:pt>
              </c:strCache>
            </c:strRef>
          </c:cat>
          <c:val>
            <c:numRef>
              <c:f>Hoja7!$N$7:$N$13</c:f>
              <c:numCache>
                <c:formatCode>#,##0</c:formatCode>
                <c:ptCount val="6"/>
                <c:pt idx="0">
                  <c:v>60.613999999999997</c:v>
                </c:pt>
                <c:pt idx="1">
                  <c:v>62.13874560469953</c:v>
                </c:pt>
                <c:pt idx="2">
                  <c:v>60.957887135711815</c:v>
                </c:pt>
                <c:pt idx="3">
                  <c:v>60.79165798160254</c:v>
                </c:pt>
                <c:pt idx="4">
                  <c:v>64.347303715834514</c:v>
                </c:pt>
                <c:pt idx="5">
                  <c:v>72.317542000678458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1A-4468-A3D5-545D0527D5FB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9"/>
        <c:overlap val="100"/>
        <c:axId val="543893920"/>
        <c:axId val="510567368"/>
      </c:barChart>
      <c:catAx>
        <c:axId val="5438939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10567368"/>
        <c:crosses val="autoZero"/>
        <c:auto val="1"/>
        <c:lblAlgn val="ctr"/>
        <c:lblOffset val="100"/>
        <c:noMultiLvlLbl val="0"/>
      </c:catAx>
      <c:valAx>
        <c:axId val="51056736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5438939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8868578411964811"/>
          <c:y val="1.8373709680919552E-2"/>
          <c:w val="0.28012232162554246"/>
          <c:h val="9.309828487930497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9344492330159"/>
          <c:y val="0.15651663639075003"/>
          <c:w val="0.83132716439707433"/>
          <c:h val="0.58741457031410471"/>
        </c:manualLayout>
      </c:layout>
      <c:lineChart>
        <c:grouping val="standard"/>
        <c:varyColors val="0"/>
        <c:ser>
          <c:idx val="0"/>
          <c:order val="0"/>
          <c:tx>
            <c:v>International Price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SOJA!$A$2:$A$2026</c:f>
              <c:numCache>
                <c:formatCode>m/d/yyyy</c:formatCode>
                <c:ptCount val="2025"/>
                <c:pt idx="0">
                  <c:v>39449</c:v>
                </c:pt>
                <c:pt idx="1">
                  <c:v>39450</c:v>
                </c:pt>
                <c:pt idx="2">
                  <c:v>39451</c:v>
                </c:pt>
                <c:pt idx="3">
                  <c:v>39454</c:v>
                </c:pt>
                <c:pt idx="4">
                  <c:v>39455</c:v>
                </c:pt>
                <c:pt idx="5">
                  <c:v>39456</c:v>
                </c:pt>
                <c:pt idx="6">
                  <c:v>39457</c:v>
                </c:pt>
                <c:pt idx="7">
                  <c:v>39458</c:v>
                </c:pt>
                <c:pt idx="8">
                  <c:v>39461</c:v>
                </c:pt>
                <c:pt idx="9">
                  <c:v>39462</c:v>
                </c:pt>
                <c:pt idx="10">
                  <c:v>39463</c:v>
                </c:pt>
                <c:pt idx="11">
                  <c:v>39464</c:v>
                </c:pt>
                <c:pt idx="12">
                  <c:v>39465</c:v>
                </c:pt>
                <c:pt idx="13">
                  <c:v>39468</c:v>
                </c:pt>
                <c:pt idx="14">
                  <c:v>39469</c:v>
                </c:pt>
                <c:pt idx="15">
                  <c:v>39470</c:v>
                </c:pt>
                <c:pt idx="16">
                  <c:v>39471</c:v>
                </c:pt>
                <c:pt idx="17">
                  <c:v>39472</c:v>
                </c:pt>
                <c:pt idx="18">
                  <c:v>39475</c:v>
                </c:pt>
                <c:pt idx="19">
                  <c:v>39476</c:v>
                </c:pt>
                <c:pt idx="20">
                  <c:v>39477</c:v>
                </c:pt>
                <c:pt idx="21">
                  <c:v>39482</c:v>
                </c:pt>
                <c:pt idx="22">
                  <c:v>39483</c:v>
                </c:pt>
                <c:pt idx="23">
                  <c:v>39484</c:v>
                </c:pt>
                <c:pt idx="24">
                  <c:v>39485</c:v>
                </c:pt>
                <c:pt idx="25">
                  <c:v>39486</c:v>
                </c:pt>
                <c:pt idx="26">
                  <c:v>39489</c:v>
                </c:pt>
                <c:pt idx="27">
                  <c:v>39490</c:v>
                </c:pt>
                <c:pt idx="28">
                  <c:v>39491</c:v>
                </c:pt>
                <c:pt idx="29">
                  <c:v>39492</c:v>
                </c:pt>
                <c:pt idx="30">
                  <c:v>39493</c:v>
                </c:pt>
                <c:pt idx="31">
                  <c:v>39496</c:v>
                </c:pt>
                <c:pt idx="32">
                  <c:v>39497</c:v>
                </c:pt>
                <c:pt idx="33">
                  <c:v>39498</c:v>
                </c:pt>
                <c:pt idx="34">
                  <c:v>39499</c:v>
                </c:pt>
                <c:pt idx="35">
                  <c:v>39500</c:v>
                </c:pt>
                <c:pt idx="36">
                  <c:v>39503</c:v>
                </c:pt>
                <c:pt idx="37">
                  <c:v>39504</c:v>
                </c:pt>
                <c:pt idx="38">
                  <c:v>39505</c:v>
                </c:pt>
                <c:pt idx="39">
                  <c:v>39506</c:v>
                </c:pt>
                <c:pt idx="40">
                  <c:v>39510</c:v>
                </c:pt>
                <c:pt idx="41">
                  <c:v>39511</c:v>
                </c:pt>
                <c:pt idx="42">
                  <c:v>39512</c:v>
                </c:pt>
                <c:pt idx="43">
                  <c:v>39513</c:v>
                </c:pt>
                <c:pt idx="44">
                  <c:v>39514</c:v>
                </c:pt>
                <c:pt idx="45">
                  <c:v>39517</c:v>
                </c:pt>
                <c:pt idx="46">
                  <c:v>39518</c:v>
                </c:pt>
                <c:pt idx="47">
                  <c:v>39519</c:v>
                </c:pt>
                <c:pt idx="48">
                  <c:v>39520</c:v>
                </c:pt>
                <c:pt idx="49">
                  <c:v>39521</c:v>
                </c:pt>
                <c:pt idx="50">
                  <c:v>39524</c:v>
                </c:pt>
                <c:pt idx="51">
                  <c:v>39525</c:v>
                </c:pt>
                <c:pt idx="52">
                  <c:v>39526</c:v>
                </c:pt>
                <c:pt idx="53">
                  <c:v>39562</c:v>
                </c:pt>
                <c:pt idx="54">
                  <c:v>39563</c:v>
                </c:pt>
                <c:pt idx="55">
                  <c:v>39566</c:v>
                </c:pt>
                <c:pt idx="56">
                  <c:v>39567</c:v>
                </c:pt>
                <c:pt idx="57">
                  <c:v>39568</c:v>
                </c:pt>
                <c:pt idx="58">
                  <c:v>39570</c:v>
                </c:pt>
                <c:pt idx="59">
                  <c:v>39573</c:v>
                </c:pt>
                <c:pt idx="60">
                  <c:v>39574</c:v>
                </c:pt>
                <c:pt idx="61">
                  <c:v>39575</c:v>
                </c:pt>
                <c:pt idx="62">
                  <c:v>39576</c:v>
                </c:pt>
                <c:pt idx="63">
                  <c:v>39577</c:v>
                </c:pt>
                <c:pt idx="64">
                  <c:v>39580</c:v>
                </c:pt>
                <c:pt idx="65">
                  <c:v>39581</c:v>
                </c:pt>
                <c:pt idx="66">
                  <c:v>39582</c:v>
                </c:pt>
                <c:pt idx="67">
                  <c:v>39583</c:v>
                </c:pt>
                <c:pt idx="68">
                  <c:v>39584</c:v>
                </c:pt>
                <c:pt idx="69">
                  <c:v>39587</c:v>
                </c:pt>
                <c:pt idx="70">
                  <c:v>39588</c:v>
                </c:pt>
                <c:pt idx="71">
                  <c:v>39589</c:v>
                </c:pt>
                <c:pt idx="72">
                  <c:v>39590</c:v>
                </c:pt>
                <c:pt idx="73">
                  <c:v>39591</c:v>
                </c:pt>
                <c:pt idx="74">
                  <c:v>39623</c:v>
                </c:pt>
                <c:pt idx="75">
                  <c:v>39624</c:v>
                </c:pt>
                <c:pt idx="76">
                  <c:v>39625</c:v>
                </c:pt>
                <c:pt idx="77">
                  <c:v>39626</c:v>
                </c:pt>
                <c:pt idx="78">
                  <c:v>39629</c:v>
                </c:pt>
                <c:pt idx="79">
                  <c:v>39630</c:v>
                </c:pt>
                <c:pt idx="80">
                  <c:v>39631</c:v>
                </c:pt>
                <c:pt idx="81">
                  <c:v>39632</c:v>
                </c:pt>
                <c:pt idx="82">
                  <c:v>39633</c:v>
                </c:pt>
                <c:pt idx="83">
                  <c:v>39636</c:v>
                </c:pt>
                <c:pt idx="84">
                  <c:v>39637</c:v>
                </c:pt>
                <c:pt idx="85">
                  <c:v>39639</c:v>
                </c:pt>
                <c:pt idx="86">
                  <c:v>39640</c:v>
                </c:pt>
                <c:pt idx="87">
                  <c:v>39643</c:v>
                </c:pt>
                <c:pt idx="88">
                  <c:v>39644</c:v>
                </c:pt>
                <c:pt idx="89">
                  <c:v>39645</c:v>
                </c:pt>
                <c:pt idx="90">
                  <c:v>39646</c:v>
                </c:pt>
                <c:pt idx="91">
                  <c:v>39647</c:v>
                </c:pt>
                <c:pt idx="92">
                  <c:v>39650</c:v>
                </c:pt>
                <c:pt idx="93">
                  <c:v>39651</c:v>
                </c:pt>
                <c:pt idx="94">
                  <c:v>39652</c:v>
                </c:pt>
                <c:pt idx="95">
                  <c:v>39653</c:v>
                </c:pt>
                <c:pt idx="96">
                  <c:v>39685</c:v>
                </c:pt>
                <c:pt idx="97">
                  <c:v>39686</c:v>
                </c:pt>
                <c:pt idx="98">
                  <c:v>39687</c:v>
                </c:pt>
                <c:pt idx="99">
                  <c:v>39688</c:v>
                </c:pt>
                <c:pt idx="100">
                  <c:v>39689</c:v>
                </c:pt>
                <c:pt idx="101">
                  <c:v>39692</c:v>
                </c:pt>
                <c:pt idx="102">
                  <c:v>39693</c:v>
                </c:pt>
                <c:pt idx="103">
                  <c:v>39694</c:v>
                </c:pt>
                <c:pt idx="104">
                  <c:v>39695</c:v>
                </c:pt>
                <c:pt idx="105">
                  <c:v>39696</c:v>
                </c:pt>
                <c:pt idx="106">
                  <c:v>39699</c:v>
                </c:pt>
                <c:pt idx="107">
                  <c:v>39700</c:v>
                </c:pt>
                <c:pt idx="108">
                  <c:v>39701</c:v>
                </c:pt>
                <c:pt idx="109">
                  <c:v>39702</c:v>
                </c:pt>
                <c:pt idx="110">
                  <c:v>39703</c:v>
                </c:pt>
                <c:pt idx="111">
                  <c:v>39706</c:v>
                </c:pt>
                <c:pt idx="112">
                  <c:v>39707</c:v>
                </c:pt>
                <c:pt idx="113">
                  <c:v>39708</c:v>
                </c:pt>
                <c:pt idx="114">
                  <c:v>39709</c:v>
                </c:pt>
                <c:pt idx="115">
                  <c:v>39710</c:v>
                </c:pt>
                <c:pt idx="116">
                  <c:v>39713</c:v>
                </c:pt>
                <c:pt idx="117">
                  <c:v>39714</c:v>
                </c:pt>
                <c:pt idx="118">
                  <c:v>39930</c:v>
                </c:pt>
                <c:pt idx="119">
                  <c:v>39931</c:v>
                </c:pt>
                <c:pt idx="120">
                  <c:v>39932</c:v>
                </c:pt>
                <c:pt idx="121">
                  <c:v>39933</c:v>
                </c:pt>
                <c:pt idx="122">
                  <c:v>39937</c:v>
                </c:pt>
                <c:pt idx="123">
                  <c:v>39938</c:v>
                </c:pt>
                <c:pt idx="124">
                  <c:v>39939</c:v>
                </c:pt>
                <c:pt idx="125">
                  <c:v>39940</c:v>
                </c:pt>
                <c:pt idx="126">
                  <c:v>39941</c:v>
                </c:pt>
                <c:pt idx="127">
                  <c:v>39944</c:v>
                </c:pt>
                <c:pt idx="128">
                  <c:v>39946</c:v>
                </c:pt>
                <c:pt idx="129">
                  <c:v>39947</c:v>
                </c:pt>
                <c:pt idx="130">
                  <c:v>39948</c:v>
                </c:pt>
                <c:pt idx="131">
                  <c:v>39951</c:v>
                </c:pt>
                <c:pt idx="132">
                  <c:v>39952</c:v>
                </c:pt>
                <c:pt idx="133">
                  <c:v>39953</c:v>
                </c:pt>
                <c:pt idx="134">
                  <c:v>39954</c:v>
                </c:pt>
                <c:pt idx="135">
                  <c:v>39961</c:v>
                </c:pt>
                <c:pt idx="136">
                  <c:v>39962</c:v>
                </c:pt>
                <c:pt idx="137">
                  <c:v>39965</c:v>
                </c:pt>
                <c:pt idx="138">
                  <c:v>39966</c:v>
                </c:pt>
                <c:pt idx="139">
                  <c:v>39967</c:v>
                </c:pt>
                <c:pt idx="140">
                  <c:v>39968</c:v>
                </c:pt>
                <c:pt idx="141">
                  <c:v>39969</c:v>
                </c:pt>
                <c:pt idx="142">
                  <c:v>39972</c:v>
                </c:pt>
                <c:pt idx="143">
                  <c:v>39973</c:v>
                </c:pt>
                <c:pt idx="144">
                  <c:v>39974</c:v>
                </c:pt>
                <c:pt idx="145">
                  <c:v>39975</c:v>
                </c:pt>
                <c:pt idx="146">
                  <c:v>39976</c:v>
                </c:pt>
                <c:pt idx="147">
                  <c:v>39980</c:v>
                </c:pt>
                <c:pt idx="148">
                  <c:v>39981</c:v>
                </c:pt>
                <c:pt idx="149">
                  <c:v>39982</c:v>
                </c:pt>
                <c:pt idx="150">
                  <c:v>39983</c:v>
                </c:pt>
                <c:pt idx="151">
                  <c:v>39986</c:v>
                </c:pt>
                <c:pt idx="152">
                  <c:v>39987</c:v>
                </c:pt>
                <c:pt idx="153">
                  <c:v>39990</c:v>
                </c:pt>
                <c:pt idx="154">
                  <c:v>39993</c:v>
                </c:pt>
                <c:pt idx="155">
                  <c:v>39994</c:v>
                </c:pt>
                <c:pt idx="156">
                  <c:v>39995</c:v>
                </c:pt>
                <c:pt idx="157">
                  <c:v>39996</c:v>
                </c:pt>
                <c:pt idx="158">
                  <c:v>39997</c:v>
                </c:pt>
                <c:pt idx="159">
                  <c:v>40000</c:v>
                </c:pt>
                <c:pt idx="160">
                  <c:v>40001</c:v>
                </c:pt>
                <c:pt idx="161">
                  <c:v>40002</c:v>
                </c:pt>
                <c:pt idx="162">
                  <c:v>40007</c:v>
                </c:pt>
                <c:pt idx="163">
                  <c:v>40008</c:v>
                </c:pt>
                <c:pt idx="164">
                  <c:v>40009</c:v>
                </c:pt>
                <c:pt idx="165">
                  <c:v>40010</c:v>
                </c:pt>
                <c:pt idx="166">
                  <c:v>40011</c:v>
                </c:pt>
                <c:pt idx="167">
                  <c:v>40014</c:v>
                </c:pt>
                <c:pt idx="168">
                  <c:v>40015</c:v>
                </c:pt>
                <c:pt idx="169">
                  <c:v>40016</c:v>
                </c:pt>
                <c:pt idx="170">
                  <c:v>40017</c:v>
                </c:pt>
                <c:pt idx="171">
                  <c:v>40018</c:v>
                </c:pt>
                <c:pt idx="172">
                  <c:v>40051</c:v>
                </c:pt>
                <c:pt idx="173">
                  <c:v>40052</c:v>
                </c:pt>
                <c:pt idx="174">
                  <c:v>40053</c:v>
                </c:pt>
                <c:pt idx="175">
                  <c:v>40057</c:v>
                </c:pt>
                <c:pt idx="176">
                  <c:v>40058</c:v>
                </c:pt>
                <c:pt idx="177">
                  <c:v>40059</c:v>
                </c:pt>
                <c:pt idx="178">
                  <c:v>40060</c:v>
                </c:pt>
                <c:pt idx="179">
                  <c:v>40063</c:v>
                </c:pt>
                <c:pt idx="180">
                  <c:v>40064</c:v>
                </c:pt>
                <c:pt idx="181">
                  <c:v>40065</c:v>
                </c:pt>
                <c:pt idx="182">
                  <c:v>40066</c:v>
                </c:pt>
                <c:pt idx="183">
                  <c:v>40067</c:v>
                </c:pt>
                <c:pt idx="184">
                  <c:v>40070</c:v>
                </c:pt>
                <c:pt idx="185">
                  <c:v>40071</c:v>
                </c:pt>
                <c:pt idx="186">
                  <c:v>40072</c:v>
                </c:pt>
                <c:pt idx="187">
                  <c:v>40073</c:v>
                </c:pt>
                <c:pt idx="188">
                  <c:v>40074</c:v>
                </c:pt>
                <c:pt idx="189">
                  <c:v>40077</c:v>
                </c:pt>
                <c:pt idx="190">
                  <c:v>40078</c:v>
                </c:pt>
                <c:pt idx="191">
                  <c:v>40079</c:v>
                </c:pt>
                <c:pt idx="192">
                  <c:v>40175</c:v>
                </c:pt>
                <c:pt idx="193">
                  <c:v>40176</c:v>
                </c:pt>
                <c:pt idx="194">
                  <c:v>40182</c:v>
                </c:pt>
                <c:pt idx="195">
                  <c:v>40183</c:v>
                </c:pt>
                <c:pt idx="196">
                  <c:v>40184</c:v>
                </c:pt>
                <c:pt idx="197">
                  <c:v>40185</c:v>
                </c:pt>
                <c:pt idx="198">
                  <c:v>40186</c:v>
                </c:pt>
                <c:pt idx="199">
                  <c:v>40189</c:v>
                </c:pt>
                <c:pt idx="200">
                  <c:v>40190</c:v>
                </c:pt>
                <c:pt idx="201">
                  <c:v>40191</c:v>
                </c:pt>
                <c:pt idx="202">
                  <c:v>40192</c:v>
                </c:pt>
                <c:pt idx="203">
                  <c:v>40193</c:v>
                </c:pt>
                <c:pt idx="204">
                  <c:v>40196</c:v>
                </c:pt>
                <c:pt idx="205">
                  <c:v>40197</c:v>
                </c:pt>
                <c:pt idx="206">
                  <c:v>40198</c:v>
                </c:pt>
                <c:pt idx="207">
                  <c:v>40199</c:v>
                </c:pt>
                <c:pt idx="208">
                  <c:v>40200</c:v>
                </c:pt>
                <c:pt idx="209">
                  <c:v>40262</c:v>
                </c:pt>
                <c:pt idx="210">
                  <c:v>40263</c:v>
                </c:pt>
                <c:pt idx="211">
                  <c:v>40266</c:v>
                </c:pt>
                <c:pt idx="212">
                  <c:v>40267</c:v>
                </c:pt>
                <c:pt idx="213">
                  <c:v>40268</c:v>
                </c:pt>
                <c:pt idx="214">
                  <c:v>40273</c:v>
                </c:pt>
                <c:pt idx="215">
                  <c:v>40274</c:v>
                </c:pt>
                <c:pt idx="216">
                  <c:v>40275</c:v>
                </c:pt>
                <c:pt idx="217">
                  <c:v>40276</c:v>
                </c:pt>
                <c:pt idx="218">
                  <c:v>40277</c:v>
                </c:pt>
                <c:pt idx="219">
                  <c:v>40280</c:v>
                </c:pt>
                <c:pt idx="220">
                  <c:v>40281</c:v>
                </c:pt>
                <c:pt idx="221">
                  <c:v>40282</c:v>
                </c:pt>
                <c:pt idx="222">
                  <c:v>40283</c:v>
                </c:pt>
                <c:pt idx="223">
                  <c:v>40284</c:v>
                </c:pt>
                <c:pt idx="224">
                  <c:v>40287</c:v>
                </c:pt>
                <c:pt idx="225">
                  <c:v>40288</c:v>
                </c:pt>
                <c:pt idx="226">
                  <c:v>40289</c:v>
                </c:pt>
                <c:pt idx="227">
                  <c:v>40290</c:v>
                </c:pt>
                <c:pt idx="228">
                  <c:v>40291</c:v>
                </c:pt>
                <c:pt idx="229">
                  <c:v>40294</c:v>
                </c:pt>
                <c:pt idx="230">
                  <c:v>40295</c:v>
                </c:pt>
                <c:pt idx="231">
                  <c:v>40296</c:v>
                </c:pt>
                <c:pt idx="232">
                  <c:v>40297</c:v>
                </c:pt>
                <c:pt idx="233">
                  <c:v>40298</c:v>
                </c:pt>
                <c:pt idx="234">
                  <c:v>40301</c:v>
                </c:pt>
                <c:pt idx="235">
                  <c:v>40302</c:v>
                </c:pt>
                <c:pt idx="236">
                  <c:v>40303</c:v>
                </c:pt>
                <c:pt idx="237">
                  <c:v>40304</c:v>
                </c:pt>
                <c:pt idx="238">
                  <c:v>40305</c:v>
                </c:pt>
                <c:pt idx="239">
                  <c:v>40308</c:v>
                </c:pt>
                <c:pt idx="240">
                  <c:v>40309</c:v>
                </c:pt>
                <c:pt idx="241">
                  <c:v>40310</c:v>
                </c:pt>
                <c:pt idx="242">
                  <c:v>40311</c:v>
                </c:pt>
                <c:pt idx="243">
                  <c:v>40312</c:v>
                </c:pt>
                <c:pt idx="244">
                  <c:v>40315</c:v>
                </c:pt>
                <c:pt idx="245">
                  <c:v>40316</c:v>
                </c:pt>
                <c:pt idx="246">
                  <c:v>40317</c:v>
                </c:pt>
                <c:pt idx="247">
                  <c:v>40318</c:v>
                </c:pt>
                <c:pt idx="248">
                  <c:v>40319</c:v>
                </c:pt>
                <c:pt idx="249">
                  <c:v>40324</c:v>
                </c:pt>
                <c:pt idx="250">
                  <c:v>40325</c:v>
                </c:pt>
                <c:pt idx="251">
                  <c:v>40326</c:v>
                </c:pt>
                <c:pt idx="252">
                  <c:v>40329</c:v>
                </c:pt>
                <c:pt idx="253">
                  <c:v>40330</c:v>
                </c:pt>
                <c:pt idx="254">
                  <c:v>40331</c:v>
                </c:pt>
                <c:pt idx="255">
                  <c:v>40332</c:v>
                </c:pt>
                <c:pt idx="256">
                  <c:v>40333</c:v>
                </c:pt>
                <c:pt idx="257">
                  <c:v>40336</c:v>
                </c:pt>
                <c:pt idx="258">
                  <c:v>40337</c:v>
                </c:pt>
                <c:pt idx="259">
                  <c:v>40338</c:v>
                </c:pt>
                <c:pt idx="260">
                  <c:v>40339</c:v>
                </c:pt>
                <c:pt idx="261">
                  <c:v>40340</c:v>
                </c:pt>
                <c:pt idx="262">
                  <c:v>40343</c:v>
                </c:pt>
                <c:pt idx="263">
                  <c:v>40344</c:v>
                </c:pt>
                <c:pt idx="264">
                  <c:v>40345</c:v>
                </c:pt>
                <c:pt idx="265">
                  <c:v>40346</c:v>
                </c:pt>
                <c:pt idx="266">
                  <c:v>40347</c:v>
                </c:pt>
                <c:pt idx="267">
                  <c:v>40351</c:v>
                </c:pt>
                <c:pt idx="268">
                  <c:v>40352</c:v>
                </c:pt>
                <c:pt idx="269">
                  <c:v>40353</c:v>
                </c:pt>
                <c:pt idx="270">
                  <c:v>40354</c:v>
                </c:pt>
                <c:pt idx="271">
                  <c:v>40357</c:v>
                </c:pt>
                <c:pt idx="272">
                  <c:v>40358</c:v>
                </c:pt>
                <c:pt idx="273">
                  <c:v>40360</c:v>
                </c:pt>
                <c:pt idx="274">
                  <c:v>40361</c:v>
                </c:pt>
                <c:pt idx="275">
                  <c:v>40364</c:v>
                </c:pt>
                <c:pt idx="276">
                  <c:v>40365</c:v>
                </c:pt>
                <c:pt idx="277">
                  <c:v>40366</c:v>
                </c:pt>
                <c:pt idx="278">
                  <c:v>40367</c:v>
                </c:pt>
                <c:pt idx="279">
                  <c:v>40371</c:v>
                </c:pt>
                <c:pt idx="280">
                  <c:v>40372</c:v>
                </c:pt>
                <c:pt idx="281">
                  <c:v>40373</c:v>
                </c:pt>
                <c:pt idx="282">
                  <c:v>40374</c:v>
                </c:pt>
                <c:pt idx="283">
                  <c:v>40375</c:v>
                </c:pt>
                <c:pt idx="284">
                  <c:v>40378</c:v>
                </c:pt>
                <c:pt idx="285">
                  <c:v>40379</c:v>
                </c:pt>
                <c:pt idx="286">
                  <c:v>40380</c:v>
                </c:pt>
                <c:pt idx="287">
                  <c:v>40381</c:v>
                </c:pt>
                <c:pt idx="288">
                  <c:v>40382</c:v>
                </c:pt>
                <c:pt idx="289">
                  <c:v>40385</c:v>
                </c:pt>
                <c:pt idx="290">
                  <c:v>40386</c:v>
                </c:pt>
                <c:pt idx="291">
                  <c:v>40387</c:v>
                </c:pt>
                <c:pt idx="292">
                  <c:v>40388</c:v>
                </c:pt>
                <c:pt idx="293">
                  <c:v>40392</c:v>
                </c:pt>
                <c:pt idx="294">
                  <c:v>40393</c:v>
                </c:pt>
                <c:pt idx="295">
                  <c:v>40394</c:v>
                </c:pt>
                <c:pt idx="296">
                  <c:v>40395</c:v>
                </c:pt>
                <c:pt idx="297">
                  <c:v>40396</c:v>
                </c:pt>
                <c:pt idx="298">
                  <c:v>40399</c:v>
                </c:pt>
                <c:pt idx="299">
                  <c:v>40400</c:v>
                </c:pt>
                <c:pt idx="300">
                  <c:v>40401</c:v>
                </c:pt>
                <c:pt idx="301">
                  <c:v>40402</c:v>
                </c:pt>
                <c:pt idx="302">
                  <c:v>40403</c:v>
                </c:pt>
                <c:pt idx="303">
                  <c:v>40407</c:v>
                </c:pt>
                <c:pt idx="304">
                  <c:v>40408</c:v>
                </c:pt>
                <c:pt idx="305">
                  <c:v>40409</c:v>
                </c:pt>
                <c:pt idx="306">
                  <c:v>40410</c:v>
                </c:pt>
                <c:pt idx="307">
                  <c:v>40413</c:v>
                </c:pt>
                <c:pt idx="308">
                  <c:v>40414</c:v>
                </c:pt>
                <c:pt idx="309">
                  <c:v>40415</c:v>
                </c:pt>
                <c:pt idx="310">
                  <c:v>40416</c:v>
                </c:pt>
                <c:pt idx="311">
                  <c:v>40417</c:v>
                </c:pt>
                <c:pt idx="312">
                  <c:v>40420</c:v>
                </c:pt>
                <c:pt idx="313">
                  <c:v>40422</c:v>
                </c:pt>
                <c:pt idx="314">
                  <c:v>40423</c:v>
                </c:pt>
                <c:pt idx="315">
                  <c:v>40424</c:v>
                </c:pt>
                <c:pt idx="316">
                  <c:v>40427</c:v>
                </c:pt>
                <c:pt idx="317">
                  <c:v>40428</c:v>
                </c:pt>
                <c:pt idx="318">
                  <c:v>40429</c:v>
                </c:pt>
                <c:pt idx="319">
                  <c:v>40430</c:v>
                </c:pt>
                <c:pt idx="320">
                  <c:v>40431</c:v>
                </c:pt>
                <c:pt idx="321">
                  <c:v>40434</c:v>
                </c:pt>
                <c:pt idx="322">
                  <c:v>40435</c:v>
                </c:pt>
                <c:pt idx="323">
                  <c:v>40436</c:v>
                </c:pt>
                <c:pt idx="324">
                  <c:v>40437</c:v>
                </c:pt>
                <c:pt idx="325">
                  <c:v>40438</c:v>
                </c:pt>
                <c:pt idx="326">
                  <c:v>40441</c:v>
                </c:pt>
                <c:pt idx="327">
                  <c:v>40442</c:v>
                </c:pt>
                <c:pt idx="328">
                  <c:v>40443</c:v>
                </c:pt>
                <c:pt idx="329">
                  <c:v>40444</c:v>
                </c:pt>
                <c:pt idx="330">
                  <c:v>40471</c:v>
                </c:pt>
                <c:pt idx="331">
                  <c:v>40472</c:v>
                </c:pt>
                <c:pt idx="332">
                  <c:v>40473</c:v>
                </c:pt>
                <c:pt idx="333">
                  <c:v>40476</c:v>
                </c:pt>
                <c:pt idx="334">
                  <c:v>40477</c:v>
                </c:pt>
                <c:pt idx="335">
                  <c:v>40487</c:v>
                </c:pt>
                <c:pt idx="336">
                  <c:v>40490</c:v>
                </c:pt>
                <c:pt idx="337">
                  <c:v>40491</c:v>
                </c:pt>
                <c:pt idx="338">
                  <c:v>40492</c:v>
                </c:pt>
                <c:pt idx="339">
                  <c:v>40493</c:v>
                </c:pt>
                <c:pt idx="340">
                  <c:v>40494</c:v>
                </c:pt>
                <c:pt idx="341">
                  <c:v>40497</c:v>
                </c:pt>
                <c:pt idx="342">
                  <c:v>40498</c:v>
                </c:pt>
                <c:pt idx="343">
                  <c:v>40499</c:v>
                </c:pt>
                <c:pt idx="344">
                  <c:v>40500</c:v>
                </c:pt>
                <c:pt idx="345">
                  <c:v>40501</c:v>
                </c:pt>
                <c:pt idx="346">
                  <c:v>40505</c:v>
                </c:pt>
                <c:pt idx="347">
                  <c:v>40506</c:v>
                </c:pt>
                <c:pt idx="348">
                  <c:v>40507</c:v>
                </c:pt>
                <c:pt idx="349">
                  <c:v>40508</c:v>
                </c:pt>
                <c:pt idx="350">
                  <c:v>40511</c:v>
                </c:pt>
                <c:pt idx="351">
                  <c:v>40513</c:v>
                </c:pt>
                <c:pt idx="352">
                  <c:v>40514</c:v>
                </c:pt>
                <c:pt idx="353">
                  <c:v>40515</c:v>
                </c:pt>
                <c:pt idx="354">
                  <c:v>40518</c:v>
                </c:pt>
                <c:pt idx="355">
                  <c:v>40519</c:v>
                </c:pt>
                <c:pt idx="356">
                  <c:v>40521</c:v>
                </c:pt>
                <c:pt idx="357">
                  <c:v>40522</c:v>
                </c:pt>
                <c:pt idx="358">
                  <c:v>40525</c:v>
                </c:pt>
                <c:pt idx="359">
                  <c:v>40526</c:v>
                </c:pt>
                <c:pt idx="360">
                  <c:v>40527</c:v>
                </c:pt>
                <c:pt idx="361">
                  <c:v>40528</c:v>
                </c:pt>
                <c:pt idx="362">
                  <c:v>40529</c:v>
                </c:pt>
                <c:pt idx="363">
                  <c:v>40532</c:v>
                </c:pt>
                <c:pt idx="364">
                  <c:v>40533</c:v>
                </c:pt>
                <c:pt idx="365">
                  <c:v>40534</c:v>
                </c:pt>
                <c:pt idx="366">
                  <c:v>40539</c:v>
                </c:pt>
                <c:pt idx="367">
                  <c:v>40658</c:v>
                </c:pt>
                <c:pt idx="368">
                  <c:v>40659</c:v>
                </c:pt>
                <c:pt idx="369">
                  <c:v>40660</c:v>
                </c:pt>
                <c:pt idx="370">
                  <c:v>40661</c:v>
                </c:pt>
                <c:pt idx="371">
                  <c:v>40662</c:v>
                </c:pt>
                <c:pt idx="372">
                  <c:v>40665</c:v>
                </c:pt>
                <c:pt idx="373">
                  <c:v>40666</c:v>
                </c:pt>
                <c:pt idx="374">
                  <c:v>40667</c:v>
                </c:pt>
                <c:pt idx="375">
                  <c:v>40668</c:v>
                </c:pt>
                <c:pt idx="376">
                  <c:v>40669</c:v>
                </c:pt>
                <c:pt idx="377">
                  <c:v>40672</c:v>
                </c:pt>
                <c:pt idx="378">
                  <c:v>40673</c:v>
                </c:pt>
                <c:pt idx="379">
                  <c:v>40674</c:v>
                </c:pt>
                <c:pt idx="380">
                  <c:v>40675</c:v>
                </c:pt>
                <c:pt idx="381">
                  <c:v>40676</c:v>
                </c:pt>
                <c:pt idx="382">
                  <c:v>40679</c:v>
                </c:pt>
                <c:pt idx="383">
                  <c:v>40680</c:v>
                </c:pt>
                <c:pt idx="384">
                  <c:v>40681</c:v>
                </c:pt>
                <c:pt idx="385">
                  <c:v>40682</c:v>
                </c:pt>
                <c:pt idx="386">
                  <c:v>40683</c:v>
                </c:pt>
                <c:pt idx="387">
                  <c:v>40686</c:v>
                </c:pt>
                <c:pt idx="388">
                  <c:v>40704</c:v>
                </c:pt>
                <c:pt idx="389">
                  <c:v>40707</c:v>
                </c:pt>
                <c:pt idx="390">
                  <c:v>40708</c:v>
                </c:pt>
                <c:pt idx="391">
                  <c:v>40709</c:v>
                </c:pt>
                <c:pt idx="392">
                  <c:v>40710</c:v>
                </c:pt>
                <c:pt idx="393">
                  <c:v>40711</c:v>
                </c:pt>
                <c:pt idx="394">
                  <c:v>40715</c:v>
                </c:pt>
                <c:pt idx="395">
                  <c:v>40716</c:v>
                </c:pt>
                <c:pt idx="396">
                  <c:v>40717</c:v>
                </c:pt>
                <c:pt idx="397">
                  <c:v>40718</c:v>
                </c:pt>
                <c:pt idx="398">
                  <c:v>40721</c:v>
                </c:pt>
                <c:pt idx="399">
                  <c:v>40722</c:v>
                </c:pt>
                <c:pt idx="400">
                  <c:v>40723</c:v>
                </c:pt>
                <c:pt idx="401">
                  <c:v>40725</c:v>
                </c:pt>
                <c:pt idx="402">
                  <c:v>40728</c:v>
                </c:pt>
                <c:pt idx="403">
                  <c:v>40729</c:v>
                </c:pt>
                <c:pt idx="404">
                  <c:v>40730</c:v>
                </c:pt>
                <c:pt idx="405">
                  <c:v>40731</c:v>
                </c:pt>
                <c:pt idx="406">
                  <c:v>40732</c:v>
                </c:pt>
                <c:pt idx="407">
                  <c:v>40735</c:v>
                </c:pt>
                <c:pt idx="408">
                  <c:v>40736</c:v>
                </c:pt>
                <c:pt idx="409">
                  <c:v>40737</c:v>
                </c:pt>
                <c:pt idx="410">
                  <c:v>40738</c:v>
                </c:pt>
                <c:pt idx="411">
                  <c:v>40739</c:v>
                </c:pt>
                <c:pt idx="412">
                  <c:v>40742</c:v>
                </c:pt>
                <c:pt idx="413">
                  <c:v>40743</c:v>
                </c:pt>
                <c:pt idx="414">
                  <c:v>40744</c:v>
                </c:pt>
                <c:pt idx="415">
                  <c:v>40745</c:v>
                </c:pt>
                <c:pt idx="416">
                  <c:v>40746</c:v>
                </c:pt>
                <c:pt idx="417">
                  <c:v>40773</c:v>
                </c:pt>
                <c:pt idx="418">
                  <c:v>40774</c:v>
                </c:pt>
                <c:pt idx="419">
                  <c:v>40778</c:v>
                </c:pt>
                <c:pt idx="420">
                  <c:v>40779</c:v>
                </c:pt>
                <c:pt idx="421">
                  <c:v>40780</c:v>
                </c:pt>
                <c:pt idx="422">
                  <c:v>40781</c:v>
                </c:pt>
                <c:pt idx="423">
                  <c:v>40784</c:v>
                </c:pt>
                <c:pt idx="424">
                  <c:v>40785</c:v>
                </c:pt>
                <c:pt idx="425">
                  <c:v>40786</c:v>
                </c:pt>
                <c:pt idx="426">
                  <c:v>40787</c:v>
                </c:pt>
                <c:pt idx="427">
                  <c:v>40788</c:v>
                </c:pt>
                <c:pt idx="428">
                  <c:v>40791</c:v>
                </c:pt>
                <c:pt idx="429">
                  <c:v>40792</c:v>
                </c:pt>
                <c:pt idx="430">
                  <c:v>40793</c:v>
                </c:pt>
                <c:pt idx="431">
                  <c:v>40794</c:v>
                </c:pt>
                <c:pt idx="432">
                  <c:v>40795</c:v>
                </c:pt>
                <c:pt idx="433">
                  <c:v>40798</c:v>
                </c:pt>
                <c:pt idx="434">
                  <c:v>40799</c:v>
                </c:pt>
                <c:pt idx="435">
                  <c:v>40800</c:v>
                </c:pt>
                <c:pt idx="436">
                  <c:v>40801</c:v>
                </c:pt>
                <c:pt idx="437">
                  <c:v>40802</c:v>
                </c:pt>
                <c:pt idx="438">
                  <c:v>40805</c:v>
                </c:pt>
                <c:pt idx="439">
                  <c:v>40806</c:v>
                </c:pt>
                <c:pt idx="440">
                  <c:v>40807</c:v>
                </c:pt>
                <c:pt idx="441">
                  <c:v>40808</c:v>
                </c:pt>
                <c:pt idx="442">
                  <c:v>40809</c:v>
                </c:pt>
                <c:pt idx="443">
                  <c:v>40822</c:v>
                </c:pt>
                <c:pt idx="444">
                  <c:v>40823</c:v>
                </c:pt>
                <c:pt idx="445">
                  <c:v>40827</c:v>
                </c:pt>
                <c:pt idx="446">
                  <c:v>40828</c:v>
                </c:pt>
                <c:pt idx="447">
                  <c:v>40829</c:v>
                </c:pt>
                <c:pt idx="448">
                  <c:v>40830</c:v>
                </c:pt>
                <c:pt idx="449">
                  <c:v>40833</c:v>
                </c:pt>
                <c:pt idx="450">
                  <c:v>40834</c:v>
                </c:pt>
                <c:pt idx="451">
                  <c:v>40835</c:v>
                </c:pt>
                <c:pt idx="452">
                  <c:v>40836</c:v>
                </c:pt>
                <c:pt idx="453">
                  <c:v>40837</c:v>
                </c:pt>
                <c:pt idx="454">
                  <c:v>40840</c:v>
                </c:pt>
                <c:pt idx="455">
                  <c:v>40878</c:v>
                </c:pt>
                <c:pt idx="456">
                  <c:v>40879</c:v>
                </c:pt>
                <c:pt idx="457">
                  <c:v>40882</c:v>
                </c:pt>
                <c:pt idx="458">
                  <c:v>40883</c:v>
                </c:pt>
                <c:pt idx="459">
                  <c:v>40884</c:v>
                </c:pt>
                <c:pt idx="460">
                  <c:v>40889</c:v>
                </c:pt>
                <c:pt idx="461">
                  <c:v>40890</c:v>
                </c:pt>
                <c:pt idx="462">
                  <c:v>40891</c:v>
                </c:pt>
                <c:pt idx="463">
                  <c:v>40892</c:v>
                </c:pt>
                <c:pt idx="464">
                  <c:v>40893</c:v>
                </c:pt>
                <c:pt idx="465">
                  <c:v>40896</c:v>
                </c:pt>
                <c:pt idx="466">
                  <c:v>40897</c:v>
                </c:pt>
                <c:pt idx="467">
                  <c:v>40898</c:v>
                </c:pt>
                <c:pt idx="468">
                  <c:v>40899</c:v>
                </c:pt>
                <c:pt idx="469">
                  <c:v>40904</c:v>
                </c:pt>
                <c:pt idx="470">
                  <c:v>40905</c:v>
                </c:pt>
                <c:pt idx="471">
                  <c:v>40906</c:v>
                </c:pt>
                <c:pt idx="472">
                  <c:v>40911</c:v>
                </c:pt>
                <c:pt idx="473">
                  <c:v>40912</c:v>
                </c:pt>
                <c:pt idx="474">
                  <c:v>40913</c:v>
                </c:pt>
                <c:pt idx="475">
                  <c:v>40914</c:v>
                </c:pt>
                <c:pt idx="476">
                  <c:v>40917</c:v>
                </c:pt>
                <c:pt idx="477">
                  <c:v>40918</c:v>
                </c:pt>
                <c:pt idx="478">
                  <c:v>40919</c:v>
                </c:pt>
                <c:pt idx="479">
                  <c:v>40920</c:v>
                </c:pt>
                <c:pt idx="480">
                  <c:v>40921</c:v>
                </c:pt>
                <c:pt idx="481">
                  <c:v>40924</c:v>
                </c:pt>
                <c:pt idx="482">
                  <c:v>40925</c:v>
                </c:pt>
                <c:pt idx="483">
                  <c:v>40926</c:v>
                </c:pt>
                <c:pt idx="484">
                  <c:v>40927</c:v>
                </c:pt>
                <c:pt idx="485">
                  <c:v>40928</c:v>
                </c:pt>
                <c:pt idx="486">
                  <c:v>40931</c:v>
                </c:pt>
                <c:pt idx="487">
                  <c:v>40932</c:v>
                </c:pt>
                <c:pt idx="488">
                  <c:v>40941</c:v>
                </c:pt>
                <c:pt idx="489">
                  <c:v>40942</c:v>
                </c:pt>
                <c:pt idx="490">
                  <c:v>40945</c:v>
                </c:pt>
                <c:pt idx="491">
                  <c:v>40946</c:v>
                </c:pt>
                <c:pt idx="492">
                  <c:v>40947</c:v>
                </c:pt>
                <c:pt idx="493">
                  <c:v>40948</c:v>
                </c:pt>
                <c:pt idx="494">
                  <c:v>40949</c:v>
                </c:pt>
                <c:pt idx="495">
                  <c:v>40952</c:v>
                </c:pt>
                <c:pt idx="496">
                  <c:v>40953</c:v>
                </c:pt>
                <c:pt idx="497">
                  <c:v>40954</c:v>
                </c:pt>
                <c:pt idx="498">
                  <c:v>40955</c:v>
                </c:pt>
                <c:pt idx="499">
                  <c:v>40956</c:v>
                </c:pt>
                <c:pt idx="500">
                  <c:v>40994</c:v>
                </c:pt>
                <c:pt idx="501">
                  <c:v>40995</c:v>
                </c:pt>
                <c:pt idx="502">
                  <c:v>40996</c:v>
                </c:pt>
                <c:pt idx="503">
                  <c:v>40997</c:v>
                </c:pt>
                <c:pt idx="504">
                  <c:v>40998</c:v>
                </c:pt>
                <c:pt idx="505">
                  <c:v>41002</c:v>
                </c:pt>
                <c:pt idx="506">
                  <c:v>41003</c:v>
                </c:pt>
                <c:pt idx="507">
                  <c:v>41008</c:v>
                </c:pt>
                <c:pt idx="508">
                  <c:v>41009</c:v>
                </c:pt>
                <c:pt idx="509">
                  <c:v>41010</c:v>
                </c:pt>
                <c:pt idx="510">
                  <c:v>41011</c:v>
                </c:pt>
                <c:pt idx="511">
                  <c:v>41012</c:v>
                </c:pt>
                <c:pt idx="512">
                  <c:v>41015</c:v>
                </c:pt>
                <c:pt idx="513">
                  <c:v>41016</c:v>
                </c:pt>
                <c:pt idx="514">
                  <c:v>41017</c:v>
                </c:pt>
                <c:pt idx="515">
                  <c:v>41018</c:v>
                </c:pt>
                <c:pt idx="516">
                  <c:v>41019</c:v>
                </c:pt>
                <c:pt idx="517">
                  <c:v>41025</c:v>
                </c:pt>
                <c:pt idx="518">
                  <c:v>41026</c:v>
                </c:pt>
                <c:pt idx="519">
                  <c:v>41031</c:v>
                </c:pt>
                <c:pt idx="520">
                  <c:v>41032</c:v>
                </c:pt>
                <c:pt idx="521">
                  <c:v>41033</c:v>
                </c:pt>
                <c:pt idx="522">
                  <c:v>41036</c:v>
                </c:pt>
                <c:pt idx="523">
                  <c:v>41037</c:v>
                </c:pt>
                <c:pt idx="524">
                  <c:v>41038</c:v>
                </c:pt>
                <c:pt idx="525">
                  <c:v>41039</c:v>
                </c:pt>
                <c:pt idx="526">
                  <c:v>41040</c:v>
                </c:pt>
                <c:pt idx="527">
                  <c:v>41043</c:v>
                </c:pt>
                <c:pt idx="528">
                  <c:v>41044</c:v>
                </c:pt>
                <c:pt idx="529">
                  <c:v>41045</c:v>
                </c:pt>
                <c:pt idx="530">
                  <c:v>41046</c:v>
                </c:pt>
                <c:pt idx="531">
                  <c:v>41047</c:v>
                </c:pt>
                <c:pt idx="532">
                  <c:v>41050</c:v>
                </c:pt>
                <c:pt idx="533">
                  <c:v>41051</c:v>
                </c:pt>
                <c:pt idx="534">
                  <c:v>41052</c:v>
                </c:pt>
                <c:pt idx="535">
                  <c:v>41058</c:v>
                </c:pt>
                <c:pt idx="536">
                  <c:v>41059</c:v>
                </c:pt>
                <c:pt idx="537">
                  <c:v>41060</c:v>
                </c:pt>
                <c:pt idx="538">
                  <c:v>41061</c:v>
                </c:pt>
                <c:pt idx="539">
                  <c:v>41064</c:v>
                </c:pt>
                <c:pt idx="540">
                  <c:v>41065</c:v>
                </c:pt>
                <c:pt idx="541">
                  <c:v>41066</c:v>
                </c:pt>
                <c:pt idx="542">
                  <c:v>41067</c:v>
                </c:pt>
                <c:pt idx="543">
                  <c:v>41068</c:v>
                </c:pt>
                <c:pt idx="544">
                  <c:v>41072</c:v>
                </c:pt>
                <c:pt idx="545">
                  <c:v>41073</c:v>
                </c:pt>
                <c:pt idx="546">
                  <c:v>41074</c:v>
                </c:pt>
                <c:pt idx="547">
                  <c:v>41075</c:v>
                </c:pt>
                <c:pt idx="548">
                  <c:v>41078</c:v>
                </c:pt>
                <c:pt idx="549">
                  <c:v>41079</c:v>
                </c:pt>
                <c:pt idx="550">
                  <c:v>41081</c:v>
                </c:pt>
                <c:pt idx="551">
                  <c:v>41082</c:v>
                </c:pt>
                <c:pt idx="552">
                  <c:v>41085</c:v>
                </c:pt>
                <c:pt idx="553">
                  <c:v>41086</c:v>
                </c:pt>
                <c:pt idx="554">
                  <c:v>41087</c:v>
                </c:pt>
                <c:pt idx="555">
                  <c:v>41088</c:v>
                </c:pt>
                <c:pt idx="556">
                  <c:v>41092</c:v>
                </c:pt>
                <c:pt idx="557">
                  <c:v>41093</c:v>
                </c:pt>
                <c:pt idx="558">
                  <c:v>41094</c:v>
                </c:pt>
                <c:pt idx="559">
                  <c:v>41095</c:v>
                </c:pt>
                <c:pt idx="560">
                  <c:v>41096</c:v>
                </c:pt>
                <c:pt idx="561">
                  <c:v>41100</c:v>
                </c:pt>
                <c:pt idx="562">
                  <c:v>41101</c:v>
                </c:pt>
                <c:pt idx="563">
                  <c:v>41102</c:v>
                </c:pt>
                <c:pt idx="564">
                  <c:v>41103</c:v>
                </c:pt>
                <c:pt idx="565">
                  <c:v>41106</c:v>
                </c:pt>
                <c:pt idx="566">
                  <c:v>41107</c:v>
                </c:pt>
                <c:pt idx="567">
                  <c:v>41108</c:v>
                </c:pt>
                <c:pt idx="568">
                  <c:v>41109</c:v>
                </c:pt>
                <c:pt idx="569">
                  <c:v>41110</c:v>
                </c:pt>
                <c:pt idx="570">
                  <c:v>41113</c:v>
                </c:pt>
                <c:pt idx="571">
                  <c:v>41114</c:v>
                </c:pt>
                <c:pt idx="572">
                  <c:v>41115</c:v>
                </c:pt>
                <c:pt idx="573">
                  <c:v>41116</c:v>
                </c:pt>
                <c:pt idx="574">
                  <c:v>41117</c:v>
                </c:pt>
                <c:pt idx="575">
                  <c:v>41120</c:v>
                </c:pt>
                <c:pt idx="576">
                  <c:v>41122</c:v>
                </c:pt>
                <c:pt idx="577">
                  <c:v>41123</c:v>
                </c:pt>
                <c:pt idx="578">
                  <c:v>41124</c:v>
                </c:pt>
                <c:pt idx="579">
                  <c:v>41127</c:v>
                </c:pt>
                <c:pt idx="580">
                  <c:v>41128</c:v>
                </c:pt>
                <c:pt idx="581">
                  <c:v>41129</c:v>
                </c:pt>
                <c:pt idx="582">
                  <c:v>41130</c:v>
                </c:pt>
                <c:pt idx="583">
                  <c:v>41131</c:v>
                </c:pt>
                <c:pt idx="584">
                  <c:v>41134</c:v>
                </c:pt>
                <c:pt idx="585">
                  <c:v>41135</c:v>
                </c:pt>
                <c:pt idx="586">
                  <c:v>41136</c:v>
                </c:pt>
                <c:pt idx="587">
                  <c:v>41137</c:v>
                </c:pt>
                <c:pt idx="588">
                  <c:v>41138</c:v>
                </c:pt>
                <c:pt idx="589">
                  <c:v>41142</c:v>
                </c:pt>
                <c:pt idx="590">
                  <c:v>41143</c:v>
                </c:pt>
                <c:pt idx="591">
                  <c:v>41144</c:v>
                </c:pt>
                <c:pt idx="592">
                  <c:v>41145</c:v>
                </c:pt>
                <c:pt idx="593">
                  <c:v>41148</c:v>
                </c:pt>
                <c:pt idx="594">
                  <c:v>41149</c:v>
                </c:pt>
                <c:pt idx="595">
                  <c:v>41150</c:v>
                </c:pt>
                <c:pt idx="596">
                  <c:v>41151</c:v>
                </c:pt>
                <c:pt idx="597">
                  <c:v>41155</c:v>
                </c:pt>
                <c:pt idx="598">
                  <c:v>41156</c:v>
                </c:pt>
                <c:pt idx="599">
                  <c:v>41157</c:v>
                </c:pt>
                <c:pt idx="600">
                  <c:v>41158</c:v>
                </c:pt>
                <c:pt idx="601">
                  <c:v>41159</c:v>
                </c:pt>
                <c:pt idx="602">
                  <c:v>41162</c:v>
                </c:pt>
                <c:pt idx="603">
                  <c:v>41163</c:v>
                </c:pt>
                <c:pt idx="604">
                  <c:v>41164</c:v>
                </c:pt>
                <c:pt idx="605">
                  <c:v>41165</c:v>
                </c:pt>
                <c:pt idx="606">
                  <c:v>41166</c:v>
                </c:pt>
                <c:pt idx="607">
                  <c:v>41169</c:v>
                </c:pt>
                <c:pt idx="608">
                  <c:v>41170</c:v>
                </c:pt>
                <c:pt idx="609">
                  <c:v>41171</c:v>
                </c:pt>
                <c:pt idx="610">
                  <c:v>41172</c:v>
                </c:pt>
                <c:pt idx="611">
                  <c:v>41173</c:v>
                </c:pt>
                <c:pt idx="612">
                  <c:v>41177</c:v>
                </c:pt>
                <c:pt idx="613">
                  <c:v>41178</c:v>
                </c:pt>
                <c:pt idx="614">
                  <c:v>41179</c:v>
                </c:pt>
                <c:pt idx="615">
                  <c:v>41183</c:v>
                </c:pt>
                <c:pt idx="616">
                  <c:v>41184</c:v>
                </c:pt>
                <c:pt idx="617">
                  <c:v>41185</c:v>
                </c:pt>
                <c:pt idx="618">
                  <c:v>41186</c:v>
                </c:pt>
                <c:pt idx="619">
                  <c:v>41187</c:v>
                </c:pt>
                <c:pt idx="620">
                  <c:v>41191</c:v>
                </c:pt>
                <c:pt idx="621">
                  <c:v>41192</c:v>
                </c:pt>
                <c:pt idx="622">
                  <c:v>41193</c:v>
                </c:pt>
                <c:pt idx="623">
                  <c:v>41194</c:v>
                </c:pt>
                <c:pt idx="624">
                  <c:v>41197</c:v>
                </c:pt>
                <c:pt idx="625">
                  <c:v>41198</c:v>
                </c:pt>
                <c:pt idx="626">
                  <c:v>41199</c:v>
                </c:pt>
                <c:pt idx="627">
                  <c:v>41200</c:v>
                </c:pt>
                <c:pt idx="628">
                  <c:v>41201</c:v>
                </c:pt>
                <c:pt idx="629">
                  <c:v>41204</c:v>
                </c:pt>
                <c:pt idx="630">
                  <c:v>41205</c:v>
                </c:pt>
                <c:pt idx="631">
                  <c:v>41206</c:v>
                </c:pt>
                <c:pt idx="632">
                  <c:v>41207</c:v>
                </c:pt>
                <c:pt idx="633">
                  <c:v>41208</c:v>
                </c:pt>
                <c:pt idx="634">
                  <c:v>41211</c:v>
                </c:pt>
                <c:pt idx="635">
                  <c:v>41212</c:v>
                </c:pt>
                <c:pt idx="636">
                  <c:v>41214</c:v>
                </c:pt>
                <c:pt idx="637">
                  <c:v>41215</c:v>
                </c:pt>
                <c:pt idx="638">
                  <c:v>41218</c:v>
                </c:pt>
                <c:pt idx="639">
                  <c:v>41219</c:v>
                </c:pt>
                <c:pt idx="640">
                  <c:v>41220</c:v>
                </c:pt>
                <c:pt idx="641">
                  <c:v>41221</c:v>
                </c:pt>
                <c:pt idx="642">
                  <c:v>41222</c:v>
                </c:pt>
                <c:pt idx="643">
                  <c:v>41225</c:v>
                </c:pt>
                <c:pt idx="644">
                  <c:v>41226</c:v>
                </c:pt>
                <c:pt idx="645">
                  <c:v>41227</c:v>
                </c:pt>
                <c:pt idx="646">
                  <c:v>41228</c:v>
                </c:pt>
                <c:pt idx="647">
                  <c:v>41229</c:v>
                </c:pt>
                <c:pt idx="648">
                  <c:v>41232</c:v>
                </c:pt>
                <c:pt idx="649">
                  <c:v>41233</c:v>
                </c:pt>
                <c:pt idx="650">
                  <c:v>41234</c:v>
                </c:pt>
                <c:pt idx="651">
                  <c:v>41235</c:v>
                </c:pt>
                <c:pt idx="652">
                  <c:v>41269</c:v>
                </c:pt>
                <c:pt idx="653">
                  <c:v>41270</c:v>
                </c:pt>
                <c:pt idx="654">
                  <c:v>41271</c:v>
                </c:pt>
                <c:pt idx="655">
                  <c:v>41276</c:v>
                </c:pt>
                <c:pt idx="656">
                  <c:v>41277</c:v>
                </c:pt>
                <c:pt idx="657">
                  <c:v>41278</c:v>
                </c:pt>
                <c:pt idx="658">
                  <c:v>41281</c:v>
                </c:pt>
                <c:pt idx="659">
                  <c:v>41282</c:v>
                </c:pt>
                <c:pt idx="660">
                  <c:v>41283</c:v>
                </c:pt>
                <c:pt idx="661">
                  <c:v>41284</c:v>
                </c:pt>
                <c:pt idx="662">
                  <c:v>41285</c:v>
                </c:pt>
                <c:pt idx="663">
                  <c:v>41288</c:v>
                </c:pt>
                <c:pt idx="664">
                  <c:v>41289</c:v>
                </c:pt>
                <c:pt idx="665">
                  <c:v>41290</c:v>
                </c:pt>
                <c:pt idx="666">
                  <c:v>41291</c:v>
                </c:pt>
                <c:pt idx="667">
                  <c:v>41292</c:v>
                </c:pt>
                <c:pt idx="668">
                  <c:v>41295</c:v>
                </c:pt>
                <c:pt idx="669">
                  <c:v>41296</c:v>
                </c:pt>
                <c:pt idx="670">
                  <c:v>41297</c:v>
                </c:pt>
                <c:pt idx="671">
                  <c:v>41304</c:v>
                </c:pt>
                <c:pt idx="672">
                  <c:v>41306</c:v>
                </c:pt>
                <c:pt idx="673">
                  <c:v>41309</c:v>
                </c:pt>
                <c:pt idx="674">
                  <c:v>41310</c:v>
                </c:pt>
                <c:pt idx="675">
                  <c:v>41311</c:v>
                </c:pt>
                <c:pt idx="676">
                  <c:v>41312</c:v>
                </c:pt>
                <c:pt idx="677">
                  <c:v>41313</c:v>
                </c:pt>
                <c:pt idx="678">
                  <c:v>41318</c:v>
                </c:pt>
                <c:pt idx="679">
                  <c:v>41319</c:v>
                </c:pt>
                <c:pt idx="680">
                  <c:v>41320</c:v>
                </c:pt>
                <c:pt idx="681">
                  <c:v>41323</c:v>
                </c:pt>
                <c:pt idx="682">
                  <c:v>41324</c:v>
                </c:pt>
                <c:pt idx="683">
                  <c:v>41326</c:v>
                </c:pt>
                <c:pt idx="684">
                  <c:v>41327</c:v>
                </c:pt>
                <c:pt idx="685">
                  <c:v>41330</c:v>
                </c:pt>
                <c:pt idx="686">
                  <c:v>41331</c:v>
                </c:pt>
                <c:pt idx="687">
                  <c:v>41332</c:v>
                </c:pt>
                <c:pt idx="688">
                  <c:v>41334</c:v>
                </c:pt>
                <c:pt idx="689">
                  <c:v>41337</c:v>
                </c:pt>
                <c:pt idx="690">
                  <c:v>41338</c:v>
                </c:pt>
                <c:pt idx="691">
                  <c:v>41339</c:v>
                </c:pt>
                <c:pt idx="692">
                  <c:v>41340</c:v>
                </c:pt>
                <c:pt idx="693">
                  <c:v>41341</c:v>
                </c:pt>
                <c:pt idx="694">
                  <c:v>41344</c:v>
                </c:pt>
                <c:pt idx="695">
                  <c:v>41345</c:v>
                </c:pt>
                <c:pt idx="696">
                  <c:v>41346</c:v>
                </c:pt>
                <c:pt idx="697">
                  <c:v>41347</c:v>
                </c:pt>
                <c:pt idx="698">
                  <c:v>41348</c:v>
                </c:pt>
                <c:pt idx="699">
                  <c:v>41351</c:v>
                </c:pt>
                <c:pt idx="700">
                  <c:v>41352</c:v>
                </c:pt>
                <c:pt idx="701">
                  <c:v>41353</c:v>
                </c:pt>
                <c:pt idx="702">
                  <c:v>41372</c:v>
                </c:pt>
                <c:pt idx="703">
                  <c:v>41373</c:v>
                </c:pt>
                <c:pt idx="704">
                  <c:v>41374</c:v>
                </c:pt>
                <c:pt idx="705">
                  <c:v>41375</c:v>
                </c:pt>
                <c:pt idx="706">
                  <c:v>41376</c:v>
                </c:pt>
                <c:pt idx="707">
                  <c:v>41379</c:v>
                </c:pt>
                <c:pt idx="708">
                  <c:v>41380</c:v>
                </c:pt>
                <c:pt idx="709">
                  <c:v>41381</c:v>
                </c:pt>
                <c:pt idx="710">
                  <c:v>41382</c:v>
                </c:pt>
                <c:pt idx="711">
                  <c:v>41383</c:v>
                </c:pt>
                <c:pt idx="712">
                  <c:v>41386</c:v>
                </c:pt>
                <c:pt idx="713">
                  <c:v>41387</c:v>
                </c:pt>
                <c:pt idx="714">
                  <c:v>41388</c:v>
                </c:pt>
                <c:pt idx="715">
                  <c:v>41389</c:v>
                </c:pt>
                <c:pt idx="716">
                  <c:v>41390</c:v>
                </c:pt>
                <c:pt idx="717">
                  <c:v>41393</c:v>
                </c:pt>
                <c:pt idx="718">
                  <c:v>41396</c:v>
                </c:pt>
                <c:pt idx="719">
                  <c:v>41397</c:v>
                </c:pt>
                <c:pt idx="720">
                  <c:v>41400</c:v>
                </c:pt>
                <c:pt idx="721">
                  <c:v>41401</c:v>
                </c:pt>
                <c:pt idx="722">
                  <c:v>41402</c:v>
                </c:pt>
                <c:pt idx="723">
                  <c:v>41403</c:v>
                </c:pt>
                <c:pt idx="724">
                  <c:v>41404</c:v>
                </c:pt>
                <c:pt idx="725">
                  <c:v>41407</c:v>
                </c:pt>
                <c:pt idx="726">
                  <c:v>41408</c:v>
                </c:pt>
                <c:pt idx="727">
                  <c:v>41409</c:v>
                </c:pt>
                <c:pt idx="728">
                  <c:v>41410</c:v>
                </c:pt>
                <c:pt idx="729">
                  <c:v>41411</c:v>
                </c:pt>
                <c:pt idx="730">
                  <c:v>41414</c:v>
                </c:pt>
                <c:pt idx="731">
                  <c:v>41415</c:v>
                </c:pt>
                <c:pt idx="732">
                  <c:v>41416</c:v>
                </c:pt>
                <c:pt idx="733">
                  <c:v>41417</c:v>
                </c:pt>
                <c:pt idx="734">
                  <c:v>41418</c:v>
                </c:pt>
                <c:pt idx="735">
                  <c:v>41449</c:v>
                </c:pt>
                <c:pt idx="736">
                  <c:v>41450</c:v>
                </c:pt>
                <c:pt idx="737">
                  <c:v>41451</c:v>
                </c:pt>
                <c:pt idx="738">
                  <c:v>41452</c:v>
                </c:pt>
                <c:pt idx="739">
                  <c:v>41456</c:v>
                </c:pt>
                <c:pt idx="740">
                  <c:v>41457</c:v>
                </c:pt>
                <c:pt idx="741">
                  <c:v>41458</c:v>
                </c:pt>
                <c:pt idx="742">
                  <c:v>41459</c:v>
                </c:pt>
                <c:pt idx="743">
                  <c:v>41460</c:v>
                </c:pt>
                <c:pt idx="744">
                  <c:v>41463</c:v>
                </c:pt>
                <c:pt idx="745">
                  <c:v>41465</c:v>
                </c:pt>
                <c:pt idx="746">
                  <c:v>41466</c:v>
                </c:pt>
                <c:pt idx="747">
                  <c:v>41467</c:v>
                </c:pt>
                <c:pt idx="748">
                  <c:v>41470</c:v>
                </c:pt>
                <c:pt idx="749">
                  <c:v>41471</c:v>
                </c:pt>
                <c:pt idx="750">
                  <c:v>41472</c:v>
                </c:pt>
                <c:pt idx="751">
                  <c:v>41473</c:v>
                </c:pt>
                <c:pt idx="752">
                  <c:v>41474</c:v>
                </c:pt>
                <c:pt idx="753">
                  <c:v>41477</c:v>
                </c:pt>
                <c:pt idx="754">
                  <c:v>41478</c:v>
                </c:pt>
                <c:pt idx="755">
                  <c:v>41479</c:v>
                </c:pt>
                <c:pt idx="756">
                  <c:v>41480</c:v>
                </c:pt>
                <c:pt idx="757">
                  <c:v>41481</c:v>
                </c:pt>
                <c:pt idx="758">
                  <c:v>41484</c:v>
                </c:pt>
                <c:pt idx="759">
                  <c:v>41485</c:v>
                </c:pt>
                <c:pt idx="760">
                  <c:v>41487</c:v>
                </c:pt>
                <c:pt idx="761">
                  <c:v>41488</c:v>
                </c:pt>
                <c:pt idx="762">
                  <c:v>41491</c:v>
                </c:pt>
                <c:pt idx="763">
                  <c:v>41492</c:v>
                </c:pt>
                <c:pt idx="764">
                  <c:v>41493</c:v>
                </c:pt>
                <c:pt idx="765">
                  <c:v>41494</c:v>
                </c:pt>
                <c:pt idx="766">
                  <c:v>41495</c:v>
                </c:pt>
                <c:pt idx="767">
                  <c:v>41498</c:v>
                </c:pt>
                <c:pt idx="768">
                  <c:v>41499</c:v>
                </c:pt>
                <c:pt idx="769">
                  <c:v>41500</c:v>
                </c:pt>
                <c:pt idx="770">
                  <c:v>41501</c:v>
                </c:pt>
                <c:pt idx="771">
                  <c:v>41502</c:v>
                </c:pt>
                <c:pt idx="772">
                  <c:v>41506</c:v>
                </c:pt>
                <c:pt idx="773">
                  <c:v>41507</c:v>
                </c:pt>
                <c:pt idx="774">
                  <c:v>41508</c:v>
                </c:pt>
                <c:pt idx="775">
                  <c:v>41509</c:v>
                </c:pt>
                <c:pt idx="776">
                  <c:v>41512</c:v>
                </c:pt>
                <c:pt idx="777">
                  <c:v>41513</c:v>
                </c:pt>
                <c:pt idx="778">
                  <c:v>41514</c:v>
                </c:pt>
                <c:pt idx="779">
                  <c:v>41515</c:v>
                </c:pt>
                <c:pt idx="780">
                  <c:v>41519</c:v>
                </c:pt>
                <c:pt idx="781">
                  <c:v>41520</c:v>
                </c:pt>
                <c:pt idx="782">
                  <c:v>41521</c:v>
                </c:pt>
                <c:pt idx="783">
                  <c:v>41522</c:v>
                </c:pt>
                <c:pt idx="784">
                  <c:v>41523</c:v>
                </c:pt>
                <c:pt idx="785">
                  <c:v>41526</c:v>
                </c:pt>
                <c:pt idx="786">
                  <c:v>41528</c:v>
                </c:pt>
                <c:pt idx="787">
                  <c:v>41529</c:v>
                </c:pt>
                <c:pt idx="788">
                  <c:v>41530</c:v>
                </c:pt>
                <c:pt idx="789">
                  <c:v>41533</c:v>
                </c:pt>
                <c:pt idx="790">
                  <c:v>41534</c:v>
                </c:pt>
                <c:pt idx="791">
                  <c:v>41535</c:v>
                </c:pt>
                <c:pt idx="792">
                  <c:v>41537</c:v>
                </c:pt>
                <c:pt idx="793">
                  <c:v>41540</c:v>
                </c:pt>
                <c:pt idx="794">
                  <c:v>41541</c:v>
                </c:pt>
                <c:pt idx="795">
                  <c:v>41542</c:v>
                </c:pt>
                <c:pt idx="796">
                  <c:v>41543</c:v>
                </c:pt>
                <c:pt idx="797">
                  <c:v>41544</c:v>
                </c:pt>
                <c:pt idx="798">
                  <c:v>41548</c:v>
                </c:pt>
                <c:pt idx="799">
                  <c:v>41549</c:v>
                </c:pt>
                <c:pt idx="800">
                  <c:v>41550</c:v>
                </c:pt>
                <c:pt idx="801">
                  <c:v>41551</c:v>
                </c:pt>
                <c:pt idx="802">
                  <c:v>41554</c:v>
                </c:pt>
                <c:pt idx="803">
                  <c:v>41555</c:v>
                </c:pt>
                <c:pt idx="804">
                  <c:v>41556</c:v>
                </c:pt>
                <c:pt idx="805">
                  <c:v>41557</c:v>
                </c:pt>
                <c:pt idx="806">
                  <c:v>41558</c:v>
                </c:pt>
                <c:pt idx="807">
                  <c:v>41562</c:v>
                </c:pt>
                <c:pt idx="808">
                  <c:v>41563</c:v>
                </c:pt>
                <c:pt idx="809">
                  <c:v>41564</c:v>
                </c:pt>
                <c:pt idx="810">
                  <c:v>41565</c:v>
                </c:pt>
                <c:pt idx="811">
                  <c:v>41568</c:v>
                </c:pt>
                <c:pt idx="812">
                  <c:v>41569</c:v>
                </c:pt>
                <c:pt idx="813">
                  <c:v>41570</c:v>
                </c:pt>
                <c:pt idx="814">
                  <c:v>41571</c:v>
                </c:pt>
                <c:pt idx="815">
                  <c:v>41572</c:v>
                </c:pt>
                <c:pt idx="816">
                  <c:v>41575</c:v>
                </c:pt>
                <c:pt idx="817">
                  <c:v>41576</c:v>
                </c:pt>
                <c:pt idx="818">
                  <c:v>41577</c:v>
                </c:pt>
                <c:pt idx="819">
                  <c:v>41579</c:v>
                </c:pt>
                <c:pt idx="820">
                  <c:v>41582</c:v>
                </c:pt>
                <c:pt idx="821">
                  <c:v>41583</c:v>
                </c:pt>
                <c:pt idx="822">
                  <c:v>41584</c:v>
                </c:pt>
                <c:pt idx="823">
                  <c:v>41585</c:v>
                </c:pt>
                <c:pt idx="824">
                  <c:v>41586</c:v>
                </c:pt>
                <c:pt idx="825">
                  <c:v>41589</c:v>
                </c:pt>
                <c:pt idx="826">
                  <c:v>41590</c:v>
                </c:pt>
                <c:pt idx="827">
                  <c:v>41591</c:v>
                </c:pt>
                <c:pt idx="828">
                  <c:v>41592</c:v>
                </c:pt>
                <c:pt idx="829">
                  <c:v>41593</c:v>
                </c:pt>
                <c:pt idx="830">
                  <c:v>41596</c:v>
                </c:pt>
                <c:pt idx="831">
                  <c:v>41597</c:v>
                </c:pt>
                <c:pt idx="832">
                  <c:v>41598</c:v>
                </c:pt>
                <c:pt idx="833">
                  <c:v>41599</c:v>
                </c:pt>
                <c:pt idx="834">
                  <c:v>41611</c:v>
                </c:pt>
                <c:pt idx="835">
                  <c:v>41612</c:v>
                </c:pt>
                <c:pt idx="836">
                  <c:v>41613</c:v>
                </c:pt>
                <c:pt idx="837">
                  <c:v>41614</c:v>
                </c:pt>
                <c:pt idx="838">
                  <c:v>41617</c:v>
                </c:pt>
                <c:pt idx="839">
                  <c:v>41618</c:v>
                </c:pt>
                <c:pt idx="840">
                  <c:v>41619</c:v>
                </c:pt>
                <c:pt idx="841">
                  <c:v>41620</c:v>
                </c:pt>
                <c:pt idx="842">
                  <c:v>41621</c:v>
                </c:pt>
                <c:pt idx="843">
                  <c:v>41624</c:v>
                </c:pt>
                <c:pt idx="844">
                  <c:v>41625</c:v>
                </c:pt>
                <c:pt idx="845">
                  <c:v>41626</c:v>
                </c:pt>
                <c:pt idx="846">
                  <c:v>41627</c:v>
                </c:pt>
                <c:pt idx="847">
                  <c:v>41628</c:v>
                </c:pt>
                <c:pt idx="848">
                  <c:v>41635</c:v>
                </c:pt>
                <c:pt idx="849">
                  <c:v>41642</c:v>
                </c:pt>
                <c:pt idx="850">
                  <c:v>41645</c:v>
                </c:pt>
                <c:pt idx="851">
                  <c:v>41646</c:v>
                </c:pt>
                <c:pt idx="852">
                  <c:v>41647</c:v>
                </c:pt>
                <c:pt idx="853">
                  <c:v>41648</c:v>
                </c:pt>
                <c:pt idx="854">
                  <c:v>41649</c:v>
                </c:pt>
                <c:pt idx="855">
                  <c:v>41652</c:v>
                </c:pt>
                <c:pt idx="856">
                  <c:v>41653</c:v>
                </c:pt>
                <c:pt idx="857">
                  <c:v>41654</c:v>
                </c:pt>
                <c:pt idx="858">
                  <c:v>41655</c:v>
                </c:pt>
                <c:pt idx="859">
                  <c:v>41656</c:v>
                </c:pt>
                <c:pt idx="860">
                  <c:v>41659</c:v>
                </c:pt>
                <c:pt idx="861">
                  <c:v>41660</c:v>
                </c:pt>
                <c:pt idx="862">
                  <c:v>41661</c:v>
                </c:pt>
                <c:pt idx="863">
                  <c:v>41662</c:v>
                </c:pt>
                <c:pt idx="864">
                  <c:v>41663</c:v>
                </c:pt>
                <c:pt idx="865">
                  <c:v>41666</c:v>
                </c:pt>
                <c:pt idx="866">
                  <c:v>41667</c:v>
                </c:pt>
                <c:pt idx="867">
                  <c:v>41668</c:v>
                </c:pt>
                <c:pt idx="868">
                  <c:v>41669</c:v>
                </c:pt>
                <c:pt idx="869">
                  <c:v>41673</c:v>
                </c:pt>
                <c:pt idx="870">
                  <c:v>41674</c:v>
                </c:pt>
                <c:pt idx="871">
                  <c:v>41675</c:v>
                </c:pt>
                <c:pt idx="872">
                  <c:v>41676</c:v>
                </c:pt>
                <c:pt idx="873">
                  <c:v>41677</c:v>
                </c:pt>
                <c:pt idx="874">
                  <c:v>41680</c:v>
                </c:pt>
                <c:pt idx="875">
                  <c:v>41681</c:v>
                </c:pt>
                <c:pt idx="876">
                  <c:v>41682</c:v>
                </c:pt>
                <c:pt idx="877">
                  <c:v>41683</c:v>
                </c:pt>
                <c:pt idx="878">
                  <c:v>41684</c:v>
                </c:pt>
                <c:pt idx="879">
                  <c:v>41687</c:v>
                </c:pt>
                <c:pt idx="880">
                  <c:v>41688</c:v>
                </c:pt>
                <c:pt idx="881">
                  <c:v>41689</c:v>
                </c:pt>
                <c:pt idx="882">
                  <c:v>41690</c:v>
                </c:pt>
                <c:pt idx="883">
                  <c:v>41691</c:v>
                </c:pt>
                <c:pt idx="884">
                  <c:v>41694</c:v>
                </c:pt>
                <c:pt idx="885">
                  <c:v>41695</c:v>
                </c:pt>
                <c:pt idx="886">
                  <c:v>41696</c:v>
                </c:pt>
                <c:pt idx="887">
                  <c:v>41697</c:v>
                </c:pt>
                <c:pt idx="888">
                  <c:v>41703</c:v>
                </c:pt>
                <c:pt idx="889">
                  <c:v>41704</c:v>
                </c:pt>
                <c:pt idx="890">
                  <c:v>41705</c:v>
                </c:pt>
                <c:pt idx="891">
                  <c:v>41708</c:v>
                </c:pt>
                <c:pt idx="892">
                  <c:v>41709</c:v>
                </c:pt>
                <c:pt idx="893">
                  <c:v>41710</c:v>
                </c:pt>
                <c:pt idx="894">
                  <c:v>41711</c:v>
                </c:pt>
                <c:pt idx="895">
                  <c:v>41712</c:v>
                </c:pt>
                <c:pt idx="896">
                  <c:v>41715</c:v>
                </c:pt>
                <c:pt idx="897">
                  <c:v>41716</c:v>
                </c:pt>
                <c:pt idx="898">
                  <c:v>41717</c:v>
                </c:pt>
                <c:pt idx="899">
                  <c:v>41718</c:v>
                </c:pt>
                <c:pt idx="900">
                  <c:v>41719</c:v>
                </c:pt>
                <c:pt idx="901">
                  <c:v>41725</c:v>
                </c:pt>
                <c:pt idx="902">
                  <c:v>41726</c:v>
                </c:pt>
                <c:pt idx="903">
                  <c:v>41729</c:v>
                </c:pt>
                <c:pt idx="904">
                  <c:v>41730</c:v>
                </c:pt>
                <c:pt idx="905">
                  <c:v>41732</c:v>
                </c:pt>
                <c:pt idx="906">
                  <c:v>41733</c:v>
                </c:pt>
                <c:pt idx="907">
                  <c:v>41736</c:v>
                </c:pt>
                <c:pt idx="908">
                  <c:v>41737</c:v>
                </c:pt>
                <c:pt idx="909">
                  <c:v>41738</c:v>
                </c:pt>
                <c:pt idx="910">
                  <c:v>41739</c:v>
                </c:pt>
                <c:pt idx="911">
                  <c:v>41740</c:v>
                </c:pt>
                <c:pt idx="912">
                  <c:v>41743</c:v>
                </c:pt>
                <c:pt idx="913">
                  <c:v>41744</c:v>
                </c:pt>
                <c:pt idx="914">
                  <c:v>41745</c:v>
                </c:pt>
                <c:pt idx="915">
                  <c:v>41750</c:v>
                </c:pt>
                <c:pt idx="916">
                  <c:v>41751</c:v>
                </c:pt>
                <c:pt idx="917">
                  <c:v>41752</c:v>
                </c:pt>
                <c:pt idx="918">
                  <c:v>41786</c:v>
                </c:pt>
                <c:pt idx="919">
                  <c:v>41787</c:v>
                </c:pt>
                <c:pt idx="920">
                  <c:v>41788</c:v>
                </c:pt>
                <c:pt idx="921">
                  <c:v>41789</c:v>
                </c:pt>
                <c:pt idx="922">
                  <c:v>41792</c:v>
                </c:pt>
                <c:pt idx="923">
                  <c:v>41793</c:v>
                </c:pt>
                <c:pt idx="924">
                  <c:v>41794</c:v>
                </c:pt>
                <c:pt idx="925">
                  <c:v>41795</c:v>
                </c:pt>
                <c:pt idx="926">
                  <c:v>41796</c:v>
                </c:pt>
                <c:pt idx="927">
                  <c:v>41799</c:v>
                </c:pt>
                <c:pt idx="928">
                  <c:v>41800</c:v>
                </c:pt>
                <c:pt idx="929">
                  <c:v>41801</c:v>
                </c:pt>
                <c:pt idx="930">
                  <c:v>41802</c:v>
                </c:pt>
                <c:pt idx="931">
                  <c:v>41803</c:v>
                </c:pt>
                <c:pt idx="932">
                  <c:v>41806</c:v>
                </c:pt>
                <c:pt idx="933">
                  <c:v>41807</c:v>
                </c:pt>
                <c:pt idx="934">
                  <c:v>41808</c:v>
                </c:pt>
                <c:pt idx="935">
                  <c:v>41809</c:v>
                </c:pt>
                <c:pt idx="936">
                  <c:v>41813</c:v>
                </c:pt>
                <c:pt idx="937">
                  <c:v>41814</c:v>
                </c:pt>
                <c:pt idx="938">
                  <c:v>41815</c:v>
                </c:pt>
                <c:pt idx="939">
                  <c:v>41816</c:v>
                </c:pt>
                <c:pt idx="940">
                  <c:v>41820</c:v>
                </c:pt>
                <c:pt idx="941">
                  <c:v>41822</c:v>
                </c:pt>
                <c:pt idx="942">
                  <c:v>41823</c:v>
                </c:pt>
                <c:pt idx="943">
                  <c:v>41824</c:v>
                </c:pt>
                <c:pt idx="944">
                  <c:v>41827</c:v>
                </c:pt>
                <c:pt idx="945">
                  <c:v>41828</c:v>
                </c:pt>
                <c:pt idx="946">
                  <c:v>41830</c:v>
                </c:pt>
                <c:pt idx="947">
                  <c:v>41831</c:v>
                </c:pt>
                <c:pt idx="948">
                  <c:v>41834</c:v>
                </c:pt>
                <c:pt idx="949">
                  <c:v>41835</c:v>
                </c:pt>
                <c:pt idx="950">
                  <c:v>41836</c:v>
                </c:pt>
                <c:pt idx="951">
                  <c:v>41837</c:v>
                </c:pt>
                <c:pt idx="952">
                  <c:v>41838</c:v>
                </c:pt>
                <c:pt idx="953">
                  <c:v>41841</c:v>
                </c:pt>
                <c:pt idx="954">
                  <c:v>41842</c:v>
                </c:pt>
                <c:pt idx="955">
                  <c:v>41843</c:v>
                </c:pt>
                <c:pt idx="956">
                  <c:v>41844</c:v>
                </c:pt>
                <c:pt idx="957">
                  <c:v>41845</c:v>
                </c:pt>
                <c:pt idx="958">
                  <c:v>41848</c:v>
                </c:pt>
                <c:pt idx="959">
                  <c:v>41849</c:v>
                </c:pt>
                <c:pt idx="960">
                  <c:v>41850</c:v>
                </c:pt>
                <c:pt idx="961">
                  <c:v>41851</c:v>
                </c:pt>
                <c:pt idx="962">
                  <c:v>41852</c:v>
                </c:pt>
                <c:pt idx="963">
                  <c:v>41856</c:v>
                </c:pt>
                <c:pt idx="964">
                  <c:v>41857</c:v>
                </c:pt>
                <c:pt idx="965">
                  <c:v>41858</c:v>
                </c:pt>
                <c:pt idx="966">
                  <c:v>41859</c:v>
                </c:pt>
                <c:pt idx="967">
                  <c:v>41862</c:v>
                </c:pt>
                <c:pt idx="968">
                  <c:v>41863</c:v>
                </c:pt>
                <c:pt idx="969">
                  <c:v>41864</c:v>
                </c:pt>
                <c:pt idx="970">
                  <c:v>41865</c:v>
                </c:pt>
                <c:pt idx="971">
                  <c:v>41866</c:v>
                </c:pt>
                <c:pt idx="972">
                  <c:v>41870</c:v>
                </c:pt>
                <c:pt idx="973">
                  <c:v>41871</c:v>
                </c:pt>
                <c:pt idx="974">
                  <c:v>41872</c:v>
                </c:pt>
                <c:pt idx="975">
                  <c:v>41873</c:v>
                </c:pt>
                <c:pt idx="976">
                  <c:v>41876</c:v>
                </c:pt>
                <c:pt idx="977">
                  <c:v>41877</c:v>
                </c:pt>
                <c:pt idx="978">
                  <c:v>41878</c:v>
                </c:pt>
                <c:pt idx="979">
                  <c:v>41879</c:v>
                </c:pt>
                <c:pt idx="980">
                  <c:v>41880</c:v>
                </c:pt>
                <c:pt idx="981">
                  <c:v>41883</c:v>
                </c:pt>
                <c:pt idx="982">
                  <c:v>41884</c:v>
                </c:pt>
                <c:pt idx="983">
                  <c:v>41885</c:v>
                </c:pt>
                <c:pt idx="984">
                  <c:v>41886</c:v>
                </c:pt>
                <c:pt idx="985">
                  <c:v>41887</c:v>
                </c:pt>
                <c:pt idx="986">
                  <c:v>41890</c:v>
                </c:pt>
                <c:pt idx="987">
                  <c:v>41891</c:v>
                </c:pt>
                <c:pt idx="988">
                  <c:v>41892</c:v>
                </c:pt>
                <c:pt idx="989">
                  <c:v>41893</c:v>
                </c:pt>
                <c:pt idx="990">
                  <c:v>41894</c:v>
                </c:pt>
                <c:pt idx="991">
                  <c:v>41897</c:v>
                </c:pt>
                <c:pt idx="992">
                  <c:v>41898</c:v>
                </c:pt>
                <c:pt idx="993">
                  <c:v>41899</c:v>
                </c:pt>
                <c:pt idx="994">
                  <c:v>41900</c:v>
                </c:pt>
                <c:pt idx="995">
                  <c:v>41901</c:v>
                </c:pt>
                <c:pt idx="996">
                  <c:v>41904</c:v>
                </c:pt>
                <c:pt idx="997">
                  <c:v>41905</c:v>
                </c:pt>
                <c:pt idx="998">
                  <c:v>41913</c:v>
                </c:pt>
                <c:pt idx="999">
                  <c:v>41914</c:v>
                </c:pt>
                <c:pt idx="1000">
                  <c:v>41915</c:v>
                </c:pt>
                <c:pt idx="1001">
                  <c:v>41918</c:v>
                </c:pt>
                <c:pt idx="1002">
                  <c:v>41919</c:v>
                </c:pt>
                <c:pt idx="1003">
                  <c:v>41920</c:v>
                </c:pt>
                <c:pt idx="1004">
                  <c:v>41921</c:v>
                </c:pt>
                <c:pt idx="1005">
                  <c:v>41922</c:v>
                </c:pt>
                <c:pt idx="1006">
                  <c:v>41926</c:v>
                </c:pt>
                <c:pt idx="1007">
                  <c:v>41927</c:v>
                </c:pt>
                <c:pt idx="1008">
                  <c:v>41928</c:v>
                </c:pt>
                <c:pt idx="1009">
                  <c:v>41929</c:v>
                </c:pt>
                <c:pt idx="1010">
                  <c:v>41932</c:v>
                </c:pt>
                <c:pt idx="1011">
                  <c:v>41933</c:v>
                </c:pt>
                <c:pt idx="1012">
                  <c:v>41934</c:v>
                </c:pt>
                <c:pt idx="1013">
                  <c:v>41935</c:v>
                </c:pt>
                <c:pt idx="1014">
                  <c:v>41936</c:v>
                </c:pt>
                <c:pt idx="1015">
                  <c:v>41939</c:v>
                </c:pt>
                <c:pt idx="1016">
                  <c:v>41940</c:v>
                </c:pt>
                <c:pt idx="1017">
                  <c:v>41941</c:v>
                </c:pt>
                <c:pt idx="1018">
                  <c:v>41942</c:v>
                </c:pt>
                <c:pt idx="1019">
                  <c:v>41946</c:v>
                </c:pt>
                <c:pt idx="1020">
                  <c:v>41947</c:v>
                </c:pt>
                <c:pt idx="1021">
                  <c:v>41948</c:v>
                </c:pt>
                <c:pt idx="1022">
                  <c:v>41949</c:v>
                </c:pt>
                <c:pt idx="1023">
                  <c:v>41950</c:v>
                </c:pt>
                <c:pt idx="1024">
                  <c:v>41953</c:v>
                </c:pt>
                <c:pt idx="1025">
                  <c:v>41954</c:v>
                </c:pt>
                <c:pt idx="1026">
                  <c:v>41955</c:v>
                </c:pt>
                <c:pt idx="1027">
                  <c:v>41956</c:v>
                </c:pt>
                <c:pt idx="1028">
                  <c:v>41957</c:v>
                </c:pt>
                <c:pt idx="1029">
                  <c:v>41960</c:v>
                </c:pt>
                <c:pt idx="1030">
                  <c:v>41961</c:v>
                </c:pt>
                <c:pt idx="1031">
                  <c:v>41962</c:v>
                </c:pt>
                <c:pt idx="1032">
                  <c:v>41963</c:v>
                </c:pt>
                <c:pt idx="1033">
                  <c:v>41964</c:v>
                </c:pt>
                <c:pt idx="1034">
                  <c:v>41968</c:v>
                </c:pt>
                <c:pt idx="1035">
                  <c:v>41969</c:v>
                </c:pt>
                <c:pt idx="1036">
                  <c:v>41970</c:v>
                </c:pt>
                <c:pt idx="1037">
                  <c:v>41971</c:v>
                </c:pt>
                <c:pt idx="1038">
                  <c:v>41974</c:v>
                </c:pt>
                <c:pt idx="1039">
                  <c:v>41975</c:v>
                </c:pt>
                <c:pt idx="1040">
                  <c:v>41976</c:v>
                </c:pt>
                <c:pt idx="1041">
                  <c:v>41977</c:v>
                </c:pt>
                <c:pt idx="1042">
                  <c:v>41978</c:v>
                </c:pt>
                <c:pt idx="1043">
                  <c:v>41982</c:v>
                </c:pt>
                <c:pt idx="1044">
                  <c:v>41983</c:v>
                </c:pt>
                <c:pt idx="1045">
                  <c:v>41984</c:v>
                </c:pt>
                <c:pt idx="1046">
                  <c:v>41985</c:v>
                </c:pt>
                <c:pt idx="1047">
                  <c:v>41988</c:v>
                </c:pt>
                <c:pt idx="1048">
                  <c:v>41989</c:v>
                </c:pt>
                <c:pt idx="1049">
                  <c:v>41990</c:v>
                </c:pt>
                <c:pt idx="1050">
                  <c:v>41991</c:v>
                </c:pt>
                <c:pt idx="1051">
                  <c:v>41992</c:v>
                </c:pt>
                <c:pt idx="1052">
                  <c:v>41995</c:v>
                </c:pt>
                <c:pt idx="1053">
                  <c:v>42002</c:v>
                </c:pt>
                <c:pt idx="1054">
                  <c:v>42010</c:v>
                </c:pt>
                <c:pt idx="1055">
                  <c:v>42011</c:v>
                </c:pt>
                <c:pt idx="1056">
                  <c:v>42012</c:v>
                </c:pt>
                <c:pt idx="1057">
                  <c:v>42013</c:v>
                </c:pt>
                <c:pt idx="1058">
                  <c:v>42016</c:v>
                </c:pt>
                <c:pt idx="1059">
                  <c:v>42017</c:v>
                </c:pt>
                <c:pt idx="1060">
                  <c:v>42018</c:v>
                </c:pt>
                <c:pt idx="1061">
                  <c:v>42019</c:v>
                </c:pt>
                <c:pt idx="1062">
                  <c:v>42020</c:v>
                </c:pt>
                <c:pt idx="1063">
                  <c:v>42023</c:v>
                </c:pt>
                <c:pt idx="1064">
                  <c:v>42024</c:v>
                </c:pt>
                <c:pt idx="1065">
                  <c:v>42025</c:v>
                </c:pt>
                <c:pt idx="1066">
                  <c:v>42026</c:v>
                </c:pt>
                <c:pt idx="1067">
                  <c:v>42027</c:v>
                </c:pt>
                <c:pt idx="1068">
                  <c:v>42031</c:v>
                </c:pt>
                <c:pt idx="1069">
                  <c:v>42032</c:v>
                </c:pt>
                <c:pt idx="1070">
                  <c:v>42033</c:v>
                </c:pt>
                <c:pt idx="1071">
                  <c:v>42034</c:v>
                </c:pt>
                <c:pt idx="1072">
                  <c:v>42037</c:v>
                </c:pt>
                <c:pt idx="1073">
                  <c:v>42038</c:v>
                </c:pt>
                <c:pt idx="1074">
                  <c:v>42039</c:v>
                </c:pt>
                <c:pt idx="1075">
                  <c:v>42040</c:v>
                </c:pt>
                <c:pt idx="1076">
                  <c:v>42041</c:v>
                </c:pt>
                <c:pt idx="1077">
                  <c:v>42044</c:v>
                </c:pt>
                <c:pt idx="1078">
                  <c:v>42045</c:v>
                </c:pt>
                <c:pt idx="1079">
                  <c:v>42046</c:v>
                </c:pt>
                <c:pt idx="1080">
                  <c:v>42047</c:v>
                </c:pt>
                <c:pt idx="1081">
                  <c:v>42048</c:v>
                </c:pt>
                <c:pt idx="1082">
                  <c:v>42053</c:v>
                </c:pt>
                <c:pt idx="1083">
                  <c:v>42054</c:v>
                </c:pt>
                <c:pt idx="1084">
                  <c:v>42055</c:v>
                </c:pt>
                <c:pt idx="1085">
                  <c:v>42058</c:v>
                </c:pt>
                <c:pt idx="1086">
                  <c:v>42059</c:v>
                </c:pt>
                <c:pt idx="1087">
                  <c:v>42060</c:v>
                </c:pt>
                <c:pt idx="1088">
                  <c:v>42061</c:v>
                </c:pt>
                <c:pt idx="1089">
                  <c:v>42065</c:v>
                </c:pt>
                <c:pt idx="1090">
                  <c:v>42066</c:v>
                </c:pt>
                <c:pt idx="1091">
                  <c:v>42067</c:v>
                </c:pt>
                <c:pt idx="1092">
                  <c:v>42068</c:v>
                </c:pt>
                <c:pt idx="1093">
                  <c:v>42069</c:v>
                </c:pt>
                <c:pt idx="1094">
                  <c:v>42072</c:v>
                </c:pt>
                <c:pt idx="1095">
                  <c:v>42073</c:v>
                </c:pt>
                <c:pt idx="1096">
                  <c:v>42074</c:v>
                </c:pt>
                <c:pt idx="1097">
                  <c:v>42075</c:v>
                </c:pt>
                <c:pt idx="1098">
                  <c:v>42076</c:v>
                </c:pt>
                <c:pt idx="1099">
                  <c:v>42079</c:v>
                </c:pt>
                <c:pt idx="1100">
                  <c:v>42080</c:v>
                </c:pt>
                <c:pt idx="1101">
                  <c:v>42081</c:v>
                </c:pt>
                <c:pt idx="1102">
                  <c:v>42082</c:v>
                </c:pt>
                <c:pt idx="1103">
                  <c:v>42083</c:v>
                </c:pt>
                <c:pt idx="1104">
                  <c:v>42111</c:v>
                </c:pt>
                <c:pt idx="1105">
                  <c:v>42114</c:v>
                </c:pt>
                <c:pt idx="1106">
                  <c:v>42115</c:v>
                </c:pt>
                <c:pt idx="1107">
                  <c:v>42116</c:v>
                </c:pt>
                <c:pt idx="1108">
                  <c:v>42117</c:v>
                </c:pt>
                <c:pt idx="1109">
                  <c:v>42118</c:v>
                </c:pt>
                <c:pt idx="1110">
                  <c:v>42121</c:v>
                </c:pt>
                <c:pt idx="1111">
                  <c:v>42122</c:v>
                </c:pt>
                <c:pt idx="1112">
                  <c:v>42123</c:v>
                </c:pt>
                <c:pt idx="1113">
                  <c:v>42124</c:v>
                </c:pt>
                <c:pt idx="1114">
                  <c:v>42128</c:v>
                </c:pt>
                <c:pt idx="1115">
                  <c:v>42129</c:v>
                </c:pt>
                <c:pt idx="1116">
                  <c:v>42130</c:v>
                </c:pt>
                <c:pt idx="1117">
                  <c:v>42131</c:v>
                </c:pt>
                <c:pt idx="1118">
                  <c:v>42132</c:v>
                </c:pt>
                <c:pt idx="1119">
                  <c:v>42135</c:v>
                </c:pt>
                <c:pt idx="1120">
                  <c:v>42136</c:v>
                </c:pt>
                <c:pt idx="1121">
                  <c:v>42137</c:v>
                </c:pt>
                <c:pt idx="1122">
                  <c:v>42138</c:v>
                </c:pt>
                <c:pt idx="1123">
                  <c:v>42139</c:v>
                </c:pt>
                <c:pt idx="1124">
                  <c:v>42142</c:v>
                </c:pt>
                <c:pt idx="1125">
                  <c:v>42143</c:v>
                </c:pt>
                <c:pt idx="1126">
                  <c:v>42144</c:v>
                </c:pt>
                <c:pt idx="1127">
                  <c:v>42145</c:v>
                </c:pt>
                <c:pt idx="1128">
                  <c:v>42179</c:v>
                </c:pt>
                <c:pt idx="1129">
                  <c:v>42180</c:v>
                </c:pt>
                <c:pt idx="1130">
                  <c:v>42181</c:v>
                </c:pt>
                <c:pt idx="1131">
                  <c:v>42184</c:v>
                </c:pt>
                <c:pt idx="1132">
                  <c:v>42185</c:v>
                </c:pt>
                <c:pt idx="1133">
                  <c:v>42186</c:v>
                </c:pt>
                <c:pt idx="1134">
                  <c:v>42187</c:v>
                </c:pt>
                <c:pt idx="1135">
                  <c:v>42188</c:v>
                </c:pt>
                <c:pt idx="1136">
                  <c:v>42191</c:v>
                </c:pt>
                <c:pt idx="1137">
                  <c:v>42192</c:v>
                </c:pt>
                <c:pt idx="1138">
                  <c:v>42193</c:v>
                </c:pt>
                <c:pt idx="1139">
                  <c:v>42195</c:v>
                </c:pt>
                <c:pt idx="1140">
                  <c:v>42198</c:v>
                </c:pt>
                <c:pt idx="1141">
                  <c:v>42199</c:v>
                </c:pt>
                <c:pt idx="1142">
                  <c:v>42200</c:v>
                </c:pt>
                <c:pt idx="1143">
                  <c:v>42201</c:v>
                </c:pt>
                <c:pt idx="1144">
                  <c:v>42202</c:v>
                </c:pt>
                <c:pt idx="1145">
                  <c:v>42205</c:v>
                </c:pt>
                <c:pt idx="1146">
                  <c:v>42206</c:v>
                </c:pt>
                <c:pt idx="1147">
                  <c:v>42207</c:v>
                </c:pt>
                <c:pt idx="1148">
                  <c:v>42208</c:v>
                </c:pt>
                <c:pt idx="1149">
                  <c:v>42209</c:v>
                </c:pt>
                <c:pt idx="1150">
                  <c:v>42220</c:v>
                </c:pt>
                <c:pt idx="1151">
                  <c:v>42221</c:v>
                </c:pt>
                <c:pt idx="1152">
                  <c:v>42222</c:v>
                </c:pt>
                <c:pt idx="1153">
                  <c:v>42223</c:v>
                </c:pt>
                <c:pt idx="1154">
                  <c:v>42226</c:v>
                </c:pt>
                <c:pt idx="1155">
                  <c:v>42227</c:v>
                </c:pt>
                <c:pt idx="1156">
                  <c:v>42228</c:v>
                </c:pt>
                <c:pt idx="1157">
                  <c:v>42229</c:v>
                </c:pt>
                <c:pt idx="1158">
                  <c:v>42230</c:v>
                </c:pt>
                <c:pt idx="1159">
                  <c:v>42234</c:v>
                </c:pt>
                <c:pt idx="1160">
                  <c:v>42235</c:v>
                </c:pt>
                <c:pt idx="1161">
                  <c:v>42236</c:v>
                </c:pt>
                <c:pt idx="1162">
                  <c:v>42237</c:v>
                </c:pt>
                <c:pt idx="1163">
                  <c:v>42240</c:v>
                </c:pt>
                <c:pt idx="1164">
                  <c:v>42241</c:v>
                </c:pt>
                <c:pt idx="1165">
                  <c:v>42242</c:v>
                </c:pt>
                <c:pt idx="1166">
                  <c:v>42243</c:v>
                </c:pt>
                <c:pt idx="1167">
                  <c:v>42244</c:v>
                </c:pt>
                <c:pt idx="1168">
                  <c:v>42247</c:v>
                </c:pt>
                <c:pt idx="1169">
                  <c:v>42248</c:v>
                </c:pt>
                <c:pt idx="1170">
                  <c:v>42249</c:v>
                </c:pt>
                <c:pt idx="1171">
                  <c:v>42250</c:v>
                </c:pt>
                <c:pt idx="1172">
                  <c:v>42251</c:v>
                </c:pt>
                <c:pt idx="1173">
                  <c:v>42254</c:v>
                </c:pt>
                <c:pt idx="1174">
                  <c:v>42255</c:v>
                </c:pt>
                <c:pt idx="1175">
                  <c:v>42256</c:v>
                </c:pt>
                <c:pt idx="1176">
                  <c:v>42257</c:v>
                </c:pt>
                <c:pt idx="1177">
                  <c:v>42258</c:v>
                </c:pt>
                <c:pt idx="1178">
                  <c:v>42261</c:v>
                </c:pt>
                <c:pt idx="1179">
                  <c:v>42262</c:v>
                </c:pt>
                <c:pt idx="1180">
                  <c:v>42263</c:v>
                </c:pt>
                <c:pt idx="1181">
                  <c:v>42264</c:v>
                </c:pt>
                <c:pt idx="1182">
                  <c:v>42265</c:v>
                </c:pt>
                <c:pt idx="1183">
                  <c:v>42268</c:v>
                </c:pt>
                <c:pt idx="1184">
                  <c:v>42269</c:v>
                </c:pt>
                <c:pt idx="1185">
                  <c:v>42270</c:v>
                </c:pt>
                <c:pt idx="1186">
                  <c:v>42285</c:v>
                </c:pt>
                <c:pt idx="1187">
                  <c:v>42286</c:v>
                </c:pt>
                <c:pt idx="1188">
                  <c:v>42290</c:v>
                </c:pt>
                <c:pt idx="1189">
                  <c:v>42291</c:v>
                </c:pt>
                <c:pt idx="1190">
                  <c:v>42292</c:v>
                </c:pt>
                <c:pt idx="1191">
                  <c:v>42293</c:v>
                </c:pt>
                <c:pt idx="1192">
                  <c:v>42296</c:v>
                </c:pt>
                <c:pt idx="1193">
                  <c:v>42297</c:v>
                </c:pt>
                <c:pt idx="1194">
                  <c:v>42298</c:v>
                </c:pt>
                <c:pt idx="1195">
                  <c:v>42299</c:v>
                </c:pt>
                <c:pt idx="1196">
                  <c:v>42300</c:v>
                </c:pt>
                <c:pt idx="1197">
                  <c:v>42310</c:v>
                </c:pt>
                <c:pt idx="1198">
                  <c:v>42311</c:v>
                </c:pt>
                <c:pt idx="1199">
                  <c:v>42312</c:v>
                </c:pt>
                <c:pt idx="1200">
                  <c:v>42313</c:v>
                </c:pt>
                <c:pt idx="1201">
                  <c:v>42314</c:v>
                </c:pt>
                <c:pt idx="1202">
                  <c:v>42317</c:v>
                </c:pt>
                <c:pt idx="1203">
                  <c:v>42318</c:v>
                </c:pt>
                <c:pt idx="1204">
                  <c:v>42319</c:v>
                </c:pt>
                <c:pt idx="1205">
                  <c:v>42320</c:v>
                </c:pt>
                <c:pt idx="1206">
                  <c:v>42321</c:v>
                </c:pt>
                <c:pt idx="1207">
                  <c:v>42324</c:v>
                </c:pt>
                <c:pt idx="1208">
                  <c:v>42325</c:v>
                </c:pt>
                <c:pt idx="1209">
                  <c:v>42326</c:v>
                </c:pt>
                <c:pt idx="1210">
                  <c:v>42327</c:v>
                </c:pt>
                <c:pt idx="1211">
                  <c:v>42328</c:v>
                </c:pt>
                <c:pt idx="1212">
                  <c:v>42360</c:v>
                </c:pt>
                <c:pt idx="1213">
                  <c:v>42361</c:v>
                </c:pt>
                <c:pt idx="1214">
                  <c:v>42366</c:v>
                </c:pt>
                <c:pt idx="1215">
                  <c:v>42367</c:v>
                </c:pt>
                <c:pt idx="1216">
                  <c:v>42368</c:v>
                </c:pt>
                <c:pt idx="1217">
                  <c:v>42373</c:v>
                </c:pt>
                <c:pt idx="1218">
                  <c:v>42374</c:v>
                </c:pt>
                <c:pt idx="1219">
                  <c:v>42375</c:v>
                </c:pt>
                <c:pt idx="1220">
                  <c:v>42376</c:v>
                </c:pt>
                <c:pt idx="1221">
                  <c:v>42377</c:v>
                </c:pt>
                <c:pt idx="1222">
                  <c:v>42380</c:v>
                </c:pt>
                <c:pt idx="1223">
                  <c:v>42381</c:v>
                </c:pt>
                <c:pt idx="1224">
                  <c:v>42382</c:v>
                </c:pt>
                <c:pt idx="1225">
                  <c:v>42383</c:v>
                </c:pt>
                <c:pt idx="1226">
                  <c:v>42384</c:v>
                </c:pt>
                <c:pt idx="1227">
                  <c:v>42387</c:v>
                </c:pt>
                <c:pt idx="1228">
                  <c:v>42388</c:v>
                </c:pt>
                <c:pt idx="1229">
                  <c:v>42389</c:v>
                </c:pt>
                <c:pt idx="1230">
                  <c:v>42390</c:v>
                </c:pt>
                <c:pt idx="1231">
                  <c:v>42391</c:v>
                </c:pt>
                <c:pt idx="1232">
                  <c:v>42401</c:v>
                </c:pt>
                <c:pt idx="1233">
                  <c:v>42402</c:v>
                </c:pt>
                <c:pt idx="1234">
                  <c:v>42403</c:v>
                </c:pt>
                <c:pt idx="1235">
                  <c:v>42404</c:v>
                </c:pt>
                <c:pt idx="1236">
                  <c:v>42405</c:v>
                </c:pt>
                <c:pt idx="1237">
                  <c:v>42410</c:v>
                </c:pt>
                <c:pt idx="1238">
                  <c:v>42411</c:v>
                </c:pt>
                <c:pt idx="1239">
                  <c:v>42412</c:v>
                </c:pt>
                <c:pt idx="1240">
                  <c:v>42415</c:v>
                </c:pt>
                <c:pt idx="1241">
                  <c:v>42416</c:v>
                </c:pt>
                <c:pt idx="1242">
                  <c:v>42417</c:v>
                </c:pt>
                <c:pt idx="1243">
                  <c:v>42418</c:v>
                </c:pt>
                <c:pt idx="1244">
                  <c:v>42419</c:v>
                </c:pt>
                <c:pt idx="1245">
                  <c:v>42422</c:v>
                </c:pt>
                <c:pt idx="1246">
                  <c:v>42450</c:v>
                </c:pt>
                <c:pt idx="1247">
                  <c:v>42451</c:v>
                </c:pt>
                <c:pt idx="1248">
                  <c:v>42480</c:v>
                </c:pt>
                <c:pt idx="1249">
                  <c:v>42481</c:v>
                </c:pt>
                <c:pt idx="1250">
                  <c:v>42482</c:v>
                </c:pt>
                <c:pt idx="1251">
                  <c:v>42492</c:v>
                </c:pt>
                <c:pt idx="1252">
                  <c:v>42493</c:v>
                </c:pt>
                <c:pt idx="1253">
                  <c:v>42494</c:v>
                </c:pt>
                <c:pt idx="1254">
                  <c:v>42495</c:v>
                </c:pt>
                <c:pt idx="1255">
                  <c:v>42496</c:v>
                </c:pt>
                <c:pt idx="1256">
                  <c:v>42499</c:v>
                </c:pt>
                <c:pt idx="1257">
                  <c:v>42500</c:v>
                </c:pt>
                <c:pt idx="1258">
                  <c:v>42501</c:v>
                </c:pt>
                <c:pt idx="1259">
                  <c:v>42502</c:v>
                </c:pt>
                <c:pt idx="1260">
                  <c:v>42503</c:v>
                </c:pt>
                <c:pt idx="1261">
                  <c:v>42506</c:v>
                </c:pt>
                <c:pt idx="1262">
                  <c:v>42507</c:v>
                </c:pt>
                <c:pt idx="1263">
                  <c:v>42508</c:v>
                </c:pt>
                <c:pt idx="1264">
                  <c:v>42509</c:v>
                </c:pt>
                <c:pt idx="1265">
                  <c:v>42510</c:v>
                </c:pt>
                <c:pt idx="1266">
                  <c:v>42513</c:v>
                </c:pt>
                <c:pt idx="1267">
                  <c:v>42522</c:v>
                </c:pt>
                <c:pt idx="1268">
                  <c:v>42523</c:v>
                </c:pt>
                <c:pt idx="1269">
                  <c:v>42524</c:v>
                </c:pt>
                <c:pt idx="1270">
                  <c:v>42527</c:v>
                </c:pt>
                <c:pt idx="1271">
                  <c:v>42528</c:v>
                </c:pt>
                <c:pt idx="1272">
                  <c:v>42529</c:v>
                </c:pt>
                <c:pt idx="1273">
                  <c:v>42530</c:v>
                </c:pt>
                <c:pt idx="1274">
                  <c:v>42531</c:v>
                </c:pt>
                <c:pt idx="1275">
                  <c:v>42534</c:v>
                </c:pt>
                <c:pt idx="1276">
                  <c:v>42535</c:v>
                </c:pt>
                <c:pt idx="1277">
                  <c:v>42536</c:v>
                </c:pt>
                <c:pt idx="1278">
                  <c:v>42537</c:v>
                </c:pt>
                <c:pt idx="1279">
                  <c:v>42542</c:v>
                </c:pt>
                <c:pt idx="1280">
                  <c:v>42543</c:v>
                </c:pt>
                <c:pt idx="1281">
                  <c:v>42544</c:v>
                </c:pt>
                <c:pt idx="1282">
                  <c:v>42545</c:v>
                </c:pt>
                <c:pt idx="1283">
                  <c:v>42549</c:v>
                </c:pt>
                <c:pt idx="1284">
                  <c:v>42550</c:v>
                </c:pt>
                <c:pt idx="1285">
                  <c:v>42552</c:v>
                </c:pt>
                <c:pt idx="1286">
                  <c:v>42555</c:v>
                </c:pt>
                <c:pt idx="1287">
                  <c:v>42556</c:v>
                </c:pt>
                <c:pt idx="1288">
                  <c:v>42557</c:v>
                </c:pt>
                <c:pt idx="1289">
                  <c:v>42558</c:v>
                </c:pt>
                <c:pt idx="1290">
                  <c:v>42562</c:v>
                </c:pt>
                <c:pt idx="1291">
                  <c:v>42563</c:v>
                </c:pt>
                <c:pt idx="1292">
                  <c:v>42564</c:v>
                </c:pt>
                <c:pt idx="1293">
                  <c:v>42565</c:v>
                </c:pt>
                <c:pt idx="1294">
                  <c:v>42566</c:v>
                </c:pt>
                <c:pt idx="1295">
                  <c:v>42569</c:v>
                </c:pt>
                <c:pt idx="1296">
                  <c:v>42570</c:v>
                </c:pt>
                <c:pt idx="1297">
                  <c:v>42571</c:v>
                </c:pt>
                <c:pt idx="1298">
                  <c:v>42572</c:v>
                </c:pt>
                <c:pt idx="1299">
                  <c:v>42573</c:v>
                </c:pt>
                <c:pt idx="1300">
                  <c:v>42607</c:v>
                </c:pt>
                <c:pt idx="1301">
                  <c:v>42608</c:v>
                </c:pt>
                <c:pt idx="1302">
                  <c:v>42611</c:v>
                </c:pt>
                <c:pt idx="1303">
                  <c:v>42612</c:v>
                </c:pt>
                <c:pt idx="1304">
                  <c:v>42614</c:v>
                </c:pt>
                <c:pt idx="1305">
                  <c:v>42615</c:v>
                </c:pt>
                <c:pt idx="1306">
                  <c:v>42618</c:v>
                </c:pt>
                <c:pt idx="1307">
                  <c:v>42619</c:v>
                </c:pt>
                <c:pt idx="1308">
                  <c:v>42620</c:v>
                </c:pt>
                <c:pt idx="1309">
                  <c:v>42621</c:v>
                </c:pt>
                <c:pt idx="1310">
                  <c:v>42622</c:v>
                </c:pt>
                <c:pt idx="1311">
                  <c:v>42625</c:v>
                </c:pt>
                <c:pt idx="1312">
                  <c:v>42626</c:v>
                </c:pt>
                <c:pt idx="1313">
                  <c:v>42627</c:v>
                </c:pt>
                <c:pt idx="1314">
                  <c:v>42628</c:v>
                </c:pt>
                <c:pt idx="1315">
                  <c:v>42629</c:v>
                </c:pt>
                <c:pt idx="1316">
                  <c:v>42632</c:v>
                </c:pt>
                <c:pt idx="1317">
                  <c:v>42633</c:v>
                </c:pt>
                <c:pt idx="1318">
                  <c:v>42634</c:v>
                </c:pt>
                <c:pt idx="1319">
                  <c:v>42635</c:v>
                </c:pt>
                <c:pt idx="1320">
                  <c:v>42636</c:v>
                </c:pt>
                <c:pt idx="1321">
                  <c:v>42647</c:v>
                </c:pt>
                <c:pt idx="1322">
                  <c:v>42648</c:v>
                </c:pt>
                <c:pt idx="1323">
                  <c:v>42649</c:v>
                </c:pt>
                <c:pt idx="1324">
                  <c:v>42650</c:v>
                </c:pt>
                <c:pt idx="1325">
                  <c:v>42654</c:v>
                </c:pt>
                <c:pt idx="1326">
                  <c:v>42655</c:v>
                </c:pt>
                <c:pt idx="1327">
                  <c:v>42656</c:v>
                </c:pt>
                <c:pt idx="1328">
                  <c:v>42657</c:v>
                </c:pt>
                <c:pt idx="1329">
                  <c:v>42660</c:v>
                </c:pt>
                <c:pt idx="1330">
                  <c:v>42661</c:v>
                </c:pt>
                <c:pt idx="1331">
                  <c:v>42662</c:v>
                </c:pt>
                <c:pt idx="1332">
                  <c:v>42663</c:v>
                </c:pt>
                <c:pt idx="1333">
                  <c:v>42664</c:v>
                </c:pt>
                <c:pt idx="1334">
                  <c:v>42667</c:v>
                </c:pt>
                <c:pt idx="1335">
                  <c:v>42668</c:v>
                </c:pt>
                <c:pt idx="1336">
                  <c:v>42669</c:v>
                </c:pt>
                <c:pt idx="1337">
                  <c:v>42670</c:v>
                </c:pt>
                <c:pt idx="1338">
                  <c:v>42671</c:v>
                </c:pt>
                <c:pt idx="1339">
                  <c:v>42675</c:v>
                </c:pt>
                <c:pt idx="1340">
                  <c:v>42676</c:v>
                </c:pt>
                <c:pt idx="1341">
                  <c:v>42677</c:v>
                </c:pt>
                <c:pt idx="1342">
                  <c:v>42678</c:v>
                </c:pt>
                <c:pt idx="1343">
                  <c:v>42681</c:v>
                </c:pt>
                <c:pt idx="1344">
                  <c:v>42682</c:v>
                </c:pt>
                <c:pt idx="1345">
                  <c:v>42683</c:v>
                </c:pt>
                <c:pt idx="1346">
                  <c:v>42684</c:v>
                </c:pt>
                <c:pt idx="1347">
                  <c:v>42685</c:v>
                </c:pt>
                <c:pt idx="1348">
                  <c:v>42688</c:v>
                </c:pt>
                <c:pt idx="1349">
                  <c:v>42689</c:v>
                </c:pt>
                <c:pt idx="1350">
                  <c:v>42690</c:v>
                </c:pt>
                <c:pt idx="1351">
                  <c:v>42691</c:v>
                </c:pt>
                <c:pt idx="1352">
                  <c:v>42692</c:v>
                </c:pt>
                <c:pt idx="1353">
                  <c:v>42695</c:v>
                </c:pt>
                <c:pt idx="1354">
                  <c:v>42696</c:v>
                </c:pt>
                <c:pt idx="1355">
                  <c:v>42697</c:v>
                </c:pt>
                <c:pt idx="1356">
                  <c:v>42698</c:v>
                </c:pt>
                <c:pt idx="1357">
                  <c:v>42699</c:v>
                </c:pt>
                <c:pt idx="1358">
                  <c:v>42703</c:v>
                </c:pt>
                <c:pt idx="1359">
                  <c:v>42705</c:v>
                </c:pt>
                <c:pt idx="1360">
                  <c:v>42706</c:v>
                </c:pt>
                <c:pt idx="1361">
                  <c:v>42709</c:v>
                </c:pt>
                <c:pt idx="1362">
                  <c:v>42710</c:v>
                </c:pt>
                <c:pt idx="1363">
                  <c:v>42711</c:v>
                </c:pt>
                <c:pt idx="1364">
                  <c:v>42716</c:v>
                </c:pt>
                <c:pt idx="1365">
                  <c:v>42717</c:v>
                </c:pt>
                <c:pt idx="1366">
                  <c:v>42718</c:v>
                </c:pt>
                <c:pt idx="1367">
                  <c:v>42719</c:v>
                </c:pt>
                <c:pt idx="1368">
                  <c:v>42723</c:v>
                </c:pt>
                <c:pt idx="1369">
                  <c:v>42725</c:v>
                </c:pt>
                <c:pt idx="1370">
                  <c:v>42727</c:v>
                </c:pt>
                <c:pt idx="1371">
                  <c:v>42730</c:v>
                </c:pt>
                <c:pt idx="1372">
                  <c:v>42731</c:v>
                </c:pt>
                <c:pt idx="1373">
                  <c:v>42732</c:v>
                </c:pt>
                <c:pt idx="1374">
                  <c:v>42733</c:v>
                </c:pt>
                <c:pt idx="1375">
                  <c:v>42737</c:v>
                </c:pt>
                <c:pt idx="1376">
                  <c:v>42738</c:v>
                </c:pt>
                <c:pt idx="1377">
                  <c:v>42739</c:v>
                </c:pt>
                <c:pt idx="1378">
                  <c:v>42740</c:v>
                </c:pt>
                <c:pt idx="1379">
                  <c:v>42741</c:v>
                </c:pt>
                <c:pt idx="1380">
                  <c:v>42744</c:v>
                </c:pt>
                <c:pt idx="1381">
                  <c:v>42745</c:v>
                </c:pt>
                <c:pt idx="1382">
                  <c:v>42746</c:v>
                </c:pt>
                <c:pt idx="1383">
                  <c:v>42747</c:v>
                </c:pt>
                <c:pt idx="1384">
                  <c:v>42748</c:v>
                </c:pt>
                <c:pt idx="1385">
                  <c:v>42751</c:v>
                </c:pt>
                <c:pt idx="1386">
                  <c:v>42752</c:v>
                </c:pt>
                <c:pt idx="1387">
                  <c:v>42753</c:v>
                </c:pt>
                <c:pt idx="1388">
                  <c:v>42754</c:v>
                </c:pt>
                <c:pt idx="1389">
                  <c:v>42755</c:v>
                </c:pt>
                <c:pt idx="1390">
                  <c:v>42758</c:v>
                </c:pt>
                <c:pt idx="1391">
                  <c:v>42759</c:v>
                </c:pt>
                <c:pt idx="1392">
                  <c:v>42760</c:v>
                </c:pt>
                <c:pt idx="1393">
                  <c:v>42761</c:v>
                </c:pt>
                <c:pt idx="1394">
                  <c:v>42762</c:v>
                </c:pt>
                <c:pt idx="1395">
                  <c:v>42765</c:v>
                </c:pt>
                <c:pt idx="1396">
                  <c:v>42768</c:v>
                </c:pt>
                <c:pt idx="1397">
                  <c:v>42769</c:v>
                </c:pt>
                <c:pt idx="1398">
                  <c:v>42772</c:v>
                </c:pt>
                <c:pt idx="1399">
                  <c:v>42773</c:v>
                </c:pt>
                <c:pt idx="1400">
                  <c:v>42774</c:v>
                </c:pt>
                <c:pt idx="1401">
                  <c:v>42775</c:v>
                </c:pt>
                <c:pt idx="1402">
                  <c:v>42776</c:v>
                </c:pt>
                <c:pt idx="1403">
                  <c:v>42779</c:v>
                </c:pt>
                <c:pt idx="1404">
                  <c:v>42780</c:v>
                </c:pt>
                <c:pt idx="1405">
                  <c:v>42781</c:v>
                </c:pt>
                <c:pt idx="1406">
                  <c:v>42782</c:v>
                </c:pt>
                <c:pt idx="1407">
                  <c:v>42783</c:v>
                </c:pt>
                <c:pt idx="1408">
                  <c:v>42790</c:v>
                </c:pt>
                <c:pt idx="1409">
                  <c:v>42795</c:v>
                </c:pt>
                <c:pt idx="1410">
                  <c:v>42796</c:v>
                </c:pt>
                <c:pt idx="1411">
                  <c:v>42797</c:v>
                </c:pt>
                <c:pt idx="1412">
                  <c:v>42800</c:v>
                </c:pt>
                <c:pt idx="1413">
                  <c:v>42801</c:v>
                </c:pt>
                <c:pt idx="1414">
                  <c:v>42802</c:v>
                </c:pt>
                <c:pt idx="1415">
                  <c:v>42803</c:v>
                </c:pt>
                <c:pt idx="1416">
                  <c:v>42804</c:v>
                </c:pt>
                <c:pt idx="1417">
                  <c:v>42807</c:v>
                </c:pt>
                <c:pt idx="1418">
                  <c:v>42809</c:v>
                </c:pt>
                <c:pt idx="1419">
                  <c:v>42810</c:v>
                </c:pt>
                <c:pt idx="1420">
                  <c:v>42811</c:v>
                </c:pt>
                <c:pt idx="1421">
                  <c:v>42814</c:v>
                </c:pt>
                <c:pt idx="1422">
                  <c:v>42815</c:v>
                </c:pt>
                <c:pt idx="1423">
                  <c:v>42816</c:v>
                </c:pt>
                <c:pt idx="1424">
                  <c:v>42817</c:v>
                </c:pt>
                <c:pt idx="1425">
                  <c:v>42821</c:v>
                </c:pt>
                <c:pt idx="1426">
                  <c:v>42822</c:v>
                </c:pt>
                <c:pt idx="1427">
                  <c:v>42823</c:v>
                </c:pt>
                <c:pt idx="1428">
                  <c:v>42824</c:v>
                </c:pt>
                <c:pt idx="1429">
                  <c:v>42825</c:v>
                </c:pt>
                <c:pt idx="1430">
                  <c:v>42828</c:v>
                </c:pt>
                <c:pt idx="1431">
                  <c:v>42829</c:v>
                </c:pt>
                <c:pt idx="1432">
                  <c:v>42830</c:v>
                </c:pt>
                <c:pt idx="1433">
                  <c:v>42831</c:v>
                </c:pt>
                <c:pt idx="1434">
                  <c:v>42832</c:v>
                </c:pt>
                <c:pt idx="1435">
                  <c:v>42835</c:v>
                </c:pt>
                <c:pt idx="1436">
                  <c:v>42836</c:v>
                </c:pt>
                <c:pt idx="1437">
                  <c:v>42837</c:v>
                </c:pt>
                <c:pt idx="1438">
                  <c:v>42842</c:v>
                </c:pt>
                <c:pt idx="1439">
                  <c:v>42843</c:v>
                </c:pt>
                <c:pt idx="1440">
                  <c:v>42844</c:v>
                </c:pt>
                <c:pt idx="1441">
                  <c:v>42845</c:v>
                </c:pt>
                <c:pt idx="1442">
                  <c:v>42846</c:v>
                </c:pt>
                <c:pt idx="1443">
                  <c:v>42851</c:v>
                </c:pt>
                <c:pt idx="1444">
                  <c:v>42852</c:v>
                </c:pt>
                <c:pt idx="1445">
                  <c:v>42853</c:v>
                </c:pt>
                <c:pt idx="1446">
                  <c:v>42857</c:v>
                </c:pt>
                <c:pt idx="1447">
                  <c:v>42858</c:v>
                </c:pt>
                <c:pt idx="1448">
                  <c:v>42859</c:v>
                </c:pt>
                <c:pt idx="1449">
                  <c:v>42860</c:v>
                </c:pt>
                <c:pt idx="1450">
                  <c:v>42863</c:v>
                </c:pt>
                <c:pt idx="1451">
                  <c:v>42864</c:v>
                </c:pt>
                <c:pt idx="1452">
                  <c:v>42865</c:v>
                </c:pt>
                <c:pt idx="1453">
                  <c:v>42866</c:v>
                </c:pt>
                <c:pt idx="1454">
                  <c:v>42867</c:v>
                </c:pt>
                <c:pt idx="1455">
                  <c:v>42870</c:v>
                </c:pt>
                <c:pt idx="1456">
                  <c:v>42871</c:v>
                </c:pt>
                <c:pt idx="1457">
                  <c:v>42872</c:v>
                </c:pt>
                <c:pt idx="1458">
                  <c:v>42873</c:v>
                </c:pt>
                <c:pt idx="1459">
                  <c:v>42874</c:v>
                </c:pt>
                <c:pt idx="1460">
                  <c:v>42877</c:v>
                </c:pt>
                <c:pt idx="1461">
                  <c:v>42878</c:v>
                </c:pt>
                <c:pt idx="1462">
                  <c:v>42881</c:v>
                </c:pt>
                <c:pt idx="1463">
                  <c:v>42884</c:v>
                </c:pt>
                <c:pt idx="1464">
                  <c:v>42885</c:v>
                </c:pt>
                <c:pt idx="1465">
                  <c:v>42886</c:v>
                </c:pt>
                <c:pt idx="1466">
                  <c:v>42887</c:v>
                </c:pt>
                <c:pt idx="1467">
                  <c:v>42888</c:v>
                </c:pt>
                <c:pt idx="1468">
                  <c:v>42891</c:v>
                </c:pt>
                <c:pt idx="1469">
                  <c:v>42892</c:v>
                </c:pt>
                <c:pt idx="1470">
                  <c:v>42893</c:v>
                </c:pt>
                <c:pt idx="1471">
                  <c:v>42894</c:v>
                </c:pt>
                <c:pt idx="1472">
                  <c:v>42895</c:v>
                </c:pt>
                <c:pt idx="1473">
                  <c:v>42898</c:v>
                </c:pt>
                <c:pt idx="1474">
                  <c:v>42899</c:v>
                </c:pt>
                <c:pt idx="1475">
                  <c:v>42900</c:v>
                </c:pt>
                <c:pt idx="1476">
                  <c:v>42901</c:v>
                </c:pt>
                <c:pt idx="1477">
                  <c:v>42902</c:v>
                </c:pt>
                <c:pt idx="1478">
                  <c:v>42905</c:v>
                </c:pt>
                <c:pt idx="1479">
                  <c:v>42907</c:v>
                </c:pt>
                <c:pt idx="1480">
                  <c:v>42908</c:v>
                </c:pt>
                <c:pt idx="1481">
                  <c:v>42909</c:v>
                </c:pt>
                <c:pt idx="1482">
                  <c:v>42912</c:v>
                </c:pt>
                <c:pt idx="1483">
                  <c:v>42914</c:v>
                </c:pt>
                <c:pt idx="1484">
                  <c:v>42915</c:v>
                </c:pt>
                <c:pt idx="1485">
                  <c:v>42916</c:v>
                </c:pt>
                <c:pt idx="1486">
                  <c:v>42919</c:v>
                </c:pt>
                <c:pt idx="1487">
                  <c:v>42920</c:v>
                </c:pt>
                <c:pt idx="1488">
                  <c:v>42921</c:v>
                </c:pt>
                <c:pt idx="1489">
                  <c:v>42922</c:v>
                </c:pt>
                <c:pt idx="1490">
                  <c:v>42923</c:v>
                </c:pt>
                <c:pt idx="1491">
                  <c:v>42926</c:v>
                </c:pt>
                <c:pt idx="1492">
                  <c:v>42927</c:v>
                </c:pt>
                <c:pt idx="1493">
                  <c:v>42928</c:v>
                </c:pt>
                <c:pt idx="1494">
                  <c:v>42929</c:v>
                </c:pt>
                <c:pt idx="1495">
                  <c:v>42935</c:v>
                </c:pt>
                <c:pt idx="1496">
                  <c:v>42936</c:v>
                </c:pt>
                <c:pt idx="1497">
                  <c:v>42937</c:v>
                </c:pt>
                <c:pt idx="1498">
                  <c:v>42940</c:v>
                </c:pt>
                <c:pt idx="1499">
                  <c:v>42941</c:v>
                </c:pt>
                <c:pt idx="1500">
                  <c:v>42942</c:v>
                </c:pt>
                <c:pt idx="1501">
                  <c:v>42943</c:v>
                </c:pt>
                <c:pt idx="1502">
                  <c:v>42944</c:v>
                </c:pt>
                <c:pt idx="1503">
                  <c:v>42948</c:v>
                </c:pt>
                <c:pt idx="1504">
                  <c:v>42949</c:v>
                </c:pt>
                <c:pt idx="1505">
                  <c:v>42950</c:v>
                </c:pt>
                <c:pt idx="1506">
                  <c:v>42951</c:v>
                </c:pt>
                <c:pt idx="1507">
                  <c:v>42954</c:v>
                </c:pt>
                <c:pt idx="1508">
                  <c:v>42955</c:v>
                </c:pt>
                <c:pt idx="1509">
                  <c:v>42956</c:v>
                </c:pt>
                <c:pt idx="1510">
                  <c:v>42957</c:v>
                </c:pt>
                <c:pt idx="1511">
                  <c:v>42958</c:v>
                </c:pt>
                <c:pt idx="1512">
                  <c:v>42961</c:v>
                </c:pt>
                <c:pt idx="1513">
                  <c:v>42962</c:v>
                </c:pt>
                <c:pt idx="1514">
                  <c:v>42963</c:v>
                </c:pt>
                <c:pt idx="1515">
                  <c:v>42964</c:v>
                </c:pt>
                <c:pt idx="1516">
                  <c:v>42965</c:v>
                </c:pt>
                <c:pt idx="1517">
                  <c:v>42969</c:v>
                </c:pt>
                <c:pt idx="1518">
                  <c:v>42970</c:v>
                </c:pt>
                <c:pt idx="1519">
                  <c:v>42971</c:v>
                </c:pt>
                <c:pt idx="1520">
                  <c:v>42972</c:v>
                </c:pt>
                <c:pt idx="1521">
                  <c:v>42975</c:v>
                </c:pt>
                <c:pt idx="1522">
                  <c:v>42976</c:v>
                </c:pt>
                <c:pt idx="1523">
                  <c:v>42977</c:v>
                </c:pt>
                <c:pt idx="1524">
                  <c:v>42979</c:v>
                </c:pt>
                <c:pt idx="1525">
                  <c:v>42982</c:v>
                </c:pt>
                <c:pt idx="1526">
                  <c:v>42983</c:v>
                </c:pt>
                <c:pt idx="1527">
                  <c:v>42984</c:v>
                </c:pt>
                <c:pt idx="1528">
                  <c:v>42985</c:v>
                </c:pt>
                <c:pt idx="1529">
                  <c:v>42986</c:v>
                </c:pt>
                <c:pt idx="1530">
                  <c:v>42989</c:v>
                </c:pt>
                <c:pt idx="1531">
                  <c:v>42990</c:v>
                </c:pt>
                <c:pt idx="1532">
                  <c:v>42991</c:v>
                </c:pt>
                <c:pt idx="1533">
                  <c:v>42992</c:v>
                </c:pt>
                <c:pt idx="1534">
                  <c:v>42993</c:v>
                </c:pt>
                <c:pt idx="1535">
                  <c:v>42996</c:v>
                </c:pt>
                <c:pt idx="1536">
                  <c:v>42997</c:v>
                </c:pt>
                <c:pt idx="1537">
                  <c:v>42998</c:v>
                </c:pt>
                <c:pt idx="1538">
                  <c:v>42999</c:v>
                </c:pt>
                <c:pt idx="1539">
                  <c:v>43000</c:v>
                </c:pt>
                <c:pt idx="1540">
                  <c:v>43003</c:v>
                </c:pt>
                <c:pt idx="1541">
                  <c:v>43004</c:v>
                </c:pt>
                <c:pt idx="1542">
                  <c:v>43005</c:v>
                </c:pt>
                <c:pt idx="1543">
                  <c:v>43006</c:v>
                </c:pt>
                <c:pt idx="1544">
                  <c:v>43010</c:v>
                </c:pt>
                <c:pt idx="1545">
                  <c:v>43011</c:v>
                </c:pt>
                <c:pt idx="1546">
                  <c:v>43012</c:v>
                </c:pt>
                <c:pt idx="1547">
                  <c:v>43013</c:v>
                </c:pt>
                <c:pt idx="1548">
                  <c:v>43014</c:v>
                </c:pt>
                <c:pt idx="1549">
                  <c:v>43017</c:v>
                </c:pt>
                <c:pt idx="1550">
                  <c:v>43018</c:v>
                </c:pt>
                <c:pt idx="1551">
                  <c:v>43019</c:v>
                </c:pt>
                <c:pt idx="1552">
                  <c:v>43020</c:v>
                </c:pt>
                <c:pt idx="1553">
                  <c:v>43021</c:v>
                </c:pt>
                <c:pt idx="1554">
                  <c:v>43025</c:v>
                </c:pt>
                <c:pt idx="1555">
                  <c:v>43026</c:v>
                </c:pt>
                <c:pt idx="1556">
                  <c:v>43027</c:v>
                </c:pt>
                <c:pt idx="1557">
                  <c:v>43028</c:v>
                </c:pt>
                <c:pt idx="1558">
                  <c:v>43031</c:v>
                </c:pt>
                <c:pt idx="1559">
                  <c:v>43032</c:v>
                </c:pt>
                <c:pt idx="1560">
                  <c:v>43033</c:v>
                </c:pt>
                <c:pt idx="1561">
                  <c:v>43034</c:v>
                </c:pt>
                <c:pt idx="1562">
                  <c:v>43035</c:v>
                </c:pt>
                <c:pt idx="1563">
                  <c:v>43038</c:v>
                </c:pt>
                <c:pt idx="1564">
                  <c:v>43040</c:v>
                </c:pt>
                <c:pt idx="1565">
                  <c:v>43041</c:v>
                </c:pt>
                <c:pt idx="1566">
                  <c:v>43042</c:v>
                </c:pt>
                <c:pt idx="1567">
                  <c:v>43046</c:v>
                </c:pt>
                <c:pt idx="1568">
                  <c:v>43047</c:v>
                </c:pt>
                <c:pt idx="1569">
                  <c:v>43048</c:v>
                </c:pt>
                <c:pt idx="1570">
                  <c:v>43049</c:v>
                </c:pt>
                <c:pt idx="1571">
                  <c:v>43052</c:v>
                </c:pt>
                <c:pt idx="1572">
                  <c:v>43053</c:v>
                </c:pt>
                <c:pt idx="1573">
                  <c:v>43054</c:v>
                </c:pt>
                <c:pt idx="1574">
                  <c:v>43055</c:v>
                </c:pt>
                <c:pt idx="1575">
                  <c:v>43056</c:v>
                </c:pt>
                <c:pt idx="1576">
                  <c:v>43060</c:v>
                </c:pt>
                <c:pt idx="1577">
                  <c:v>43061</c:v>
                </c:pt>
                <c:pt idx="1578">
                  <c:v>43062</c:v>
                </c:pt>
                <c:pt idx="1579">
                  <c:v>43063</c:v>
                </c:pt>
                <c:pt idx="1580">
                  <c:v>43066</c:v>
                </c:pt>
                <c:pt idx="1581">
                  <c:v>43067</c:v>
                </c:pt>
                <c:pt idx="1582">
                  <c:v>43068</c:v>
                </c:pt>
                <c:pt idx="1583">
                  <c:v>43075</c:v>
                </c:pt>
                <c:pt idx="1584">
                  <c:v>43076</c:v>
                </c:pt>
                <c:pt idx="1585">
                  <c:v>43080</c:v>
                </c:pt>
                <c:pt idx="1586">
                  <c:v>43081</c:v>
                </c:pt>
                <c:pt idx="1587">
                  <c:v>43082</c:v>
                </c:pt>
                <c:pt idx="1588">
                  <c:v>43083</c:v>
                </c:pt>
                <c:pt idx="1589">
                  <c:v>43084</c:v>
                </c:pt>
                <c:pt idx="1590">
                  <c:v>43087</c:v>
                </c:pt>
                <c:pt idx="1591">
                  <c:v>43088</c:v>
                </c:pt>
                <c:pt idx="1592">
                  <c:v>43089</c:v>
                </c:pt>
                <c:pt idx="1593">
                  <c:v>43090</c:v>
                </c:pt>
                <c:pt idx="1594">
                  <c:v>43091</c:v>
                </c:pt>
                <c:pt idx="1595">
                  <c:v>43095</c:v>
                </c:pt>
                <c:pt idx="1596">
                  <c:v>43096</c:v>
                </c:pt>
                <c:pt idx="1597">
                  <c:v>43097</c:v>
                </c:pt>
                <c:pt idx="1598">
                  <c:v>43102</c:v>
                </c:pt>
                <c:pt idx="1599">
                  <c:v>43103</c:v>
                </c:pt>
                <c:pt idx="1600">
                  <c:v>43104</c:v>
                </c:pt>
                <c:pt idx="1601">
                  <c:v>43105</c:v>
                </c:pt>
                <c:pt idx="1602">
                  <c:v>43108</c:v>
                </c:pt>
                <c:pt idx="1603">
                  <c:v>43109</c:v>
                </c:pt>
                <c:pt idx="1604">
                  <c:v>43110</c:v>
                </c:pt>
                <c:pt idx="1605">
                  <c:v>43111</c:v>
                </c:pt>
                <c:pt idx="1606">
                  <c:v>43112</c:v>
                </c:pt>
                <c:pt idx="1607">
                  <c:v>43115</c:v>
                </c:pt>
                <c:pt idx="1608">
                  <c:v>43116</c:v>
                </c:pt>
                <c:pt idx="1609">
                  <c:v>43117</c:v>
                </c:pt>
                <c:pt idx="1610">
                  <c:v>43118</c:v>
                </c:pt>
                <c:pt idx="1611">
                  <c:v>43119</c:v>
                </c:pt>
                <c:pt idx="1612">
                  <c:v>43122</c:v>
                </c:pt>
                <c:pt idx="1613">
                  <c:v>43123</c:v>
                </c:pt>
                <c:pt idx="1614">
                  <c:v>43124</c:v>
                </c:pt>
                <c:pt idx="1615">
                  <c:v>43125</c:v>
                </c:pt>
                <c:pt idx="1616">
                  <c:v>43126</c:v>
                </c:pt>
                <c:pt idx="1617">
                  <c:v>43129</c:v>
                </c:pt>
                <c:pt idx="1618">
                  <c:v>43130</c:v>
                </c:pt>
                <c:pt idx="1619">
                  <c:v>43132</c:v>
                </c:pt>
                <c:pt idx="1620">
                  <c:v>43137</c:v>
                </c:pt>
                <c:pt idx="1621">
                  <c:v>43138</c:v>
                </c:pt>
                <c:pt idx="1622">
                  <c:v>43139</c:v>
                </c:pt>
                <c:pt idx="1623">
                  <c:v>43140</c:v>
                </c:pt>
                <c:pt idx="1624">
                  <c:v>43145</c:v>
                </c:pt>
                <c:pt idx="1625">
                  <c:v>43146</c:v>
                </c:pt>
                <c:pt idx="1626">
                  <c:v>43147</c:v>
                </c:pt>
                <c:pt idx="1627">
                  <c:v>43150</c:v>
                </c:pt>
                <c:pt idx="1628">
                  <c:v>43151</c:v>
                </c:pt>
                <c:pt idx="1629">
                  <c:v>43152</c:v>
                </c:pt>
                <c:pt idx="1630">
                  <c:v>43153</c:v>
                </c:pt>
                <c:pt idx="1631">
                  <c:v>43154</c:v>
                </c:pt>
                <c:pt idx="1632">
                  <c:v>43157</c:v>
                </c:pt>
                <c:pt idx="1633">
                  <c:v>43158</c:v>
                </c:pt>
                <c:pt idx="1634">
                  <c:v>43159</c:v>
                </c:pt>
                <c:pt idx="1635">
                  <c:v>43160</c:v>
                </c:pt>
                <c:pt idx="1636">
                  <c:v>43161</c:v>
                </c:pt>
                <c:pt idx="1637">
                  <c:v>43164</c:v>
                </c:pt>
                <c:pt idx="1638">
                  <c:v>43165</c:v>
                </c:pt>
                <c:pt idx="1639">
                  <c:v>43166</c:v>
                </c:pt>
                <c:pt idx="1640">
                  <c:v>43167</c:v>
                </c:pt>
                <c:pt idx="1641">
                  <c:v>43168</c:v>
                </c:pt>
                <c:pt idx="1642">
                  <c:v>43171</c:v>
                </c:pt>
                <c:pt idx="1643">
                  <c:v>43172</c:v>
                </c:pt>
                <c:pt idx="1644">
                  <c:v>43173</c:v>
                </c:pt>
                <c:pt idx="1645">
                  <c:v>43174</c:v>
                </c:pt>
                <c:pt idx="1646">
                  <c:v>43175</c:v>
                </c:pt>
                <c:pt idx="1647">
                  <c:v>43178</c:v>
                </c:pt>
                <c:pt idx="1648">
                  <c:v>43179</c:v>
                </c:pt>
                <c:pt idx="1649">
                  <c:v>43180</c:v>
                </c:pt>
                <c:pt idx="1650">
                  <c:v>43181</c:v>
                </c:pt>
                <c:pt idx="1651">
                  <c:v>43182</c:v>
                </c:pt>
                <c:pt idx="1652">
                  <c:v>43185</c:v>
                </c:pt>
                <c:pt idx="1653">
                  <c:v>43186</c:v>
                </c:pt>
                <c:pt idx="1654">
                  <c:v>43193</c:v>
                </c:pt>
                <c:pt idx="1655">
                  <c:v>43194</c:v>
                </c:pt>
                <c:pt idx="1656">
                  <c:v>43195</c:v>
                </c:pt>
                <c:pt idx="1657">
                  <c:v>43196</c:v>
                </c:pt>
                <c:pt idx="1658">
                  <c:v>43199</c:v>
                </c:pt>
                <c:pt idx="1659">
                  <c:v>43200</c:v>
                </c:pt>
                <c:pt idx="1660">
                  <c:v>43201</c:v>
                </c:pt>
                <c:pt idx="1661">
                  <c:v>43202</c:v>
                </c:pt>
                <c:pt idx="1662">
                  <c:v>43203</c:v>
                </c:pt>
                <c:pt idx="1663">
                  <c:v>43206</c:v>
                </c:pt>
                <c:pt idx="1664">
                  <c:v>43207</c:v>
                </c:pt>
                <c:pt idx="1665">
                  <c:v>43208</c:v>
                </c:pt>
                <c:pt idx="1666">
                  <c:v>43209</c:v>
                </c:pt>
                <c:pt idx="1667">
                  <c:v>43213</c:v>
                </c:pt>
                <c:pt idx="1668">
                  <c:v>43214</c:v>
                </c:pt>
                <c:pt idx="1669">
                  <c:v>43215</c:v>
                </c:pt>
                <c:pt idx="1670">
                  <c:v>43216</c:v>
                </c:pt>
                <c:pt idx="1671">
                  <c:v>43217</c:v>
                </c:pt>
                <c:pt idx="1672">
                  <c:v>43222</c:v>
                </c:pt>
                <c:pt idx="1673">
                  <c:v>43223</c:v>
                </c:pt>
                <c:pt idx="1674">
                  <c:v>43224</c:v>
                </c:pt>
                <c:pt idx="1675">
                  <c:v>43227</c:v>
                </c:pt>
                <c:pt idx="1676">
                  <c:v>43228</c:v>
                </c:pt>
                <c:pt idx="1677">
                  <c:v>43229</c:v>
                </c:pt>
                <c:pt idx="1678">
                  <c:v>43230</c:v>
                </c:pt>
                <c:pt idx="1679">
                  <c:v>43231</c:v>
                </c:pt>
                <c:pt idx="1680">
                  <c:v>43234</c:v>
                </c:pt>
                <c:pt idx="1681">
                  <c:v>43235</c:v>
                </c:pt>
                <c:pt idx="1682">
                  <c:v>43236</c:v>
                </c:pt>
                <c:pt idx="1683">
                  <c:v>43237</c:v>
                </c:pt>
                <c:pt idx="1684">
                  <c:v>43238</c:v>
                </c:pt>
                <c:pt idx="1685">
                  <c:v>43241</c:v>
                </c:pt>
                <c:pt idx="1686">
                  <c:v>43242</c:v>
                </c:pt>
                <c:pt idx="1687">
                  <c:v>43243</c:v>
                </c:pt>
                <c:pt idx="1688">
                  <c:v>43244</c:v>
                </c:pt>
                <c:pt idx="1689">
                  <c:v>43248</c:v>
                </c:pt>
                <c:pt idx="1690">
                  <c:v>43249</c:v>
                </c:pt>
                <c:pt idx="1691">
                  <c:v>43250</c:v>
                </c:pt>
                <c:pt idx="1692">
                  <c:v>43252</c:v>
                </c:pt>
                <c:pt idx="1693">
                  <c:v>43255</c:v>
                </c:pt>
                <c:pt idx="1694">
                  <c:v>43256</c:v>
                </c:pt>
                <c:pt idx="1695">
                  <c:v>43257</c:v>
                </c:pt>
                <c:pt idx="1696">
                  <c:v>43258</c:v>
                </c:pt>
                <c:pt idx="1697">
                  <c:v>43259</c:v>
                </c:pt>
                <c:pt idx="1698">
                  <c:v>43262</c:v>
                </c:pt>
                <c:pt idx="1699">
                  <c:v>43263</c:v>
                </c:pt>
                <c:pt idx="1700">
                  <c:v>43264</c:v>
                </c:pt>
                <c:pt idx="1701">
                  <c:v>43265</c:v>
                </c:pt>
                <c:pt idx="1702">
                  <c:v>43266</c:v>
                </c:pt>
                <c:pt idx="1703">
                  <c:v>43269</c:v>
                </c:pt>
                <c:pt idx="1704">
                  <c:v>43270</c:v>
                </c:pt>
                <c:pt idx="1705">
                  <c:v>43273</c:v>
                </c:pt>
                <c:pt idx="1706">
                  <c:v>43276</c:v>
                </c:pt>
                <c:pt idx="1707">
                  <c:v>43277</c:v>
                </c:pt>
                <c:pt idx="1708">
                  <c:v>43279</c:v>
                </c:pt>
                <c:pt idx="1709">
                  <c:v>43283</c:v>
                </c:pt>
                <c:pt idx="1710">
                  <c:v>43284</c:v>
                </c:pt>
                <c:pt idx="1711">
                  <c:v>43285</c:v>
                </c:pt>
                <c:pt idx="1712">
                  <c:v>43286</c:v>
                </c:pt>
                <c:pt idx="1713">
                  <c:v>43287</c:v>
                </c:pt>
                <c:pt idx="1714">
                  <c:v>43291</c:v>
                </c:pt>
                <c:pt idx="1715">
                  <c:v>43292</c:v>
                </c:pt>
                <c:pt idx="1716">
                  <c:v>43293</c:v>
                </c:pt>
                <c:pt idx="1717">
                  <c:v>43294</c:v>
                </c:pt>
                <c:pt idx="1718">
                  <c:v>43297</c:v>
                </c:pt>
                <c:pt idx="1719">
                  <c:v>43298</c:v>
                </c:pt>
                <c:pt idx="1720">
                  <c:v>43299</c:v>
                </c:pt>
                <c:pt idx="1721">
                  <c:v>43300</c:v>
                </c:pt>
                <c:pt idx="1722">
                  <c:v>43301</c:v>
                </c:pt>
                <c:pt idx="1723">
                  <c:v>43304</c:v>
                </c:pt>
                <c:pt idx="1724">
                  <c:v>43305</c:v>
                </c:pt>
                <c:pt idx="1725">
                  <c:v>43306</c:v>
                </c:pt>
                <c:pt idx="1726">
                  <c:v>43307</c:v>
                </c:pt>
                <c:pt idx="1727">
                  <c:v>43308</c:v>
                </c:pt>
                <c:pt idx="1728">
                  <c:v>43311</c:v>
                </c:pt>
                <c:pt idx="1729">
                  <c:v>43313</c:v>
                </c:pt>
                <c:pt idx="1730">
                  <c:v>43314</c:v>
                </c:pt>
                <c:pt idx="1731">
                  <c:v>43315</c:v>
                </c:pt>
                <c:pt idx="1732">
                  <c:v>43318</c:v>
                </c:pt>
                <c:pt idx="1733">
                  <c:v>43319</c:v>
                </c:pt>
                <c:pt idx="1734">
                  <c:v>43320</c:v>
                </c:pt>
                <c:pt idx="1735">
                  <c:v>43321</c:v>
                </c:pt>
                <c:pt idx="1736">
                  <c:v>43322</c:v>
                </c:pt>
                <c:pt idx="1737">
                  <c:v>43325</c:v>
                </c:pt>
                <c:pt idx="1738">
                  <c:v>43326</c:v>
                </c:pt>
                <c:pt idx="1739">
                  <c:v>43327</c:v>
                </c:pt>
                <c:pt idx="1740">
                  <c:v>43328</c:v>
                </c:pt>
                <c:pt idx="1741">
                  <c:v>43329</c:v>
                </c:pt>
                <c:pt idx="1742">
                  <c:v>43333</c:v>
                </c:pt>
                <c:pt idx="1743">
                  <c:v>43334</c:v>
                </c:pt>
                <c:pt idx="1744">
                  <c:v>43335</c:v>
                </c:pt>
                <c:pt idx="1745">
                  <c:v>43336</c:v>
                </c:pt>
                <c:pt idx="1746">
                  <c:v>43339</c:v>
                </c:pt>
                <c:pt idx="1747">
                  <c:v>43340</c:v>
                </c:pt>
                <c:pt idx="1748">
                  <c:v>43341</c:v>
                </c:pt>
                <c:pt idx="1749">
                  <c:v>43342</c:v>
                </c:pt>
                <c:pt idx="1750">
                  <c:v>43346</c:v>
                </c:pt>
                <c:pt idx="1751">
                  <c:v>43347</c:v>
                </c:pt>
                <c:pt idx="1752">
                  <c:v>43348</c:v>
                </c:pt>
                <c:pt idx="1753">
                  <c:v>43349</c:v>
                </c:pt>
                <c:pt idx="1754">
                  <c:v>43350</c:v>
                </c:pt>
                <c:pt idx="1755">
                  <c:v>43353</c:v>
                </c:pt>
                <c:pt idx="1756">
                  <c:v>43354</c:v>
                </c:pt>
                <c:pt idx="1757">
                  <c:v>43355</c:v>
                </c:pt>
                <c:pt idx="1758">
                  <c:v>43356</c:v>
                </c:pt>
                <c:pt idx="1759">
                  <c:v>43357</c:v>
                </c:pt>
                <c:pt idx="1760">
                  <c:v>43360</c:v>
                </c:pt>
                <c:pt idx="1761">
                  <c:v>43361</c:v>
                </c:pt>
                <c:pt idx="1762">
                  <c:v>43362</c:v>
                </c:pt>
                <c:pt idx="1763">
                  <c:v>43363</c:v>
                </c:pt>
                <c:pt idx="1764">
                  <c:v>43364</c:v>
                </c:pt>
                <c:pt idx="1765">
                  <c:v>43367</c:v>
                </c:pt>
                <c:pt idx="1766">
                  <c:v>43368</c:v>
                </c:pt>
                <c:pt idx="1767">
                  <c:v>43369</c:v>
                </c:pt>
                <c:pt idx="1768">
                  <c:v>43370</c:v>
                </c:pt>
                <c:pt idx="1769">
                  <c:v>43374</c:v>
                </c:pt>
                <c:pt idx="1770">
                  <c:v>43375</c:v>
                </c:pt>
                <c:pt idx="1771">
                  <c:v>43376</c:v>
                </c:pt>
                <c:pt idx="1772">
                  <c:v>43377</c:v>
                </c:pt>
                <c:pt idx="1773">
                  <c:v>43378</c:v>
                </c:pt>
                <c:pt idx="1774">
                  <c:v>43381</c:v>
                </c:pt>
                <c:pt idx="1775">
                  <c:v>43382</c:v>
                </c:pt>
                <c:pt idx="1776">
                  <c:v>43383</c:v>
                </c:pt>
                <c:pt idx="1777">
                  <c:v>43384</c:v>
                </c:pt>
                <c:pt idx="1778">
                  <c:v>43385</c:v>
                </c:pt>
                <c:pt idx="1779">
                  <c:v>43389</c:v>
                </c:pt>
                <c:pt idx="1780">
                  <c:v>43390</c:v>
                </c:pt>
                <c:pt idx="1781">
                  <c:v>43391</c:v>
                </c:pt>
                <c:pt idx="1782">
                  <c:v>43392</c:v>
                </c:pt>
                <c:pt idx="1783">
                  <c:v>43395</c:v>
                </c:pt>
                <c:pt idx="1784">
                  <c:v>43396</c:v>
                </c:pt>
                <c:pt idx="1785">
                  <c:v>43398</c:v>
                </c:pt>
                <c:pt idx="1786">
                  <c:v>43399</c:v>
                </c:pt>
                <c:pt idx="1787">
                  <c:v>43402</c:v>
                </c:pt>
                <c:pt idx="1788">
                  <c:v>43403</c:v>
                </c:pt>
                <c:pt idx="1789">
                  <c:v>43405</c:v>
                </c:pt>
                <c:pt idx="1790">
                  <c:v>43406</c:v>
                </c:pt>
                <c:pt idx="1791">
                  <c:v>43409</c:v>
                </c:pt>
                <c:pt idx="1792">
                  <c:v>43410</c:v>
                </c:pt>
                <c:pt idx="1793">
                  <c:v>43411</c:v>
                </c:pt>
                <c:pt idx="1794">
                  <c:v>43412</c:v>
                </c:pt>
                <c:pt idx="1795">
                  <c:v>43413</c:v>
                </c:pt>
                <c:pt idx="1796">
                  <c:v>43416</c:v>
                </c:pt>
                <c:pt idx="1797">
                  <c:v>43417</c:v>
                </c:pt>
                <c:pt idx="1798">
                  <c:v>43418</c:v>
                </c:pt>
                <c:pt idx="1799">
                  <c:v>43419</c:v>
                </c:pt>
                <c:pt idx="1800">
                  <c:v>43420</c:v>
                </c:pt>
                <c:pt idx="1801">
                  <c:v>43424</c:v>
                </c:pt>
                <c:pt idx="1802">
                  <c:v>43425</c:v>
                </c:pt>
                <c:pt idx="1803">
                  <c:v>43426</c:v>
                </c:pt>
                <c:pt idx="1804">
                  <c:v>43427</c:v>
                </c:pt>
                <c:pt idx="1805">
                  <c:v>43430</c:v>
                </c:pt>
                <c:pt idx="1806">
                  <c:v>43431</c:v>
                </c:pt>
                <c:pt idx="1807">
                  <c:v>43432</c:v>
                </c:pt>
                <c:pt idx="1808">
                  <c:v>43437</c:v>
                </c:pt>
                <c:pt idx="1809">
                  <c:v>43438</c:v>
                </c:pt>
                <c:pt idx="1810">
                  <c:v>43439</c:v>
                </c:pt>
                <c:pt idx="1811">
                  <c:v>43440</c:v>
                </c:pt>
                <c:pt idx="1812">
                  <c:v>43441</c:v>
                </c:pt>
                <c:pt idx="1813">
                  <c:v>43444</c:v>
                </c:pt>
                <c:pt idx="1814">
                  <c:v>43445</c:v>
                </c:pt>
                <c:pt idx="1815">
                  <c:v>43446</c:v>
                </c:pt>
                <c:pt idx="1816">
                  <c:v>43447</c:v>
                </c:pt>
                <c:pt idx="1817">
                  <c:v>43448</c:v>
                </c:pt>
                <c:pt idx="1818">
                  <c:v>43451</c:v>
                </c:pt>
                <c:pt idx="1819">
                  <c:v>43452</c:v>
                </c:pt>
                <c:pt idx="1820">
                  <c:v>43453</c:v>
                </c:pt>
                <c:pt idx="1821">
                  <c:v>43454</c:v>
                </c:pt>
                <c:pt idx="1822">
                  <c:v>43455</c:v>
                </c:pt>
                <c:pt idx="1823">
                  <c:v>43460</c:v>
                </c:pt>
                <c:pt idx="1824">
                  <c:v>43461</c:v>
                </c:pt>
                <c:pt idx="1825">
                  <c:v>43467</c:v>
                </c:pt>
                <c:pt idx="1826">
                  <c:v>43468</c:v>
                </c:pt>
                <c:pt idx="1827">
                  <c:v>43469</c:v>
                </c:pt>
                <c:pt idx="1828">
                  <c:v>43472</c:v>
                </c:pt>
                <c:pt idx="1829">
                  <c:v>43473</c:v>
                </c:pt>
                <c:pt idx="1830">
                  <c:v>43474</c:v>
                </c:pt>
                <c:pt idx="1831">
                  <c:v>43475</c:v>
                </c:pt>
                <c:pt idx="1832">
                  <c:v>43476</c:v>
                </c:pt>
                <c:pt idx="1833">
                  <c:v>43479</c:v>
                </c:pt>
                <c:pt idx="1834">
                  <c:v>43480</c:v>
                </c:pt>
                <c:pt idx="1835">
                  <c:v>43481</c:v>
                </c:pt>
                <c:pt idx="1836">
                  <c:v>43482</c:v>
                </c:pt>
                <c:pt idx="1837">
                  <c:v>43483</c:v>
                </c:pt>
                <c:pt idx="1838">
                  <c:v>43486</c:v>
                </c:pt>
                <c:pt idx="1839">
                  <c:v>43487</c:v>
                </c:pt>
                <c:pt idx="1840">
                  <c:v>43488</c:v>
                </c:pt>
                <c:pt idx="1841">
                  <c:v>43489</c:v>
                </c:pt>
                <c:pt idx="1842">
                  <c:v>43490</c:v>
                </c:pt>
                <c:pt idx="1843">
                  <c:v>43493</c:v>
                </c:pt>
                <c:pt idx="1844">
                  <c:v>43494</c:v>
                </c:pt>
                <c:pt idx="1845">
                  <c:v>43495</c:v>
                </c:pt>
                <c:pt idx="1846">
                  <c:v>43497</c:v>
                </c:pt>
                <c:pt idx="1847">
                  <c:v>43500</c:v>
                </c:pt>
                <c:pt idx="1848">
                  <c:v>43501</c:v>
                </c:pt>
                <c:pt idx="1849">
                  <c:v>43502</c:v>
                </c:pt>
                <c:pt idx="1850">
                  <c:v>43503</c:v>
                </c:pt>
                <c:pt idx="1851">
                  <c:v>43504</c:v>
                </c:pt>
                <c:pt idx="1852">
                  <c:v>43507</c:v>
                </c:pt>
                <c:pt idx="1853">
                  <c:v>43508</c:v>
                </c:pt>
                <c:pt idx="1854">
                  <c:v>43509</c:v>
                </c:pt>
                <c:pt idx="1855">
                  <c:v>43510</c:v>
                </c:pt>
                <c:pt idx="1856">
                  <c:v>43511</c:v>
                </c:pt>
                <c:pt idx="1857">
                  <c:v>43514</c:v>
                </c:pt>
                <c:pt idx="1858">
                  <c:v>43515</c:v>
                </c:pt>
                <c:pt idx="1859">
                  <c:v>43516</c:v>
                </c:pt>
                <c:pt idx="1860">
                  <c:v>43517</c:v>
                </c:pt>
                <c:pt idx="1861">
                  <c:v>43518</c:v>
                </c:pt>
                <c:pt idx="1862">
                  <c:v>43521</c:v>
                </c:pt>
                <c:pt idx="1863">
                  <c:v>43522</c:v>
                </c:pt>
                <c:pt idx="1864">
                  <c:v>43523</c:v>
                </c:pt>
                <c:pt idx="1865">
                  <c:v>43525</c:v>
                </c:pt>
                <c:pt idx="1866">
                  <c:v>43530</c:v>
                </c:pt>
                <c:pt idx="1867">
                  <c:v>43531</c:v>
                </c:pt>
                <c:pt idx="1868">
                  <c:v>43532</c:v>
                </c:pt>
                <c:pt idx="1869">
                  <c:v>43535</c:v>
                </c:pt>
                <c:pt idx="1870">
                  <c:v>43536</c:v>
                </c:pt>
                <c:pt idx="1871">
                  <c:v>43537</c:v>
                </c:pt>
                <c:pt idx="1872">
                  <c:v>43538</c:v>
                </c:pt>
                <c:pt idx="1873">
                  <c:v>43539</c:v>
                </c:pt>
                <c:pt idx="1874">
                  <c:v>43542</c:v>
                </c:pt>
                <c:pt idx="1875">
                  <c:v>43543</c:v>
                </c:pt>
                <c:pt idx="1876">
                  <c:v>43544</c:v>
                </c:pt>
                <c:pt idx="1877">
                  <c:v>43545</c:v>
                </c:pt>
                <c:pt idx="1878">
                  <c:v>43546</c:v>
                </c:pt>
                <c:pt idx="1879">
                  <c:v>43550</c:v>
                </c:pt>
                <c:pt idx="1880">
                  <c:v>43551</c:v>
                </c:pt>
                <c:pt idx="1881">
                  <c:v>43552</c:v>
                </c:pt>
                <c:pt idx="1882">
                  <c:v>43556</c:v>
                </c:pt>
                <c:pt idx="1883">
                  <c:v>43558</c:v>
                </c:pt>
                <c:pt idx="1884">
                  <c:v>43559</c:v>
                </c:pt>
                <c:pt idx="1885">
                  <c:v>43560</c:v>
                </c:pt>
                <c:pt idx="1886">
                  <c:v>43563</c:v>
                </c:pt>
                <c:pt idx="1887">
                  <c:v>43564</c:v>
                </c:pt>
                <c:pt idx="1888">
                  <c:v>43565</c:v>
                </c:pt>
                <c:pt idx="1889">
                  <c:v>43566</c:v>
                </c:pt>
                <c:pt idx="1890">
                  <c:v>43567</c:v>
                </c:pt>
                <c:pt idx="1891">
                  <c:v>43570</c:v>
                </c:pt>
                <c:pt idx="1892">
                  <c:v>43571</c:v>
                </c:pt>
                <c:pt idx="1893">
                  <c:v>43572</c:v>
                </c:pt>
                <c:pt idx="1894">
                  <c:v>43577</c:v>
                </c:pt>
                <c:pt idx="1895">
                  <c:v>43578</c:v>
                </c:pt>
                <c:pt idx="1896">
                  <c:v>43579</c:v>
                </c:pt>
                <c:pt idx="1897">
                  <c:v>43580</c:v>
                </c:pt>
                <c:pt idx="1898">
                  <c:v>43581</c:v>
                </c:pt>
                <c:pt idx="1899">
                  <c:v>43584</c:v>
                </c:pt>
                <c:pt idx="1900">
                  <c:v>43587</c:v>
                </c:pt>
                <c:pt idx="1901">
                  <c:v>43588</c:v>
                </c:pt>
                <c:pt idx="1902">
                  <c:v>43591</c:v>
                </c:pt>
                <c:pt idx="1903">
                  <c:v>43592</c:v>
                </c:pt>
                <c:pt idx="1904">
                  <c:v>43593</c:v>
                </c:pt>
                <c:pt idx="1905">
                  <c:v>43594</c:v>
                </c:pt>
                <c:pt idx="1906">
                  <c:v>43595</c:v>
                </c:pt>
                <c:pt idx="1907">
                  <c:v>43598</c:v>
                </c:pt>
                <c:pt idx="1908">
                  <c:v>43599</c:v>
                </c:pt>
                <c:pt idx="1909">
                  <c:v>43600</c:v>
                </c:pt>
                <c:pt idx="1910">
                  <c:v>43601</c:v>
                </c:pt>
                <c:pt idx="1911">
                  <c:v>43602</c:v>
                </c:pt>
                <c:pt idx="1912">
                  <c:v>43605</c:v>
                </c:pt>
                <c:pt idx="1913">
                  <c:v>43606</c:v>
                </c:pt>
                <c:pt idx="1914">
                  <c:v>43607</c:v>
                </c:pt>
                <c:pt idx="1915">
                  <c:v>43608</c:v>
                </c:pt>
                <c:pt idx="1916">
                  <c:v>43609</c:v>
                </c:pt>
                <c:pt idx="1917">
                  <c:v>43612</c:v>
                </c:pt>
                <c:pt idx="1918">
                  <c:v>43613</c:v>
                </c:pt>
                <c:pt idx="1919">
                  <c:v>43614</c:v>
                </c:pt>
                <c:pt idx="1920">
                  <c:v>43615</c:v>
                </c:pt>
                <c:pt idx="1921">
                  <c:v>43619</c:v>
                </c:pt>
                <c:pt idx="1922">
                  <c:v>43620</c:v>
                </c:pt>
                <c:pt idx="1923">
                  <c:v>43621</c:v>
                </c:pt>
                <c:pt idx="1924">
                  <c:v>43622</c:v>
                </c:pt>
                <c:pt idx="1925">
                  <c:v>43623</c:v>
                </c:pt>
                <c:pt idx="1926">
                  <c:v>43626</c:v>
                </c:pt>
                <c:pt idx="1927">
                  <c:v>43627</c:v>
                </c:pt>
                <c:pt idx="1928">
                  <c:v>43628</c:v>
                </c:pt>
                <c:pt idx="1929">
                  <c:v>43629</c:v>
                </c:pt>
                <c:pt idx="1930">
                  <c:v>43630</c:v>
                </c:pt>
                <c:pt idx="1931">
                  <c:v>43634</c:v>
                </c:pt>
                <c:pt idx="1932">
                  <c:v>43635</c:v>
                </c:pt>
                <c:pt idx="1933">
                  <c:v>43637</c:v>
                </c:pt>
                <c:pt idx="1934">
                  <c:v>43640</c:v>
                </c:pt>
                <c:pt idx="1935">
                  <c:v>43641</c:v>
                </c:pt>
                <c:pt idx="1936">
                  <c:v>43642</c:v>
                </c:pt>
                <c:pt idx="1937">
                  <c:v>43643</c:v>
                </c:pt>
                <c:pt idx="1938">
                  <c:v>43647</c:v>
                </c:pt>
                <c:pt idx="1939">
                  <c:v>43648</c:v>
                </c:pt>
                <c:pt idx="1940">
                  <c:v>43649</c:v>
                </c:pt>
                <c:pt idx="1941">
                  <c:v>43650</c:v>
                </c:pt>
                <c:pt idx="1942">
                  <c:v>43651</c:v>
                </c:pt>
                <c:pt idx="1943">
                  <c:v>43656</c:v>
                </c:pt>
                <c:pt idx="1944">
                  <c:v>43657</c:v>
                </c:pt>
                <c:pt idx="1945">
                  <c:v>43658</c:v>
                </c:pt>
                <c:pt idx="1946">
                  <c:v>43661</c:v>
                </c:pt>
                <c:pt idx="1947">
                  <c:v>43662</c:v>
                </c:pt>
                <c:pt idx="1948">
                  <c:v>43663</c:v>
                </c:pt>
                <c:pt idx="1949">
                  <c:v>43664</c:v>
                </c:pt>
                <c:pt idx="1950">
                  <c:v>43665</c:v>
                </c:pt>
                <c:pt idx="1951">
                  <c:v>43668</c:v>
                </c:pt>
                <c:pt idx="1952">
                  <c:v>43669</c:v>
                </c:pt>
                <c:pt idx="1953">
                  <c:v>43670</c:v>
                </c:pt>
                <c:pt idx="1954">
                  <c:v>43671</c:v>
                </c:pt>
                <c:pt idx="1955">
                  <c:v>43672</c:v>
                </c:pt>
                <c:pt idx="1956">
                  <c:v>43675</c:v>
                </c:pt>
                <c:pt idx="1957">
                  <c:v>43676</c:v>
                </c:pt>
                <c:pt idx="1958">
                  <c:v>43678</c:v>
                </c:pt>
                <c:pt idx="1959">
                  <c:v>43679</c:v>
                </c:pt>
                <c:pt idx="1960">
                  <c:v>43682</c:v>
                </c:pt>
                <c:pt idx="1961">
                  <c:v>43683</c:v>
                </c:pt>
                <c:pt idx="1962">
                  <c:v>43684</c:v>
                </c:pt>
                <c:pt idx="1963">
                  <c:v>43685</c:v>
                </c:pt>
                <c:pt idx="1964">
                  <c:v>43686</c:v>
                </c:pt>
                <c:pt idx="1965">
                  <c:v>43689</c:v>
                </c:pt>
                <c:pt idx="1966">
                  <c:v>43690</c:v>
                </c:pt>
                <c:pt idx="1967">
                  <c:v>43691</c:v>
                </c:pt>
                <c:pt idx="1968">
                  <c:v>43692</c:v>
                </c:pt>
                <c:pt idx="1969">
                  <c:v>43693</c:v>
                </c:pt>
                <c:pt idx="1970">
                  <c:v>43697</c:v>
                </c:pt>
                <c:pt idx="1971">
                  <c:v>43698</c:v>
                </c:pt>
                <c:pt idx="1972">
                  <c:v>43699</c:v>
                </c:pt>
                <c:pt idx="1973">
                  <c:v>43700</c:v>
                </c:pt>
                <c:pt idx="1974">
                  <c:v>43703</c:v>
                </c:pt>
                <c:pt idx="1975">
                  <c:v>43704</c:v>
                </c:pt>
                <c:pt idx="1976">
                  <c:v>43705</c:v>
                </c:pt>
                <c:pt idx="1977">
                  <c:v>43706</c:v>
                </c:pt>
                <c:pt idx="1978">
                  <c:v>43710</c:v>
                </c:pt>
                <c:pt idx="1979">
                  <c:v>43711</c:v>
                </c:pt>
                <c:pt idx="1980">
                  <c:v>43712</c:v>
                </c:pt>
                <c:pt idx="1981">
                  <c:v>43713</c:v>
                </c:pt>
                <c:pt idx="1982">
                  <c:v>43714</c:v>
                </c:pt>
                <c:pt idx="1983">
                  <c:v>43717</c:v>
                </c:pt>
                <c:pt idx="1984">
                  <c:v>43718</c:v>
                </c:pt>
                <c:pt idx="1985">
                  <c:v>43719</c:v>
                </c:pt>
                <c:pt idx="1986">
                  <c:v>43720</c:v>
                </c:pt>
                <c:pt idx="1987">
                  <c:v>43721</c:v>
                </c:pt>
                <c:pt idx="1988">
                  <c:v>43724</c:v>
                </c:pt>
                <c:pt idx="1989">
                  <c:v>43725</c:v>
                </c:pt>
                <c:pt idx="1990">
                  <c:v>43726</c:v>
                </c:pt>
                <c:pt idx="1991">
                  <c:v>43727</c:v>
                </c:pt>
                <c:pt idx="1992">
                  <c:v>43728</c:v>
                </c:pt>
                <c:pt idx="1993">
                  <c:v>43731</c:v>
                </c:pt>
                <c:pt idx="1994">
                  <c:v>43763</c:v>
                </c:pt>
                <c:pt idx="1995">
                  <c:v>43766</c:v>
                </c:pt>
                <c:pt idx="1996">
                  <c:v>43767</c:v>
                </c:pt>
                <c:pt idx="1997">
                  <c:v>43768</c:v>
                </c:pt>
                <c:pt idx="1998">
                  <c:v>43770</c:v>
                </c:pt>
                <c:pt idx="1999">
                  <c:v>43773</c:v>
                </c:pt>
                <c:pt idx="2000">
                  <c:v>43774</c:v>
                </c:pt>
                <c:pt idx="2001">
                  <c:v>43775</c:v>
                </c:pt>
                <c:pt idx="2002">
                  <c:v>43776</c:v>
                </c:pt>
                <c:pt idx="2003">
                  <c:v>43777</c:v>
                </c:pt>
                <c:pt idx="2004">
                  <c:v>43780</c:v>
                </c:pt>
                <c:pt idx="2005">
                  <c:v>43781</c:v>
                </c:pt>
                <c:pt idx="2006">
                  <c:v>43782</c:v>
                </c:pt>
                <c:pt idx="2007">
                  <c:v>43783</c:v>
                </c:pt>
                <c:pt idx="2008">
                  <c:v>43784</c:v>
                </c:pt>
                <c:pt idx="2009">
                  <c:v>43788</c:v>
                </c:pt>
                <c:pt idx="2010">
                  <c:v>43789</c:v>
                </c:pt>
                <c:pt idx="2011">
                  <c:v>43790</c:v>
                </c:pt>
                <c:pt idx="2012">
                  <c:v>43805</c:v>
                </c:pt>
                <c:pt idx="2013">
                  <c:v>43808</c:v>
                </c:pt>
                <c:pt idx="2014">
                  <c:v>43822</c:v>
                </c:pt>
                <c:pt idx="2015">
                  <c:v>43826</c:v>
                </c:pt>
                <c:pt idx="2016">
                  <c:v>43837</c:v>
                </c:pt>
                <c:pt idx="2017">
                  <c:v>43838</c:v>
                </c:pt>
                <c:pt idx="2018">
                  <c:v>43839</c:v>
                </c:pt>
                <c:pt idx="2019">
                  <c:v>43840</c:v>
                </c:pt>
                <c:pt idx="2020">
                  <c:v>43846</c:v>
                </c:pt>
                <c:pt idx="2021">
                  <c:v>43847</c:v>
                </c:pt>
                <c:pt idx="2022">
                  <c:v>43850</c:v>
                </c:pt>
                <c:pt idx="2023">
                  <c:v>43852</c:v>
                </c:pt>
                <c:pt idx="2024">
                  <c:v>43853</c:v>
                </c:pt>
              </c:numCache>
            </c:numRef>
          </c:cat>
          <c:val>
            <c:numRef>
              <c:f>SOJA!$B$2:$B$2026</c:f>
              <c:numCache>
                <c:formatCode>_-* #,##0_-;\-* #,##0_-;_-* "-"??_-;_-@_-</c:formatCode>
                <c:ptCount val="2025"/>
                <c:pt idx="0">
                  <c:v>467</c:v>
                </c:pt>
                <c:pt idx="1">
                  <c:v>474</c:v>
                </c:pt>
                <c:pt idx="2">
                  <c:v>472</c:v>
                </c:pt>
                <c:pt idx="3">
                  <c:v>467</c:v>
                </c:pt>
                <c:pt idx="4">
                  <c:v>473</c:v>
                </c:pt>
                <c:pt idx="5">
                  <c:v>473</c:v>
                </c:pt>
                <c:pt idx="6">
                  <c:v>470</c:v>
                </c:pt>
                <c:pt idx="7">
                  <c:v>485</c:v>
                </c:pt>
                <c:pt idx="8">
                  <c:v>483</c:v>
                </c:pt>
                <c:pt idx="9">
                  <c:v>486</c:v>
                </c:pt>
                <c:pt idx="10">
                  <c:v>480</c:v>
                </c:pt>
                <c:pt idx="11">
                  <c:v>478</c:v>
                </c:pt>
                <c:pt idx="12">
                  <c:v>474</c:v>
                </c:pt>
                <c:pt idx="13">
                  <c:v>474</c:v>
                </c:pt>
                <c:pt idx="14">
                  <c:v>468</c:v>
                </c:pt>
                <c:pt idx="15">
                  <c:v>449</c:v>
                </c:pt>
                <c:pt idx="16">
                  <c:v>452</c:v>
                </c:pt>
                <c:pt idx="17">
                  <c:v>464</c:v>
                </c:pt>
                <c:pt idx="18">
                  <c:v>468</c:v>
                </c:pt>
                <c:pt idx="19">
                  <c:v>473</c:v>
                </c:pt>
                <c:pt idx="20">
                  <c:v>476</c:v>
                </c:pt>
                <c:pt idx="21">
                  <c:v>494</c:v>
                </c:pt>
                <c:pt idx="22">
                  <c:v>494</c:v>
                </c:pt>
                <c:pt idx="23">
                  <c:v>492</c:v>
                </c:pt>
                <c:pt idx="24">
                  <c:v>496</c:v>
                </c:pt>
                <c:pt idx="25">
                  <c:v>499</c:v>
                </c:pt>
                <c:pt idx="26">
                  <c:v>495</c:v>
                </c:pt>
                <c:pt idx="27">
                  <c:v>493</c:v>
                </c:pt>
                <c:pt idx="28">
                  <c:v>496</c:v>
                </c:pt>
                <c:pt idx="29">
                  <c:v>510</c:v>
                </c:pt>
                <c:pt idx="30">
                  <c:v>512</c:v>
                </c:pt>
                <c:pt idx="31">
                  <c:v>512</c:v>
                </c:pt>
                <c:pt idx="32">
                  <c:v>521</c:v>
                </c:pt>
                <c:pt idx="33">
                  <c:v>521</c:v>
                </c:pt>
                <c:pt idx="34">
                  <c:v>524</c:v>
                </c:pt>
                <c:pt idx="35">
                  <c:v>530</c:v>
                </c:pt>
                <c:pt idx="36">
                  <c:v>540</c:v>
                </c:pt>
                <c:pt idx="37">
                  <c:v>546</c:v>
                </c:pt>
                <c:pt idx="38">
                  <c:v>544</c:v>
                </c:pt>
                <c:pt idx="39">
                  <c:v>556</c:v>
                </c:pt>
                <c:pt idx="40">
                  <c:v>575</c:v>
                </c:pt>
                <c:pt idx="41">
                  <c:v>565</c:v>
                </c:pt>
                <c:pt idx="42">
                  <c:v>565</c:v>
                </c:pt>
                <c:pt idx="43">
                  <c:v>555</c:v>
                </c:pt>
                <c:pt idx="44">
                  <c:v>540</c:v>
                </c:pt>
                <c:pt idx="45">
                  <c:v>540</c:v>
                </c:pt>
                <c:pt idx="46">
                  <c:v>538</c:v>
                </c:pt>
                <c:pt idx="47">
                  <c:v>528</c:v>
                </c:pt>
                <c:pt idx="48">
                  <c:v>528</c:v>
                </c:pt>
                <c:pt idx="49">
                  <c:v>515</c:v>
                </c:pt>
                <c:pt idx="50">
                  <c:v>495</c:v>
                </c:pt>
                <c:pt idx="51">
                  <c:v>495</c:v>
                </c:pt>
                <c:pt idx="52">
                  <c:v>480</c:v>
                </c:pt>
                <c:pt idx="53">
                  <c:v>471</c:v>
                </c:pt>
                <c:pt idx="54">
                  <c:v>463</c:v>
                </c:pt>
                <c:pt idx="55">
                  <c:v>446</c:v>
                </c:pt>
                <c:pt idx="56">
                  <c:v>445</c:v>
                </c:pt>
                <c:pt idx="57">
                  <c:v>452</c:v>
                </c:pt>
                <c:pt idx="58">
                  <c:v>451</c:v>
                </c:pt>
                <c:pt idx="59">
                  <c:v>442</c:v>
                </c:pt>
                <c:pt idx="60">
                  <c:v>440</c:v>
                </c:pt>
                <c:pt idx="61">
                  <c:v>445</c:v>
                </c:pt>
                <c:pt idx="62">
                  <c:v>445</c:v>
                </c:pt>
                <c:pt idx="63">
                  <c:v>455</c:v>
                </c:pt>
                <c:pt idx="64">
                  <c:v>455</c:v>
                </c:pt>
                <c:pt idx="65">
                  <c:v>470</c:v>
                </c:pt>
                <c:pt idx="66">
                  <c:v>470</c:v>
                </c:pt>
                <c:pt idx="67">
                  <c:v>469</c:v>
                </c:pt>
                <c:pt idx="68">
                  <c:v>480</c:v>
                </c:pt>
                <c:pt idx="69">
                  <c:v>464</c:v>
                </c:pt>
                <c:pt idx="70">
                  <c:v>460</c:v>
                </c:pt>
                <c:pt idx="71">
                  <c:v>468</c:v>
                </c:pt>
                <c:pt idx="72">
                  <c:v>461</c:v>
                </c:pt>
                <c:pt idx="73">
                  <c:v>477</c:v>
                </c:pt>
                <c:pt idx="74">
                  <c:v>545</c:v>
                </c:pt>
                <c:pt idx="75">
                  <c:v>551</c:v>
                </c:pt>
                <c:pt idx="76">
                  <c:v>561</c:v>
                </c:pt>
                <c:pt idx="77">
                  <c:v>564</c:v>
                </c:pt>
                <c:pt idx="78">
                  <c:v>571</c:v>
                </c:pt>
                <c:pt idx="79">
                  <c:v>579</c:v>
                </c:pt>
                <c:pt idx="80">
                  <c:v>585</c:v>
                </c:pt>
                <c:pt idx="81">
                  <c:v>588</c:v>
                </c:pt>
                <c:pt idx="82">
                  <c:v>588</c:v>
                </c:pt>
                <c:pt idx="83">
                  <c:v>573</c:v>
                </c:pt>
                <c:pt idx="84">
                  <c:v>562</c:v>
                </c:pt>
                <c:pt idx="85">
                  <c:v>577</c:v>
                </c:pt>
                <c:pt idx="86">
                  <c:v>582</c:v>
                </c:pt>
                <c:pt idx="87">
                  <c:v>571</c:v>
                </c:pt>
                <c:pt idx="88">
                  <c:v>560</c:v>
                </c:pt>
                <c:pt idx="89">
                  <c:v>565</c:v>
                </c:pt>
                <c:pt idx="90">
                  <c:v>552</c:v>
                </c:pt>
                <c:pt idx="91">
                  <c:v>536</c:v>
                </c:pt>
                <c:pt idx="92">
                  <c:v>523</c:v>
                </c:pt>
                <c:pt idx="93">
                  <c:v>523</c:v>
                </c:pt>
                <c:pt idx="94">
                  <c:v>515</c:v>
                </c:pt>
                <c:pt idx="95">
                  <c:v>510</c:v>
                </c:pt>
                <c:pt idx="96">
                  <c:v>490</c:v>
                </c:pt>
                <c:pt idx="97">
                  <c:v>490</c:v>
                </c:pt>
                <c:pt idx="98">
                  <c:v>493</c:v>
                </c:pt>
                <c:pt idx="99">
                  <c:v>486</c:v>
                </c:pt>
                <c:pt idx="100">
                  <c:v>486</c:v>
                </c:pt>
                <c:pt idx="101">
                  <c:v>486</c:v>
                </c:pt>
                <c:pt idx="102">
                  <c:v>479</c:v>
                </c:pt>
                <c:pt idx="103">
                  <c:v>466</c:v>
                </c:pt>
                <c:pt idx="104">
                  <c:v>461</c:v>
                </c:pt>
                <c:pt idx="105">
                  <c:v>442</c:v>
                </c:pt>
                <c:pt idx="106">
                  <c:v>446</c:v>
                </c:pt>
                <c:pt idx="107">
                  <c:v>448</c:v>
                </c:pt>
                <c:pt idx="108">
                  <c:v>437</c:v>
                </c:pt>
                <c:pt idx="109">
                  <c:v>437</c:v>
                </c:pt>
                <c:pt idx="110">
                  <c:v>449</c:v>
                </c:pt>
                <c:pt idx="111">
                  <c:v>446</c:v>
                </c:pt>
                <c:pt idx="112">
                  <c:v>420</c:v>
                </c:pt>
                <c:pt idx="113">
                  <c:v>430</c:v>
                </c:pt>
                <c:pt idx="114">
                  <c:v>425</c:v>
                </c:pt>
                <c:pt idx="115">
                  <c:v>432</c:v>
                </c:pt>
                <c:pt idx="116">
                  <c:v>452</c:v>
                </c:pt>
                <c:pt idx="117">
                  <c:v>452</c:v>
                </c:pt>
                <c:pt idx="118">
                  <c:v>385</c:v>
                </c:pt>
                <c:pt idx="119">
                  <c:v>380</c:v>
                </c:pt>
                <c:pt idx="120">
                  <c:v>393</c:v>
                </c:pt>
                <c:pt idx="121">
                  <c:v>402</c:v>
                </c:pt>
                <c:pt idx="122">
                  <c:v>422</c:v>
                </c:pt>
                <c:pt idx="123">
                  <c:v>422</c:v>
                </c:pt>
                <c:pt idx="124">
                  <c:v>424</c:v>
                </c:pt>
                <c:pt idx="125">
                  <c:v>421</c:v>
                </c:pt>
                <c:pt idx="126">
                  <c:v>424</c:v>
                </c:pt>
                <c:pt idx="127">
                  <c:v>424</c:v>
                </c:pt>
                <c:pt idx="128">
                  <c:v>429</c:v>
                </c:pt>
                <c:pt idx="129">
                  <c:v>435</c:v>
                </c:pt>
                <c:pt idx="130">
                  <c:v>430</c:v>
                </c:pt>
                <c:pt idx="131">
                  <c:v>436</c:v>
                </c:pt>
                <c:pt idx="132">
                  <c:v>441</c:v>
                </c:pt>
                <c:pt idx="133">
                  <c:v>443</c:v>
                </c:pt>
                <c:pt idx="134">
                  <c:v>445</c:v>
                </c:pt>
                <c:pt idx="135">
                  <c:v>444</c:v>
                </c:pt>
                <c:pt idx="136">
                  <c:v>448</c:v>
                </c:pt>
                <c:pt idx="137">
                  <c:v>460</c:v>
                </c:pt>
                <c:pt idx="138">
                  <c:v>455</c:v>
                </c:pt>
                <c:pt idx="139">
                  <c:v>448</c:v>
                </c:pt>
                <c:pt idx="140">
                  <c:v>463</c:v>
                </c:pt>
                <c:pt idx="141">
                  <c:v>462</c:v>
                </c:pt>
                <c:pt idx="142">
                  <c:v>460</c:v>
                </c:pt>
                <c:pt idx="143">
                  <c:v>464</c:v>
                </c:pt>
                <c:pt idx="144">
                  <c:v>467</c:v>
                </c:pt>
                <c:pt idx="145">
                  <c:v>476</c:v>
                </c:pt>
                <c:pt idx="146">
                  <c:v>460</c:v>
                </c:pt>
                <c:pt idx="147">
                  <c:v>440</c:v>
                </c:pt>
                <c:pt idx="148">
                  <c:v>442</c:v>
                </c:pt>
                <c:pt idx="149">
                  <c:v>450</c:v>
                </c:pt>
                <c:pt idx="150">
                  <c:v>438</c:v>
                </c:pt>
                <c:pt idx="151">
                  <c:v>428</c:v>
                </c:pt>
                <c:pt idx="152">
                  <c:v>438</c:v>
                </c:pt>
                <c:pt idx="153">
                  <c:v>446</c:v>
                </c:pt>
                <c:pt idx="154">
                  <c:v>447</c:v>
                </c:pt>
                <c:pt idx="155">
                  <c:v>446</c:v>
                </c:pt>
                <c:pt idx="156">
                  <c:v>458</c:v>
                </c:pt>
                <c:pt idx="157">
                  <c:v>457</c:v>
                </c:pt>
                <c:pt idx="158">
                  <c:v>457</c:v>
                </c:pt>
                <c:pt idx="159">
                  <c:v>445</c:v>
                </c:pt>
                <c:pt idx="160">
                  <c:v>430</c:v>
                </c:pt>
                <c:pt idx="161">
                  <c:v>415</c:v>
                </c:pt>
                <c:pt idx="162">
                  <c:v>417</c:v>
                </c:pt>
                <c:pt idx="163">
                  <c:v>423</c:v>
                </c:pt>
                <c:pt idx="164">
                  <c:v>419</c:v>
                </c:pt>
                <c:pt idx="165">
                  <c:v>405</c:v>
                </c:pt>
                <c:pt idx="166">
                  <c:v>415</c:v>
                </c:pt>
                <c:pt idx="167">
                  <c:v>420</c:v>
                </c:pt>
                <c:pt idx="168">
                  <c:v>415</c:v>
                </c:pt>
                <c:pt idx="169">
                  <c:v>416</c:v>
                </c:pt>
                <c:pt idx="170">
                  <c:v>418</c:v>
                </c:pt>
                <c:pt idx="171">
                  <c:v>417</c:v>
                </c:pt>
                <c:pt idx="172">
                  <c:v>434</c:v>
                </c:pt>
                <c:pt idx="173">
                  <c:v>432</c:v>
                </c:pt>
                <c:pt idx="174">
                  <c:v>437</c:v>
                </c:pt>
                <c:pt idx="175">
                  <c:v>417</c:v>
                </c:pt>
                <c:pt idx="176">
                  <c:v>415</c:v>
                </c:pt>
                <c:pt idx="177">
                  <c:v>412</c:v>
                </c:pt>
                <c:pt idx="178">
                  <c:v>408</c:v>
                </c:pt>
                <c:pt idx="179">
                  <c:v>408</c:v>
                </c:pt>
                <c:pt idx="180">
                  <c:v>409</c:v>
                </c:pt>
                <c:pt idx="181">
                  <c:v>407</c:v>
                </c:pt>
                <c:pt idx="182">
                  <c:v>406</c:v>
                </c:pt>
                <c:pt idx="183">
                  <c:v>400</c:v>
                </c:pt>
                <c:pt idx="184">
                  <c:v>400</c:v>
                </c:pt>
                <c:pt idx="185">
                  <c:v>417</c:v>
                </c:pt>
                <c:pt idx="186">
                  <c:v>413</c:v>
                </c:pt>
                <c:pt idx="187">
                  <c:v>413</c:v>
                </c:pt>
                <c:pt idx="188">
                  <c:v>407</c:v>
                </c:pt>
                <c:pt idx="189">
                  <c:v>400</c:v>
                </c:pt>
                <c:pt idx="190">
                  <c:v>405</c:v>
                </c:pt>
                <c:pt idx="191">
                  <c:v>403</c:v>
                </c:pt>
                <c:pt idx="192">
                  <c:v>446</c:v>
                </c:pt>
                <c:pt idx="193">
                  <c:v>450</c:v>
                </c:pt>
                <c:pt idx="194">
                  <c:v>454</c:v>
                </c:pt>
                <c:pt idx="195">
                  <c:v>454</c:v>
                </c:pt>
                <c:pt idx="196">
                  <c:v>454</c:v>
                </c:pt>
                <c:pt idx="197">
                  <c:v>414</c:v>
                </c:pt>
                <c:pt idx="198">
                  <c:v>412</c:v>
                </c:pt>
                <c:pt idx="199">
                  <c:v>400</c:v>
                </c:pt>
                <c:pt idx="200">
                  <c:v>385</c:v>
                </c:pt>
                <c:pt idx="201">
                  <c:v>385</c:v>
                </c:pt>
                <c:pt idx="202">
                  <c:v>382</c:v>
                </c:pt>
                <c:pt idx="203">
                  <c:v>373</c:v>
                </c:pt>
                <c:pt idx="204">
                  <c:v>373</c:v>
                </c:pt>
                <c:pt idx="205">
                  <c:v>373</c:v>
                </c:pt>
                <c:pt idx="206">
                  <c:v>363</c:v>
                </c:pt>
                <c:pt idx="207">
                  <c:v>363</c:v>
                </c:pt>
                <c:pt idx="208">
                  <c:v>362</c:v>
                </c:pt>
                <c:pt idx="209">
                  <c:v>355</c:v>
                </c:pt>
                <c:pt idx="210">
                  <c:v>355</c:v>
                </c:pt>
                <c:pt idx="211">
                  <c:v>358</c:v>
                </c:pt>
                <c:pt idx="212">
                  <c:v>360</c:v>
                </c:pt>
                <c:pt idx="213">
                  <c:v>350</c:v>
                </c:pt>
                <c:pt idx="214">
                  <c:v>348</c:v>
                </c:pt>
                <c:pt idx="215">
                  <c:v>351</c:v>
                </c:pt>
                <c:pt idx="216">
                  <c:v>354</c:v>
                </c:pt>
                <c:pt idx="217">
                  <c:v>354</c:v>
                </c:pt>
                <c:pt idx="218">
                  <c:v>356</c:v>
                </c:pt>
                <c:pt idx="219">
                  <c:v>358</c:v>
                </c:pt>
                <c:pt idx="220">
                  <c:v>362</c:v>
                </c:pt>
                <c:pt idx="221">
                  <c:v>363</c:v>
                </c:pt>
                <c:pt idx="222">
                  <c:v>368</c:v>
                </c:pt>
                <c:pt idx="223">
                  <c:v>369</c:v>
                </c:pt>
                <c:pt idx="224">
                  <c:v>367</c:v>
                </c:pt>
                <c:pt idx="225">
                  <c:v>369</c:v>
                </c:pt>
                <c:pt idx="226">
                  <c:v>372</c:v>
                </c:pt>
                <c:pt idx="227">
                  <c:v>375</c:v>
                </c:pt>
                <c:pt idx="228">
                  <c:v>373</c:v>
                </c:pt>
                <c:pt idx="229">
                  <c:v>373</c:v>
                </c:pt>
                <c:pt idx="230">
                  <c:v>370</c:v>
                </c:pt>
                <c:pt idx="231">
                  <c:v>369</c:v>
                </c:pt>
                <c:pt idx="232">
                  <c:v>369</c:v>
                </c:pt>
                <c:pt idx="233">
                  <c:v>369</c:v>
                </c:pt>
                <c:pt idx="234">
                  <c:v>367</c:v>
                </c:pt>
                <c:pt idx="235">
                  <c:v>367</c:v>
                </c:pt>
                <c:pt idx="236">
                  <c:v>364</c:v>
                </c:pt>
                <c:pt idx="237">
                  <c:v>359</c:v>
                </c:pt>
                <c:pt idx="238">
                  <c:v>357</c:v>
                </c:pt>
                <c:pt idx="239">
                  <c:v>357</c:v>
                </c:pt>
                <c:pt idx="240">
                  <c:v>359</c:v>
                </c:pt>
                <c:pt idx="241">
                  <c:v>362</c:v>
                </c:pt>
                <c:pt idx="242">
                  <c:v>362</c:v>
                </c:pt>
                <c:pt idx="243">
                  <c:v>360</c:v>
                </c:pt>
                <c:pt idx="244">
                  <c:v>356</c:v>
                </c:pt>
                <c:pt idx="245">
                  <c:v>355</c:v>
                </c:pt>
                <c:pt idx="246">
                  <c:v>354</c:v>
                </c:pt>
                <c:pt idx="247">
                  <c:v>357</c:v>
                </c:pt>
                <c:pt idx="248">
                  <c:v>356</c:v>
                </c:pt>
                <c:pt idx="249">
                  <c:v>356</c:v>
                </c:pt>
                <c:pt idx="250">
                  <c:v>361</c:v>
                </c:pt>
                <c:pt idx="251">
                  <c:v>358</c:v>
                </c:pt>
                <c:pt idx="252">
                  <c:v>358</c:v>
                </c:pt>
                <c:pt idx="253">
                  <c:v>354</c:v>
                </c:pt>
                <c:pt idx="254">
                  <c:v>355</c:v>
                </c:pt>
                <c:pt idx="255">
                  <c:v>364</c:v>
                </c:pt>
                <c:pt idx="256">
                  <c:v>357</c:v>
                </c:pt>
                <c:pt idx="257">
                  <c:v>357</c:v>
                </c:pt>
                <c:pt idx="258">
                  <c:v>357</c:v>
                </c:pt>
                <c:pt idx="259">
                  <c:v>364</c:v>
                </c:pt>
                <c:pt idx="260">
                  <c:v>360</c:v>
                </c:pt>
                <c:pt idx="261">
                  <c:v>365</c:v>
                </c:pt>
                <c:pt idx="262">
                  <c:v>367</c:v>
                </c:pt>
                <c:pt idx="263">
                  <c:v>367</c:v>
                </c:pt>
                <c:pt idx="264">
                  <c:v>370</c:v>
                </c:pt>
                <c:pt idx="265">
                  <c:v>370</c:v>
                </c:pt>
                <c:pt idx="266">
                  <c:v>372</c:v>
                </c:pt>
                <c:pt idx="267">
                  <c:v>376</c:v>
                </c:pt>
                <c:pt idx="268">
                  <c:v>373</c:v>
                </c:pt>
                <c:pt idx="269">
                  <c:v>368</c:v>
                </c:pt>
                <c:pt idx="270">
                  <c:v>368</c:v>
                </c:pt>
                <c:pt idx="271">
                  <c:v>368</c:v>
                </c:pt>
                <c:pt idx="272">
                  <c:v>368</c:v>
                </c:pt>
                <c:pt idx="273">
                  <c:v>373</c:v>
                </c:pt>
                <c:pt idx="274">
                  <c:v>374</c:v>
                </c:pt>
                <c:pt idx="275">
                  <c:v>374</c:v>
                </c:pt>
                <c:pt idx="276">
                  <c:v>376</c:v>
                </c:pt>
                <c:pt idx="277">
                  <c:v>389</c:v>
                </c:pt>
                <c:pt idx="278">
                  <c:v>396</c:v>
                </c:pt>
                <c:pt idx="279">
                  <c:v>400</c:v>
                </c:pt>
                <c:pt idx="280">
                  <c:v>400</c:v>
                </c:pt>
                <c:pt idx="281">
                  <c:v>400</c:v>
                </c:pt>
                <c:pt idx="282">
                  <c:v>410</c:v>
                </c:pt>
                <c:pt idx="283">
                  <c:v>410</c:v>
                </c:pt>
                <c:pt idx="284">
                  <c:v>403</c:v>
                </c:pt>
                <c:pt idx="285">
                  <c:v>403</c:v>
                </c:pt>
                <c:pt idx="286">
                  <c:v>403</c:v>
                </c:pt>
                <c:pt idx="287">
                  <c:v>405</c:v>
                </c:pt>
                <c:pt idx="288">
                  <c:v>405</c:v>
                </c:pt>
                <c:pt idx="289">
                  <c:v>400</c:v>
                </c:pt>
                <c:pt idx="290">
                  <c:v>404</c:v>
                </c:pt>
                <c:pt idx="291">
                  <c:v>406</c:v>
                </c:pt>
                <c:pt idx="292">
                  <c:v>412</c:v>
                </c:pt>
                <c:pt idx="293">
                  <c:v>417</c:v>
                </c:pt>
                <c:pt idx="294">
                  <c:v>421</c:v>
                </c:pt>
                <c:pt idx="295">
                  <c:v>425</c:v>
                </c:pt>
                <c:pt idx="296">
                  <c:v>425</c:v>
                </c:pt>
                <c:pt idx="297">
                  <c:v>428</c:v>
                </c:pt>
                <c:pt idx="298">
                  <c:v>429</c:v>
                </c:pt>
                <c:pt idx="299">
                  <c:v>425</c:v>
                </c:pt>
                <c:pt idx="300">
                  <c:v>423</c:v>
                </c:pt>
                <c:pt idx="301">
                  <c:v>425</c:v>
                </c:pt>
                <c:pt idx="302">
                  <c:v>431</c:v>
                </c:pt>
                <c:pt idx="303">
                  <c:v>432</c:v>
                </c:pt>
                <c:pt idx="304">
                  <c:v>428</c:v>
                </c:pt>
                <c:pt idx="305">
                  <c:v>422</c:v>
                </c:pt>
                <c:pt idx="306">
                  <c:v>418</c:v>
                </c:pt>
                <c:pt idx="307">
                  <c:v>419</c:v>
                </c:pt>
                <c:pt idx="308">
                  <c:v>417</c:v>
                </c:pt>
                <c:pt idx="309">
                  <c:v>416</c:v>
                </c:pt>
                <c:pt idx="310">
                  <c:v>422</c:v>
                </c:pt>
                <c:pt idx="311">
                  <c:v>427</c:v>
                </c:pt>
                <c:pt idx="312">
                  <c:v>425</c:v>
                </c:pt>
                <c:pt idx="313">
                  <c:v>420</c:v>
                </c:pt>
                <c:pt idx="314">
                  <c:v>420</c:v>
                </c:pt>
                <c:pt idx="315">
                  <c:v>429</c:v>
                </c:pt>
                <c:pt idx="316">
                  <c:v>429</c:v>
                </c:pt>
                <c:pt idx="317">
                  <c:v>433</c:v>
                </c:pt>
                <c:pt idx="318">
                  <c:v>432</c:v>
                </c:pt>
                <c:pt idx="319">
                  <c:v>431</c:v>
                </c:pt>
                <c:pt idx="320">
                  <c:v>425</c:v>
                </c:pt>
                <c:pt idx="321">
                  <c:v>426</c:v>
                </c:pt>
                <c:pt idx="322">
                  <c:v>427</c:v>
                </c:pt>
                <c:pt idx="323">
                  <c:v>429</c:v>
                </c:pt>
                <c:pt idx="324">
                  <c:v>427</c:v>
                </c:pt>
                <c:pt idx="325">
                  <c:v>438</c:v>
                </c:pt>
                <c:pt idx="326">
                  <c:v>446</c:v>
                </c:pt>
                <c:pt idx="327">
                  <c:v>443</c:v>
                </c:pt>
                <c:pt idx="328">
                  <c:v>443</c:v>
                </c:pt>
                <c:pt idx="329">
                  <c:v>445</c:v>
                </c:pt>
                <c:pt idx="330">
                  <c:v>483</c:v>
                </c:pt>
                <c:pt idx="331">
                  <c:v>483</c:v>
                </c:pt>
                <c:pt idx="332">
                  <c:v>478</c:v>
                </c:pt>
                <c:pt idx="333">
                  <c:v>483</c:v>
                </c:pt>
                <c:pt idx="334">
                  <c:v>485</c:v>
                </c:pt>
                <c:pt idx="335">
                  <c:v>505</c:v>
                </c:pt>
                <c:pt idx="336">
                  <c:v>502</c:v>
                </c:pt>
                <c:pt idx="337">
                  <c:v>517</c:v>
                </c:pt>
                <c:pt idx="338">
                  <c:v>516</c:v>
                </c:pt>
                <c:pt idx="339">
                  <c:v>521</c:v>
                </c:pt>
                <c:pt idx="340">
                  <c:v>500</c:v>
                </c:pt>
                <c:pt idx="341">
                  <c:v>504</c:v>
                </c:pt>
                <c:pt idx="342">
                  <c:v>481</c:v>
                </c:pt>
                <c:pt idx="343">
                  <c:v>476</c:v>
                </c:pt>
                <c:pt idx="344">
                  <c:v>488</c:v>
                </c:pt>
                <c:pt idx="345">
                  <c:v>473</c:v>
                </c:pt>
                <c:pt idx="346">
                  <c:v>487</c:v>
                </c:pt>
                <c:pt idx="347">
                  <c:v>492</c:v>
                </c:pt>
                <c:pt idx="348">
                  <c:v>492</c:v>
                </c:pt>
                <c:pt idx="349">
                  <c:v>486</c:v>
                </c:pt>
                <c:pt idx="350">
                  <c:v>485</c:v>
                </c:pt>
                <c:pt idx="351">
                  <c:v>503</c:v>
                </c:pt>
                <c:pt idx="352">
                  <c:v>502</c:v>
                </c:pt>
                <c:pt idx="353">
                  <c:v>509</c:v>
                </c:pt>
                <c:pt idx="354">
                  <c:v>505</c:v>
                </c:pt>
                <c:pt idx="355">
                  <c:v>504</c:v>
                </c:pt>
                <c:pt idx="356">
                  <c:v>502</c:v>
                </c:pt>
                <c:pt idx="357">
                  <c:v>500</c:v>
                </c:pt>
                <c:pt idx="358">
                  <c:v>510</c:v>
                </c:pt>
                <c:pt idx="359">
                  <c:v>507</c:v>
                </c:pt>
                <c:pt idx="360">
                  <c:v>508</c:v>
                </c:pt>
                <c:pt idx="361">
                  <c:v>505</c:v>
                </c:pt>
                <c:pt idx="362">
                  <c:v>508</c:v>
                </c:pt>
                <c:pt idx="363">
                  <c:v>515</c:v>
                </c:pt>
                <c:pt idx="364">
                  <c:v>519</c:v>
                </c:pt>
                <c:pt idx="365">
                  <c:v>520</c:v>
                </c:pt>
                <c:pt idx="366">
                  <c:v>536</c:v>
                </c:pt>
                <c:pt idx="367">
                  <c:v>510</c:v>
                </c:pt>
                <c:pt idx="368">
                  <c:v>508</c:v>
                </c:pt>
                <c:pt idx="369">
                  <c:v>508</c:v>
                </c:pt>
                <c:pt idx="370">
                  <c:v>496</c:v>
                </c:pt>
                <c:pt idx="371">
                  <c:v>510</c:v>
                </c:pt>
                <c:pt idx="372">
                  <c:v>512</c:v>
                </c:pt>
                <c:pt idx="373">
                  <c:v>502</c:v>
                </c:pt>
                <c:pt idx="374">
                  <c:v>502</c:v>
                </c:pt>
                <c:pt idx="375">
                  <c:v>493</c:v>
                </c:pt>
                <c:pt idx="376">
                  <c:v>493</c:v>
                </c:pt>
                <c:pt idx="377">
                  <c:v>493</c:v>
                </c:pt>
                <c:pt idx="378">
                  <c:v>495</c:v>
                </c:pt>
                <c:pt idx="379">
                  <c:v>491</c:v>
                </c:pt>
                <c:pt idx="380">
                  <c:v>496</c:v>
                </c:pt>
                <c:pt idx="381">
                  <c:v>490</c:v>
                </c:pt>
                <c:pt idx="382">
                  <c:v>488</c:v>
                </c:pt>
                <c:pt idx="383">
                  <c:v>493</c:v>
                </c:pt>
                <c:pt idx="384">
                  <c:v>509</c:v>
                </c:pt>
                <c:pt idx="385">
                  <c:v>509</c:v>
                </c:pt>
                <c:pt idx="386">
                  <c:v>509</c:v>
                </c:pt>
                <c:pt idx="387">
                  <c:v>508</c:v>
                </c:pt>
                <c:pt idx="388">
                  <c:v>515</c:v>
                </c:pt>
                <c:pt idx="389">
                  <c:v>513</c:v>
                </c:pt>
                <c:pt idx="390">
                  <c:v>507</c:v>
                </c:pt>
                <c:pt idx="391">
                  <c:v>512</c:v>
                </c:pt>
                <c:pt idx="392">
                  <c:v>506</c:v>
                </c:pt>
                <c:pt idx="393">
                  <c:v>502</c:v>
                </c:pt>
                <c:pt idx="394">
                  <c:v>508</c:v>
                </c:pt>
                <c:pt idx="395">
                  <c:v>505</c:v>
                </c:pt>
                <c:pt idx="396">
                  <c:v>500</c:v>
                </c:pt>
                <c:pt idx="397">
                  <c:v>498</c:v>
                </c:pt>
                <c:pt idx="398">
                  <c:v>502</c:v>
                </c:pt>
                <c:pt idx="399">
                  <c:v>504</c:v>
                </c:pt>
                <c:pt idx="400">
                  <c:v>510</c:v>
                </c:pt>
                <c:pt idx="401">
                  <c:v>507</c:v>
                </c:pt>
                <c:pt idx="402">
                  <c:v>507</c:v>
                </c:pt>
                <c:pt idx="403">
                  <c:v>509</c:v>
                </c:pt>
                <c:pt idx="404">
                  <c:v>509</c:v>
                </c:pt>
                <c:pt idx="405">
                  <c:v>519</c:v>
                </c:pt>
                <c:pt idx="406">
                  <c:v>520</c:v>
                </c:pt>
                <c:pt idx="407">
                  <c:v>520</c:v>
                </c:pt>
                <c:pt idx="408">
                  <c:v>524</c:v>
                </c:pt>
                <c:pt idx="409">
                  <c:v>530</c:v>
                </c:pt>
                <c:pt idx="410">
                  <c:v>533</c:v>
                </c:pt>
                <c:pt idx="411">
                  <c:v>533</c:v>
                </c:pt>
                <c:pt idx="412">
                  <c:v>533</c:v>
                </c:pt>
                <c:pt idx="413">
                  <c:v>530</c:v>
                </c:pt>
                <c:pt idx="414">
                  <c:v>530</c:v>
                </c:pt>
                <c:pt idx="415">
                  <c:v>532</c:v>
                </c:pt>
                <c:pt idx="416">
                  <c:v>532</c:v>
                </c:pt>
                <c:pt idx="417">
                  <c:v>522</c:v>
                </c:pt>
                <c:pt idx="418">
                  <c:v>528</c:v>
                </c:pt>
                <c:pt idx="419">
                  <c:v>536</c:v>
                </c:pt>
                <c:pt idx="420">
                  <c:v>536</c:v>
                </c:pt>
                <c:pt idx="421">
                  <c:v>536</c:v>
                </c:pt>
                <c:pt idx="422">
                  <c:v>545</c:v>
                </c:pt>
                <c:pt idx="423">
                  <c:v>552</c:v>
                </c:pt>
                <c:pt idx="424">
                  <c:v>556</c:v>
                </c:pt>
                <c:pt idx="425">
                  <c:v>556</c:v>
                </c:pt>
                <c:pt idx="426">
                  <c:v>547</c:v>
                </c:pt>
                <c:pt idx="427">
                  <c:v>550</c:v>
                </c:pt>
                <c:pt idx="428">
                  <c:v>550</c:v>
                </c:pt>
                <c:pt idx="429">
                  <c:v>542</c:v>
                </c:pt>
                <c:pt idx="430">
                  <c:v>539</c:v>
                </c:pt>
                <c:pt idx="431">
                  <c:v>538</c:v>
                </c:pt>
                <c:pt idx="432">
                  <c:v>540</c:v>
                </c:pt>
                <c:pt idx="433">
                  <c:v>531</c:v>
                </c:pt>
                <c:pt idx="434">
                  <c:v>528</c:v>
                </c:pt>
                <c:pt idx="435">
                  <c:v>525</c:v>
                </c:pt>
                <c:pt idx="436">
                  <c:v>516</c:v>
                </c:pt>
                <c:pt idx="437">
                  <c:v>516</c:v>
                </c:pt>
                <c:pt idx="438">
                  <c:v>509</c:v>
                </c:pt>
                <c:pt idx="439">
                  <c:v>510</c:v>
                </c:pt>
                <c:pt idx="440">
                  <c:v>504</c:v>
                </c:pt>
                <c:pt idx="441">
                  <c:v>492</c:v>
                </c:pt>
                <c:pt idx="442">
                  <c:v>480</c:v>
                </c:pt>
                <c:pt idx="443">
                  <c:v>453</c:v>
                </c:pt>
                <c:pt idx="444">
                  <c:v>453</c:v>
                </c:pt>
                <c:pt idx="445">
                  <c:v>487</c:v>
                </c:pt>
                <c:pt idx="446">
                  <c:v>489</c:v>
                </c:pt>
                <c:pt idx="447">
                  <c:v>495</c:v>
                </c:pt>
                <c:pt idx="448">
                  <c:v>500</c:v>
                </c:pt>
                <c:pt idx="449">
                  <c:v>492</c:v>
                </c:pt>
                <c:pt idx="450">
                  <c:v>490</c:v>
                </c:pt>
                <c:pt idx="451">
                  <c:v>483</c:v>
                </c:pt>
                <c:pt idx="452">
                  <c:v>482</c:v>
                </c:pt>
                <c:pt idx="453">
                  <c:v>477</c:v>
                </c:pt>
                <c:pt idx="454">
                  <c:v>482</c:v>
                </c:pt>
                <c:pt idx="455">
                  <c:v>444</c:v>
                </c:pt>
                <c:pt idx="456">
                  <c:v>447</c:v>
                </c:pt>
                <c:pt idx="457">
                  <c:v>443</c:v>
                </c:pt>
                <c:pt idx="458">
                  <c:v>444</c:v>
                </c:pt>
                <c:pt idx="459">
                  <c:v>445</c:v>
                </c:pt>
                <c:pt idx="460">
                  <c:v>436</c:v>
                </c:pt>
                <c:pt idx="461">
                  <c:v>436</c:v>
                </c:pt>
                <c:pt idx="462">
                  <c:v>430</c:v>
                </c:pt>
                <c:pt idx="463">
                  <c:v>434</c:v>
                </c:pt>
                <c:pt idx="464">
                  <c:v>440</c:v>
                </c:pt>
                <c:pt idx="465">
                  <c:v>444</c:v>
                </c:pt>
                <c:pt idx="466">
                  <c:v>446</c:v>
                </c:pt>
                <c:pt idx="467">
                  <c:v>448</c:v>
                </c:pt>
                <c:pt idx="468">
                  <c:v>452</c:v>
                </c:pt>
                <c:pt idx="469">
                  <c:v>462</c:v>
                </c:pt>
                <c:pt idx="470">
                  <c:v>463</c:v>
                </c:pt>
                <c:pt idx="471">
                  <c:v>460</c:v>
                </c:pt>
                <c:pt idx="472">
                  <c:v>472</c:v>
                </c:pt>
                <c:pt idx="473">
                  <c:v>473</c:v>
                </c:pt>
                <c:pt idx="474">
                  <c:v>465</c:v>
                </c:pt>
                <c:pt idx="475">
                  <c:v>462</c:v>
                </c:pt>
                <c:pt idx="476">
                  <c:v>474</c:v>
                </c:pt>
                <c:pt idx="477">
                  <c:v>474</c:v>
                </c:pt>
                <c:pt idx="478">
                  <c:v>464</c:v>
                </c:pt>
                <c:pt idx="479">
                  <c:v>457</c:v>
                </c:pt>
                <c:pt idx="480">
                  <c:v>450</c:v>
                </c:pt>
                <c:pt idx="481">
                  <c:v>450</c:v>
                </c:pt>
                <c:pt idx="482">
                  <c:v>459</c:v>
                </c:pt>
                <c:pt idx="483">
                  <c:v>459</c:v>
                </c:pt>
                <c:pt idx="484">
                  <c:v>464</c:v>
                </c:pt>
                <c:pt idx="485">
                  <c:v>460</c:v>
                </c:pt>
                <c:pt idx="486">
                  <c:v>471</c:v>
                </c:pt>
                <c:pt idx="487">
                  <c:v>472</c:v>
                </c:pt>
                <c:pt idx="488">
                  <c:v>470</c:v>
                </c:pt>
                <c:pt idx="489">
                  <c:v>476</c:v>
                </c:pt>
                <c:pt idx="490">
                  <c:v>473</c:v>
                </c:pt>
                <c:pt idx="491">
                  <c:v>473</c:v>
                </c:pt>
                <c:pt idx="492">
                  <c:v>473</c:v>
                </c:pt>
                <c:pt idx="493">
                  <c:v>473</c:v>
                </c:pt>
                <c:pt idx="494">
                  <c:v>472</c:v>
                </c:pt>
                <c:pt idx="495">
                  <c:v>480</c:v>
                </c:pt>
                <c:pt idx="496">
                  <c:v>482</c:v>
                </c:pt>
                <c:pt idx="497">
                  <c:v>486</c:v>
                </c:pt>
                <c:pt idx="498">
                  <c:v>485</c:v>
                </c:pt>
                <c:pt idx="499">
                  <c:v>488</c:v>
                </c:pt>
                <c:pt idx="500">
                  <c:v>526</c:v>
                </c:pt>
                <c:pt idx="501">
                  <c:v>523</c:v>
                </c:pt>
                <c:pt idx="502">
                  <c:v>521</c:v>
                </c:pt>
                <c:pt idx="503">
                  <c:v>516</c:v>
                </c:pt>
                <c:pt idx="504">
                  <c:v>532</c:v>
                </c:pt>
                <c:pt idx="505">
                  <c:v>538</c:v>
                </c:pt>
                <c:pt idx="506">
                  <c:v>538</c:v>
                </c:pt>
                <c:pt idx="507">
                  <c:v>542</c:v>
                </c:pt>
                <c:pt idx="508">
                  <c:v>542</c:v>
                </c:pt>
                <c:pt idx="509">
                  <c:v>538</c:v>
                </c:pt>
                <c:pt idx="510">
                  <c:v>546</c:v>
                </c:pt>
                <c:pt idx="511">
                  <c:v>546</c:v>
                </c:pt>
                <c:pt idx="512">
                  <c:v>540</c:v>
                </c:pt>
                <c:pt idx="513">
                  <c:v>542</c:v>
                </c:pt>
                <c:pt idx="514">
                  <c:v>540</c:v>
                </c:pt>
                <c:pt idx="515">
                  <c:v>543</c:v>
                </c:pt>
                <c:pt idx="516">
                  <c:v>553</c:v>
                </c:pt>
                <c:pt idx="517">
                  <c:v>566</c:v>
                </c:pt>
                <c:pt idx="518">
                  <c:v>570</c:v>
                </c:pt>
                <c:pt idx="519">
                  <c:v>566</c:v>
                </c:pt>
                <c:pt idx="520">
                  <c:v>563</c:v>
                </c:pt>
                <c:pt idx="521">
                  <c:v>565</c:v>
                </c:pt>
                <c:pt idx="522">
                  <c:v>560</c:v>
                </c:pt>
                <c:pt idx="523">
                  <c:v>550</c:v>
                </c:pt>
                <c:pt idx="524">
                  <c:v>545</c:v>
                </c:pt>
                <c:pt idx="525">
                  <c:v>554</c:v>
                </c:pt>
                <c:pt idx="526">
                  <c:v>536</c:v>
                </c:pt>
                <c:pt idx="527">
                  <c:v>530</c:v>
                </c:pt>
                <c:pt idx="528">
                  <c:v>537</c:v>
                </c:pt>
                <c:pt idx="529">
                  <c:v>539</c:v>
                </c:pt>
                <c:pt idx="530">
                  <c:v>545</c:v>
                </c:pt>
                <c:pt idx="531">
                  <c:v>536</c:v>
                </c:pt>
                <c:pt idx="532">
                  <c:v>537</c:v>
                </c:pt>
                <c:pt idx="533">
                  <c:v>527</c:v>
                </c:pt>
                <c:pt idx="534">
                  <c:v>520</c:v>
                </c:pt>
                <c:pt idx="535">
                  <c:v>527</c:v>
                </c:pt>
                <c:pt idx="536">
                  <c:v>523</c:v>
                </c:pt>
                <c:pt idx="537">
                  <c:v>513</c:v>
                </c:pt>
                <c:pt idx="538">
                  <c:v>512</c:v>
                </c:pt>
                <c:pt idx="539">
                  <c:v>509</c:v>
                </c:pt>
                <c:pt idx="540">
                  <c:v>513</c:v>
                </c:pt>
                <c:pt idx="541">
                  <c:v>526</c:v>
                </c:pt>
                <c:pt idx="542">
                  <c:v>541</c:v>
                </c:pt>
                <c:pt idx="543">
                  <c:v>541</c:v>
                </c:pt>
                <c:pt idx="544">
                  <c:v>544</c:v>
                </c:pt>
                <c:pt idx="545">
                  <c:v>534</c:v>
                </c:pt>
                <c:pt idx="546">
                  <c:v>526</c:v>
                </c:pt>
                <c:pt idx="547">
                  <c:v>522</c:v>
                </c:pt>
                <c:pt idx="548">
                  <c:v>525</c:v>
                </c:pt>
                <c:pt idx="549">
                  <c:v>542</c:v>
                </c:pt>
                <c:pt idx="550">
                  <c:v>542</c:v>
                </c:pt>
                <c:pt idx="551">
                  <c:v>546</c:v>
                </c:pt>
                <c:pt idx="552">
                  <c:v>571</c:v>
                </c:pt>
                <c:pt idx="553">
                  <c:v>565</c:v>
                </c:pt>
                <c:pt idx="554">
                  <c:v>568</c:v>
                </c:pt>
                <c:pt idx="555">
                  <c:v>565</c:v>
                </c:pt>
                <c:pt idx="556">
                  <c:v>581</c:v>
                </c:pt>
                <c:pt idx="557">
                  <c:v>590</c:v>
                </c:pt>
                <c:pt idx="558">
                  <c:v>590</c:v>
                </c:pt>
                <c:pt idx="559">
                  <c:v>620</c:v>
                </c:pt>
                <c:pt idx="560">
                  <c:v>620</c:v>
                </c:pt>
                <c:pt idx="561">
                  <c:v>633</c:v>
                </c:pt>
                <c:pt idx="562">
                  <c:v>622</c:v>
                </c:pt>
                <c:pt idx="563">
                  <c:v>622</c:v>
                </c:pt>
                <c:pt idx="564">
                  <c:v>622</c:v>
                </c:pt>
                <c:pt idx="565">
                  <c:v>630</c:v>
                </c:pt>
                <c:pt idx="566">
                  <c:v>627</c:v>
                </c:pt>
                <c:pt idx="567">
                  <c:v>643</c:v>
                </c:pt>
                <c:pt idx="568">
                  <c:v>663</c:v>
                </c:pt>
                <c:pt idx="569">
                  <c:v>670</c:v>
                </c:pt>
                <c:pt idx="570">
                  <c:v>648</c:v>
                </c:pt>
                <c:pt idx="571">
                  <c:v>630</c:v>
                </c:pt>
                <c:pt idx="572">
                  <c:v>646</c:v>
                </c:pt>
                <c:pt idx="573">
                  <c:v>632</c:v>
                </c:pt>
                <c:pt idx="574">
                  <c:v>643</c:v>
                </c:pt>
                <c:pt idx="575">
                  <c:v>665</c:v>
                </c:pt>
                <c:pt idx="576">
                  <c:v>657</c:v>
                </c:pt>
                <c:pt idx="577">
                  <c:v>646</c:v>
                </c:pt>
                <c:pt idx="578">
                  <c:v>644</c:v>
                </c:pt>
                <c:pt idx="579">
                  <c:v>620</c:v>
                </c:pt>
                <c:pt idx="580">
                  <c:v>611</c:v>
                </c:pt>
                <c:pt idx="581">
                  <c:v>616</c:v>
                </c:pt>
                <c:pt idx="582">
                  <c:v>634</c:v>
                </c:pt>
                <c:pt idx="583">
                  <c:v>637</c:v>
                </c:pt>
                <c:pt idx="584">
                  <c:v>621</c:v>
                </c:pt>
                <c:pt idx="585">
                  <c:v>620</c:v>
                </c:pt>
                <c:pt idx="586">
                  <c:v>636</c:v>
                </c:pt>
                <c:pt idx="587">
                  <c:v>634</c:v>
                </c:pt>
                <c:pt idx="588">
                  <c:v>640</c:v>
                </c:pt>
                <c:pt idx="589">
                  <c:v>670</c:v>
                </c:pt>
                <c:pt idx="590">
                  <c:v>668</c:v>
                </c:pt>
                <c:pt idx="591">
                  <c:v>665</c:v>
                </c:pt>
                <c:pt idx="592">
                  <c:v>668</c:v>
                </c:pt>
                <c:pt idx="593">
                  <c:v>665</c:v>
                </c:pt>
                <c:pt idx="594">
                  <c:v>666</c:v>
                </c:pt>
                <c:pt idx="595">
                  <c:v>675</c:v>
                </c:pt>
                <c:pt idx="596">
                  <c:v>683</c:v>
                </c:pt>
                <c:pt idx="597">
                  <c:v>681</c:v>
                </c:pt>
                <c:pt idx="598">
                  <c:v>681</c:v>
                </c:pt>
                <c:pt idx="599">
                  <c:v>673</c:v>
                </c:pt>
                <c:pt idx="600">
                  <c:v>677</c:v>
                </c:pt>
                <c:pt idx="601">
                  <c:v>671</c:v>
                </c:pt>
                <c:pt idx="602">
                  <c:v>665</c:v>
                </c:pt>
                <c:pt idx="603">
                  <c:v>660</c:v>
                </c:pt>
                <c:pt idx="604">
                  <c:v>675</c:v>
                </c:pt>
                <c:pt idx="605">
                  <c:v>675</c:v>
                </c:pt>
                <c:pt idx="606">
                  <c:v>675</c:v>
                </c:pt>
                <c:pt idx="607">
                  <c:v>648</c:v>
                </c:pt>
                <c:pt idx="608">
                  <c:v>638</c:v>
                </c:pt>
                <c:pt idx="609">
                  <c:v>647</c:v>
                </c:pt>
                <c:pt idx="610">
                  <c:v>629</c:v>
                </c:pt>
                <c:pt idx="611">
                  <c:v>631</c:v>
                </c:pt>
                <c:pt idx="612">
                  <c:v>627</c:v>
                </c:pt>
                <c:pt idx="613">
                  <c:v>613</c:v>
                </c:pt>
                <c:pt idx="614">
                  <c:v>612</c:v>
                </c:pt>
                <c:pt idx="615">
                  <c:v>608</c:v>
                </c:pt>
                <c:pt idx="616">
                  <c:v>597</c:v>
                </c:pt>
                <c:pt idx="617">
                  <c:v>598</c:v>
                </c:pt>
                <c:pt idx="618">
                  <c:v>601</c:v>
                </c:pt>
                <c:pt idx="619">
                  <c:v>605</c:v>
                </c:pt>
                <c:pt idx="620">
                  <c:v>604</c:v>
                </c:pt>
                <c:pt idx="621">
                  <c:v>595</c:v>
                </c:pt>
                <c:pt idx="622">
                  <c:v>604</c:v>
                </c:pt>
                <c:pt idx="623">
                  <c:v>594</c:v>
                </c:pt>
                <c:pt idx="624">
                  <c:v>583</c:v>
                </c:pt>
                <c:pt idx="625">
                  <c:v>584</c:v>
                </c:pt>
                <c:pt idx="626">
                  <c:v>590</c:v>
                </c:pt>
                <c:pt idx="627">
                  <c:v>603</c:v>
                </c:pt>
                <c:pt idx="628">
                  <c:v>599</c:v>
                </c:pt>
                <c:pt idx="629">
                  <c:v>603</c:v>
                </c:pt>
                <c:pt idx="630">
                  <c:v>606</c:v>
                </c:pt>
                <c:pt idx="631">
                  <c:v>612</c:v>
                </c:pt>
                <c:pt idx="632">
                  <c:v>604</c:v>
                </c:pt>
                <c:pt idx="633">
                  <c:v>600</c:v>
                </c:pt>
                <c:pt idx="634">
                  <c:v>587</c:v>
                </c:pt>
                <c:pt idx="635">
                  <c:v>589</c:v>
                </c:pt>
                <c:pt idx="636">
                  <c:v>598</c:v>
                </c:pt>
                <c:pt idx="637">
                  <c:v>587</c:v>
                </c:pt>
                <c:pt idx="638">
                  <c:v>578</c:v>
                </c:pt>
                <c:pt idx="639">
                  <c:v>583</c:v>
                </c:pt>
                <c:pt idx="640">
                  <c:v>580</c:v>
                </c:pt>
                <c:pt idx="641">
                  <c:v>576</c:v>
                </c:pt>
                <c:pt idx="642">
                  <c:v>559</c:v>
                </c:pt>
                <c:pt idx="643">
                  <c:v>544</c:v>
                </c:pt>
                <c:pt idx="644">
                  <c:v>550</c:v>
                </c:pt>
                <c:pt idx="645">
                  <c:v>547</c:v>
                </c:pt>
                <c:pt idx="646">
                  <c:v>541</c:v>
                </c:pt>
                <c:pt idx="647">
                  <c:v>534</c:v>
                </c:pt>
                <c:pt idx="648">
                  <c:v>538</c:v>
                </c:pt>
                <c:pt idx="649">
                  <c:v>544</c:v>
                </c:pt>
                <c:pt idx="650">
                  <c:v>543</c:v>
                </c:pt>
                <c:pt idx="651">
                  <c:v>543</c:v>
                </c:pt>
                <c:pt idx="652">
                  <c:v>530</c:v>
                </c:pt>
                <c:pt idx="653">
                  <c:v>522</c:v>
                </c:pt>
                <c:pt idx="654">
                  <c:v>524</c:v>
                </c:pt>
                <c:pt idx="655">
                  <c:v>519</c:v>
                </c:pt>
                <c:pt idx="656">
                  <c:v>515</c:v>
                </c:pt>
                <c:pt idx="657">
                  <c:v>508</c:v>
                </c:pt>
                <c:pt idx="658">
                  <c:v>516</c:v>
                </c:pt>
                <c:pt idx="659">
                  <c:v>515</c:v>
                </c:pt>
                <c:pt idx="660">
                  <c:v>520</c:v>
                </c:pt>
                <c:pt idx="661">
                  <c:v>520</c:v>
                </c:pt>
                <c:pt idx="662">
                  <c:v>516</c:v>
                </c:pt>
                <c:pt idx="663">
                  <c:v>523</c:v>
                </c:pt>
                <c:pt idx="664">
                  <c:v>523</c:v>
                </c:pt>
                <c:pt idx="665">
                  <c:v>539</c:v>
                </c:pt>
                <c:pt idx="666">
                  <c:v>535</c:v>
                </c:pt>
                <c:pt idx="667">
                  <c:v>530</c:v>
                </c:pt>
                <c:pt idx="668">
                  <c:v>530</c:v>
                </c:pt>
                <c:pt idx="669">
                  <c:v>541</c:v>
                </c:pt>
                <c:pt idx="670">
                  <c:v>535</c:v>
                </c:pt>
                <c:pt idx="671">
                  <c:v>550</c:v>
                </c:pt>
                <c:pt idx="672">
                  <c:v>549</c:v>
                </c:pt>
                <c:pt idx="673">
                  <c:v>554</c:v>
                </c:pt>
                <c:pt idx="674">
                  <c:v>558</c:v>
                </c:pt>
                <c:pt idx="675">
                  <c:v>554</c:v>
                </c:pt>
                <c:pt idx="676">
                  <c:v>555</c:v>
                </c:pt>
                <c:pt idx="677">
                  <c:v>543</c:v>
                </c:pt>
                <c:pt idx="678">
                  <c:v>524</c:v>
                </c:pt>
                <c:pt idx="679">
                  <c:v>522</c:v>
                </c:pt>
                <c:pt idx="680">
                  <c:v>527</c:v>
                </c:pt>
                <c:pt idx="681">
                  <c:v>527</c:v>
                </c:pt>
                <c:pt idx="682">
                  <c:v>542</c:v>
                </c:pt>
                <c:pt idx="683">
                  <c:v>547</c:v>
                </c:pt>
                <c:pt idx="684">
                  <c:v>535</c:v>
                </c:pt>
                <c:pt idx="685">
                  <c:v>535</c:v>
                </c:pt>
                <c:pt idx="686">
                  <c:v>535</c:v>
                </c:pt>
                <c:pt idx="687">
                  <c:v>537</c:v>
                </c:pt>
                <c:pt idx="688">
                  <c:v>543</c:v>
                </c:pt>
                <c:pt idx="689">
                  <c:v>557</c:v>
                </c:pt>
                <c:pt idx="690">
                  <c:v>559</c:v>
                </c:pt>
                <c:pt idx="691">
                  <c:v>547</c:v>
                </c:pt>
                <c:pt idx="692">
                  <c:v>550</c:v>
                </c:pt>
                <c:pt idx="693">
                  <c:v>550</c:v>
                </c:pt>
                <c:pt idx="694">
                  <c:v>552</c:v>
                </c:pt>
                <c:pt idx="695">
                  <c:v>548</c:v>
                </c:pt>
                <c:pt idx="696">
                  <c:v>538</c:v>
                </c:pt>
                <c:pt idx="697">
                  <c:v>530</c:v>
                </c:pt>
                <c:pt idx="698">
                  <c:v>528</c:v>
                </c:pt>
                <c:pt idx="699">
                  <c:v>525</c:v>
                </c:pt>
                <c:pt idx="700">
                  <c:v>519</c:v>
                </c:pt>
                <c:pt idx="701">
                  <c:v>523</c:v>
                </c:pt>
                <c:pt idx="702">
                  <c:v>511</c:v>
                </c:pt>
                <c:pt idx="703">
                  <c:v>516</c:v>
                </c:pt>
                <c:pt idx="704">
                  <c:v>515</c:v>
                </c:pt>
                <c:pt idx="705">
                  <c:v>516</c:v>
                </c:pt>
                <c:pt idx="706">
                  <c:v>520</c:v>
                </c:pt>
                <c:pt idx="707">
                  <c:v>511</c:v>
                </c:pt>
                <c:pt idx="708">
                  <c:v>518</c:v>
                </c:pt>
                <c:pt idx="709">
                  <c:v>520</c:v>
                </c:pt>
                <c:pt idx="710">
                  <c:v>523</c:v>
                </c:pt>
                <c:pt idx="711">
                  <c:v>523</c:v>
                </c:pt>
                <c:pt idx="712">
                  <c:v>518</c:v>
                </c:pt>
                <c:pt idx="713">
                  <c:v>516</c:v>
                </c:pt>
                <c:pt idx="714">
                  <c:v>508</c:v>
                </c:pt>
                <c:pt idx="715">
                  <c:v>539</c:v>
                </c:pt>
                <c:pt idx="716">
                  <c:v>537</c:v>
                </c:pt>
                <c:pt idx="717">
                  <c:v>535</c:v>
                </c:pt>
                <c:pt idx="718">
                  <c:v>520</c:v>
                </c:pt>
                <c:pt idx="719">
                  <c:v>525</c:v>
                </c:pt>
                <c:pt idx="720">
                  <c:v>519</c:v>
                </c:pt>
                <c:pt idx="721">
                  <c:v>523</c:v>
                </c:pt>
                <c:pt idx="722">
                  <c:v>525</c:v>
                </c:pt>
                <c:pt idx="723">
                  <c:v>530</c:v>
                </c:pt>
                <c:pt idx="724">
                  <c:v>529</c:v>
                </c:pt>
                <c:pt idx="725">
                  <c:v>534</c:v>
                </c:pt>
                <c:pt idx="726">
                  <c:v>532</c:v>
                </c:pt>
                <c:pt idx="727">
                  <c:v>530</c:v>
                </c:pt>
                <c:pt idx="728">
                  <c:v>536</c:v>
                </c:pt>
                <c:pt idx="729">
                  <c:v>543</c:v>
                </c:pt>
                <c:pt idx="730">
                  <c:v>549</c:v>
                </c:pt>
                <c:pt idx="731">
                  <c:v>551</c:v>
                </c:pt>
                <c:pt idx="732">
                  <c:v>558</c:v>
                </c:pt>
                <c:pt idx="733">
                  <c:v>560</c:v>
                </c:pt>
                <c:pt idx="734">
                  <c:v>548</c:v>
                </c:pt>
                <c:pt idx="735">
                  <c:v>540</c:v>
                </c:pt>
                <c:pt idx="736">
                  <c:v>537</c:v>
                </c:pt>
                <c:pt idx="737">
                  <c:v>535</c:v>
                </c:pt>
                <c:pt idx="738">
                  <c:v>537</c:v>
                </c:pt>
                <c:pt idx="739">
                  <c:v>539</c:v>
                </c:pt>
                <c:pt idx="740">
                  <c:v>537</c:v>
                </c:pt>
                <c:pt idx="741">
                  <c:v>538</c:v>
                </c:pt>
                <c:pt idx="742">
                  <c:v>538</c:v>
                </c:pt>
                <c:pt idx="743">
                  <c:v>534</c:v>
                </c:pt>
                <c:pt idx="744">
                  <c:v>541</c:v>
                </c:pt>
                <c:pt idx="745">
                  <c:v>548</c:v>
                </c:pt>
                <c:pt idx="746">
                  <c:v>549</c:v>
                </c:pt>
                <c:pt idx="747">
                  <c:v>532</c:v>
                </c:pt>
                <c:pt idx="748">
                  <c:v>541</c:v>
                </c:pt>
                <c:pt idx="749">
                  <c:v>549</c:v>
                </c:pt>
                <c:pt idx="750">
                  <c:v>548</c:v>
                </c:pt>
                <c:pt idx="751">
                  <c:v>542</c:v>
                </c:pt>
                <c:pt idx="752">
                  <c:v>547</c:v>
                </c:pt>
                <c:pt idx="753">
                  <c:v>553</c:v>
                </c:pt>
                <c:pt idx="754">
                  <c:v>532</c:v>
                </c:pt>
                <c:pt idx="755">
                  <c:v>524</c:v>
                </c:pt>
                <c:pt idx="756">
                  <c:v>515</c:v>
                </c:pt>
                <c:pt idx="757">
                  <c:v>515</c:v>
                </c:pt>
                <c:pt idx="758">
                  <c:v>507</c:v>
                </c:pt>
                <c:pt idx="759">
                  <c:v>507</c:v>
                </c:pt>
                <c:pt idx="760">
                  <c:v>497</c:v>
                </c:pt>
                <c:pt idx="761">
                  <c:v>492</c:v>
                </c:pt>
                <c:pt idx="762">
                  <c:v>489</c:v>
                </c:pt>
                <c:pt idx="763">
                  <c:v>487</c:v>
                </c:pt>
                <c:pt idx="764">
                  <c:v>486</c:v>
                </c:pt>
                <c:pt idx="765">
                  <c:v>493</c:v>
                </c:pt>
                <c:pt idx="766">
                  <c:v>493</c:v>
                </c:pt>
                <c:pt idx="767">
                  <c:v>510</c:v>
                </c:pt>
                <c:pt idx="768">
                  <c:v>506</c:v>
                </c:pt>
                <c:pt idx="769">
                  <c:v>514</c:v>
                </c:pt>
                <c:pt idx="770">
                  <c:v>526</c:v>
                </c:pt>
                <c:pt idx="771">
                  <c:v>524</c:v>
                </c:pt>
                <c:pt idx="772">
                  <c:v>530</c:v>
                </c:pt>
                <c:pt idx="773">
                  <c:v>538</c:v>
                </c:pt>
                <c:pt idx="774">
                  <c:v>531</c:v>
                </c:pt>
                <c:pt idx="775">
                  <c:v>546</c:v>
                </c:pt>
                <c:pt idx="776">
                  <c:v>567</c:v>
                </c:pt>
                <c:pt idx="777">
                  <c:v>559</c:v>
                </c:pt>
                <c:pt idx="778">
                  <c:v>553</c:v>
                </c:pt>
                <c:pt idx="779">
                  <c:v>549</c:v>
                </c:pt>
                <c:pt idx="780">
                  <c:v>545</c:v>
                </c:pt>
                <c:pt idx="781">
                  <c:v>546</c:v>
                </c:pt>
                <c:pt idx="782">
                  <c:v>537</c:v>
                </c:pt>
                <c:pt idx="783">
                  <c:v>547</c:v>
                </c:pt>
                <c:pt idx="784">
                  <c:v>549</c:v>
                </c:pt>
                <c:pt idx="785">
                  <c:v>545</c:v>
                </c:pt>
                <c:pt idx="786">
                  <c:v>550</c:v>
                </c:pt>
                <c:pt idx="787">
                  <c:v>563</c:v>
                </c:pt>
                <c:pt idx="788">
                  <c:v>560</c:v>
                </c:pt>
                <c:pt idx="789">
                  <c:v>550</c:v>
                </c:pt>
                <c:pt idx="790">
                  <c:v>547</c:v>
                </c:pt>
                <c:pt idx="791">
                  <c:v>548</c:v>
                </c:pt>
                <c:pt idx="792">
                  <c:v>544</c:v>
                </c:pt>
                <c:pt idx="793">
                  <c:v>538</c:v>
                </c:pt>
                <c:pt idx="794">
                  <c:v>536</c:v>
                </c:pt>
                <c:pt idx="795">
                  <c:v>536</c:v>
                </c:pt>
                <c:pt idx="796">
                  <c:v>532</c:v>
                </c:pt>
                <c:pt idx="797">
                  <c:v>532</c:v>
                </c:pt>
                <c:pt idx="798">
                  <c:v>522</c:v>
                </c:pt>
                <c:pt idx="799">
                  <c:v>527</c:v>
                </c:pt>
                <c:pt idx="800">
                  <c:v>532</c:v>
                </c:pt>
                <c:pt idx="801">
                  <c:v>535</c:v>
                </c:pt>
                <c:pt idx="802">
                  <c:v>535</c:v>
                </c:pt>
                <c:pt idx="803">
                  <c:v>531</c:v>
                </c:pt>
                <c:pt idx="804">
                  <c:v>530</c:v>
                </c:pt>
                <c:pt idx="805">
                  <c:v>530</c:v>
                </c:pt>
                <c:pt idx="806">
                  <c:v>525</c:v>
                </c:pt>
                <c:pt idx="807">
                  <c:v>527</c:v>
                </c:pt>
                <c:pt idx="808">
                  <c:v>527</c:v>
                </c:pt>
                <c:pt idx="809">
                  <c:v>530</c:v>
                </c:pt>
                <c:pt idx="810">
                  <c:v>530</c:v>
                </c:pt>
                <c:pt idx="811">
                  <c:v>532</c:v>
                </c:pt>
                <c:pt idx="812">
                  <c:v>534</c:v>
                </c:pt>
                <c:pt idx="813">
                  <c:v>540</c:v>
                </c:pt>
                <c:pt idx="814">
                  <c:v>538</c:v>
                </c:pt>
                <c:pt idx="815">
                  <c:v>535</c:v>
                </c:pt>
                <c:pt idx="816">
                  <c:v>528</c:v>
                </c:pt>
                <c:pt idx="817">
                  <c:v>531</c:v>
                </c:pt>
                <c:pt idx="818">
                  <c:v>536</c:v>
                </c:pt>
                <c:pt idx="819">
                  <c:v>528</c:v>
                </c:pt>
                <c:pt idx="820">
                  <c:v>527</c:v>
                </c:pt>
                <c:pt idx="821">
                  <c:v>525</c:v>
                </c:pt>
                <c:pt idx="822">
                  <c:v>527</c:v>
                </c:pt>
                <c:pt idx="823">
                  <c:v>532</c:v>
                </c:pt>
                <c:pt idx="824">
                  <c:v>542</c:v>
                </c:pt>
                <c:pt idx="825">
                  <c:v>543</c:v>
                </c:pt>
                <c:pt idx="826">
                  <c:v>547</c:v>
                </c:pt>
                <c:pt idx="827">
                  <c:v>547</c:v>
                </c:pt>
                <c:pt idx="828">
                  <c:v>547</c:v>
                </c:pt>
                <c:pt idx="829">
                  <c:v>533</c:v>
                </c:pt>
                <c:pt idx="830">
                  <c:v>536</c:v>
                </c:pt>
                <c:pt idx="831">
                  <c:v>531</c:v>
                </c:pt>
                <c:pt idx="832">
                  <c:v>531</c:v>
                </c:pt>
                <c:pt idx="833">
                  <c:v>537</c:v>
                </c:pt>
                <c:pt idx="834">
                  <c:v>547</c:v>
                </c:pt>
                <c:pt idx="835">
                  <c:v>551</c:v>
                </c:pt>
                <c:pt idx="836">
                  <c:v>551</c:v>
                </c:pt>
                <c:pt idx="837">
                  <c:v>551</c:v>
                </c:pt>
                <c:pt idx="838">
                  <c:v>556</c:v>
                </c:pt>
                <c:pt idx="839">
                  <c:v>554</c:v>
                </c:pt>
                <c:pt idx="840">
                  <c:v>556</c:v>
                </c:pt>
                <c:pt idx="841">
                  <c:v>550</c:v>
                </c:pt>
                <c:pt idx="842">
                  <c:v>550</c:v>
                </c:pt>
                <c:pt idx="843">
                  <c:v>554</c:v>
                </c:pt>
                <c:pt idx="844">
                  <c:v>557</c:v>
                </c:pt>
                <c:pt idx="845">
                  <c:v>549</c:v>
                </c:pt>
                <c:pt idx="846">
                  <c:v>550</c:v>
                </c:pt>
                <c:pt idx="847">
                  <c:v>555</c:v>
                </c:pt>
                <c:pt idx="848">
                  <c:v>544</c:v>
                </c:pt>
                <c:pt idx="849">
                  <c:v>524</c:v>
                </c:pt>
                <c:pt idx="850">
                  <c:v>518</c:v>
                </c:pt>
                <c:pt idx="851">
                  <c:v>518</c:v>
                </c:pt>
                <c:pt idx="852">
                  <c:v>514</c:v>
                </c:pt>
                <c:pt idx="853">
                  <c:v>516</c:v>
                </c:pt>
                <c:pt idx="854">
                  <c:v>517</c:v>
                </c:pt>
                <c:pt idx="855">
                  <c:v>523</c:v>
                </c:pt>
                <c:pt idx="856">
                  <c:v>528</c:v>
                </c:pt>
                <c:pt idx="857">
                  <c:v>532</c:v>
                </c:pt>
                <c:pt idx="858">
                  <c:v>532</c:v>
                </c:pt>
                <c:pt idx="859">
                  <c:v>532</c:v>
                </c:pt>
                <c:pt idx="860">
                  <c:v>532</c:v>
                </c:pt>
                <c:pt idx="861">
                  <c:v>518</c:v>
                </c:pt>
                <c:pt idx="862">
                  <c:v>518</c:v>
                </c:pt>
                <c:pt idx="863">
                  <c:v>518</c:v>
                </c:pt>
                <c:pt idx="864">
                  <c:v>521</c:v>
                </c:pt>
                <c:pt idx="865">
                  <c:v>521</c:v>
                </c:pt>
                <c:pt idx="866">
                  <c:v>520</c:v>
                </c:pt>
                <c:pt idx="867">
                  <c:v>514</c:v>
                </c:pt>
                <c:pt idx="868">
                  <c:v>516</c:v>
                </c:pt>
                <c:pt idx="869">
                  <c:v>523</c:v>
                </c:pt>
                <c:pt idx="870">
                  <c:v>530</c:v>
                </c:pt>
                <c:pt idx="871">
                  <c:v>531</c:v>
                </c:pt>
                <c:pt idx="872">
                  <c:v>535</c:v>
                </c:pt>
                <c:pt idx="873">
                  <c:v>537</c:v>
                </c:pt>
                <c:pt idx="874">
                  <c:v>535</c:v>
                </c:pt>
                <c:pt idx="875">
                  <c:v>538</c:v>
                </c:pt>
                <c:pt idx="876">
                  <c:v>534</c:v>
                </c:pt>
                <c:pt idx="877">
                  <c:v>542</c:v>
                </c:pt>
                <c:pt idx="878">
                  <c:v>539</c:v>
                </c:pt>
                <c:pt idx="879">
                  <c:v>539</c:v>
                </c:pt>
                <c:pt idx="880">
                  <c:v>548</c:v>
                </c:pt>
                <c:pt idx="881">
                  <c:v>546</c:v>
                </c:pt>
                <c:pt idx="882">
                  <c:v>547</c:v>
                </c:pt>
                <c:pt idx="883">
                  <c:v>551</c:v>
                </c:pt>
                <c:pt idx="884">
                  <c:v>557</c:v>
                </c:pt>
                <c:pt idx="885">
                  <c:v>562</c:v>
                </c:pt>
                <c:pt idx="886">
                  <c:v>565</c:v>
                </c:pt>
                <c:pt idx="887">
                  <c:v>560</c:v>
                </c:pt>
                <c:pt idx="888">
                  <c:v>570</c:v>
                </c:pt>
                <c:pt idx="889">
                  <c:v>576</c:v>
                </c:pt>
                <c:pt idx="890">
                  <c:v>583</c:v>
                </c:pt>
                <c:pt idx="891">
                  <c:v>569</c:v>
                </c:pt>
                <c:pt idx="892">
                  <c:v>566</c:v>
                </c:pt>
                <c:pt idx="893">
                  <c:v>556</c:v>
                </c:pt>
                <c:pt idx="894">
                  <c:v>561</c:v>
                </c:pt>
                <c:pt idx="895">
                  <c:v>558</c:v>
                </c:pt>
                <c:pt idx="896">
                  <c:v>514</c:v>
                </c:pt>
                <c:pt idx="897">
                  <c:v>520</c:v>
                </c:pt>
                <c:pt idx="898">
                  <c:v>524</c:v>
                </c:pt>
                <c:pt idx="899">
                  <c:v>525</c:v>
                </c:pt>
                <c:pt idx="900">
                  <c:v>515</c:v>
                </c:pt>
                <c:pt idx="901">
                  <c:v>510</c:v>
                </c:pt>
                <c:pt idx="902">
                  <c:v>510</c:v>
                </c:pt>
                <c:pt idx="903">
                  <c:v>517</c:v>
                </c:pt>
                <c:pt idx="904">
                  <c:v>524</c:v>
                </c:pt>
                <c:pt idx="905">
                  <c:v>527</c:v>
                </c:pt>
                <c:pt idx="906">
                  <c:v>525</c:v>
                </c:pt>
                <c:pt idx="907">
                  <c:v>523</c:v>
                </c:pt>
                <c:pt idx="908">
                  <c:v>529</c:v>
                </c:pt>
                <c:pt idx="909">
                  <c:v>533</c:v>
                </c:pt>
                <c:pt idx="910">
                  <c:v>532</c:v>
                </c:pt>
                <c:pt idx="911">
                  <c:v>518</c:v>
                </c:pt>
                <c:pt idx="912">
                  <c:v>524</c:v>
                </c:pt>
                <c:pt idx="913">
                  <c:v>529</c:v>
                </c:pt>
                <c:pt idx="914">
                  <c:v>537</c:v>
                </c:pt>
                <c:pt idx="915">
                  <c:v>526</c:v>
                </c:pt>
                <c:pt idx="916">
                  <c:v>521</c:v>
                </c:pt>
                <c:pt idx="917">
                  <c:v>520</c:v>
                </c:pt>
                <c:pt idx="918">
                  <c:v>534</c:v>
                </c:pt>
                <c:pt idx="919">
                  <c:v>538</c:v>
                </c:pt>
                <c:pt idx="920">
                  <c:v>538</c:v>
                </c:pt>
                <c:pt idx="921">
                  <c:v>536</c:v>
                </c:pt>
                <c:pt idx="922">
                  <c:v>537</c:v>
                </c:pt>
                <c:pt idx="923">
                  <c:v>530</c:v>
                </c:pt>
                <c:pt idx="924">
                  <c:v>529</c:v>
                </c:pt>
                <c:pt idx="925">
                  <c:v>520</c:v>
                </c:pt>
                <c:pt idx="926">
                  <c:v>519</c:v>
                </c:pt>
                <c:pt idx="927">
                  <c:v>518</c:v>
                </c:pt>
                <c:pt idx="928">
                  <c:v>518</c:v>
                </c:pt>
                <c:pt idx="929">
                  <c:v>508</c:v>
                </c:pt>
                <c:pt idx="930">
                  <c:v>500</c:v>
                </c:pt>
                <c:pt idx="931">
                  <c:v>504</c:v>
                </c:pt>
                <c:pt idx="932">
                  <c:v>504</c:v>
                </c:pt>
                <c:pt idx="933">
                  <c:v>499</c:v>
                </c:pt>
                <c:pt idx="934">
                  <c:v>501</c:v>
                </c:pt>
                <c:pt idx="935">
                  <c:v>506</c:v>
                </c:pt>
                <c:pt idx="936">
                  <c:v>511</c:v>
                </c:pt>
                <c:pt idx="937">
                  <c:v>509</c:v>
                </c:pt>
                <c:pt idx="938">
                  <c:v>511</c:v>
                </c:pt>
                <c:pt idx="939">
                  <c:v>519</c:v>
                </c:pt>
                <c:pt idx="940">
                  <c:v>504</c:v>
                </c:pt>
                <c:pt idx="941">
                  <c:v>500</c:v>
                </c:pt>
                <c:pt idx="942">
                  <c:v>496</c:v>
                </c:pt>
                <c:pt idx="943">
                  <c:v>496</c:v>
                </c:pt>
                <c:pt idx="944">
                  <c:v>488</c:v>
                </c:pt>
                <c:pt idx="945">
                  <c:v>480</c:v>
                </c:pt>
                <c:pt idx="946">
                  <c:v>477</c:v>
                </c:pt>
                <c:pt idx="947">
                  <c:v>467</c:v>
                </c:pt>
                <c:pt idx="948">
                  <c:v>467</c:v>
                </c:pt>
                <c:pt idx="949">
                  <c:v>464</c:v>
                </c:pt>
                <c:pt idx="950">
                  <c:v>462</c:v>
                </c:pt>
                <c:pt idx="951">
                  <c:v>467</c:v>
                </c:pt>
                <c:pt idx="952">
                  <c:v>473</c:v>
                </c:pt>
                <c:pt idx="953">
                  <c:v>474</c:v>
                </c:pt>
                <c:pt idx="954">
                  <c:v>474</c:v>
                </c:pt>
                <c:pt idx="955">
                  <c:v>482</c:v>
                </c:pt>
                <c:pt idx="956">
                  <c:v>488</c:v>
                </c:pt>
                <c:pt idx="957">
                  <c:v>491</c:v>
                </c:pt>
                <c:pt idx="958">
                  <c:v>485</c:v>
                </c:pt>
                <c:pt idx="959">
                  <c:v>495</c:v>
                </c:pt>
                <c:pt idx="960">
                  <c:v>490</c:v>
                </c:pt>
                <c:pt idx="961">
                  <c:v>489</c:v>
                </c:pt>
                <c:pt idx="962">
                  <c:v>482</c:v>
                </c:pt>
                <c:pt idx="963">
                  <c:v>477</c:v>
                </c:pt>
                <c:pt idx="964">
                  <c:v>481</c:v>
                </c:pt>
                <c:pt idx="965">
                  <c:v>482</c:v>
                </c:pt>
                <c:pt idx="966">
                  <c:v>483</c:v>
                </c:pt>
                <c:pt idx="967">
                  <c:v>478</c:v>
                </c:pt>
                <c:pt idx="968">
                  <c:v>475</c:v>
                </c:pt>
                <c:pt idx="969">
                  <c:v>471</c:v>
                </c:pt>
                <c:pt idx="970">
                  <c:v>474</c:v>
                </c:pt>
                <c:pt idx="971">
                  <c:v>474</c:v>
                </c:pt>
                <c:pt idx="972">
                  <c:v>469</c:v>
                </c:pt>
                <c:pt idx="973">
                  <c:v>466</c:v>
                </c:pt>
                <c:pt idx="974">
                  <c:v>465</c:v>
                </c:pt>
                <c:pt idx="975">
                  <c:v>465</c:v>
                </c:pt>
                <c:pt idx="976">
                  <c:v>465</c:v>
                </c:pt>
                <c:pt idx="977">
                  <c:v>465</c:v>
                </c:pt>
                <c:pt idx="978">
                  <c:v>463</c:v>
                </c:pt>
                <c:pt idx="979">
                  <c:v>466</c:v>
                </c:pt>
                <c:pt idx="980">
                  <c:v>463</c:v>
                </c:pt>
                <c:pt idx="981">
                  <c:v>463</c:v>
                </c:pt>
                <c:pt idx="982">
                  <c:v>464</c:v>
                </c:pt>
                <c:pt idx="983">
                  <c:v>461</c:v>
                </c:pt>
                <c:pt idx="984">
                  <c:v>458</c:v>
                </c:pt>
                <c:pt idx="985">
                  <c:v>464</c:v>
                </c:pt>
                <c:pt idx="986">
                  <c:v>457</c:v>
                </c:pt>
                <c:pt idx="987">
                  <c:v>451</c:v>
                </c:pt>
                <c:pt idx="988">
                  <c:v>451</c:v>
                </c:pt>
                <c:pt idx="989">
                  <c:v>445</c:v>
                </c:pt>
                <c:pt idx="990">
                  <c:v>447</c:v>
                </c:pt>
                <c:pt idx="991">
                  <c:v>447</c:v>
                </c:pt>
                <c:pt idx="992">
                  <c:v>437</c:v>
                </c:pt>
                <c:pt idx="993">
                  <c:v>440</c:v>
                </c:pt>
                <c:pt idx="994">
                  <c:v>440</c:v>
                </c:pt>
                <c:pt idx="995">
                  <c:v>430</c:v>
                </c:pt>
                <c:pt idx="996">
                  <c:v>427</c:v>
                </c:pt>
                <c:pt idx="997">
                  <c:v>427</c:v>
                </c:pt>
                <c:pt idx="998">
                  <c:v>405</c:v>
                </c:pt>
                <c:pt idx="999">
                  <c:v>417</c:v>
                </c:pt>
                <c:pt idx="1000">
                  <c:v>410</c:v>
                </c:pt>
                <c:pt idx="1001">
                  <c:v>420</c:v>
                </c:pt>
                <c:pt idx="1002">
                  <c:v>415</c:v>
                </c:pt>
                <c:pt idx="1003">
                  <c:v>412</c:v>
                </c:pt>
                <c:pt idx="1004">
                  <c:v>412</c:v>
                </c:pt>
                <c:pt idx="1005">
                  <c:v>407</c:v>
                </c:pt>
                <c:pt idx="1006">
                  <c:v>412</c:v>
                </c:pt>
                <c:pt idx="1007">
                  <c:v>418</c:v>
                </c:pt>
                <c:pt idx="1008">
                  <c:v>418</c:v>
                </c:pt>
                <c:pt idx="1009">
                  <c:v>422</c:v>
                </c:pt>
                <c:pt idx="1010">
                  <c:v>425</c:v>
                </c:pt>
                <c:pt idx="1011">
                  <c:v>437</c:v>
                </c:pt>
                <c:pt idx="1012">
                  <c:v>435</c:v>
                </c:pt>
                <c:pt idx="1013">
                  <c:v>440</c:v>
                </c:pt>
                <c:pt idx="1014">
                  <c:v>440</c:v>
                </c:pt>
                <c:pt idx="1015">
                  <c:v>452</c:v>
                </c:pt>
                <c:pt idx="1016">
                  <c:v>453</c:v>
                </c:pt>
                <c:pt idx="1017">
                  <c:v>466</c:v>
                </c:pt>
                <c:pt idx="1018">
                  <c:v>459</c:v>
                </c:pt>
                <c:pt idx="1019">
                  <c:v>455</c:v>
                </c:pt>
                <c:pt idx="1020">
                  <c:v>448</c:v>
                </c:pt>
                <c:pt idx="1021">
                  <c:v>452</c:v>
                </c:pt>
                <c:pt idx="1022">
                  <c:v>456</c:v>
                </c:pt>
                <c:pt idx="1023">
                  <c:v>459</c:v>
                </c:pt>
                <c:pt idx="1024">
                  <c:v>455</c:v>
                </c:pt>
                <c:pt idx="1025">
                  <c:v>469</c:v>
                </c:pt>
                <c:pt idx="1026">
                  <c:v>462</c:v>
                </c:pt>
                <c:pt idx="1027">
                  <c:v>463</c:v>
                </c:pt>
                <c:pt idx="1028">
                  <c:v>452</c:v>
                </c:pt>
                <c:pt idx="1029">
                  <c:v>458</c:v>
                </c:pt>
                <c:pt idx="1030">
                  <c:v>453</c:v>
                </c:pt>
                <c:pt idx="1031">
                  <c:v>446</c:v>
                </c:pt>
                <c:pt idx="1032">
                  <c:v>452</c:v>
                </c:pt>
                <c:pt idx="1033">
                  <c:v>459</c:v>
                </c:pt>
                <c:pt idx="1034">
                  <c:v>463</c:v>
                </c:pt>
                <c:pt idx="1035">
                  <c:v>462</c:v>
                </c:pt>
                <c:pt idx="1036">
                  <c:v>462</c:v>
                </c:pt>
                <c:pt idx="1037">
                  <c:v>452</c:v>
                </c:pt>
                <c:pt idx="1038">
                  <c:v>452</c:v>
                </c:pt>
                <c:pt idx="1039">
                  <c:v>443</c:v>
                </c:pt>
                <c:pt idx="1040">
                  <c:v>444</c:v>
                </c:pt>
                <c:pt idx="1041">
                  <c:v>449</c:v>
                </c:pt>
                <c:pt idx="1042">
                  <c:v>458</c:v>
                </c:pt>
                <c:pt idx="1043">
                  <c:v>463</c:v>
                </c:pt>
                <c:pt idx="1044">
                  <c:v>456</c:v>
                </c:pt>
                <c:pt idx="1045">
                  <c:v>460</c:v>
                </c:pt>
                <c:pt idx="1046">
                  <c:v>462</c:v>
                </c:pt>
                <c:pt idx="1047">
                  <c:v>459</c:v>
                </c:pt>
                <c:pt idx="1048">
                  <c:v>453</c:v>
                </c:pt>
                <c:pt idx="1049">
                  <c:v>455</c:v>
                </c:pt>
                <c:pt idx="1050">
                  <c:v>458</c:v>
                </c:pt>
                <c:pt idx="1051">
                  <c:v>456</c:v>
                </c:pt>
                <c:pt idx="1052">
                  <c:v>459</c:v>
                </c:pt>
                <c:pt idx="1053">
                  <c:v>459</c:v>
                </c:pt>
                <c:pt idx="1054">
                  <c:v>465</c:v>
                </c:pt>
                <c:pt idx="1055">
                  <c:v>465</c:v>
                </c:pt>
                <c:pt idx="1056">
                  <c:v>463</c:v>
                </c:pt>
                <c:pt idx="1057">
                  <c:v>464</c:v>
                </c:pt>
                <c:pt idx="1058">
                  <c:v>452</c:v>
                </c:pt>
                <c:pt idx="1059">
                  <c:v>447</c:v>
                </c:pt>
                <c:pt idx="1060">
                  <c:v>446</c:v>
                </c:pt>
                <c:pt idx="1061">
                  <c:v>441</c:v>
                </c:pt>
                <c:pt idx="1062">
                  <c:v>441</c:v>
                </c:pt>
                <c:pt idx="1063">
                  <c:v>441</c:v>
                </c:pt>
                <c:pt idx="1064">
                  <c:v>438</c:v>
                </c:pt>
                <c:pt idx="1065">
                  <c:v>439</c:v>
                </c:pt>
                <c:pt idx="1066">
                  <c:v>437</c:v>
                </c:pt>
                <c:pt idx="1067">
                  <c:v>435</c:v>
                </c:pt>
                <c:pt idx="1068">
                  <c:v>435</c:v>
                </c:pt>
                <c:pt idx="1069">
                  <c:v>434</c:v>
                </c:pt>
                <c:pt idx="1070">
                  <c:v>433</c:v>
                </c:pt>
                <c:pt idx="1071">
                  <c:v>430</c:v>
                </c:pt>
                <c:pt idx="1072">
                  <c:v>430</c:v>
                </c:pt>
                <c:pt idx="1073">
                  <c:v>440</c:v>
                </c:pt>
                <c:pt idx="1074">
                  <c:v>434</c:v>
                </c:pt>
                <c:pt idx="1075">
                  <c:v>438</c:v>
                </c:pt>
                <c:pt idx="1076">
                  <c:v>435</c:v>
                </c:pt>
                <c:pt idx="1077">
                  <c:v>437</c:v>
                </c:pt>
                <c:pt idx="1078">
                  <c:v>433</c:v>
                </c:pt>
                <c:pt idx="1079">
                  <c:v>436</c:v>
                </c:pt>
                <c:pt idx="1080">
                  <c:v>439</c:v>
                </c:pt>
                <c:pt idx="1081">
                  <c:v>441</c:v>
                </c:pt>
                <c:pt idx="1082">
                  <c:v>443</c:v>
                </c:pt>
                <c:pt idx="1083">
                  <c:v>447</c:v>
                </c:pt>
                <c:pt idx="1084">
                  <c:v>444</c:v>
                </c:pt>
                <c:pt idx="1085">
                  <c:v>444</c:v>
                </c:pt>
                <c:pt idx="1086">
                  <c:v>451</c:v>
                </c:pt>
                <c:pt idx="1087">
                  <c:v>448</c:v>
                </c:pt>
                <c:pt idx="1088">
                  <c:v>453</c:v>
                </c:pt>
                <c:pt idx="1089">
                  <c:v>449</c:v>
                </c:pt>
                <c:pt idx="1090">
                  <c:v>448</c:v>
                </c:pt>
                <c:pt idx="1091">
                  <c:v>442</c:v>
                </c:pt>
                <c:pt idx="1092">
                  <c:v>438</c:v>
                </c:pt>
                <c:pt idx="1093">
                  <c:v>438</c:v>
                </c:pt>
                <c:pt idx="1094">
                  <c:v>440</c:v>
                </c:pt>
                <c:pt idx="1095">
                  <c:v>437</c:v>
                </c:pt>
                <c:pt idx="1096">
                  <c:v>441</c:v>
                </c:pt>
                <c:pt idx="1097">
                  <c:v>439</c:v>
                </c:pt>
                <c:pt idx="1098">
                  <c:v>439</c:v>
                </c:pt>
                <c:pt idx="1099">
                  <c:v>370</c:v>
                </c:pt>
                <c:pt idx="1100">
                  <c:v>365</c:v>
                </c:pt>
                <c:pt idx="1101">
                  <c:v>367</c:v>
                </c:pt>
                <c:pt idx="1102">
                  <c:v>366</c:v>
                </c:pt>
                <c:pt idx="1103">
                  <c:v>369</c:v>
                </c:pt>
                <c:pt idx="1104">
                  <c:v>366</c:v>
                </c:pt>
                <c:pt idx="1105">
                  <c:v>371</c:v>
                </c:pt>
                <c:pt idx="1106">
                  <c:v>370</c:v>
                </c:pt>
                <c:pt idx="1107">
                  <c:v>367</c:v>
                </c:pt>
                <c:pt idx="1108">
                  <c:v>369</c:v>
                </c:pt>
                <c:pt idx="1109">
                  <c:v>368</c:v>
                </c:pt>
                <c:pt idx="1110">
                  <c:v>368</c:v>
                </c:pt>
                <c:pt idx="1111">
                  <c:v>371</c:v>
                </c:pt>
                <c:pt idx="1112">
                  <c:v>374</c:v>
                </c:pt>
                <c:pt idx="1113">
                  <c:v>372</c:v>
                </c:pt>
                <c:pt idx="1114">
                  <c:v>368</c:v>
                </c:pt>
                <c:pt idx="1115">
                  <c:v>372</c:v>
                </c:pt>
                <c:pt idx="1116">
                  <c:v>372</c:v>
                </c:pt>
                <c:pt idx="1117">
                  <c:v>369</c:v>
                </c:pt>
                <c:pt idx="1118">
                  <c:v>369</c:v>
                </c:pt>
                <c:pt idx="1119">
                  <c:v>368</c:v>
                </c:pt>
                <c:pt idx="1120">
                  <c:v>363</c:v>
                </c:pt>
                <c:pt idx="1121">
                  <c:v>363</c:v>
                </c:pt>
                <c:pt idx="1122">
                  <c:v>361</c:v>
                </c:pt>
                <c:pt idx="1123">
                  <c:v>360</c:v>
                </c:pt>
                <c:pt idx="1124">
                  <c:v>360</c:v>
                </c:pt>
                <c:pt idx="1125">
                  <c:v>359</c:v>
                </c:pt>
                <c:pt idx="1126">
                  <c:v>357</c:v>
                </c:pt>
                <c:pt idx="1127">
                  <c:v>355</c:v>
                </c:pt>
                <c:pt idx="1128">
                  <c:v>369</c:v>
                </c:pt>
                <c:pt idx="1129">
                  <c:v>376</c:v>
                </c:pt>
                <c:pt idx="1130">
                  <c:v>376</c:v>
                </c:pt>
                <c:pt idx="1131">
                  <c:v>380</c:v>
                </c:pt>
                <c:pt idx="1132">
                  <c:v>403</c:v>
                </c:pt>
                <c:pt idx="1133">
                  <c:v>397</c:v>
                </c:pt>
                <c:pt idx="1134">
                  <c:v>397</c:v>
                </c:pt>
                <c:pt idx="1135">
                  <c:v>394</c:v>
                </c:pt>
                <c:pt idx="1136">
                  <c:v>387</c:v>
                </c:pt>
                <c:pt idx="1137">
                  <c:v>374</c:v>
                </c:pt>
                <c:pt idx="1138">
                  <c:v>374</c:v>
                </c:pt>
                <c:pt idx="1139">
                  <c:v>382</c:v>
                </c:pt>
                <c:pt idx="1140">
                  <c:v>384</c:v>
                </c:pt>
                <c:pt idx="1141">
                  <c:v>383</c:v>
                </c:pt>
                <c:pt idx="1142">
                  <c:v>383</c:v>
                </c:pt>
                <c:pt idx="1143">
                  <c:v>378</c:v>
                </c:pt>
                <c:pt idx="1144">
                  <c:v>376</c:v>
                </c:pt>
                <c:pt idx="1145">
                  <c:v>371</c:v>
                </c:pt>
                <c:pt idx="1146">
                  <c:v>377</c:v>
                </c:pt>
                <c:pt idx="1147">
                  <c:v>374</c:v>
                </c:pt>
                <c:pt idx="1148">
                  <c:v>372</c:v>
                </c:pt>
                <c:pt idx="1149">
                  <c:v>367</c:v>
                </c:pt>
                <c:pt idx="1150">
                  <c:v>361</c:v>
                </c:pt>
                <c:pt idx="1151">
                  <c:v>371</c:v>
                </c:pt>
                <c:pt idx="1152">
                  <c:v>368</c:v>
                </c:pt>
                <c:pt idx="1153">
                  <c:v>375</c:v>
                </c:pt>
                <c:pt idx="1154">
                  <c:v>388</c:v>
                </c:pt>
                <c:pt idx="1155">
                  <c:v>377</c:v>
                </c:pt>
                <c:pt idx="1156">
                  <c:v>358</c:v>
                </c:pt>
                <c:pt idx="1157">
                  <c:v>372</c:v>
                </c:pt>
                <c:pt idx="1158">
                  <c:v>367</c:v>
                </c:pt>
                <c:pt idx="1159">
                  <c:v>360</c:v>
                </c:pt>
                <c:pt idx="1160">
                  <c:v>356</c:v>
                </c:pt>
                <c:pt idx="1161">
                  <c:v>362</c:v>
                </c:pt>
                <c:pt idx="1162">
                  <c:v>353</c:v>
                </c:pt>
                <c:pt idx="1163">
                  <c:v>349</c:v>
                </c:pt>
                <c:pt idx="1164">
                  <c:v>350</c:v>
                </c:pt>
                <c:pt idx="1165">
                  <c:v>345</c:v>
                </c:pt>
                <c:pt idx="1166">
                  <c:v>351</c:v>
                </c:pt>
                <c:pt idx="1167">
                  <c:v>353</c:v>
                </c:pt>
                <c:pt idx="1168">
                  <c:v>354</c:v>
                </c:pt>
                <c:pt idx="1169">
                  <c:v>349</c:v>
                </c:pt>
                <c:pt idx="1170">
                  <c:v>349</c:v>
                </c:pt>
                <c:pt idx="1171">
                  <c:v>352</c:v>
                </c:pt>
                <c:pt idx="1172">
                  <c:v>350</c:v>
                </c:pt>
                <c:pt idx="1173">
                  <c:v>350</c:v>
                </c:pt>
                <c:pt idx="1174">
                  <c:v>353</c:v>
                </c:pt>
                <c:pt idx="1175">
                  <c:v>350</c:v>
                </c:pt>
                <c:pt idx="1176">
                  <c:v>350</c:v>
                </c:pt>
                <c:pt idx="1177">
                  <c:v>350</c:v>
                </c:pt>
                <c:pt idx="1178">
                  <c:v>351</c:v>
                </c:pt>
                <c:pt idx="1179">
                  <c:v>358</c:v>
                </c:pt>
                <c:pt idx="1180">
                  <c:v>354</c:v>
                </c:pt>
                <c:pt idx="1181">
                  <c:v>354</c:v>
                </c:pt>
                <c:pt idx="1182">
                  <c:v>350</c:v>
                </c:pt>
                <c:pt idx="1183">
                  <c:v>350</c:v>
                </c:pt>
                <c:pt idx="1184">
                  <c:v>348</c:v>
                </c:pt>
                <c:pt idx="1185">
                  <c:v>349</c:v>
                </c:pt>
                <c:pt idx="1186">
                  <c:v>355</c:v>
                </c:pt>
                <c:pt idx="1187">
                  <c:v>355</c:v>
                </c:pt>
                <c:pt idx="1188">
                  <c:v>362</c:v>
                </c:pt>
                <c:pt idx="1189">
                  <c:v>362</c:v>
                </c:pt>
                <c:pt idx="1190">
                  <c:v>360</c:v>
                </c:pt>
                <c:pt idx="1191">
                  <c:v>359</c:v>
                </c:pt>
                <c:pt idx="1192">
                  <c:v>357</c:v>
                </c:pt>
                <c:pt idx="1193">
                  <c:v>359</c:v>
                </c:pt>
                <c:pt idx="1194">
                  <c:v>362</c:v>
                </c:pt>
                <c:pt idx="1195">
                  <c:v>360</c:v>
                </c:pt>
                <c:pt idx="1196">
                  <c:v>358</c:v>
                </c:pt>
                <c:pt idx="1197">
                  <c:v>352</c:v>
                </c:pt>
                <c:pt idx="1198">
                  <c:v>352</c:v>
                </c:pt>
                <c:pt idx="1199">
                  <c:v>353</c:v>
                </c:pt>
                <c:pt idx="1200">
                  <c:v>348</c:v>
                </c:pt>
                <c:pt idx="1201">
                  <c:v>348</c:v>
                </c:pt>
                <c:pt idx="1202">
                  <c:v>350</c:v>
                </c:pt>
                <c:pt idx="1203">
                  <c:v>347</c:v>
                </c:pt>
                <c:pt idx="1204">
                  <c:v>349</c:v>
                </c:pt>
                <c:pt idx="1205">
                  <c:v>349</c:v>
                </c:pt>
                <c:pt idx="1206">
                  <c:v>346</c:v>
                </c:pt>
                <c:pt idx="1207">
                  <c:v>346</c:v>
                </c:pt>
                <c:pt idx="1208">
                  <c:v>347</c:v>
                </c:pt>
                <c:pt idx="1209">
                  <c:v>344</c:v>
                </c:pt>
                <c:pt idx="1210">
                  <c:v>345</c:v>
                </c:pt>
                <c:pt idx="1211">
                  <c:v>345</c:v>
                </c:pt>
                <c:pt idx="1212">
                  <c:v>348</c:v>
                </c:pt>
                <c:pt idx="1213">
                  <c:v>346</c:v>
                </c:pt>
                <c:pt idx="1214">
                  <c:v>335</c:v>
                </c:pt>
                <c:pt idx="1215">
                  <c:v>336</c:v>
                </c:pt>
                <c:pt idx="1216">
                  <c:v>338</c:v>
                </c:pt>
                <c:pt idx="1217">
                  <c:v>334</c:v>
                </c:pt>
                <c:pt idx="1218">
                  <c:v>335</c:v>
                </c:pt>
                <c:pt idx="1219">
                  <c:v>338</c:v>
                </c:pt>
                <c:pt idx="1220">
                  <c:v>337</c:v>
                </c:pt>
                <c:pt idx="1221">
                  <c:v>335</c:v>
                </c:pt>
                <c:pt idx="1222">
                  <c:v>335</c:v>
                </c:pt>
                <c:pt idx="1223">
                  <c:v>338</c:v>
                </c:pt>
                <c:pt idx="1224">
                  <c:v>340</c:v>
                </c:pt>
                <c:pt idx="1225">
                  <c:v>344</c:v>
                </c:pt>
                <c:pt idx="1226">
                  <c:v>347</c:v>
                </c:pt>
                <c:pt idx="1227">
                  <c:v>347</c:v>
                </c:pt>
                <c:pt idx="1228">
                  <c:v>349</c:v>
                </c:pt>
                <c:pt idx="1229">
                  <c:v>340</c:v>
                </c:pt>
                <c:pt idx="1230">
                  <c:v>339</c:v>
                </c:pt>
                <c:pt idx="1231">
                  <c:v>339</c:v>
                </c:pt>
                <c:pt idx="1232">
                  <c:v>340</c:v>
                </c:pt>
                <c:pt idx="1233">
                  <c:v>342</c:v>
                </c:pt>
                <c:pt idx="1234">
                  <c:v>340</c:v>
                </c:pt>
                <c:pt idx="1235">
                  <c:v>338</c:v>
                </c:pt>
                <c:pt idx="1236">
                  <c:v>330</c:v>
                </c:pt>
                <c:pt idx="1237">
                  <c:v>325</c:v>
                </c:pt>
                <c:pt idx="1238">
                  <c:v>323</c:v>
                </c:pt>
                <c:pt idx="1239">
                  <c:v>323</c:v>
                </c:pt>
                <c:pt idx="1240">
                  <c:v>323</c:v>
                </c:pt>
                <c:pt idx="1241">
                  <c:v>326</c:v>
                </c:pt>
                <c:pt idx="1242">
                  <c:v>327</c:v>
                </c:pt>
                <c:pt idx="1243">
                  <c:v>325</c:v>
                </c:pt>
                <c:pt idx="1244">
                  <c:v>325</c:v>
                </c:pt>
                <c:pt idx="1245">
                  <c:v>326</c:v>
                </c:pt>
                <c:pt idx="1246">
                  <c:v>337</c:v>
                </c:pt>
                <c:pt idx="1247">
                  <c:v>339</c:v>
                </c:pt>
                <c:pt idx="1248">
                  <c:v>377</c:v>
                </c:pt>
                <c:pt idx="1249">
                  <c:v>380</c:v>
                </c:pt>
                <c:pt idx="1250">
                  <c:v>375</c:v>
                </c:pt>
                <c:pt idx="1251">
                  <c:v>392</c:v>
                </c:pt>
                <c:pt idx="1252">
                  <c:v>388</c:v>
                </c:pt>
                <c:pt idx="1253">
                  <c:v>388</c:v>
                </c:pt>
                <c:pt idx="1254">
                  <c:v>381</c:v>
                </c:pt>
                <c:pt idx="1255">
                  <c:v>389</c:v>
                </c:pt>
                <c:pt idx="1256">
                  <c:v>386</c:v>
                </c:pt>
                <c:pt idx="1257">
                  <c:v>406</c:v>
                </c:pt>
                <c:pt idx="1258">
                  <c:v>405</c:v>
                </c:pt>
                <c:pt idx="1259">
                  <c:v>403</c:v>
                </c:pt>
                <c:pt idx="1260">
                  <c:v>401</c:v>
                </c:pt>
                <c:pt idx="1261">
                  <c:v>402</c:v>
                </c:pt>
                <c:pt idx="1262">
                  <c:v>406</c:v>
                </c:pt>
                <c:pt idx="1263">
                  <c:v>406</c:v>
                </c:pt>
                <c:pt idx="1264">
                  <c:v>405</c:v>
                </c:pt>
                <c:pt idx="1265">
                  <c:v>405</c:v>
                </c:pt>
                <c:pt idx="1266">
                  <c:v>402</c:v>
                </c:pt>
                <c:pt idx="1267">
                  <c:v>421</c:v>
                </c:pt>
                <c:pt idx="1268">
                  <c:v>438</c:v>
                </c:pt>
                <c:pt idx="1269">
                  <c:v>435</c:v>
                </c:pt>
                <c:pt idx="1270">
                  <c:v>436</c:v>
                </c:pt>
                <c:pt idx="1271">
                  <c:v>437</c:v>
                </c:pt>
                <c:pt idx="1272">
                  <c:v>449</c:v>
                </c:pt>
                <c:pt idx="1273">
                  <c:v>449</c:v>
                </c:pt>
                <c:pt idx="1274">
                  <c:v>452</c:v>
                </c:pt>
                <c:pt idx="1275">
                  <c:v>450</c:v>
                </c:pt>
                <c:pt idx="1276">
                  <c:v>450</c:v>
                </c:pt>
                <c:pt idx="1277">
                  <c:v>448</c:v>
                </c:pt>
                <c:pt idx="1278">
                  <c:v>440</c:v>
                </c:pt>
                <c:pt idx="1279">
                  <c:v>440</c:v>
                </c:pt>
                <c:pt idx="1280">
                  <c:v>440</c:v>
                </c:pt>
                <c:pt idx="1281">
                  <c:v>439</c:v>
                </c:pt>
                <c:pt idx="1282">
                  <c:v>431</c:v>
                </c:pt>
                <c:pt idx="1283">
                  <c:v>439</c:v>
                </c:pt>
                <c:pt idx="1284">
                  <c:v>441</c:v>
                </c:pt>
                <c:pt idx="1285">
                  <c:v>454</c:v>
                </c:pt>
                <c:pt idx="1286">
                  <c:v>454</c:v>
                </c:pt>
                <c:pt idx="1287">
                  <c:v>440</c:v>
                </c:pt>
                <c:pt idx="1288">
                  <c:v>438</c:v>
                </c:pt>
                <c:pt idx="1289">
                  <c:v>423</c:v>
                </c:pt>
                <c:pt idx="1290">
                  <c:v>427</c:v>
                </c:pt>
                <c:pt idx="1291">
                  <c:v>440</c:v>
                </c:pt>
                <c:pt idx="1292">
                  <c:v>447</c:v>
                </c:pt>
                <c:pt idx="1293">
                  <c:v>435</c:v>
                </c:pt>
                <c:pt idx="1294">
                  <c:v>430</c:v>
                </c:pt>
                <c:pt idx="1295">
                  <c:v>430</c:v>
                </c:pt>
                <c:pt idx="1296">
                  <c:v>420</c:v>
                </c:pt>
                <c:pt idx="1297">
                  <c:v>415</c:v>
                </c:pt>
                <c:pt idx="1298">
                  <c:v>414</c:v>
                </c:pt>
                <c:pt idx="1299">
                  <c:v>412</c:v>
                </c:pt>
                <c:pt idx="1300">
                  <c:v>405</c:v>
                </c:pt>
                <c:pt idx="1301">
                  <c:v>402</c:v>
                </c:pt>
                <c:pt idx="1302">
                  <c:v>400</c:v>
                </c:pt>
                <c:pt idx="1303">
                  <c:v>395</c:v>
                </c:pt>
                <c:pt idx="1304">
                  <c:v>390</c:v>
                </c:pt>
                <c:pt idx="1305">
                  <c:v>396</c:v>
                </c:pt>
                <c:pt idx="1306">
                  <c:v>396</c:v>
                </c:pt>
                <c:pt idx="1307">
                  <c:v>396</c:v>
                </c:pt>
                <c:pt idx="1308">
                  <c:v>404</c:v>
                </c:pt>
                <c:pt idx="1309">
                  <c:v>402</c:v>
                </c:pt>
                <c:pt idx="1310">
                  <c:v>402</c:v>
                </c:pt>
                <c:pt idx="1311">
                  <c:v>397</c:v>
                </c:pt>
                <c:pt idx="1312">
                  <c:v>393</c:v>
                </c:pt>
                <c:pt idx="1313">
                  <c:v>391</c:v>
                </c:pt>
                <c:pt idx="1314">
                  <c:v>393</c:v>
                </c:pt>
                <c:pt idx="1315">
                  <c:v>398</c:v>
                </c:pt>
                <c:pt idx="1316">
                  <c:v>398</c:v>
                </c:pt>
                <c:pt idx="1317">
                  <c:v>406</c:v>
                </c:pt>
                <c:pt idx="1318">
                  <c:v>401</c:v>
                </c:pt>
                <c:pt idx="1319">
                  <c:v>399</c:v>
                </c:pt>
                <c:pt idx="1320">
                  <c:v>393</c:v>
                </c:pt>
                <c:pt idx="1321">
                  <c:v>389</c:v>
                </c:pt>
                <c:pt idx="1322">
                  <c:v>386</c:v>
                </c:pt>
                <c:pt idx="1323">
                  <c:v>385</c:v>
                </c:pt>
                <c:pt idx="1324">
                  <c:v>384</c:v>
                </c:pt>
                <c:pt idx="1325">
                  <c:v>382</c:v>
                </c:pt>
                <c:pt idx="1326">
                  <c:v>378</c:v>
                </c:pt>
                <c:pt idx="1327">
                  <c:v>381</c:v>
                </c:pt>
                <c:pt idx="1328">
                  <c:v>381</c:v>
                </c:pt>
                <c:pt idx="1329">
                  <c:v>385</c:v>
                </c:pt>
                <c:pt idx="1330">
                  <c:v>383</c:v>
                </c:pt>
                <c:pt idx="1331">
                  <c:v>386</c:v>
                </c:pt>
                <c:pt idx="1332">
                  <c:v>384</c:v>
                </c:pt>
                <c:pt idx="1333">
                  <c:v>385</c:v>
                </c:pt>
                <c:pt idx="1334">
                  <c:v>387</c:v>
                </c:pt>
                <c:pt idx="1335">
                  <c:v>387</c:v>
                </c:pt>
                <c:pt idx="1336">
                  <c:v>394</c:v>
                </c:pt>
                <c:pt idx="1337">
                  <c:v>396</c:v>
                </c:pt>
                <c:pt idx="1338">
                  <c:v>390</c:v>
                </c:pt>
                <c:pt idx="1339">
                  <c:v>382</c:v>
                </c:pt>
                <c:pt idx="1340">
                  <c:v>379</c:v>
                </c:pt>
                <c:pt idx="1341">
                  <c:v>379</c:v>
                </c:pt>
                <c:pt idx="1342">
                  <c:v>379</c:v>
                </c:pt>
                <c:pt idx="1343">
                  <c:v>379</c:v>
                </c:pt>
                <c:pt idx="1344">
                  <c:v>383</c:v>
                </c:pt>
                <c:pt idx="1345">
                  <c:v>376</c:v>
                </c:pt>
                <c:pt idx="1346">
                  <c:v>378</c:v>
                </c:pt>
                <c:pt idx="1347">
                  <c:v>374</c:v>
                </c:pt>
                <c:pt idx="1348">
                  <c:v>372</c:v>
                </c:pt>
                <c:pt idx="1349">
                  <c:v>378</c:v>
                </c:pt>
                <c:pt idx="1350">
                  <c:v>379</c:v>
                </c:pt>
                <c:pt idx="1351">
                  <c:v>379</c:v>
                </c:pt>
                <c:pt idx="1352">
                  <c:v>382</c:v>
                </c:pt>
                <c:pt idx="1353">
                  <c:v>391</c:v>
                </c:pt>
                <c:pt idx="1354">
                  <c:v>391</c:v>
                </c:pt>
                <c:pt idx="1355">
                  <c:v>395</c:v>
                </c:pt>
                <c:pt idx="1356">
                  <c:v>395</c:v>
                </c:pt>
                <c:pt idx="1357">
                  <c:v>399</c:v>
                </c:pt>
                <c:pt idx="1358">
                  <c:v>398</c:v>
                </c:pt>
                <c:pt idx="1359">
                  <c:v>395</c:v>
                </c:pt>
                <c:pt idx="1360">
                  <c:v>392</c:v>
                </c:pt>
                <c:pt idx="1361">
                  <c:v>394</c:v>
                </c:pt>
                <c:pt idx="1362">
                  <c:v>394</c:v>
                </c:pt>
                <c:pt idx="1363">
                  <c:v>394</c:v>
                </c:pt>
                <c:pt idx="1364">
                  <c:v>388</c:v>
                </c:pt>
                <c:pt idx="1365">
                  <c:v>387</c:v>
                </c:pt>
                <c:pt idx="1366">
                  <c:v>385</c:v>
                </c:pt>
                <c:pt idx="1367">
                  <c:v>385</c:v>
                </c:pt>
                <c:pt idx="1368">
                  <c:v>385</c:v>
                </c:pt>
                <c:pt idx="1369">
                  <c:v>385</c:v>
                </c:pt>
                <c:pt idx="1370">
                  <c:v>380</c:v>
                </c:pt>
                <c:pt idx="1371">
                  <c:v>380</c:v>
                </c:pt>
                <c:pt idx="1372">
                  <c:v>385</c:v>
                </c:pt>
                <c:pt idx="1373">
                  <c:v>384</c:v>
                </c:pt>
                <c:pt idx="1374">
                  <c:v>382</c:v>
                </c:pt>
                <c:pt idx="1375">
                  <c:v>379</c:v>
                </c:pt>
                <c:pt idx="1376">
                  <c:v>376</c:v>
                </c:pt>
                <c:pt idx="1377">
                  <c:v>380</c:v>
                </c:pt>
                <c:pt idx="1378">
                  <c:v>380</c:v>
                </c:pt>
                <c:pt idx="1379">
                  <c:v>375</c:v>
                </c:pt>
                <c:pt idx="1380">
                  <c:v>377</c:v>
                </c:pt>
                <c:pt idx="1381">
                  <c:v>380</c:v>
                </c:pt>
                <c:pt idx="1382">
                  <c:v>379</c:v>
                </c:pt>
                <c:pt idx="1383">
                  <c:v>390</c:v>
                </c:pt>
                <c:pt idx="1384">
                  <c:v>396</c:v>
                </c:pt>
                <c:pt idx="1385">
                  <c:v>396</c:v>
                </c:pt>
                <c:pt idx="1386">
                  <c:v>404</c:v>
                </c:pt>
                <c:pt idx="1387">
                  <c:v>404</c:v>
                </c:pt>
                <c:pt idx="1388">
                  <c:v>404</c:v>
                </c:pt>
                <c:pt idx="1389">
                  <c:v>405</c:v>
                </c:pt>
                <c:pt idx="1390">
                  <c:v>402</c:v>
                </c:pt>
                <c:pt idx="1391">
                  <c:v>402</c:v>
                </c:pt>
                <c:pt idx="1392">
                  <c:v>402</c:v>
                </c:pt>
                <c:pt idx="1393">
                  <c:v>400</c:v>
                </c:pt>
                <c:pt idx="1394">
                  <c:v>398</c:v>
                </c:pt>
                <c:pt idx="1395">
                  <c:v>390</c:v>
                </c:pt>
                <c:pt idx="1396">
                  <c:v>390</c:v>
                </c:pt>
                <c:pt idx="1397">
                  <c:v>388</c:v>
                </c:pt>
                <c:pt idx="1398">
                  <c:v>388</c:v>
                </c:pt>
                <c:pt idx="1399">
                  <c:v>391</c:v>
                </c:pt>
                <c:pt idx="1400">
                  <c:v>396</c:v>
                </c:pt>
                <c:pt idx="1401">
                  <c:v>393</c:v>
                </c:pt>
                <c:pt idx="1402">
                  <c:v>397</c:v>
                </c:pt>
                <c:pt idx="1403">
                  <c:v>396</c:v>
                </c:pt>
                <c:pt idx="1404">
                  <c:v>394</c:v>
                </c:pt>
                <c:pt idx="1405">
                  <c:v>397</c:v>
                </c:pt>
                <c:pt idx="1406">
                  <c:v>394</c:v>
                </c:pt>
                <c:pt idx="1407">
                  <c:v>391</c:v>
                </c:pt>
                <c:pt idx="1408">
                  <c:v>387</c:v>
                </c:pt>
                <c:pt idx="1409">
                  <c:v>394</c:v>
                </c:pt>
                <c:pt idx="1410">
                  <c:v>392</c:v>
                </c:pt>
                <c:pt idx="1411">
                  <c:v>392</c:v>
                </c:pt>
                <c:pt idx="1412">
                  <c:v>392</c:v>
                </c:pt>
                <c:pt idx="1413">
                  <c:v>389</c:v>
                </c:pt>
                <c:pt idx="1414">
                  <c:v>387</c:v>
                </c:pt>
                <c:pt idx="1415">
                  <c:v>384</c:v>
                </c:pt>
                <c:pt idx="1416">
                  <c:v>382</c:v>
                </c:pt>
                <c:pt idx="1417">
                  <c:v>380</c:v>
                </c:pt>
                <c:pt idx="1418">
                  <c:v>375</c:v>
                </c:pt>
                <c:pt idx="1419">
                  <c:v>375</c:v>
                </c:pt>
                <c:pt idx="1420">
                  <c:v>374</c:v>
                </c:pt>
                <c:pt idx="1421">
                  <c:v>372</c:v>
                </c:pt>
                <c:pt idx="1422">
                  <c:v>370</c:v>
                </c:pt>
                <c:pt idx="1423">
                  <c:v>370</c:v>
                </c:pt>
                <c:pt idx="1424">
                  <c:v>368</c:v>
                </c:pt>
                <c:pt idx="1425">
                  <c:v>362</c:v>
                </c:pt>
                <c:pt idx="1426">
                  <c:v>360</c:v>
                </c:pt>
                <c:pt idx="1427">
                  <c:v>359</c:v>
                </c:pt>
                <c:pt idx="1428">
                  <c:v>356</c:v>
                </c:pt>
                <c:pt idx="1429">
                  <c:v>352</c:v>
                </c:pt>
                <c:pt idx="1430">
                  <c:v>350</c:v>
                </c:pt>
                <c:pt idx="1431">
                  <c:v>350</c:v>
                </c:pt>
                <c:pt idx="1432">
                  <c:v>352</c:v>
                </c:pt>
                <c:pt idx="1433">
                  <c:v>352</c:v>
                </c:pt>
                <c:pt idx="1434">
                  <c:v>352</c:v>
                </c:pt>
                <c:pt idx="1435">
                  <c:v>352</c:v>
                </c:pt>
                <c:pt idx="1436">
                  <c:v>351</c:v>
                </c:pt>
                <c:pt idx="1437">
                  <c:v>351</c:v>
                </c:pt>
                <c:pt idx="1438">
                  <c:v>351</c:v>
                </c:pt>
                <c:pt idx="1439">
                  <c:v>350</c:v>
                </c:pt>
                <c:pt idx="1440">
                  <c:v>350</c:v>
                </c:pt>
                <c:pt idx="1441">
                  <c:v>349</c:v>
                </c:pt>
                <c:pt idx="1442">
                  <c:v>353</c:v>
                </c:pt>
                <c:pt idx="1443">
                  <c:v>353</c:v>
                </c:pt>
                <c:pt idx="1444">
                  <c:v>353</c:v>
                </c:pt>
                <c:pt idx="1445">
                  <c:v>353</c:v>
                </c:pt>
                <c:pt idx="1446">
                  <c:v>358</c:v>
                </c:pt>
                <c:pt idx="1447">
                  <c:v>362</c:v>
                </c:pt>
                <c:pt idx="1448">
                  <c:v>362</c:v>
                </c:pt>
                <c:pt idx="1449">
                  <c:v>362</c:v>
                </c:pt>
                <c:pt idx="1450">
                  <c:v>360</c:v>
                </c:pt>
                <c:pt idx="1451">
                  <c:v>363</c:v>
                </c:pt>
                <c:pt idx="1452">
                  <c:v>363</c:v>
                </c:pt>
                <c:pt idx="1453">
                  <c:v>363</c:v>
                </c:pt>
                <c:pt idx="1454">
                  <c:v>363</c:v>
                </c:pt>
                <c:pt idx="1455">
                  <c:v>364</c:v>
                </c:pt>
                <c:pt idx="1456">
                  <c:v>368</c:v>
                </c:pt>
                <c:pt idx="1457">
                  <c:v>368</c:v>
                </c:pt>
                <c:pt idx="1458">
                  <c:v>358</c:v>
                </c:pt>
                <c:pt idx="1459">
                  <c:v>364</c:v>
                </c:pt>
                <c:pt idx="1460">
                  <c:v>364</c:v>
                </c:pt>
                <c:pt idx="1461">
                  <c:v>362</c:v>
                </c:pt>
                <c:pt idx="1462">
                  <c:v>357</c:v>
                </c:pt>
                <c:pt idx="1463">
                  <c:v>357</c:v>
                </c:pt>
                <c:pt idx="1464">
                  <c:v>350</c:v>
                </c:pt>
                <c:pt idx="1465">
                  <c:v>350</c:v>
                </c:pt>
                <c:pt idx="1466">
                  <c:v>350</c:v>
                </c:pt>
                <c:pt idx="1467">
                  <c:v>352</c:v>
                </c:pt>
                <c:pt idx="1468">
                  <c:v>352</c:v>
                </c:pt>
                <c:pt idx="1469">
                  <c:v>352</c:v>
                </c:pt>
                <c:pt idx="1470">
                  <c:v>354</c:v>
                </c:pt>
                <c:pt idx="1471">
                  <c:v>360</c:v>
                </c:pt>
                <c:pt idx="1472">
                  <c:v>361</c:v>
                </c:pt>
                <c:pt idx="1473">
                  <c:v>357</c:v>
                </c:pt>
                <c:pt idx="1474">
                  <c:v>357</c:v>
                </c:pt>
                <c:pt idx="1475">
                  <c:v>357</c:v>
                </c:pt>
                <c:pt idx="1476">
                  <c:v>358</c:v>
                </c:pt>
                <c:pt idx="1477">
                  <c:v>360</c:v>
                </c:pt>
                <c:pt idx="1478">
                  <c:v>360</c:v>
                </c:pt>
                <c:pt idx="1479">
                  <c:v>355</c:v>
                </c:pt>
                <c:pt idx="1480">
                  <c:v>350</c:v>
                </c:pt>
                <c:pt idx="1481">
                  <c:v>350</c:v>
                </c:pt>
                <c:pt idx="1482">
                  <c:v>348</c:v>
                </c:pt>
                <c:pt idx="1483">
                  <c:v>348</c:v>
                </c:pt>
                <c:pt idx="1484">
                  <c:v>349</c:v>
                </c:pt>
                <c:pt idx="1485">
                  <c:v>360</c:v>
                </c:pt>
                <c:pt idx="1486">
                  <c:v>370</c:v>
                </c:pt>
                <c:pt idx="1487">
                  <c:v>370</c:v>
                </c:pt>
                <c:pt idx="1488">
                  <c:v>372</c:v>
                </c:pt>
                <c:pt idx="1489">
                  <c:v>373</c:v>
                </c:pt>
                <c:pt idx="1490">
                  <c:v>378</c:v>
                </c:pt>
                <c:pt idx="1491">
                  <c:v>386</c:v>
                </c:pt>
                <c:pt idx="1492">
                  <c:v>387</c:v>
                </c:pt>
                <c:pt idx="1493">
                  <c:v>384</c:v>
                </c:pt>
                <c:pt idx="1494">
                  <c:v>371</c:v>
                </c:pt>
                <c:pt idx="1495">
                  <c:v>379</c:v>
                </c:pt>
                <c:pt idx="1496">
                  <c:v>384</c:v>
                </c:pt>
                <c:pt idx="1497">
                  <c:v>383</c:v>
                </c:pt>
                <c:pt idx="1498">
                  <c:v>380</c:v>
                </c:pt>
                <c:pt idx="1499">
                  <c:v>377</c:v>
                </c:pt>
                <c:pt idx="1500">
                  <c:v>379</c:v>
                </c:pt>
                <c:pt idx="1501">
                  <c:v>383</c:v>
                </c:pt>
                <c:pt idx="1502">
                  <c:v>385</c:v>
                </c:pt>
                <c:pt idx="1503">
                  <c:v>372</c:v>
                </c:pt>
                <c:pt idx="1504">
                  <c:v>374</c:v>
                </c:pt>
                <c:pt idx="1505">
                  <c:v>368</c:v>
                </c:pt>
                <c:pt idx="1506">
                  <c:v>367</c:v>
                </c:pt>
                <c:pt idx="1507">
                  <c:v>370</c:v>
                </c:pt>
                <c:pt idx="1508">
                  <c:v>371</c:v>
                </c:pt>
                <c:pt idx="1509">
                  <c:v>374</c:v>
                </c:pt>
                <c:pt idx="1510">
                  <c:v>368</c:v>
                </c:pt>
                <c:pt idx="1511">
                  <c:v>369</c:v>
                </c:pt>
                <c:pt idx="1512">
                  <c:v>367</c:v>
                </c:pt>
                <c:pt idx="1513">
                  <c:v>363</c:v>
                </c:pt>
                <c:pt idx="1514">
                  <c:v>361</c:v>
                </c:pt>
                <c:pt idx="1515">
                  <c:v>364</c:v>
                </c:pt>
                <c:pt idx="1516">
                  <c:v>366</c:v>
                </c:pt>
                <c:pt idx="1517">
                  <c:v>367</c:v>
                </c:pt>
                <c:pt idx="1518">
                  <c:v>367</c:v>
                </c:pt>
                <c:pt idx="1519">
                  <c:v>370</c:v>
                </c:pt>
                <c:pt idx="1520">
                  <c:v>372</c:v>
                </c:pt>
                <c:pt idx="1521">
                  <c:v>372</c:v>
                </c:pt>
                <c:pt idx="1522">
                  <c:v>370</c:v>
                </c:pt>
                <c:pt idx="1523">
                  <c:v>368</c:v>
                </c:pt>
                <c:pt idx="1524">
                  <c:v>374</c:v>
                </c:pt>
                <c:pt idx="1525">
                  <c:v>374</c:v>
                </c:pt>
                <c:pt idx="1526">
                  <c:v>380</c:v>
                </c:pt>
                <c:pt idx="1527">
                  <c:v>380</c:v>
                </c:pt>
                <c:pt idx="1528">
                  <c:v>380</c:v>
                </c:pt>
                <c:pt idx="1529">
                  <c:v>378</c:v>
                </c:pt>
                <c:pt idx="1530">
                  <c:v>377</c:v>
                </c:pt>
                <c:pt idx="1531">
                  <c:v>375</c:v>
                </c:pt>
                <c:pt idx="1532">
                  <c:v>375</c:v>
                </c:pt>
                <c:pt idx="1533">
                  <c:v>380</c:v>
                </c:pt>
                <c:pt idx="1534">
                  <c:v>378</c:v>
                </c:pt>
                <c:pt idx="1535">
                  <c:v>378</c:v>
                </c:pt>
                <c:pt idx="1536">
                  <c:v>378</c:v>
                </c:pt>
                <c:pt idx="1537">
                  <c:v>380</c:v>
                </c:pt>
                <c:pt idx="1538">
                  <c:v>380</c:v>
                </c:pt>
                <c:pt idx="1539">
                  <c:v>385</c:v>
                </c:pt>
                <c:pt idx="1540">
                  <c:v>381</c:v>
                </c:pt>
                <c:pt idx="1541">
                  <c:v>379</c:v>
                </c:pt>
                <c:pt idx="1542">
                  <c:v>379</c:v>
                </c:pt>
                <c:pt idx="1543">
                  <c:v>377</c:v>
                </c:pt>
                <c:pt idx="1544">
                  <c:v>376</c:v>
                </c:pt>
                <c:pt idx="1545">
                  <c:v>376</c:v>
                </c:pt>
                <c:pt idx="1546">
                  <c:v>377</c:v>
                </c:pt>
                <c:pt idx="1547">
                  <c:v>380</c:v>
                </c:pt>
                <c:pt idx="1548">
                  <c:v>380</c:v>
                </c:pt>
                <c:pt idx="1549">
                  <c:v>377</c:v>
                </c:pt>
                <c:pt idx="1550">
                  <c:v>377</c:v>
                </c:pt>
                <c:pt idx="1551">
                  <c:v>376</c:v>
                </c:pt>
                <c:pt idx="1552">
                  <c:v>385</c:v>
                </c:pt>
                <c:pt idx="1553">
                  <c:v>385</c:v>
                </c:pt>
                <c:pt idx="1554">
                  <c:v>380</c:v>
                </c:pt>
                <c:pt idx="1555">
                  <c:v>380</c:v>
                </c:pt>
                <c:pt idx="1556">
                  <c:v>380</c:v>
                </c:pt>
                <c:pt idx="1557">
                  <c:v>378</c:v>
                </c:pt>
                <c:pt idx="1558">
                  <c:v>378</c:v>
                </c:pt>
                <c:pt idx="1559">
                  <c:v>376</c:v>
                </c:pt>
                <c:pt idx="1560">
                  <c:v>375</c:v>
                </c:pt>
                <c:pt idx="1561">
                  <c:v>373</c:v>
                </c:pt>
                <c:pt idx="1562">
                  <c:v>372</c:v>
                </c:pt>
                <c:pt idx="1563">
                  <c:v>370</c:v>
                </c:pt>
                <c:pt idx="1564">
                  <c:v>372</c:v>
                </c:pt>
                <c:pt idx="1565">
                  <c:v>372</c:v>
                </c:pt>
                <c:pt idx="1566">
                  <c:v>368</c:v>
                </c:pt>
                <c:pt idx="1567">
                  <c:v>370</c:v>
                </c:pt>
                <c:pt idx="1568">
                  <c:v>370</c:v>
                </c:pt>
                <c:pt idx="1569">
                  <c:v>366</c:v>
                </c:pt>
                <c:pt idx="1570">
                  <c:v>366</c:v>
                </c:pt>
                <c:pt idx="1571">
                  <c:v>363</c:v>
                </c:pt>
                <c:pt idx="1572">
                  <c:v>361</c:v>
                </c:pt>
                <c:pt idx="1573">
                  <c:v>366</c:v>
                </c:pt>
                <c:pt idx="1574">
                  <c:v>366</c:v>
                </c:pt>
                <c:pt idx="1575">
                  <c:v>373</c:v>
                </c:pt>
                <c:pt idx="1576">
                  <c:v>372</c:v>
                </c:pt>
                <c:pt idx="1577">
                  <c:v>375</c:v>
                </c:pt>
                <c:pt idx="1578">
                  <c:v>375</c:v>
                </c:pt>
                <c:pt idx="1579">
                  <c:v>374</c:v>
                </c:pt>
                <c:pt idx="1580">
                  <c:v>375</c:v>
                </c:pt>
                <c:pt idx="1581">
                  <c:v>374</c:v>
                </c:pt>
                <c:pt idx="1582">
                  <c:v>375</c:v>
                </c:pt>
                <c:pt idx="1583">
                  <c:v>379</c:v>
                </c:pt>
                <c:pt idx="1584">
                  <c:v>375</c:v>
                </c:pt>
                <c:pt idx="1585">
                  <c:v>372</c:v>
                </c:pt>
                <c:pt idx="1586">
                  <c:v>370</c:v>
                </c:pt>
                <c:pt idx="1587">
                  <c:v>371</c:v>
                </c:pt>
                <c:pt idx="1588">
                  <c:v>367</c:v>
                </c:pt>
                <c:pt idx="1589">
                  <c:v>367</c:v>
                </c:pt>
                <c:pt idx="1590">
                  <c:v>365</c:v>
                </c:pt>
                <c:pt idx="1591">
                  <c:v>362</c:v>
                </c:pt>
                <c:pt idx="1592">
                  <c:v>361</c:v>
                </c:pt>
                <c:pt idx="1593">
                  <c:v>359</c:v>
                </c:pt>
                <c:pt idx="1594">
                  <c:v>359</c:v>
                </c:pt>
                <c:pt idx="1595">
                  <c:v>363</c:v>
                </c:pt>
                <c:pt idx="1596">
                  <c:v>361</c:v>
                </c:pt>
                <c:pt idx="1597">
                  <c:v>358</c:v>
                </c:pt>
                <c:pt idx="1598">
                  <c:v>361</c:v>
                </c:pt>
                <c:pt idx="1599">
                  <c:v>363</c:v>
                </c:pt>
                <c:pt idx="1600">
                  <c:v>363</c:v>
                </c:pt>
                <c:pt idx="1601">
                  <c:v>363</c:v>
                </c:pt>
                <c:pt idx="1602">
                  <c:v>362</c:v>
                </c:pt>
                <c:pt idx="1603">
                  <c:v>361</c:v>
                </c:pt>
                <c:pt idx="1604">
                  <c:v>358</c:v>
                </c:pt>
                <c:pt idx="1605">
                  <c:v>356</c:v>
                </c:pt>
                <c:pt idx="1606">
                  <c:v>358</c:v>
                </c:pt>
                <c:pt idx="1607">
                  <c:v>358</c:v>
                </c:pt>
                <c:pt idx="1608">
                  <c:v>361</c:v>
                </c:pt>
                <c:pt idx="1609">
                  <c:v>361</c:v>
                </c:pt>
                <c:pt idx="1610">
                  <c:v>363</c:v>
                </c:pt>
                <c:pt idx="1611">
                  <c:v>365</c:v>
                </c:pt>
                <c:pt idx="1612">
                  <c:v>372</c:v>
                </c:pt>
                <c:pt idx="1613">
                  <c:v>373</c:v>
                </c:pt>
                <c:pt idx="1614">
                  <c:v>375</c:v>
                </c:pt>
                <c:pt idx="1615">
                  <c:v>375</c:v>
                </c:pt>
                <c:pt idx="1616">
                  <c:v>373</c:v>
                </c:pt>
                <c:pt idx="1617">
                  <c:v>373</c:v>
                </c:pt>
                <c:pt idx="1618">
                  <c:v>378</c:v>
                </c:pt>
                <c:pt idx="1619">
                  <c:v>373</c:v>
                </c:pt>
                <c:pt idx="1620">
                  <c:v>372</c:v>
                </c:pt>
                <c:pt idx="1621">
                  <c:v>372</c:v>
                </c:pt>
                <c:pt idx="1622">
                  <c:v>374</c:v>
                </c:pt>
                <c:pt idx="1623">
                  <c:v>372</c:v>
                </c:pt>
                <c:pt idx="1624">
                  <c:v>384</c:v>
                </c:pt>
                <c:pt idx="1625">
                  <c:v>387</c:v>
                </c:pt>
                <c:pt idx="1626">
                  <c:v>387</c:v>
                </c:pt>
                <c:pt idx="1627">
                  <c:v>387</c:v>
                </c:pt>
                <c:pt idx="1628">
                  <c:v>389</c:v>
                </c:pt>
                <c:pt idx="1629">
                  <c:v>392</c:v>
                </c:pt>
                <c:pt idx="1630">
                  <c:v>391</c:v>
                </c:pt>
                <c:pt idx="1631">
                  <c:v>394</c:v>
                </c:pt>
                <c:pt idx="1632">
                  <c:v>394</c:v>
                </c:pt>
                <c:pt idx="1633">
                  <c:v>395</c:v>
                </c:pt>
                <c:pt idx="1634">
                  <c:v>397</c:v>
                </c:pt>
                <c:pt idx="1635">
                  <c:v>402</c:v>
                </c:pt>
                <c:pt idx="1636">
                  <c:v>407</c:v>
                </c:pt>
                <c:pt idx="1637">
                  <c:v>410</c:v>
                </c:pt>
                <c:pt idx="1638">
                  <c:v>410</c:v>
                </c:pt>
                <c:pt idx="1639">
                  <c:v>407</c:v>
                </c:pt>
                <c:pt idx="1640">
                  <c:v>407</c:v>
                </c:pt>
                <c:pt idx="1641">
                  <c:v>398</c:v>
                </c:pt>
                <c:pt idx="1642">
                  <c:v>399</c:v>
                </c:pt>
                <c:pt idx="1643">
                  <c:v>403</c:v>
                </c:pt>
                <c:pt idx="1644">
                  <c:v>397</c:v>
                </c:pt>
                <c:pt idx="1645">
                  <c:v>400</c:v>
                </c:pt>
                <c:pt idx="1646">
                  <c:v>403</c:v>
                </c:pt>
                <c:pt idx="1647">
                  <c:v>395</c:v>
                </c:pt>
                <c:pt idx="1648">
                  <c:v>396</c:v>
                </c:pt>
                <c:pt idx="1649">
                  <c:v>397</c:v>
                </c:pt>
                <c:pt idx="1650">
                  <c:v>397</c:v>
                </c:pt>
                <c:pt idx="1651">
                  <c:v>397</c:v>
                </c:pt>
                <c:pt idx="1652">
                  <c:v>396</c:v>
                </c:pt>
                <c:pt idx="1653">
                  <c:v>394</c:v>
                </c:pt>
                <c:pt idx="1654">
                  <c:v>411</c:v>
                </c:pt>
                <c:pt idx="1655">
                  <c:v>404</c:v>
                </c:pt>
                <c:pt idx="1656">
                  <c:v>420</c:v>
                </c:pt>
                <c:pt idx="1657">
                  <c:v>425</c:v>
                </c:pt>
                <c:pt idx="1658">
                  <c:v>430</c:v>
                </c:pt>
                <c:pt idx="1659">
                  <c:v>430</c:v>
                </c:pt>
                <c:pt idx="1660">
                  <c:v>424</c:v>
                </c:pt>
                <c:pt idx="1661">
                  <c:v>429</c:v>
                </c:pt>
                <c:pt idx="1662">
                  <c:v>429</c:v>
                </c:pt>
                <c:pt idx="1663">
                  <c:v>425</c:v>
                </c:pt>
                <c:pt idx="1664">
                  <c:v>425</c:v>
                </c:pt>
                <c:pt idx="1665">
                  <c:v>423</c:v>
                </c:pt>
                <c:pt idx="1666">
                  <c:v>422</c:v>
                </c:pt>
                <c:pt idx="1667">
                  <c:v>420</c:v>
                </c:pt>
                <c:pt idx="1668">
                  <c:v>419</c:v>
                </c:pt>
                <c:pt idx="1669">
                  <c:v>420</c:v>
                </c:pt>
                <c:pt idx="1670">
                  <c:v>420</c:v>
                </c:pt>
                <c:pt idx="1671">
                  <c:v>426</c:v>
                </c:pt>
                <c:pt idx="1672">
                  <c:v>424</c:v>
                </c:pt>
                <c:pt idx="1673">
                  <c:v>426</c:v>
                </c:pt>
                <c:pt idx="1674">
                  <c:v>420</c:v>
                </c:pt>
                <c:pt idx="1675">
                  <c:v>413</c:v>
                </c:pt>
                <c:pt idx="1676">
                  <c:v>413</c:v>
                </c:pt>
                <c:pt idx="1677">
                  <c:v>414</c:v>
                </c:pt>
                <c:pt idx="1678">
                  <c:v>415</c:v>
                </c:pt>
                <c:pt idx="1679">
                  <c:v>409</c:v>
                </c:pt>
                <c:pt idx="1680">
                  <c:v>415</c:v>
                </c:pt>
                <c:pt idx="1681">
                  <c:v>415</c:v>
                </c:pt>
                <c:pt idx="1682">
                  <c:v>410</c:v>
                </c:pt>
                <c:pt idx="1683">
                  <c:v>407</c:v>
                </c:pt>
                <c:pt idx="1684">
                  <c:v>407</c:v>
                </c:pt>
                <c:pt idx="1685">
                  <c:v>418</c:v>
                </c:pt>
                <c:pt idx="1686">
                  <c:v>412</c:v>
                </c:pt>
                <c:pt idx="1687">
                  <c:v>415</c:v>
                </c:pt>
                <c:pt idx="1688">
                  <c:v>414</c:v>
                </c:pt>
                <c:pt idx="1689">
                  <c:v>414</c:v>
                </c:pt>
                <c:pt idx="1690">
                  <c:v>414</c:v>
                </c:pt>
                <c:pt idx="1691">
                  <c:v>414</c:v>
                </c:pt>
                <c:pt idx="1692">
                  <c:v>410</c:v>
                </c:pt>
                <c:pt idx="1693">
                  <c:v>406</c:v>
                </c:pt>
                <c:pt idx="1694">
                  <c:v>406</c:v>
                </c:pt>
                <c:pt idx="1695">
                  <c:v>404</c:v>
                </c:pt>
                <c:pt idx="1696">
                  <c:v>397</c:v>
                </c:pt>
                <c:pt idx="1697">
                  <c:v>395</c:v>
                </c:pt>
                <c:pt idx="1698">
                  <c:v>390</c:v>
                </c:pt>
                <c:pt idx="1699">
                  <c:v>387</c:v>
                </c:pt>
                <c:pt idx="1700">
                  <c:v>383</c:v>
                </c:pt>
                <c:pt idx="1701">
                  <c:v>378</c:v>
                </c:pt>
                <c:pt idx="1702">
                  <c:v>372</c:v>
                </c:pt>
                <c:pt idx="1703">
                  <c:v>372</c:v>
                </c:pt>
                <c:pt idx="1704">
                  <c:v>365</c:v>
                </c:pt>
                <c:pt idx="1705">
                  <c:v>390</c:v>
                </c:pt>
                <c:pt idx="1706">
                  <c:v>385</c:v>
                </c:pt>
                <c:pt idx="1707">
                  <c:v>381</c:v>
                </c:pt>
                <c:pt idx="1708">
                  <c:v>376</c:v>
                </c:pt>
                <c:pt idx="1709">
                  <c:v>367</c:v>
                </c:pt>
                <c:pt idx="1710">
                  <c:v>365</c:v>
                </c:pt>
                <c:pt idx="1711">
                  <c:v>368</c:v>
                </c:pt>
                <c:pt idx="1712">
                  <c:v>368</c:v>
                </c:pt>
                <c:pt idx="1713">
                  <c:v>378</c:v>
                </c:pt>
                <c:pt idx="1714">
                  <c:v>380</c:v>
                </c:pt>
                <c:pt idx="1715">
                  <c:v>373</c:v>
                </c:pt>
                <c:pt idx="1716">
                  <c:v>371</c:v>
                </c:pt>
                <c:pt idx="1717">
                  <c:v>370</c:v>
                </c:pt>
                <c:pt idx="1718">
                  <c:v>377</c:v>
                </c:pt>
                <c:pt idx="1719">
                  <c:v>383</c:v>
                </c:pt>
                <c:pt idx="1720">
                  <c:v>383</c:v>
                </c:pt>
                <c:pt idx="1721">
                  <c:v>385</c:v>
                </c:pt>
                <c:pt idx="1722">
                  <c:v>385</c:v>
                </c:pt>
                <c:pt idx="1723">
                  <c:v>384</c:v>
                </c:pt>
                <c:pt idx="1724">
                  <c:v>386</c:v>
                </c:pt>
                <c:pt idx="1725">
                  <c:v>386</c:v>
                </c:pt>
                <c:pt idx="1726">
                  <c:v>384</c:v>
                </c:pt>
                <c:pt idx="1727">
                  <c:v>386</c:v>
                </c:pt>
                <c:pt idx="1728">
                  <c:v>388</c:v>
                </c:pt>
                <c:pt idx="1729">
                  <c:v>395</c:v>
                </c:pt>
                <c:pt idx="1730">
                  <c:v>392</c:v>
                </c:pt>
                <c:pt idx="1731">
                  <c:v>394</c:v>
                </c:pt>
                <c:pt idx="1732">
                  <c:v>391</c:v>
                </c:pt>
                <c:pt idx="1733">
                  <c:v>395</c:v>
                </c:pt>
                <c:pt idx="1734">
                  <c:v>396</c:v>
                </c:pt>
                <c:pt idx="1735">
                  <c:v>392</c:v>
                </c:pt>
                <c:pt idx="1736">
                  <c:v>380</c:v>
                </c:pt>
                <c:pt idx="1737">
                  <c:v>383</c:v>
                </c:pt>
                <c:pt idx="1738">
                  <c:v>386</c:v>
                </c:pt>
                <c:pt idx="1739">
                  <c:v>382</c:v>
                </c:pt>
                <c:pt idx="1740">
                  <c:v>390</c:v>
                </c:pt>
                <c:pt idx="1741">
                  <c:v>390</c:v>
                </c:pt>
                <c:pt idx="1742">
                  <c:v>385</c:v>
                </c:pt>
                <c:pt idx="1743">
                  <c:v>380</c:v>
                </c:pt>
                <c:pt idx="1744">
                  <c:v>373</c:v>
                </c:pt>
                <c:pt idx="1745">
                  <c:v>373</c:v>
                </c:pt>
                <c:pt idx="1746">
                  <c:v>371</c:v>
                </c:pt>
                <c:pt idx="1747">
                  <c:v>365</c:v>
                </c:pt>
                <c:pt idx="1748">
                  <c:v>367</c:v>
                </c:pt>
                <c:pt idx="1749">
                  <c:v>367</c:v>
                </c:pt>
                <c:pt idx="1750">
                  <c:v>371</c:v>
                </c:pt>
                <c:pt idx="1751">
                  <c:v>371</c:v>
                </c:pt>
                <c:pt idx="1752">
                  <c:v>369</c:v>
                </c:pt>
                <c:pt idx="1753">
                  <c:v>372</c:v>
                </c:pt>
                <c:pt idx="1754">
                  <c:v>376</c:v>
                </c:pt>
                <c:pt idx="1755">
                  <c:v>381</c:v>
                </c:pt>
                <c:pt idx="1756">
                  <c:v>379</c:v>
                </c:pt>
                <c:pt idx="1757">
                  <c:v>382</c:v>
                </c:pt>
                <c:pt idx="1758">
                  <c:v>379</c:v>
                </c:pt>
                <c:pt idx="1759">
                  <c:v>379</c:v>
                </c:pt>
                <c:pt idx="1760">
                  <c:v>377</c:v>
                </c:pt>
                <c:pt idx="1761">
                  <c:v>374</c:v>
                </c:pt>
                <c:pt idx="1762">
                  <c:v>380</c:v>
                </c:pt>
                <c:pt idx="1763">
                  <c:v>387</c:v>
                </c:pt>
                <c:pt idx="1764">
                  <c:v>386</c:v>
                </c:pt>
                <c:pt idx="1765">
                  <c:v>385</c:v>
                </c:pt>
                <c:pt idx="1766">
                  <c:v>386</c:v>
                </c:pt>
                <c:pt idx="1767">
                  <c:v>388</c:v>
                </c:pt>
                <c:pt idx="1768">
                  <c:v>390</c:v>
                </c:pt>
                <c:pt idx="1769">
                  <c:v>395</c:v>
                </c:pt>
                <c:pt idx="1770">
                  <c:v>398</c:v>
                </c:pt>
                <c:pt idx="1771">
                  <c:v>400</c:v>
                </c:pt>
                <c:pt idx="1772">
                  <c:v>398</c:v>
                </c:pt>
                <c:pt idx="1773">
                  <c:v>401</c:v>
                </c:pt>
                <c:pt idx="1774">
                  <c:v>401</c:v>
                </c:pt>
                <c:pt idx="1775">
                  <c:v>400</c:v>
                </c:pt>
                <c:pt idx="1776">
                  <c:v>396</c:v>
                </c:pt>
                <c:pt idx="1777">
                  <c:v>397</c:v>
                </c:pt>
                <c:pt idx="1778">
                  <c:v>399</c:v>
                </c:pt>
                <c:pt idx="1779">
                  <c:v>404</c:v>
                </c:pt>
                <c:pt idx="1780">
                  <c:v>405</c:v>
                </c:pt>
                <c:pt idx="1781">
                  <c:v>396</c:v>
                </c:pt>
                <c:pt idx="1782">
                  <c:v>394</c:v>
                </c:pt>
                <c:pt idx="1783">
                  <c:v>394</c:v>
                </c:pt>
                <c:pt idx="1784">
                  <c:v>390</c:v>
                </c:pt>
                <c:pt idx="1785">
                  <c:v>380</c:v>
                </c:pt>
                <c:pt idx="1786">
                  <c:v>380</c:v>
                </c:pt>
                <c:pt idx="1787">
                  <c:v>375</c:v>
                </c:pt>
                <c:pt idx="1788">
                  <c:v>373</c:v>
                </c:pt>
                <c:pt idx="1789">
                  <c:v>385</c:v>
                </c:pt>
                <c:pt idx="1790">
                  <c:v>386</c:v>
                </c:pt>
                <c:pt idx="1791">
                  <c:v>384</c:v>
                </c:pt>
                <c:pt idx="1792">
                  <c:v>383</c:v>
                </c:pt>
                <c:pt idx="1793">
                  <c:v>380</c:v>
                </c:pt>
                <c:pt idx="1794">
                  <c:v>375</c:v>
                </c:pt>
                <c:pt idx="1795">
                  <c:v>372</c:v>
                </c:pt>
                <c:pt idx="1796">
                  <c:v>370</c:v>
                </c:pt>
                <c:pt idx="1797">
                  <c:v>370</c:v>
                </c:pt>
                <c:pt idx="1798">
                  <c:v>368</c:v>
                </c:pt>
                <c:pt idx="1799">
                  <c:v>369</c:v>
                </c:pt>
                <c:pt idx="1800">
                  <c:v>369</c:v>
                </c:pt>
                <c:pt idx="1801">
                  <c:v>364</c:v>
                </c:pt>
                <c:pt idx="1802">
                  <c:v>360</c:v>
                </c:pt>
                <c:pt idx="1803">
                  <c:v>359</c:v>
                </c:pt>
                <c:pt idx="1804">
                  <c:v>359</c:v>
                </c:pt>
                <c:pt idx="1805">
                  <c:v>352</c:v>
                </c:pt>
                <c:pt idx="1806">
                  <c:v>355</c:v>
                </c:pt>
                <c:pt idx="1807">
                  <c:v>357</c:v>
                </c:pt>
                <c:pt idx="1808">
                  <c:v>360</c:v>
                </c:pt>
                <c:pt idx="1809">
                  <c:v>361</c:v>
                </c:pt>
                <c:pt idx="1810">
                  <c:v>360</c:v>
                </c:pt>
                <c:pt idx="1811">
                  <c:v>360</c:v>
                </c:pt>
                <c:pt idx="1812">
                  <c:v>363</c:v>
                </c:pt>
                <c:pt idx="1813">
                  <c:v>360</c:v>
                </c:pt>
                <c:pt idx="1814">
                  <c:v>362</c:v>
                </c:pt>
                <c:pt idx="1815">
                  <c:v>363</c:v>
                </c:pt>
                <c:pt idx="1816">
                  <c:v>359</c:v>
                </c:pt>
                <c:pt idx="1817">
                  <c:v>360</c:v>
                </c:pt>
                <c:pt idx="1818">
                  <c:v>362</c:v>
                </c:pt>
                <c:pt idx="1819">
                  <c:v>362</c:v>
                </c:pt>
                <c:pt idx="1820">
                  <c:v>359</c:v>
                </c:pt>
                <c:pt idx="1821">
                  <c:v>357</c:v>
                </c:pt>
                <c:pt idx="1822">
                  <c:v>354</c:v>
                </c:pt>
                <c:pt idx="1823">
                  <c:v>349</c:v>
                </c:pt>
                <c:pt idx="1824">
                  <c:v>349</c:v>
                </c:pt>
                <c:pt idx="1825">
                  <c:v>344</c:v>
                </c:pt>
                <c:pt idx="1826">
                  <c:v>345</c:v>
                </c:pt>
                <c:pt idx="1827">
                  <c:v>347</c:v>
                </c:pt>
                <c:pt idx="1828">
                  <c:v>350</c:v>
                </c:pt>
                <c:pt idx="1829">
                  <c:v>350</c:v>
                </c:pt>
                <c:pt idx="1830">
                  <c:v>352</c:v>
                </c:pt>
                <c:pt idx="1831">
                  <c:v>346</c:v>
                </c:pt>
                <c:pt idx="1832">
                  <c:v>347</c:v>
                </c:pt>
                <c:pt idx="1833">
                  <c:v>345</c:v>
                </c:pt>
                <c:pt idx="1834">
                  <c:v>344</c:v>
                </c:pt>
                <c:pt idx="1835">
                  <c:v>342</c:v>
                </c:pt>
                <c:pt idx="1836">
                  <c:v>345</c:v>
                </c:pt>
                <c:pt idx="1837">
                  <c:v>348</c:v>
                </c:pt>
                <c:pt idx="1838">
                  <c:v>348</c:v>
                </c:pt>
                <c:pt idx="1839">
                  <c:v>345</c:v>
                </c:pt>
                <c:pt idx="1840">
                  <c:v>346</c:v>
                </c:pt>
                <c:pt idx="1841">
                  <c:v>346</c:v>
                </c:pt>
                <c:pt idx="1842">
                  <c:v>348</c:v>
                </c:pt>
                <c:pt idx="1843">
                  <c:v>350</c:v>
                </c:pt>
                <c:pt idx="1844">
                  <c:v>350</c:v>
                </c:pt>
                <c:pt idx="1845">
                  <c:v>350</c:v>
                </c:pt>
                <c:pt idx="1846">
                  <c:v>349</c:v>
                </c:pt>
                <c:pt idx="1847">
                  <c:v>349</c:v>
                </c:pt>
                <c:pt idx="1848">
                  <c:v>350</c:v>
                </c:pt>
                <c:pt idx="1849">
                  <c:v>351</c:v>
                </c:pt>
                <c:pt idx="1850">
                  <c:v>348</c:v>
                </c:pt>
                <c:pt idx="1851">
                  <c:v>349</c:v>
                </c:pt>
                <c:pt idx="1852">
                  <c:v>345</c:v>
                </c:pt>
                <c:pt idx="1853">
                  <c:v>349</c:v>
                </c:pt>
                <c:pt idx="1854">
                  <c:v>349</c:v>
                </c:pt>
                <c:pt idx="1855">
                  <c:v>345</c:v>
                </c:pt>
                <c:pt idx="1856">
                  <c:v>346</c:v>
                </c:pt>
                <c:pt idx="1857">
                  <c:v>346</c:v>
                </c:pt>
                <c:pt idx="1858">
                  <c:v>343</c:v>
                </c:pt>
                <c:pt idx="1859">
                  <c:v>344</c:v>
                </c:pt>
                <c:pt idx="1860">
                  <c:v>347</c:v>
                </c:pt>
                <c:pt idx="1861">
                  <c:v>347</c:v>
                </c:pt>
                <c:pt idx="1862">
                  <c:v>347</c:v>
                </c:pt>
                <c:pt idx="1863">
                  <c:v>344</c:v>
                </c:pt>
                <c:pt idx="1864">
                  <c:v>344</c:v>
                </c:pt>
                <c:pt idx="1865">
                  <c:v>341</c:v>
                </c:pt>
                <c:pt idx="1866">
                  <c:v>338</c:v>
                </c:pt>
                <c:pt idx="1867">
                  <c:v>338</c:v>
                </c:pt>
                <c:pt idx="1868">
                  <c:v>336</c:v>
                </c:pt>
                <c:pt idx="1869">
                  <c:v>334</c:v>
                </c:pt>
                <c:pt idx="1870">
                  <c:v>334</c:v>
                </c:pt>
                <c:pt idx="1871">
                  <c:v>336</c:v>
                </c:pt>
                <c:pt idx="1872">
                  <c:v>336</c:v>
                </c:pt>
                <c:pt idx="1873">
                  <c:v>336</c:v>
                </c:pt>
                <c:pt idx="1874">
                  <c:v>335</c:v>
                </c:pt>
                <c:pt idx="1875">
                  <c:v>335</c:v>
                </c:pt>
                <c:pt idx="1876">
                  <c:v>335</c:v>
                </c:pt>
                <c:pt idx="1877">
                  <c:v>337</c:v>
                </c:pt>
                <c:pt idx="1878">
                  <c:v>337</c:v>
                </c:pt>
                <c:pt idx="1879">
                  <c:v>334</c:v>
                </c:pt>
                <c:pt idx="1880">
                  <c:v>330</c:v>
                </c:pt>
                <c:pt idx="1881">
                  <c:v>330</c:v>
                </c:pt>
                <c:pt idx="1882">
                  <c:v>327</c:v>
                </c:pt>
                <c:pt idx="1883">
                  <c:v>327</c:v>
                </c:pt>
                <c:pt idx="1884">
                  <c:v>330</c:v>
                </c:pt>
                <c:pt idx="1885">
                  <c:v>326</c:v>
                </c:pt>
                <c:pt idx="1886">
                  <c:v>326</c:v>
                </c:pt>
                <c:pt idx="1887">
                  <c:v>324</c:v>
                </c:pt>
                <c:pt idx="1888">
                  <c:v>323</c:v>
                </c:pt>
                <c:pt idx="1889">
                  <c:v>320</c:v>
                </c:pt>
                <c:pt idx="1890">
                  <c:v>320</c:v>
                </c:pt>
                <c:pt idx="1891">
                  <c:v>322</c:v>
                </c:pt>
                <c:pt idx="1892">
                  <c:v>320</c:v>
                </c:pt>
                <c:pt idx="1893">
                  <c:v>317</c:v>
                </c:pt>
                <c:pt idx="1894">
                  <c:v>316</c:v>
                </c:pt>
                <c:pt idx="1895">
                  <c:v>311</c:v>
                </c:pt>
                <c:pt idx="1896">
                  <c:v>309</c:v>
                </c:pt>
                <c:pt idx="1897">
                  <c:v>310</c:v>
                </c:pt>
                <c:pt idx="1898">
                  <c:v>309</c:v>
                </c:pt>
                <c:pt idx="1899">
                  <c:v>306</c:v>
                </c:pt>
                <c:pt idx="1900">
                  <c:v>301</c:v>
                </c:pt>
                <c:pt idx="1901">
                  <c:v>299</c:v>
                </c:pt>
                <c:pt idx="1902">
                  <c:v>299</c:v>
                </c:pt>
                <c:pt idx="1903">
                  <c:v>302</c:v>
                </c:pt>
                <c:pt idx="1904">
                  <c:v>308</c:v>
                </c:pt>
                <c:pt idx="1905">
                  <c:v>303</c:v>
                </c:pt>
                <c:pt idx="1906">
                  <c:v>304</c:v>
                </c:pt>
                <c:pt idx="1907">
                  <c:v>307</c:v>
                </c:pt>
                <c:pt idx="1908">
                  <c:v>318</c:v>
                </c:pt>
                <c:pt idx="1909">
                  <c:v>321</c:v>
                </c:pt>
                <c:pt idx="1910">
                  <c:v>321</c:v>
                </c:pt>
                <c:pt idx="1911">
                  <c:v>316</c:v>
                </c:pt>
                <c:pt idx="1912">
                  <c:v>324</c:v>
                </c:pt>
                <c:pt idx="1913">
                  <c:v>321</c:v>
                </c:pt>
                <c:pt idx="1914">
                  <c:v>327</c:v>
                </c:pt>
                <c:pt idx="1915">
                  <c:v>326</c:v>
                </c:pt>
                <c:pt idx="1916">
                  <c:v>332</c:v>
                </c:pt>
                <c:pt idx="1917">
                  <c:v>332</c:v>
                </c:pt>
                <c:pt idx="1918">
                  <c:v>342</c:v>
                </c:pt>
                <c:pt idx="1919">
                  <c:v>348</c:v>
                </c:pt>
                <c:pt idx="1920">
                  <c:v>351</c:v>
                </c:pt>
                <c:pt idx="1921">
                  <c:v>347</c:v>
                </c:pt>
                <c:pt idx="1922">
                  <c:v>347</c:v>
                </c:pt>
                <c:pt idx="1923">
                  <c:v>343</c:v>
                </c:pt>
                <c:pt idx="1924">
                  <c:v>342</c:v>
                </c:pt>
                <c:pt idx="1925">
                  <c:v>340</c:v>
                </c:pt>
                <c:pt idx="1926">
                  <c:v>339</c:v>
                </c:pt>
                <c:pt idx="1927">
                  <c:v>339</c:v>
                </c:pt>
                <c:pt idx="1928">
                  <c:v>345</c:v>
                </c:pt>
                <c:pt idx="1929">
                  <c:v>347</c:v>
                </c:pt>
                <c:pt idx="1930">
                  <c:v>351</c:v>
                </c:pt>
                <c:pt idx="1931">
                  <c:v>355</c:v>
                </c:pt>
                <c:pt idx="1932">
                  <c:v>349</c:v>
                </c:pt>
                <c:pt idx="1933">
                  <c:v>349</c:v>
                </c:pt>
                <c:pt idx="1934">
                  <c:v>351</c:v>
                </c:pt>
                <c:pt idx="1935">
                  <c:v>349</c:v>
                </c:pt>
                <c:pt idx="1936">
                  <c:v>346</c:v>
                </c:pt>
                <c:pt idx="1937">
                  <c:v>346</c:v>
                </c:pt>
                <c:pt idx="1938">
                  <c:v>345</c:v>
                </c:pt>
                <c:pt idx="1939">
                  <c:v>341</c:v>
                </c:pt>
                <c:pt idx="1940">
                  <c:v>344</c:v>
                </c:pt>
                <c:pt idx="1941">
                  <c:v>344</c:v>
                </c:pt>
                <c:pt idx="1942">
                  <c:v>339</c:v>
                </c:pt>
                <c:pt idx="1943">
                  <c:v>344</c:v>
                </c:pt>
                <c:pt idx="1944">
                  <c:v>345</c:v>
                </c:pt>
                <c:pt idx="1945">
                  <c:v>349</c:v>
                </c:pt>
                <c:pt idx="1946">
                  <c:v>346</c:v>
                </c:pt>
                <c:pt idx="1947">
                  <c:v>341</c:v>
                </c:pt>
                <c:pt idx="1948">
                  <c:v>338</c:v>
                </c:pt>
                <c:pt idx="1949">
                  <c:v>338</c:v>
                </c:pt>
                <c:pt idx="1950">
                  <c:v>345</c:v>
                </c:pt>
                <c:pt idx="1951">
                  <c:v>341</c:v>
                </c:pt>
                <c:pt idx="1952">
                  <c:v>340</c:v>
                </c:pt>
                <c:pt idx="1953">
                  <c:v>342</c:v>
                </c:pt>
                <c:pt idx="1954">
                  <c:v>339</c:v>
                </c:pt>
                <c:pt idx="1955">
                  <c:v>339</c:v>
                </c:pt>
                <c:pt idx="1956">
                  <c:v>339</c:v>
                </c:pt>
                <c:pt idx="1957">
                  <c:v>337</c:v>
                </c:pt>
                <c:pt idx="1958">
                  <c:v>329</c:v>
                </c:pt>
                <c:pt idx="1959">
                  <c:v>332</c:v>
                </c:pt>
                <c:pt idx="1960">
                  <c:v>341</c:v>
                </c:pt>
                <c:pt idx="1961">
                  <c:v>341</c:v>
                </c:pt>
                <c:pt idx="1962">
                  <c:v>341</c:v>
                </c:pt>
                <c:pt idx="1963">
                  <c:v>350</c:v>
                </c:pt>
                <c:pt idx="1964">
                  <c:v>353</c:v>
                </c:pt>
                <c:pt idx="1965">
                  <c:v>349</c:v>
                </c:pt>
                <c:pt idx="1966">
                  <c:v>353</c:v>
                </c:pt>
                <c:pt idx="1967">
                  <c:v>349</c:v>
                </c:pt>
                <c:pt idx="1968">
                  <c:v>347</c:v>
                </c:pt>
                <c:pt idx="1969">
                  <c:v>349</c:v>
                </c:pt>
                <c:pt idx="1970">
                  <c:v>350</c:v>
                </c:pt>
                <c:pt idx="1971">
                  <c:v>351</c:v>
                </c:pt>
                <c:pt idx="1972">
                  <c:v>353</c:v>
                </c:pt>
                <c:pt idx="1973">
                  <c:v>350</c:v>
                </c:pt>
                <c:pt idx="1974">
                  <c:v>353</c:v>
                </c:pt>
                <c:pt idx="1975">
                  <c:v>350</c:v>
                </c:pt>
                <c:pt idx="1976">
                  <c:v>350</c:v>
                </c:pt>
                <c:pt idx="1977">
                  <c:v>350</c:v>
                </c:pt>
                <c:pt idx="1978">
                  <c:v>350</c:v>
                </c:pt>
                <c:pt idx="1979">
                  <c:v>349</c:v>
                </c:pt>
                <c:pt idx="1980">
                  <c:v>352</c:v>
                </c:pt>
                <c:pt idx="1981">
                  <c:v>346</c:v>
                </c:pt>
                <c:pt idx="1982">
                  <c:v>342</c:v>
                </c:pt>
                <c:pt idx="1983">
                  <c:v>341</c:v>
                </c:pt>
                <c:pt idx="1984">
                  <c:v>348</c:v>
                </c:pt>
                <c:pt idx="1985">
                  <c:v>347</c:v>
                </c:pt>
                <c:pt idx="1986">
                  <c:v>356</c:v>
                </c:pt>
                <c:pt idx="1987">
                  <c:v>353</c:v>
                </c:pt>
                <c:pt idx="1988">
                  <c:v>352</c:v>
                </c:pt>
                <c:pt idx="1989">
                  <c:v>349</c:v>
                </c:pt>
                <c:pt idx="1990">
                  <c:v>346</c:v>
                </c:pt>
                <c:pt idx="1991">
                  <c:v>346</c:v>
                </c:pt>
                <c:pt idx="1992">
                  <c:v>345</c:v>
                </c:pt>
                <c:pt idx="1993">
                  <c:v>347</c:v>
                </c:pt>
                <c:pt idx="1994">
                  <c:v>356</c:v>
                </c:pt>
                <c:pt idx="1995">
                  <c:v>356</c:v>
                </c:pt>
                <c:pt idx="1996">
                  <c:v>355</c:v>
                </c:pt>
                <c:pt idx="1997">
                  <c:v>351</c:v>
                </c:pt>
                <c:pt idx="1998">
                  <c:v>356</c:v>
                </c:pt>
                <c:pt idx="1999">
                  <c:v>358</c:v>
                </c:pt>
                <c:pt idx="2000">
                  <c:v>357</c:v>
                </c:pt>
                <c:pt idx="2001">
                  <c:v>355</c:v>
                </c:pt>
                <c:pt idx="2002">
                  <c:v>357</c:v>
                </c:pt>
                <c:pt idx="2003">
                  <c:v>355</c:v>
                </c:pt>
                <c:pt idx="2004">
                  <c:v>352</c:v>
                </c:pt>
                <c:pt idx="2005">
                  <c:v>352</c:v>
                </c:pt>
                <c:pt idx="2006">
                  <c:v>352</c:v>
                </c:pt>
                <c:pt idx="2007">
                  <c:v>352</c:v>
                </c:pt>
                <c:pt idx="2008">
                  <c:v>355</c:v>
                </c:pt>
                <c:pt idx="2009">
                  <c:v>353</c:v>
                </c:pt>
                <c:pt idx="2010">
                  <c:v>352</c:v>
                </c:pt>
                <c:pt idx="2011">
                  <c:v>354</c:v>
                </c:pt>
                <c:pt idx="2012">
                  <c:v>356</c:v>
                </c:pt>
                <c:pt idx="2013">
                  <c:v>359</c:v>
                </c:pt>
                <c:pt idx="2014">
                  <c:v>371</c:v>
                </c:pt>
                <c:pt idx="2015">
                  <c:v>369</c:v>
                </c:pt>
                <c:pt idx="2016">
                  <c:v>371</c:v>
                </c:pt>
                <c:pt idx="2017">
                  <c:v>371</c:v>
                </c:pt>
                <c:pt idx="2018">
                  <c:v>370</c:v>
                </c:pt>
                <c:pt idx="2019">
                  <c:v>371</c:v>
                </c:pt>
                <c:pt idx="2020">
                  <c:v>362</c:v>
                </c:pt>
                <c:pt idx="2021">
                  <c:v>362</c:v>
                </c:pt>
                <c:pt idx="2022">
                  <c:v>362</c:v>
                </c:pt>
                <c:pt idx="2023">
                  <c:v>358</c:v>
                </c:pt>
                <c:pt idx="2024">
                  <c:v>356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FD77-4B50-83F6-14F9CCE58756}"/>
            </c:ext>
          </c:extLst>
        </c:ser>
        <c:ser>
          <c:idx val="1"/>
          <c:order val="1"/>
          <c:tx>
            <c:v>Domestic Price</c:v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SOJA!$A$2:$A$2026</c:f>
              <c:numCache>
                <c:formatCode>m/d/yyyy</c:formatCode>
                <c:ptCount val="2025"/>
                <c:pt idx="0">
                  <c:v>39449</c:v>
                </c:pt>
                <c:pt idx="1">
                  <c:v>39450</c:v>
                </c:pt>
                <c:pt idx="2">
                  <c:v>39451</c:v>
                </c:pt>
                <c:pt idx="3">
                  <c:v>39454</c:v>
                </c:pt>
                <c:pt idx="4">
                  <c:v>39455</c:v>
                </c:pt>
                <c:pt idx="5">
                  <c:v>39456</c:v>
                </c:pt>
                <c:pt idx="6">
                  <c:v>39457</c:v>
                </c:pt>
                <c:pt idx="7">
                  <c:v>39458</c:v>
                </c:pt>
                <c:pt idx="8">
                  <c:v>39461</c:v>
                </c:pt>
                <c:pt idx="9">
                  <c:v>39462</c:v>
                </c:pt>
                <c:pt idx="10">
                  <c:v>39463</c:v>
                </c:pt>
                <c:pt idx="11">
                  <c:v>39464</c:v>
                </c:pt>
                <c:pt idx="12">
                  <c:v>39465</c:v>
                </c:pt>
                <c:pt idx="13">
                  <c:v>39468</c:v>
                </c:pt>
                <c:pt idx="14">
                  <c:v>39469</c:v>
                </c:pt>
                <c:pt idx="15">
                  <c:v>39470</c:v>
                </c:pt>
                <c:pt idx="16">
                  <c:v>39471</c:v>
                </c:pt>
                <c:pt idx="17">
                  <c:v>39472</c:v>
                </c:pt>
                <c:pt idx="18">
                  <c:v>39475</c:v>
                </c:pt>
                <c:pt idx="19">
                  <c:v>39476</c:v>
                </c:pt>
                <c:pt idx="20">
                  <c:v>39477</c:v>
                </c:pt>
                <c:pt idx="21">
                  <c:v>39482</c:v>
                </c:pt>
                <c:pt idx="22">
                  <c:v>39483</c:v>
                </c:pt>
                <c:pt idx="23">
                  <c:v>39484</c:v>
                </c:pt>
                <c:pt idx="24">
                  <c:v>39485</c:v>
                </c:pt>
                <c:pt idx="25">
                  <c:v>39486</c:v>
                </c:pt>
                <c:pt idx="26">
                  <c:v>39489</c:v>
                </c:pt>
                <c:pt idx="27">
                  <c:v>39490</c:v>
                </c:pt>
                <c:pt idx="28">
                  <c:v>39491</c:v>
                </c:pt>
                <c:pt idx="29">
                  <c:v>39492</c:v>
                </c:pt>
                <c:pt idx="30">
                  <c:v>39493</c:v>
                </c:pt>
                <c:pt idx="31">
                  <c:v>39496</c:v>
                </c:pt>
                <c:pt idx="32">
                  <c:v>39497</c:v>
                </c:pt>
                <c:pt idx="33">
                  <c:v>39498</c:v>
                </c:pt>
                <c:pt idx="34">
                  <c:v>39499</c:v>
                </c:pt>
                <c:pt idx="35">
                  <c:v>39500</c:v>
                </c:pt>
                <c:pt idx="36">
                  <c:v>39503</c:v>
                </c:pt>
                <c:pt idx="37">
                  <c:v>39504</c:v>
                </c:pt>
                <c:pt idx="38">
                  <c:v>39505</c:v>
                </c:pt>
                <c:pt idx="39">
                  <c:v>39506</c:v>
                </c:pt>
                <c:pt idx="40">
                  <c:v>39510</c:v>
                </c:pt>
                <c:pt idx="41">
                  <c:v>39511</c:v>
                </c:pt>
                <c:pt idx="42">
                  <c:v>39512</c:v>
                </c:pt>
                <c:pt idx="43">
                  <c:v>39513</c:v>
                </c:pt>
                <c:pt idx="44">
                  <c:v>39514</c:v>
                </c:pt>
                <c:pt idx="45">
                  <c:v>39517</c:v>
                </c:pt>
                <c:pt idx="46">
                  <c:v>39518</c:v>
                </c:pt>
                <c:pt idx="47">
                  <c:v>39519</c:v>
                </c:pt>
                <c:pt idx="48">
                  <c:v>39520</c:v>
                </c:pt>
                <c:pt idx="49">
                  <c:v>39521</c:v>
                </c:pt>
                <c:pt idx="50">
                  <c:v>39524</c:v>
                </c:pt>
                <c:pt idx="51">
                  <c:v>39525</c:v>
                </c:pt>
                <c:pt idx="52">
                  <c:v>39526</c:v>
                </c:pt>
                <c:pt idx="53">
                  <c:v>39562</c:v>
                </c:pt>
                <c:pt idx="54">
                  <c:v>39563</c:v>
                </c:pt>
                <c:pt idx="55">
                  <c:v>39566</c:v>
                </c:pt>
                <c:pt idx="56">
                  <c:v>39567</c:v>
                </c:pt>
                <c:pt idx="57">
                  <c:v>39568</c:v>
                </c:pt>
                <c:pt idx="58">
                  <c:v>39570</c:v>
                </c:pt>
                <c:pt idx="59">
                  <c:v>39573</c:v>
                </c:pt>
                <c:pt idx="60">
                  <c:v>39574</c:v>
                </c:pt>
                <c:pt idx="61">
                  <c:v>39575</c:v>
                </c:pt>
                <c:pt idx="62">
                  <c:v>39576</c:v>
                </c:pt>
                <c:pt idx="63">
                  <c:v>39577</c:v>
                </c:pt>
                <c:pt idx="64">
                  <c:v>39580</c:v>
                </c:pt>
                <c:pt idx="65">
                  <c:v>39581</c:v>
                </c:pt>
                <c:pt idx="66">
                  <c:v>39582</c:v>
                </c:pt>
                <c:pt idx="67">
                  <c:v>39583</c:v>
                </c:pt>
                <c:pt idx="68">
                  <c:v>39584</c:v>
                </c:pt>
                <c:pt idx="69">
                  <c:v>39587</c:v>
                </c:pt>
                <c:pt idx="70">
                  <c:v>39588</c:v>
                </c:pt>
                <c:pt idx="71">
                  <c:v>39589</c:v>
                </c:pt>
                <c:pt idx="72">
                  <c:v>39590</c:v>
                </c:pt>
                <c:pt idx="73">
                  <c:v>39591</c:v>
                </c:pt>
                <c:pt idx="74">
                  <c:v>39623</c:v>
                </c:pt>
                <c:pt idx="75">
                  <c:v>39624</c:v>
                </c:pt>
                <c:pt idx="76">
                  <c:v>39625</c:v>
                </c:pt>
                <c:pt idx="77">
                  <c:v>39626</c:v>
                </c:pt>
                <c:pt idx="78">
                  <c:v>39629</c:v>
                </c:pt>
                <c:pt idx="79">
                  <c:v>39630</c:v>
                </c:pt>
                <c:pt idx="80">
                  <c:v>39631</c:v>
                </c:pt>
                <c:pt idx="81">
                  <c:v>39632</c:v>
                </c:pt>
                <c:pt idx="82">
                  <c:v>39633</c:v>
                </c:pt>
                <c:pt idx="83">
                  <c:v>39636</c:v>
                </c:pt>
                <c:pt idx="84">
                  <c:v>39637</c:v>
                </c:pt>
                <c:pt idx="85">
                  <c:v>39639</c:v>
                </c:pt>
                <c:pt idx="86">
                  <c:v>39640</c:v>
                </c:pt>
                <c:pt idx="87">
                  <c:v>39643</c:v>
                </c:pt>
                <c:pt idx="88">
                  <c:v>39644</c:v>
                </c:pt>
                <c:pt idx="89">
                  <c:v>39645</c:v>
                </c:pt>
                <c:pt idx="90">
                  <c:v>39646</c:v>
                </c:pt>
                <c:pt idx="91">
                  <c:v>39647</c:v>
                </c:pt>
                <c:pt idx="92">
                  <c:v>39650</c:v>
                </c:pt>
                <c:pt idx="93">
                  <c:v>39651</c:v>
                </c:pt>
                <c:pt idx="94">
                  <c:v>39652</c:v>
                </c:pt>
                <c:pt idx="95">
                  <c:v>39653</c:v>
                </c:pt>
                <c:pt idx="96">
                  <c:v>39685</c:v>
                </c:pt>
                <c:pt idx="97">
                  <c:v>39686</c:v>
                </c:pt>
                <c:pt idx="98">
                  <c:v>39687</c:v>
                </c:pt>
                <c:pt idx="99">
                  <c:v>39688</c:v>
                </c:pt>
                <c:pt idx="100">
                  <c:v>39689</c:v>
                </c:pt>
                <c:pt idx="101">
                  <c:v>39692</c:v>
                </c:pt>
                <c:pt idx="102">
                  <c:v>39693</c:v>
                </c:pt>
                <c:pt idx="103">
                  <c:v>39694</c:v>
                </c:pt>
                <c:pt idx="104">
                  <c:v>39695</c:v>
                </c:pt>
                <c:pt idx="105">
                  <c:v>39696</c:v>
                </c:pt>
                <c:pt idx="106">
                  <c:v>39699</c:v>
                </c:pt>
                <c:pt idx="107">
                  <c:v>39700</c:v>
                </c:pt>
                <c:pt idx="108">
                  <c:v>39701</c:v>
                </c:pt>
                <c:pt idx="109">
                  <c:v>39702</c:v>
                </c:pt>
                <c:pt idx="110">
                  <c:v>39703</c:v>
                </c:pt>
                <c:pt idx="111">
                  <c:v>39706</c:v>
                </c:pt>
                <c:pt idx="112">
                  <c:v>39707</c:v>
                </c:pt>
                <c:pt idx="113">
                  <c:v>39708</c:v>
                </c:pt>
                <c:pt idx="114">
                  <c:v>39709</c:v>
                </c:pt>
                <c:pt idx="115">
                  <c:v>39710</c:v>
                </c:pt>
                <c:pt idx="116">
                  <c:v>39713</c:v>
                </c:pt>
                <c:pt idx="117">
                  <c:v>39714</c:v>
                </c:pt>
                <c:pt idx="118">
                  <c:v>39930</c:v>
                </c:pt>
                <c:pt idx="119">
                  <c:v>39931</c:v>
                </c:pt>
                <c:pt idx="120">
                  <c:v>39932</c:v>
                </c:pt>
                <c:pt idx="121">
                  <c:v>39933</c:v>
                </c:pt>
                <c:pt idx="122">
                  <c:v>39937</c:v>
                </c:pt>
                <c:pt idx="123">
                  <c:v>39938</c:v>
                </c:pt>
                <c:pt idx="124">
                  <c:v>39939</c:v>
                </c:pt>
                <c:pt idx="125">
                  <c:v>39940</c:v>
                </c:pt>
                <c:pt idx="126">
                  <c:v>39941</c:v>
                </c:pt>
                <c:pt idx="127">
                  <c:v>39944</c:v>
                </c:pt>
                <c:pt idx="128">
                  <c:v>39946</c:v>
                </c:pt>
                <c:pt idx="129">
                  <c:v>39947</c:v>
                </c:pt>
                <c:pt idx="130">
                  <c:v>39948</c:v>
                </c:pt>
                <c:pt idx="131">
                  <c:v>39951</c:v>
                </c:pt>
                <c:pt idx="132">
                  <c:v>39952</c:v>
                </c:pt>
                <c:pt idx="133">
                  <c:v>39953</c:v>
                </c:pt>
                <c:pt idx="134">
                  <c:v>39954</c:v>
                </c:pt>
                <c:pt idx="135">
                  <c:v>39961</c:v>
                </c:pt>
                <c:pt idx="136">
                  <c:v>39962</c:v>
                </c:pt>
                <c:pt idx="137">
                  <c:v>39965</c:v>
                </c:pt>
                <c:pt idx="138">
                  <c:v>39966</c:v>
                </c:pt>
                <c:pt idx="139">
                  <c:v>39967</c:v>
                </c:pt>
                <c:pt idx="140">
                  <c:v>39968</c:v>
                </c:pt>
                <c:pt idx="141">
                  <c:v>39969</c:v>
                </c:pt>
                <c:pt idx="142">
                  <c:v>39972</c:v>
                </c:pt>
                <c:pt idx="143">
                  <c:v>39973</c:v>
                </c:pt>
                <c:pt idx="144">
                  <c:v>39974</c:v>
                </c:pt>
                <c:pt idx="145">
                  <c:v>39975</c:v>
                </c:pt>
                <c:pt idx="146">
                  <c:v>39976</c:v>
                </c:pt>
                <c:pt idx="147">
                  <c:v>39980</c:v>
                </c:pt>
                <c:pt idx="148">
                  <c:v>39981</c:v>
                </c:pt>
                <c:pt idx="149">
                  <c:v>39982</c:v>
                </c:pt>
                <c:pt idx="150">
                  <c:v>39983</c:v>
                </c:pt>
                <c:pt idx="151">
                  <c:v>39986</c:v>
                </c:pt>
                <c:pt idx="152">
                  <c:v>39987</c:v>
                </c:pt>
                <c:pt idx="153">
                  <c:v>39990</c:v>
                </c:pt>
                <c:pt idx="154">
                  <c:v>39993</c:v>
                </c:pt>
                <c:pt idx="155">
                  <c:v>39994</c:v>
                </c:pt>
                <c:pt idx="156">
                  <c:v>39995</c:v>
                </c:pt>
                <c:pt idx="157">
                  <c:v>39996</c:v>
                </c:pt>
                <c:pt idx="158">
                  <c:v>39997</c:v>
                </c:pt>
                <c:pt idx="159">
                  <c:v>40000</c:v>
                </c:pt>
                <c:pt idx="160">
                  <c:v>40001</c:v>
                </c:pt>
                <c:pt idx="161">
                  <c:v>40002</c:v>
                </c:pt>
                <c:pt idx="162">
                  <c:v>40007</c:v>
                </c:pt>
                <c:pt idx="163">
                  <c:v>40008</c:v>
                </c:pt>
                <c:pt idx="164">
                  <c:v>40009</c:v>
                </c:pt>
                <c:pt idx="165">
                  <c:v>40010</c:v>
                </c:pt>
                <c:pt idx="166">
                  <c:v>40011</c:v>
                </c:pt>
                <c:pt idx="167">
                  <c:v>40014</c:v>
                </c:pt>
                <c:pt idx="168">
                  <c:v>40015</c:v>
                </c:pt>
                <c:pt idx="169">
                  <c:v>40016</c:v>
                </c:pt>
                <c:pt idx="170">
                  <c:v>40017</c:v>
                </c:pt>
                <c:pt idx="171">
                  <c:v>40018</c:v>
                </c:pt>
                <c:pt idx="172">
                  <c:v>40051</c:v>
                </c:pt>
                <c:pt idx="173">
                  <c:v>40052</c:v>
                </c:pt>
                <c:pt idx="174">
                  <c:v>40053</c:v>
                </c:pt>
                <c:pt idx="175">
                  <c:v>40057</c:v>
                </c:pt>
                <c:pt idx="176">
                  <c:v>40058</c:v>
                </c:pt>
                <c:pt idx="177">
                  <c:v>40059</c:v>
                </c:pt>
                <c:pt idx="178">
                  <c:v>40060</c:v>
                </c:pt>
                <c:pt idx="179">
                  <c:v>40063</c:v>
                </c:pt>
                <c:pt idx="180">
                  <c:v>40064</c:v>
                </c:pt>
                <c:pt idx="181">
                  <c:v>40065</c:v>
                </c:pt>
                <c:pt idx="182">
                  <c:v>40066</c:v>
                </c:pt>
                <c:pt idx="183">
                  <c:v>40067</c:v>
                </c:pt>
                <c:pt idx="184">
                  <c:v>40070</c:v>
                </c:pt>
                <c:pt idx="185">
                  <c:v>40071</c:v>
                </c:pt>
                <c:pt idx="186">
                  <c:v>40072</c:v>
                </c:pt>
                <c:pt idx="187">
                  <c:v>40073</c:v>
                </c:pt>
                <c:pt idx="188">
                  <c:v>40074</c:v>
                </c:pt>
                <c:pt idx="189">
                  <c:v>40077</c:v>
                </c:pt>
                <c:pt idx="190">
                  <c:v>40078</c:v>
                </c:pt>
                <c:pt idx="191">
                  <c:v>40079</c:v>
                </c:pt>
                <c:pt idx="192">
                  <c:v>40175</c:v>
                </c:pt>
                <c:pt idx="193">
                  <c:v>40176</c:v>
                </c:pt>
                <c:pt idx="194">
                  <c:v>40182</c:v>
                </c:pt>
                <c:pt idx="195">
                  <c:v>40183</c:v>
                </c:pt>
                <c:pt idx="196">
                  <c:v>40184</c:v>
                </c:pt>
                <c:pt idx="197">
                  <c:v>40185</c:v>
                </c:pt>
                <c:pt idx="198">
                  <c:v>40186</c:v>
                </c:pt>
                <c:pt idx="199">
                  <c:v>40189</c:v>
                </c:pt>
                <c:pt idx="200">
                  <c:v>40190</c:v>
                </c:pt>
                <c:pt idx="201">
                  <c:v>40191</c:v>
                </c:pt>
                <c:pt idx="202">
                  <c:v>40192</c:v>
                </c:pt>
                <c:pt idx="203">
                  <c:v>40193</c:v>
                </c:pt>
                <c:pt idx="204">
                  <c:v>40196</c:v>
                </c:pt>
                <c:pt idx="205">
                  <c:v>40197</c:v>
                </c:pt>
                <c:pt idx="206">
                  <c:v>40198</c:v>
                </c:pt>
                <c:pt idx="207">
                  <c:v>40199</c:v>
                </c:pt>
                <c:pt idx="208">
                  <c:v>40200</c:v>
                </c:pt>
                <c:pt idx="209">
                  <c:v>40262</c:v>
                </c:pt>
                <c:pt idx="210">
                  <c:v>40263</c:v>
                </c:pt>
                <c:pt idx="211">
                  <c:v>40266</c:v>
                </c:pt>
                <c:pt idx="212">
                  <c:v>40267</c:v>
                </c:pt>
                <c:pt idx="213">
                  <c:v>40268</c:v>
                </c:pt>
                <c:pt idx="214">
                  <c:v>40273</c:v>
                </c:pt>
                <c:pt idx="215">
                  <c:v>40274</c:v>
                </c:pt>
                <c:pt idx="216">
                  <c:v>40275</c:v>
                </c:pt>
                <c:pt idx="217">
                  <c:v>40276</c:v>
                </c:pt>
                <c:pt idx="218">
                  <c:v>40277</c:v>
                </c:pt>
                <c:pt idx="219">
                  <c:v>40280</c:v>
                </c:pt>
                <c:pt idx="220">
                  <c:v>40281</c:v>
                </c:pt>
                <c:pt idx="221">
                  <c:v>40282</c:v>
                </c:pt>
                <c:pt idx="222">
                  <c:v>40283</c:v>
                </c:pt>
                <c:pt idx="223">
                  <c:v>40284</c:v>
                </c:pt>
                <c:pt idx="224">
                  <c:v>40287</c:v>
                </c:pt>
                <c:pt idx="225">
                  <c:v>40288</c:v>
                </c:pt>
                <c:pt idx="226">
                  <c:v>40289</c:v>
                </c:pt>
                <c:pt idx="227">
                  <c:v>40290</c:v>
                </c:pt>
                <c:pt idx="228">
                  <c:v>40291</c:v>
                </c:pt>
                <c:pt idx="229">
                  <c:v>40294</c:v>
                </c:pt>
                <c:pt idx="230">
                  <c:v>40295</c:v>
                </c:pt>
                <c:pt idx="231">
                  <c:v>40296</c:v>
                </c:pt>
                <c:pt idx="232">
                  <c:v>40297</c:v>
                </c:pt>
                <c:pt idx="233">
                  <c:v>40298</c:v>
                </c:pt>
                <c:pt idx="234">
                  <c:v>40301</c:v>
                </c:pt>
                <c:pt idx="235">
                  <c:v>40302</c:v>
                </c:pt>
                <c:pt idx="236">
                  <c:v>40303</c:v>
                </c:pt>
                <c:pt idx="237">
                  <c:v>40304</c:v>
                </c:pt>
                <c:pt idx="238">
                  <c:v>40305</c:v>
                </c:pt>
                <c:pt idx="239">
                  <c:v>40308</c:v>
                </c:pt>
                <c:pt idx="240">
                  <c:v>40309</c:v>
                </c:pt>
                <c:pt idx="241">
                  <c:v>40310</c:v>
                </c:pt>
                <c:pt idx="242">
                  <c:v>40311</c:v>
                </c:pt>
                <c:pt idx="243">
                  <c:v>40312</c:v>
                </c:pt>
                <c:pt idx="244">
                  <c:v>40315</c:v>
                </c:pt>
                <c:pt idx="245">
                  <c:v>40316</c:v>
                </c:pt>
                <c:pt idx="246">
                  <c:v>40317</c:v>
                </c:pt>
                <c:pt idx="247">
                  <c:v>40318</c:v>
                </c:pt>
                <c:pt idx="248">
                  <c:v>40319</c:v>
                </c:pt>
                <c:pt idx="249">
                  <c:v>40324</c:v>
                </c:pt>
                <c:pt idx="250">
                  <c:v>40325</c:v>
                </c:pt>
                <c:pt idx="251">
                  <c:v>40326</c:v>
                </c:pt>
                <c:pt idx="252">
                  <c:v>40329</c:v>
                </c:pt>
                <c:pt idx="253">
                  <c:v>40330</c:v>
                </c:pt>
                <c:pt idx="254">
                  <c:v>40331</c:v>
                </c:pt>
                <c:pt idx="255">
                  <c:v>40332</c:v>
                </c:pt>
                <c:pt idx="256">
                  <c:v>40333</c:v>
                </c:pt>
                <c:pt idx="257">
                  <c:v>40336</c:v>
                </c:pt>
                <c:pt idx="258">
                  <c:v>40337</c:v>
                </c:pt>
                <c:pt idx="259">
                  <c:v>40338</c:v>
                </c:pt>
                <c:pt idx="260">
                  <c:v>40339</c:v>
                </c:pt>
                <c:pt idx="261">
                  <c:v>40340</c:v>
                </c:pt>
                <c:pt idx="262">
                  <c:v>40343</c:v>
                </c:pt>
                <c:pt idx="263">
                  <c:v>40344</c:v>
                </c:pt>
                <c:pt idx="264">
                  <c:v>40345</c:v>
                </c:pt>
                <c:pt idx="265">
                  <c:v>40346</c:v>
                </c:pt>
                <c:pt idx="266">
                  <c:v>40347</c:v>
                </c:pt>
                <c:pt idx="267">
                  <c:v>40351</c:v>
                </c:pt>
                <c:pt idx="268">
                  <c:v>40352</c:v>
                </c:pt>
                <c:pt idx="269">
                  <c:v>40353</c:v>
                </c:pt>
                <c:pt idx="270">
                  <c:v>40354</c:v>
                </c:pt>
                <c:pt idx="271">
                  <c:v>40357</c:v>
                </c:pt>
                <c:pt idx="272">
                  <c:v>40358</c:v>
                </c:pt>
                <c:pt idx="273">
                  <c:v>40360</c:v>
                </c:pt>
                <c:pt idx="274">
                  <c:v>40361</c:v>
                </c:pt>
                <c:pt idx="275">
                  <c:v>40364</c:v>
                </c:pt>
                <c:pt idx="276">
                  <c:v>40365</c:v>
                </c:pt>
                <c:pt idx="277">
                  <c:v>40366</c:v>
                </c:pt>
                <c:pt idx="278">
                  <c:v>40367</c:v>
                </c:pt>
                <c:pt idx="279">
                  <c:v>40371</c:v>
                </c:pt>
                <c:pt idx="280">
                  <c:v>40372</c:v>
                </c:pt>
                <c:pt idx="281">
                  <c:v>40373</c:v>
                </c:pt>
                <c:pt idx="282">
                  <c:v>40374</c:v>
                </c:pt>
                <c:pt idx="283">
                  <c:v>40375</c:v>
                </c:pt>
                <c:pt idx="284">
                  <c:v>40378</c:v>
                </c:pt>
                <c:pt idx="285">
                  <c:v>40379</c:v>
                </c:pt>
                <c:pt idx="286">
                  <c:v>40380</c:v>
                </c:pt>
                <c:pt idx="287">
                  <c:v>40381</c:v>
                </c:pt>
                <c:pt idx="288">
                  <c:v>40382</c:v>
                </c:pt>
                <c:pt idx="289">
                  <c:v>40385</c:v>
                </c:pt>
                <c:pt idx="290">
                  <c:v>40386</c:v>
                </c:pt>
                <c:pt idx="291">
                  <c:v>40387</c:v>
                </c:pt>
                <c:pt idx="292">
                  <c:v>40388</c:v>
                </c:pt>
                <c:pt idx="293">
                  <c:v>40392</c:v>
                </c:pt>
                <c:pt idx="294">
                  <c:v>40393</c:v>
                </c:pt>
                <c:pt idx="295">
                  <c:v>40394</c:v>
                </c:pt>
                <c:pt idx="296">
                  <c:v>40395</c:v>
                </c:pt>
                <c:pt idx="297">
                  <c:v>40396</c:v>
                </c:pt>
                <c:pt idx="298">
                  <c:v>40399</c:v>
                </c:pt>
                <c:pt idx="299">
                  <c:v>40400</c:v>
                </c:pt>
                <c:pt idx="300">
                  <c:v>40401</c:v>
                </c:pt>
                <c:pt idx="301">
                  <c:v>40402</c:v>
                </c:pt>
                <c:pt idx="302">
                  <c:v>40403</c:v>
                </c:pt>
                <c:pt idx="303">
                  <c:v>40407</c:v>
                </c:pt>
                <c:pt idx="304">
                  <c:v>40408</c:v>
                </c:pt>
                <c:pt idx="305">
                  <c:v>40409</c:v>
                </c:pt>
                <c:pt idx="306">
                  <c:v>40410</c:v>
                </c:pt>
                <c:pt idx="307">
                  <c:v>40413</c:v>
                </c:pt>
                <c:pt idx="308">
                  <c:v>40414</c:v>
                </c:pt>
                <c:pt idx="309">
                  <c:v>40415</c:v>
                </c:pt>
                <c:pt idx="310">
                  <c:v>40416</c:v>
                </c:pt>
                <c:pt idx="311">
                  <c:v>40417</c:v>
                </c:pt>
                <c:pt idx="312">
                  <c:v>40420</c:v>
                </c:pt>
                <c:pt idx="313">
                  <c:v>40422</c:v>
                </c:pt>
                <c:pt idx="314">
                  <c:v>40423</c:v>
                </c:pt>
                <c:pt idx="315">
                  <c:v>40424</c:v>
                </c:pt>
                <c:pt idx="316">
                  <c:v>40427</c:v>
                </c:pt>
                <c:pt idx="317">
                  <c:v>40428</c:v>
                </c:pt>
                <c:pt idx="318">
                  <c:v>40429</c:v>
                </c:pt>
                <c:pt idx="319">
                  <c:v>40430</c:v>
                </c:pt>
                <c:pt idx="320">
                  <c:v>40431</c:v>
                </c:pt>
                <c:pt idx="321">
                  <c:v>40434</c:v>
                </c:pt>
                <c:pt idx="322">
                  <c:v>40435</c:v>
                </c:pt>
                <c:pt idx="323">
                  <c:v>40436</c:v>
                </c:pt>
                <c:pt idx="324">
                  <c:v>40437</c:v>
                </c:pt>
                <c:pt idx="325">
                  <c:v>40438</c:v>
                </c:pt>
                <c:pt idx="326">
                  <c:v>40441</c:v>
                </c:pt>
                <c:pt idx="327">
                  <c:v>40442</c:v>
                </c:pt>
                <c:pt idx="328">
                  <c:v>40443</c:v>
                </c:pt>
                <c:pt idx="329">
                  <c:v>40444</c:v>
                </c:pt>
                <c:pt idx="330">
                  <c:v>40471</c:v>
                </c:pt>
                <c:pt idx="331">
                  <c:v>40472</c:v>
                </c:pt>
                <c:pt idx="332">
                  <c:v>40473</c:v>
                </c:pt>
                <c:pt idx="333">
                  <c:v>40476</c:v>
                </c:pt>
                <c:pt idx="334">
                  <c:v>40477</c:v>
                </c:pt>
                <c:pt idx="335">
                  <c:v>40487</c:v>
                </c:pt>
                <c:pt idx="336">
                  <c:v>40490</c:v>
                </c:pt>
                <c:pt idx="337">
                  <c:v>40491</c:v>
                </c:pt>
                <c:pt idx="338">
                  <c:v>40492</c:v>
                </c:pt>
                <c:pt idx="339">
                  <c:v>40493</c:v>
                </c:pt>
                <c:pt idx="340">
                  <c:v>40494</c:v>
                </c:pt>
                <c:pt idx="341">
                  <c:v>40497</c:v>
                </c:pt>
                <c:pt idx="342">
                  <c:v>40498</c:v>
                </c:pt>
                <c:pt idx="343">
                  <c:v>40499</c:v>
                </c:pt>
                <c:pt idx="344">
                  <c:v>40500</c:v>
                </c:pt>
                <c:pt idx="345">
                  <c:v>40501</c:v>
                </c:pt>
                <c:pt idx="346">
                  <c:v>40505</c:v>
                </c:pt>
                <c:pt idx="347">
                  <c:v>40506</c:v>
                </c:pt>
                <c:pt idx="348">
                  <c:v>40507</c:v>
                </c:pt>
                <c:pt idx="349">
                  <c:v>40508</c:v>
                </c:pt>
                <c:pt idx="350">
                  <c:v>40511</c:v>
                </c:pt>
                <c:pt idx="351">
                  <c:v>40513</c:v>
                </c:pt>
                <c:pt idx="352">
                  <c:v>40514</c:v>
                </c:pt>
                <c:pt idx="353">
                  <c:v>40515</c:v>
                </c:pt>
                <c:pt idx="354">
                  <c:v>40518</c:v>
                </c:pt>
                <c:pt idx="355">
                  <c:v>40519</c:v>
                </c:pt>
                <c:pt idx="356">
                  <c:v>40521</c:v>
                </c:pt>
                <c:pt idx="357">
                  <c:v>40522</c:v>
                </c:pt>
                <c:pt idx="358">
                  <c:v>40525</c:v>
                </c:pt>
                <c:pt idx="359">
                  <c:v>40526</c:v>
                </c:pt>
                <c:pt idx="360">
                  <c:v>40527</c:v>
                </c:pt>
                <c:pt idx="361">
                  <c:v>40528</c:v>
                </c:pt>
                <c:pt idx="362">
                  <c:v>40529</c:v>
                </c:pt>
                <c:pt idx="363">
                  <c:v>40532</c:v>
                </c:pt>
                <c:pt idx="364">
                  <c:v>40533</c:v>
                </c:pt>
                <c:pt idx="365">
                  <c:v>40534</c:v>
                </c:pt>
                <c:pt idx="366">
                  <c:v>40539</c:v>
                </c:pt>
                <c:pt idx="367">
                  <c:v>40658</c:v>
                </c:pt>
                <c:pt idx="368">
                  <c:v>40659</c:v>
                </c:pt>
                <c:pt idx="369">
                  <c:v>40660</c:v>
                </c:pt>
                <c:pt idx="370">
                  <c:v>40661</c:v>
                </c:pt>
                <c:pt idx="371">
                  <c:v>40662</c:v>
                </c:pt>
                <c:pt idx="372">
                  <c:v>40665</c:v>
                </c:pt>
                <c:pt idx="373">
                  <c:v>40666</c:v>
                </c:pt>
                <c:pt idx="374">
                  <c:v>40667</c:v>
                </c:pt>
                <c:pt idx="375">
                  <c:v>40668</c:v>
                </c:pt>
                <c:pt idx="376">
                  <c:v>40669</c:v>
                </c:pt>
                <c:pt idx="377">
                  <c:v>40672</c:v>
                </c:pt>
                <c:pt idx="378">
                  <c:v>40673</c:v>
                </c:pt>
                <c:pt idx="379">
                  <c:v>40674</c:v>
                </c:pt>
                <c:pt idx="380">
                  <c:v>40675</c:v>
                </c:pt>
                <c:pt idx="381">
                  <c:v>40676</c:v>
                </c:pt>
                <c:pt idx="382">
                  <c:v>40679</c:v>
                </c:pt>
                <c:pt idx="383">
                  <c:v>40680</c:v>
                </c:pt>
                <c:pt idx="384">
                  <c:v>40681</c:v>
                </c:pt>
                <c:pt idx="385">
                  <c:v>40682</c:v>
                </c:pt>
                <c:pt idx="386">
                  <c:v>40683</c:v>
                </c:pt>
                <c:pt idx="387">
                  <c:v>40686</c:v>
                </c:pt>
                <c:pt idx="388">
                  <c:v>40704</c:v>
                </c:pt>
                <c:pt idx="389">
                  <c:v>40707</c:v>
                </c:pt>
                <c:pt idx="390">
                  <c:v>40708</c:v>
                </c:pt>
                <c:pt idx="391">
                  <c:v>40709</c:v>
                </c:pt>
                <c:pt idx="392">
                  <c:v>40710</c:v>
                </c:pt>
                <c:pt idx="393">
                  <c:v>40711</c:v>
                </c:pt>
                <c:pt idx="394">
                  <c:v>40715</c:v>
                </c:pt>
                <c:pt idx="395">
                  <c:v>40716</c:v>
                </c:pt>
                <c:pt idx="396">
                  <c:v>40717</c:v>
                </c:pt>
                <c:pt idx="397">
                  <c:v>40718</c:v>
                </c:pt>
                <c:pt idx="398">
                  <c:v>40721</c:v>
                </c:pt>
                <c:pt idx="399">
                  <c:v>40722</c:v>
                </c:pt>
                <c:pt idx="400">
                  <c:v>40723</c:v>
                </c:pt>
                <c:pt idx="401">
                  <c:v>40725</c:v>
                </c:pt>
                <c:pt idx="402">
                  <c:v>40728</c:v>
                </c:pt>
                <c:pt idx="403">
                  <c:v>40729</c:v>
                </c:pt>
                <c:pt idx="404">
                  <c:v>40730</c:v>
                </c:pt>
                <c:pt idx="405">
                  <c:v>40731</c:v>
                </c:pt>
                <c:pt idx="406">
                  <c:v>40732</c:v>
                </c:pt>
                <c:pt idx="407">
                  <c:v>40735</c:v>
                </c:pt>
                <c:pt idx="408">
                  <c:v>40736</c:v>
                </c:pt>
                <c:pt idx="409">
                  <c:v>40737</c:v>
                </c:pt>
                <c:pt idx="410">
                  <c:v>40738</c:v>
                </c:pt>
                <c:pt idx="411">
                  <c:v>40739</c:v>
                </c:pt>
                <c:pt idx="412">
                  <c:v>40742</c:v>
                </c:pt>
                <c:pt idx="413">
                  <c:v>40743</c:v>
                </c:pt>
                <c:pt idx="414">
                  <c:v>40744</c:v>
                </c:pt>
                <c:pt idx="415">
                  <c:v>40745</c:v>
                </c:pt>
                <c:pt idx="416">
                  <c:v>40746</c:v>
                </c:pt>
                <c:pt idx="417">
                  <c:v>40773</c:v>
                </c:pt>
                <c:pt idx="418">
                  <c:v>40774</c:v>
                </c:pt>
                <c:pt idx="419">
                  <c:v>40778</c:v>
                </c:pt>
                <c:pt idx="420">
                  <c:v>40779</c:v>
                </c:pt>
                <c:pt idx="421">
                  <c:v>40780</c:v>
                </c:pt>
                <c:pt idx="422">
                  <c:v>40781</c:v>
                </c:pt>
                <c:pt idx="423">
                  <c:v>40784</c:v>
                </c:pt>
                <c:pt idx="424">
                  <c:v>40785</c:v>
                </c:pt>
                <c:pt idx="425">
                  <c:v>40786</c:v>
                </c:pt>
                <c:pt idx="426">
                  <c:v>40787</c:v>
                </c:pt>
                <c:pt idx="427">
                  <c:v>40788</c:v>
                </c:pt>
                <c:pt idx="428">
                  <c:v>40791</c:v>
                </c:pt>
                <c:pt idx="429">
                  <c:v>40792</c:v>
                </c:pt>
                <c:pt idx="430">
                  <c:v>40793</c:v>
                </c:pt>
                <c:pt idx="431">
                  <c:v>40794</c:v>
                </c:pt>
                <c:pt idx="432">
                  <c:v>40795</c:v>
                </c:pt>
                <c:pt idx="433">
                  <c:v>40798</c:v>
                </c:pt>
                <c:pt idx="434">
                  <c:v>40799</c:v>
                </c:pt>
                <c:pt idx="435">
                  <c:v>40800</c:v>
                </c:pt>
                <c:pt idx="436">
                  <c:v>40801</c:v>
                </c:pt>
                <c:pt idx="437">
                  <c:v>40802</c:v>
                </c:pt>
                <c:pt idx="438">
                  <c:v>40805</c:v>
                </c:pt>
                <c:pt idx="439">
                  <c:v>40806</c:v>
                </c:pt>
                <c:pt idx="440">
                  <c:v>40807</c:v>
                </c:pt>
                <c:pt idx="441">
                  <c:v>40808</c:v>
                </c:pt>
                <c:pt idx="442">
                  <c:v>40809</c:v>
                </c:pt>
                <c:pt idx="443">
                  <c:v>40822</c:v>
                </c:pt>
                <c:pt idx="444">
                  <c:v>40823</c:v>
                </c:pt>
                <c:pt idx="445">
                  <c:v>40827</c:v>
                </c:pt>
                <c:pt idx="446">
                  <c:v>40828</c:v>
                </c:pt>
                <c:pt idx="447">
                  <c:v>40829</c:v>
                </c:pt>
                <c:pt idx="448">
                  <c:v>40830</c:v>
                </c:pt>
                <c:pt idx="449">
                  <c:v>40833</c:v>
                </c:pt>
                <c:pt idx="450">
                  <c:v>40834</c:v>
                </c:pt>
                <c:pt idx="451">
                  <c:v>40835</c:v>
                </c:pt>
                <c:pt idx="452">
                  <c:v>40836</c:v>
                </c:pt>
                <c:pt idx="453">
                  <c:v>40837</c:v>
                </c:pt>
                <c:pt idx="454">
                  <c:v>40840</c:v>
                </c:pt>
                <c:pt idx="455">
                  <c:v>40878</c:v>
                </c:pt>
                <c:pt idx="456">
                  <c:v>40879</c:v>
                </c:pt>
                <c:pt idx="457">
                  <c:v>40882</c:v>
                </c:pt>
                <c:pt idx="458">
                  <c:v>40883</c:v>
                </c:pt>
                <c:pt idx="459">
                  <c:v>40884</c:v>
                </c:pt>
                <c:pt idx="460">
                  <c:v>40889</c:v>
                </c:pt>
                <c:pt idx="461">
                  <c:v>40890</c:v>
                </c:pt>
                <c:pt idx="462">
                  <c:v>40891</c:v>
                </c:pt>
                <c:pt idx="463">
                  <c:v>40892</c:v>
                </c:pt>
                <c:pt idx="464">
                  <c:v>40893</c:v>
                </c:pt>
                <c:pt idx="465">
                  <c:v>40896</c:v>
                </c:pt>
                <c:pt idx="466">
                  <c:v>40897</c:v>
                </c:pt>
                <c:pt idx="467">
                  <c:v>40898</c:v>
                </c:pt>
                <c:pt idx="468">
                  <c:v>40899</c:v>
                </c:pt>
                <c:pt idx="469">
                  <c:v>40904</c:v>
                </c:pt>
                <c:pt idx="470">
                  <c:v>40905</c:v>
                </c:pt>
                <c:pt idx="471">
                  <c:v>40906</c:v>
                </c:pt>
                <c:pt idx="472">
                  <c:v>40911</c:v>
                </c:pt>
                <c:pt idx="473">
                  <c:v>40912</c:v>
                </c:pt>
                <c:pt idx="474">
                  <c:v>40913</c:v>
                </c:pt>
                <c:pt idx="475">
                  <c:v>40914</c:v>
                </c:pt>
                <c:pt idx="476">
                  <c:v>40917</c:v>
                </c:pt>
                <c:pt idx="477">
                  <c:v>40918</c:v>
                </c:pt>
                <c:pt idx="478">
                  <c:v>40919</c:v>
                </c:pt>
                <c:pt idx="479">
                  <c:v>40920</c:v>
                </c:pt>
                <c:pt idx="480">
                  <c:v>40921</c:v>
                </c:pt>
                <c:pt idx="481">
                  <c:v>40924</c:v>
                </c:pt>
                <c:pt idx="482">
                  <c:v>40925</c:v>
                </c:pt>
                <c:pt idx="483">
                  <c:v>40926</c:v>
                </c:pt>
                <c:pt idx="484">
                  <c:v>40927</c:v>
                </c:pt>
                <c:pt idx="485">
                  <c:v>40928</c:v>
                </c:pt>
                <c:pt idx="486">
                  <c:v>40931</c:v>
                </c:pt>
                <c:pt idx="487">
                  <c:v>40932</c:v>
                </c:pt>
                <c:pt idx="488">
                  <c:v>40941</c:v>
                </c:pt>
                <c:pt idx="489">
                  <c:v>40942</c:v>
                </c:pt>
                <c:pt idx="490">
                  <c:v>40945</c:v>
                </c:pt>
                <c:pt idx="491">
                  <c:v>40946</c:v>
                </c:pt>
                <c:pt idx="492">
                  <c:v>40947</c:v>
                </c:pt>
                <c:pt idx="493">
                  <c:v>40948</c:v>
                </c:pt>
                <c:pt idx="494">
                  <c:v>40949</c:v>
                </c:pt>
                <c:pt idx="495">
                  <c:v>40952</c:v>
                </c:pt>
                <c:pt idx="496">
                  <c:v>40953</c:v>
                </c:pt>
                <c:pt idx="497">
                  <c:v>40954</c:v>
                </c:pt>
                <c:pt idx="498">
                  <c:v>40955</c:v>
                </c:pt>
                <c:pt idx="499">
                  <c:v>40956</c:v>
                </c:pt>
                <c:pt idx="500">
                  <c:v>40994</c:v>
                </c:pt>
                <c:pt idx="501">
                  <c:v>40995</c:v>
                </c:pt>
                <c:pt idx="502">
                  <c:v>40996</c:v>
                </c:pt>
                <c:pt idx="503">
                  <c:v>40997</c:v>
                </c:pt>
                <c:pt idx="504">
                  <c:v>40998</c:v>
                </c:pt>
                <c:pt idx="505">
                  <c:v>41002</c:v>
                </c:pt>
                <c:pt idx="506">
                  <c:v>41003</c:v>
                </c:pt>
                <c:pt idx="507">
                  <c:v>41008</c:v>
                </c:pt>
                <c:pt idx="508">
                  <c:v>41009</c:v>
                </c:pt>
                <c:pt idx="509">
                  <c:v>41010</c:v>
                </c:pt>
                <c:pt idx="510">
                  <c:v>41011</c:v>
                </c:pt>
                <c:pt idx="511">
                  <c:v>41012</c:v>
                </c:pt>
                <c:pt idx="512">
                  <c:v>41015</c:v>
                </c:pt>
                <c:pt idx="513">
                  <c:v>41016</c:v>
                </c:pt>
                <c:pt idx="514">
                  <c:v>41017</c:v>
                </c:pt>
                <c:pt idx="515">
                  <c:v>41018</c:v>
                </c:pt>
                <c:pt idx="516">
                  <c:v>41019</c:v>
                </c:pt>
                <c:pt idx="517">
                  <c:v>41025</c:v>
                </c:pt>
                <c:pt idx="518">
                  <c:v>41026</c:v>
                </c:pt>
                <c:pt idx="519">
                  <c:v>41031</c:v>
                </c:pt>
                <c:pt idx="520">
                  <c:v>41032</c:v>
                </c:pt>
                <c:pt idx="521">
                  <c:v>41033</c:v>
                </c:pt>
                <c:pt idx="522">
                  <c:v>41036</c:v>
                </c:pt>
                <c:pt idx="523">
                  <c:v>41037</c:v>
                </c:pt>
                <c:pt idx="524">
                  <c:v>41038</c:v>
                </c:pt>
                <c:pt idx="525">
                  <c:v>41039</c:v>
                </c:pt>
                <c:pt idx="526">
                  <c:v>41040</c:v>
                </c:pt>
                <c:pt idx="527">
                  <c:v>41043</c:v>
                </c:pt>
                <c:pt idx="528">
                  <c:v>41044</c:v>
                </c:pt>
                <c:pt idx="529">
                  <c:v>41045</c:v>
                </c:pt>
                <c:pt idx="530">
                  <c:v>41046</c:v>
                </c:pt>
                <c:pt idx="531">
                  <c:v>41047</c:v>
                </c:pt>
                <c:pt idx="532">
                  <c:v>41050</c:v>
                </c:pt>
                <c:pt idx="533">
                  <c:v>41051</c:v>
                </c:pt>
                <c:pt idx="534">
                  <c:v>41052</c:v>
                </c:pt>
                <c:pt idx="535">
                  <c:v>41058</c:v>
                </c:pt>
                <c:pt idx="536">
                  <c:v>41059</c:v>
                </c:pt>
                <c:pt idx="537">
                  <c:v>41060</c:v>
                </c:pt>
                <c:pt idx="538">
                  <c:v>41061</c:v>
                </c:pt>
                <c:pt idx="539">
                  <c:v>41064</c:v>
                </c:pt>
                <c:pt idx="540">
                  <c:v>41065</c:v>
                </c:pt>
                <c:pt idx="541">
                  <c:v>41066</c:v>
                </c:pt>
                <c:pt idx="542">
                  <c:v>41067</c:v>
                </c:pt>
                <c:pt idx="543">
                  <c:v>41068</c:v>
                </c:pt>
                <c:pt idx="544">
                  <c:v>41072</c:v>
                </c:pt>
                <c:pt idx="545">
                  <c:v>41073</c:v>
                </c:pt>
                <c:pt idx="546">
                  <c:v>41074</c:v>
                </c:pt>
                <c:pt idx="547">
                  <c:v>41075</c:v>
                </c:pt>
                <c:pt idx="548">
                  <c:v>41078</c:v>
                </c:pt>
                <c:pt idx="549">
                  <c:v>41079</c:v>
                </c:pt>
                <c:pt idx="550">
                  <c:v>41081</c:v>
                </c:pt>
                <c:pt idx="551">
                  <c:v>41082</c:v>
                </c:pt>
                <c:pt idx="552">
                  <c:v>41085</c:v>
                </c:pt>
                <c:pt idx="553">
                  <c:v>41086</c:v>
                </c:pt>
                <c:pt idx="554">
                  <c:v>41087</c:v>
                </c:pt>
                <c:pt idx="555">
                  <c:v>41088</c:v>
                </c:pt>
                <c:pt idx="556">
                  <c:v>41092</c:v>
                </c:pt>
                <c:pt idx="557">
                  <c:v>41093</c:v>
                </c:pt>
                <c:pt idx="558">
                  <c:v>41094</c:v>
                </c:pt>
                <c:pt idx="559">
                  <c:v>41095</c:v>
                </c:pt>
                <c:pt idx="560">
                  <c:v>41096</c:v>
                </c:pt>
                <c:pt idx="561">
                  <c:v>41100</c:v>
                </c:pt>
                <c:pt idx="562">
                  <c:v>41101</c:v>
                </c:pt>
                <c:pt idx="563">
                  <c:v>41102</c:v>
                </c:pt>
                <c:pt idx="564">
                  <c:v>41103</c:v>
                </c:pt>
                <c:pt idx="565">
                  <c:v>41106</c:v>
                </c:pt>
                <c:pt idx="566">
                  <c:v>41107</c:v>
                </c:pt>
                <c:pt idx="567">
                  <c:v>41108</c:v>
                </c:pt>
                <c:pt idx="568">
                  <c:v>41109</c:v>
                </c:pt>
                <c:pt idx="569">
                  <c:v>41110</c:v>
                </c:pt>
                <c:pt idx="570">
                  <c:v>41113</c:v>
                </c:pt>
                <c:pt idx="571">
                  <c:v>41114</c:v>
                </c:pt>
                <c:pt idx="572">
                  <c:v>41115</c:v>
                </c:pt>
                <c:pt idx="573">
                  <c:v>41116</c:v>
                </c:pt>
                <c:pt idx="574">
                  <c:v>41117</c:v>
                </c:pt>
                <c:pt idx="575">
                  <c:v>41120</c:v>
                </c:pt>
                <c:pt idx="576">
                  <c:v>41122</c:v>
                </c:pt>
                <c:pt idx="577">
                  <c:v>41123</c:v>
                </c:pt>
                <c:pt idx="578">
                  <c:v>41124</c:v>
                </c:pt>
                <c:pt idx="579">
                  <c:v>41127</c:v>
                </c:pt>
                <c:pt idx="580">
                  <c:v>41128</c:v>
                </c:pt>
                <c:pt idx="581">
                  <c:v>41129</c:v>
                </c:pt>
                <c:pt idx="582">
                  <c:v>41130</c:v>
                </c:pt>
                <c:pt idx="583">
                  <c:v>41131</c:v>
                </c:pt>
                <c:pt idx="584">
                  <c:v>41134</c:v>
                </c:pt>
                <c:pt idx="585">
                  <c:v>41135</c:v>
                </c:pt>
                <c:pt idx="586">
                  <c:v>41136</c:v>
                </c:pt>
                <c:pt idx="587">
                  <c:v>41137</c:v>
                </c:pt>
                <c:pt idx="588">
                  <c:v>41138</c:v>
                </c:pt>
                <c:pt idx="589">
                  <c:v>41142</c:v>
                </c:pt>
                <c:pt idx="590">
                  <c:v>41143</c:v>
                </c:pt>
                <c:pt idx="591">
                  <c:v>41144</c:v>
                </c:pt>
                <c:pt idx="592">
                  <c:v>41145</c:v>
                </c:pt>
                <c:pt idx="593">
                  <c:v>41148</c:v>
                </c:pt>
                <c:pt idx="594">
                  <c:v>41149</c:v>
                </c:pt>
                <c:pt idx="595">
                  <c:v>41150</c:v>
                </c:pt>
                <c:pt idx="596">
                  <c:v>41151</c:v>
                </c:pt>
                <c:pt idx="597">
                  <c:v>41155</c:v>
                </c:pt>
                <c:pt idx="598">
                  <c:v>41156</c:v>
                </c:pt>
                <c:pt idx="599">
                  <c:v>41157</c:v>
                </c:pt>
                <c:pt idx="600">
                  <c:v>41158</c:v>
                </c:pt>
                <c:pt idx="601">
                  <c:v>41159</c:v>
                </c:pt>
                <c:pt idx="602">
                  <c:v>41162</c:v>
                </c:pt>
                <c:pt idx="603">
                  <c:v>41163</c:v>
                </c:pt>
                <c:pt idx="604">
                  <c:v>41164</c:v>
                </c:pt>
                <c:pt idx="605">
                  <c:v>41165</c:v>
                </c:pt>
                <c:pt idx="606">
                  <c:v>41166</c:v>
                </c:pt>
                <c:pt idx="607">
                  <c:v>41169</c:v>
                </c:pt>
                <c:pt idx="608">
                  <c:v>41170</c:v>
                </c:pt>
                <c:pt idx="609">
                  <c:v>41171</c:v>
                </c:pt>
                <c:pt idx="610">
                  <c:v>41172</c:v>
                </c:pt>
                <c:pt idx="611">
                  <c:v>41173</c:v>
                </c:pt>
                <c:pt idx="612">
                  <c:v>41177</c:v>
                </c:pt>
                <c:pt idx="613">
                  <c:v>41178</c:v>
                </c:pt>
                <c:pt idx="614">
                  <c:v>41179</c:v>
                </c:pt>
                <c:pt idx="615">
                  <c:v>41183</c:v>
                </c:pt>
                <c:pt idx="616">
                  <c:v>41184</c:v>
                </c:pt>
                <c:pt idx="617">
                  <c:v>41185</c:v>
                </c:pt>
                <c:pt idx="618">
                  <c:v>41186</c:v>
                </c:pt>
                <c:pt idx="619">
                  <c:v>41187</c:v>
                </c:pt>
                <c:pt idx="620">
                  <c:v>41191</c:v>
                </c:pt>
                <c:pt idx="621">
                  <c:v>41192</c:v>
                </c:pt>
                <c:pt idx="622">
                  <c:v>41193</c:v>
                </c:pt>
                <c:pt idx="623">
                  <c:v>41194</c:v>
                </c:pt>
                <c:pt idx="624">
                  <c:v>41197</c:v>
                </c:pt>
                <c:pt idx="625">
                  <c:v>41198</c:v>
                </c:pt>
                <c:pt idx="626">
                  <c:v>41199</c:v>
                </c:pt>
                <c:pt idx="627">
                  <c:v>41200</c:v>
                </c:pt>
                <c:pt idx="628">
                  <c:v>41201</c:v>
                </c:pt>
                <c:pt idx="629">
                  <c:v>41204</c:v>
                </c:pt>
                <c:pt idx="630">
                  <c:v>41205</c:v>
                </c:pt>
                <c:pt idx="631">
                  <c:v>41206</c:v>
                </c:pt>
                <c:pt idx="632">
                  <c:v>41207</c:v>
                </c:pt>
                <c:pt idx="633">
                  <c:v>41208</c:v>
                </c:pt>
                <c:pt idx="634">
                  <c:v>41211</c:v>
                </c:pt>
                <c:pt idx="635">
                  <c:v>41212</c:v>
                </c:pt>
                <c:pt idx="636">
                  <c:v>41214</c:v>
                </c:pt>
                <c:pt idx="637">
                  <c:v>41215</c:v>
                </c:pt>
                <c:pt idx="638">
                  <c:v>41218</c:v>
                </c:pt>
                <c:pt idx="639">
                  <c:v>41219</c:v>
                </c:pt>
                <c:pt idx="640">
                  <c:v>41220</c:v>
                </c:pt>
                <c:pt idx="641">
                  <c:v>41221</c:v>
                </c:pt>
                <c:pt idx="642">
                  <c:v>41222</c:v>
                </c:pt>
                <c:pt idx="643">
                  <c:v>41225</c:v>
                </c:pt>
                <c:pt idx="644">
                  <c:v>41226</c:v>
                </c:pt>
                <c:pt idx="645">
                  <c:v>41227</c:v>
                </c:pt>
                <c:pt idx="646">
                  <c:v>41228</c:v>
                </c:pt>
                <c:pt idx="647">
                  <c:v>41229</c:v>
                </c:pt>
                <c:pt idx="648">
                  <c:v>41232</c:v>
                </c:pt>
                <c:pt idx="649">
                  <c:v>41233</c:v>
                </c:pt>
                <c:pt idx="650">
                  <c:v>41234</c:v>
                </c:pt>
                <c:pt idx="651">
                  <c:v>41235</c:v>
                </c:pt>
                <c:pt idx="652">
                  <c:v>41269</c:v>
                </c:pt>
                <c:pt idx="653">
                  <c:v>41270</c:v>
                </c:pt>
                <c:pt idx="654">
                  <c:v>41271</c:v>
                </c:pt>
                <c:pt idx="655">
                  <c:v>41276</c:v>
                </c:pt>
                <c:pt idx="656">
                  <c:v>41277</c:v>
                </c:pt>
                <c:pt idx="657">
                  <c:v>41278</c:v>
                </c:pt>
                <c:pt idx="658">
                  <c:v>41281</c:v>
                </c:pt>
                <c:pt idx="659">
                  <c:v>41282</c:v>
                </c:pt>
                <c:pt idx="660">
                  <c:v>41283</c:v>
                </c:pt>
                <c:pt idx="661">
                  <c:v>41284</c:v>
                </c:pt>
                <c:pt idx="662">
                  <c:v>41285</c:v>
                </c:pt>
                <c:pt idx="663">
                  <c:v>41288</c:v>
                </c:pt>
                <c:pt idx="664">
                  <c:v>41289</c:v>
                </c:pt>
                <c:pt idx="665">
                  <c:v>41290</c:v>
                </c:pt>
                <c:pt idx="666">
                  <c:v>41291</c:v>
                </c:pt>
                <c:pt idx="667">
                  <c:v>41292</c:v>
                </c:pt>
                <c:pt idx="668">
                  <c:v>41295</c:v>
                </c:pt>
                <c:pt idx="669">
                  <c:v>41296</c:v>
                </c:pt>
                <c:pt idx="670">
                  <c:v>41297</c:v>
                </c:pt>
                <c:pt idx="671">
                  <c:v>41304</c:v>
                </c:pt>
                <c:pt idx="672">
                  <c:v>41306</c:v>
                </c:pt>
                <c:pt idx="673">
                  <c:v>41309</c:v>
                </c:pt>
                <c:pt idx="674">
                  <c:v>41310</c:v>
                </c:pt>
                <c:pt idx="675">
                  <c:v>41311</c:v>
                </c:pt>
                <c:pt idx="676">
                  <c:v>41312</c:v>
                </c:pt>
                <c:pt idx="677">
                  <c:v>41313</c:v>
                </c:pt>
                <c:pt idx="678">
                  <c:v>41318</c:v>
                </c:pt>
                <c:pt idx="679">
                  <c:v>41319</c:v>
                </c:pt>
                <c:pt idx="680">
                  <c:v>41320</c:v>
                </c:pt>
                <c:pt idx="681">
                  <c:v>41323</c:v>
                </c:pt>
                <c:pt idx="682">
                  <c:v>41324</c:v>
                </c:pt>
                <c:pt idx="683">
                  <c:v>41326</c:v>
                </c:pt>
                <c:pt idx="684">
                  <c:v>41327</c:v>
                </c:pt>
                <c:pt idx="685">
                  <c:v>41330</c:v>
                </c:pt>
                <c:pt idx="686">
                  <c:v>41331</c:v>
                </c:pt>
                <c:pt idx="687">
                  <c:v>41332</c:v>
                </c:pt>
                <c:pt idx="688">
                  <c:v>41334</c:v>
                </c:pt>
                <c:pt idx="689">
                  <c:v>41337</c:v>
                </c:pt>
                <c:pt idx="690">
                  <c:v>41338</c:v>
                </c:pt>
                <c:pt idx="691">
                  <c:v>41339</c:v>
                </c:pt>
                <c:pt idx="692">
                  <c:v>41340</c:v>
                </c:pt>
                <c:pt idx="693">
                  <c:v>41341</c:v>
                </c:pt>
                <c:pt idx="694">
                  <c:v>41344</c:v>
                </c:pt>
                <c:pt idx="695">
                  <c:v>41345</c:v>
                </c:pt>
                <c:pt idx="696">
                  <c:v>41346</c:v>
                </c:pt>
                <c:pt idx="697">
                  <c:v>41347</c:v>
                </c:pt>
                <c:pt idx="698">
                  <c:v>41348</c:v>
                </c:pt>
                <c:pt idx="699">
                  <c:v>41351</c:v>
                </c:pt>
                <c:pt idx="700">
                  <c:v>41352</c:v>
                </c:pt>
                <c:pt idx="701">
                  <c:v>41353</c:v>
                </c:pt>
                <c:pt idx="702">
                  <c:v>41372</c:v>
                </c:pt>
                <c:pt idx="703">
                  <c:v>41373</c:v>
                </c:pt>
                <c:pt idx="704">
                  <c:v>41374</c:v>
                </c:pt>
                <c:pt idx="705">
                  <c:v>41375</c:v>
                </c:pt>
                <c:pt idx="706">
                  <c:v>41376</c:v>
                </c:pt>
                <c:pt idx="707">
                  <c:v>41379</c:v>
                </c:pt>
                <c:pt idx="708">
                  <c:v>41380</c:v>
                </c:pt>
                <c:pt idx="709">
                  <c:v>41381</c:v>
                </c:pt>
                <c:pt idx="710">
                  <c:v>41382</c:v>
                </c:pt>
                <c:pt idx="711">
                  <c:v>41383</c:v>
                </c:pt>
                <c:pt idx="712">
                  <c:v>41386</c:v>
                </c:pt>
                <c:pt idx="713">
                  <c:v>41387</c:v>
                </c:pt>
                <c:pt idx="714">
                  <c:v>41388</c:v>
                </c:pt>
                <c:pt idx="715">
                  <c:v>41389</c:v>
                </c:pt>
                <c:pt idx="716">
                  <c:v>41390</c:v>
                </c:pt>
                <c:pt idx="717">
                  <c:v>41393</c:v>
                </c:pt>
                <c:pt idx="718">
                  <c:v>41396</c:v>
                </c:pt>
                <c:pt idx="719">
                  <c:v>41397</c:v>
                </c:pt>
                <c:pt idx="720">
                  <c:v>41400</c:v>
                </c:pt>
                <c:pt idx="721">
                  <c:v>41401</c:v>
                </c:pt>
                <c:pt idx="722">
                  <c:v>41402</c:v>
                </c:pt>
                <c:pt idx="723">
                  <c:v>41403</c:v>
                </c:pt>
                <c:pt idx="724">
                  <c:v>41404</c:v>
                </c:pt>
                <c:pt idx="725">
                  <c:v>41407</c:v>
                </c:pt>
                <c:pt idx="726">
                  <c:v>41408</c:v>
                </c:pt>
                <c:pt idx="727">
                  <c:v>41409</c:v>
                </c:pt>
                <c:pt idx="728">
                  <c:v>41410</c:v>
                </c:pt>
                <c:pt idx="729">
                  <c:v>41411</c:v>
                </c:pt>
                <c:pt idx="730">
                  <c:v>41414</c:v>
                </c:pt>
                <c:pt idx="731">
                  <c:v>41415</c:v>
                </c:pt>
                <c:pt idx="732">
                  <c:v>41416</c:v>
                </c:pt>
                <c:pt idx="733">
                  <c:v>41417</c:v>
                </c:pt>
                <c:pt idx="734">
                  <c:v>41418</c:v>
                </c:pt>
                <c:pt idx="735">
                  <c:v>41449</c:v>
                </c:pt>
                <c:pt idx="736">
                  <c:v>41450</c:v>
                </c:pt>
                <c:pt idx="737">
                  <c:v>41451</c:v>
                </c:pt>
                <c:pt idx="738">
                  <c:v>41452</c:v>
                </c:pt>
                <c:pt idx="739">
                  <c:v>41456</c:v>
                </c:pt>
                <c:pt idx="740">
                  <c:v>41457</c:v>
                </c:pt>
                <c:pt idx="741">
                  <c:v>41458</c:v>
                </c:pt>
                <c:pt idx="742">
                  <c:v>41459</c:v>
                </c:pt>
                <c:pt idx="743">
                  <c:v>41460</c:v>
                </c:pt>
                <c:pt idx="744">
                  <c:v>41463</c:v>
                </c:pt>
                <c:pt idx="745">
                  <c:v>41465</c:v>
                </c:pt>
                <c:pt idx="746">
                  <c:v>41466</c:v>
                </c:pt>
                <c:pt idx="747">
                  <c:v>41467</c:v>
                </c:pt>
                <c:pt idx="748">
                  <c:v>41470</c:v>
                </c:pt>
                <c:pt idx="749">
                  <c:v>41471</c:v>
                </c:pt>
                <c:pt idx="750">
                  <c:v>41472</c:v>
                </c:pt>
                <c:pt idx="751">
                  <c:v>41473</c:v>
                </c:pt>
                <c:pt idx="752">
                  <c:v>41474</c:v>
                </c:pt>
                <c:pt idx="753">
                  <c:v>41477</c:v>
                </c:pt>
                <c:pt idx="754">
                  <c:v>41478</c:v>
                </c:pt>
                <c:pt idx="755">
                  <c:v>41479</c:v>
                </c:pt>
                <c:pt idx="756">
                  <c:v>41480</c:v>
                </c:pt>
                <c:pt idx="757">
                  <c:v>41481</c:v>
                </c:pt>
                <c:pt idx="758">
                  <c:v>41484</c:v>
                </c:pt>
                <c:pt idx="759">
                  <c:v>41485</c:v>
                </c:pt>
                <c:pt idx="760">
                  <c:v>41487</c:v>
                </c:pt>
                <c:pt idx="761">
                  <c:v>41488</c:v>
                </c:pt>
                <c:pt idx="762">
                  <c:v>41491</c:v>
                </c:pt>
                <c:pt idx="763">
                  <c:v>41492</c:v>
                </c:pt>
                <c:pt idx="764">
                  <c:v>41493</c:v>
                </c:pt>
                <c:pt idx="765">
                  <c:v>41494</c:v>
                </c:pt>
                <c:pt idx="766">
                  <c:v>41495</c:v>
                </c:pt>
                <c:pt idx="767">
                  <c:v>41498</c:v>
                </c:pt>
                <c:pt idx="768">
                  <c:v>41499</c:v>
                </c:pt>
                <c:pt idx="769">
                  <c:v>41500</c:v>
                </c:pt>
                <c:pt idx="770">
                  <c:v>41501</c:v>
                </c:pt>
                <c:pt idx="771">
                  <c:v>41502</c:v>
                </c:pt>
                <c:pt idx="772">
                  <c:v>41506</c:v>
                </c:pt>
                <c:pt idx="773">
                  <c:v>41507</c:v>
                </c:pt>
                <c:pt idx="774">
                  <c:v>41508</c:v>
                </c:pt>
                <c:pt idx="775">
                  <c:v>41509</c:v>
                </c:pt>
                <c:pt idx="776">
                  <c:v>41512</c:v>
                </c:pt>
                <c:pt idx="777">
                  <c:v>41513</c:v>
                </c:pt>
                <c:pt idx="778">
                  <c:v>41514</c:v>
                </c:pt>
                <c:pt idx="779">
                  <c:v>41515</c:v>
                </c:pt>
                <c:pt idx="780">
                  <c:v>41519</c:v>
                </c:pt>
                <c:pt idx="781">
                  <c:v>41520</c:v>
                </c:pt>
                <c:pt idx="782">
                  <c:v>41521</c:v>
                </c:pt>
                <c:pt idx="783">
                  <c:v>41522</c:v>
                </c:pt>
                <c:pt idx="784">
                  <c:v>41523</c:v>
                </c:pt>
                <c:pt idx="785">
                  <c:v>41526</c:v>
                </c:pt>
                <c:pt idx="786">
                  <c:v>41528</c:v>
                </c:pt>
                <c:pt idx="787">
                  <c:v>41529</c:v>
                </c:pt>
                <c:pt idx="788">
                  <c:v>41530</c:v>
                </c:pt>
                <c:pt idx="789">
                  <c:v>41533</c:v>
                </c:pt>
                <c:pt idx="790">
                  <c:v>41534</c:v>
                </c:pt>
                <c:pt idx="791">
                  <c:v>41535</c:v>
                </c:pt>
                <c:pt idx="792">
                  <c:v>41537</c:v>
                </c:pt>
                <c:pt idx="793">
                  <c:v>41540</c:v>
                </c:pt>
                <c:pt idx="794">
                  <c:v>41541</c:v>
                </c:pt>
                <c:pt idx="795">
                  <c:v>41542</c:v>
                </c:pt>
                <c:pt idx="796">
                  <c:v>41543</c:v>
                </c:pt>
                <c:pt idx="797">
                  <c:v>41544</c:v>
                </c:pt>
                <c:pt idx="798">
                  <c:v>41548</c:v>
                </c:pt>
                <c:pt idx="799">
                  <c:v>41549</c:v>
                </c:pt>
                <c:pt idx="800">
                  <c:v>41550</c:v>
                </c:pt>
                <c:pt idx="801">
                  <c:v>41551</c:v>
                </c:pt>
                <c:pt idx="802">
                  <c:v>41554</c:v>
                </c:pt>
                <c:pt idx="803">
                  <c:v>41555</c:v>
                </c:pt>
                <c:pt idx="804">
                  <c:v>41556</c:v>
                </c:pt>
                <c:pt idx="805">
                  <c:v>41557</c:v>
                </c:pt>
                <c:pt idx="806">
                  <c:v>41558</c:v>
                </c:pt>
                <c:pt idx="807">
                  <c:v>41562</c:v>
                </c:pt>
                <c:pt idx="808">
                  <c:v>41563</c:v>
                </c:pt>
                <c:pt idx="809">
                  <c:v>41564</c:v>
                </c:pt>
                <c:pt idx="810">
                  <c:v>41565</c:v>
                </c:pt>
                <c:pt idx="811">
                  <c:v>41568</c:v>
                </c:pt>
                <c:pt idx="812">
                  <c:v>41569</c:v>
                </c:pt>
                <c:pt idx="813">
                  <c:v>41570</c:v>
                </c:pt>
                <c:pt idx="814">
                  <c:v>41571</c:v>
                </c:pt>
                <c:pt idx="815">
                  <c:v>41572</c:v>
                </c:pt>
                <c:pt idx="816">
                  <c:v>41575</c:v>
                </c:pt>
                <c:pt idx="817">
                  <c:v>41576</c:v>
                </c:pt>
                <c:pt idx="818">
                  <c:v>41577</c:v>
                </c:pt>
                <c:pt idx="819">
                  <c:v>41579</c:v>
                </c:pt>
                <c:pt idx="820">
                  <c:v>41582</c:v>
                </c:pt>
                <c:pt idx="821">
                  <c:v>41583</c:v>
                </c:pt>
                <c:pt idx="822">
                  <c:v>41584</c:v>
                </c:pt>
                <c:pt idx="823">
                  <c:v>41585</c:v>
                </c:pt>
                <c:pt idx="824">
                  <c:v>41586</c:v>
                </c:pt>
                <c:pt idx="825">
                  <c:v>41589</c:v>
                </c:pt>
                <c:pt idx="826">
                  <c:v>41590</c:v>
                </c:pt>
                <c:pt idx="827">
                  <c:v>41591</c:v>
                </c:pt>
                <c:pt idx="828">
                  <c:v>41592</c:v>
                </c:pt>
                <c:pt idx="829">
                  <c:v>41593</c:v>
                </c:pt>
                <c:pt idx="830">
                  <c:v>41596</c:v>
                </c:pt>
                <c:pt idx="831">
                  <c:v>41597</c:v>
                </c:pt>
                <c:pt idx="832">
                  <c:v>41598</c:v>
                </c:pt>
                <c:pt idx="833">
                  <c:v>41599</c:v>
                </c:pt>
                <c:pt idx="834">
                  <c:v>41611</c:v>
                </c:pt>
                <c:pt idx="835">
                  <c:v>41612</c:v>
                </c:pt>
                <c:pt idx="836">
                  <c:v>41613</c:v>
                </c:pt>
                <c:pt idx="837">
                  <c:v>41614</c:v>
                </c:pt>
                <c:pt idx="838">
                  <c:v>41617</c:v>
                </c:pt>
                <c:pt idx="839">
                  <c:v>41618</c:v>
                </c:pt>
                <c:pt idx="840">
                  <c:v>41619</c:v>
                </c:pt>
                <c:pt idx="841">
                  <c:v>41620</c:v>
                </c:pt>
                <c:pt idx="842">
                  <c:v>41621</c:v>
                </c:pt>
                <c:pt idx="843">
                  <c:v>41624</c:v>
                </c:pt>
                <c:pt idx="844">
                  <c:v>41625</c:v>
                </c:pt>
                <c:pt idx="845">
                  <c:v>41626</c:v>
                </c:pt>
                <c:pt idx="846">
                  <c:v>41627</c:v>
                </c:pt>
                <c:pt idx="847">
                  <c:v>41628</c:v>
                </c:pt>
                <c:pt idx="848">
                  <c:v>41635</c:v>
                </c:pt>
                <c:pt idx="849">
                  <c:v>41642</c:v>
                </c:pt>
                <c:pt idx="850">
                  <c:v>41645</c:v>
                </c:pt>
                <c:pt idx="851">
                  <c:v>41646</c:v>
                </c:pt>
                <c:pt idx="852">
                  <c:v>41647</c:v>
                </c:pt>
                <c:pt idx="853">
                  <c:v>41648</c:v>
                </c:pt>
                <c:pt idx="854">
                  <c:v>41649</c:v>
                </c:pt>
                <c:pt idx="855">
                  <c:v>41652</c:v>
                </c:pt>
                <c:pt idx="856">
                  <c:v>41653</c:v>
                </c:pt>
                <c:pt idx="857">
                  <c:v>41654</c:v>
                </c:pt>
                <c:pt idx="858">
                  <c:v>41655</c:v>
                </c:pt>
                <c:pt idx="859">
                  <c:v>41656</c:v>
                </c:pt>
                <c:pt idx="860">
                  <c:v>41659</c:v>
                </c:pt>
                <c:pt idx="861">
                  <c:v>41660</c:v>
                </c:pt>
                <c:pt idx="862">
                  <c:v>41661</c:v>
                </c:pt>
                <c:pt idx="863">
                  <c:v>41662</c:v>
                </c:pt>
                <c:pt idx="864">
                  <c:v>41663</c:v>
                </c:pt>
                <c:pt idx="865">
                  <c:v>41666</c:v>
                </c:pt>
                <c:pt idx="866">
                  <c:v>41667</c:v>
                </c:pt>
                <c:pt idx="867">
                  <c:v>41668</c:v>
                </c:pt>
                <c:pt idx="868">
                  <c:v>41669</c:v>
                </c:pt>
                <c:pt idx="869">
                  <c:v>41673</c:v>
                </c:pt>
                <c:pt idx="870">
                  <c:v>41674</c:v>
                </c:pt>
                <c:pt idx="871">
                  <c:v>41675</c:v>
                </c:pt>
                <c:pt idx="872">
                  <c:v>41676</c:v>
                </c:pt>
                <c:pt idx="873">
                  <c:v>41677</c:v>
                </c:pt>
                <c:pt idx="874">
                  <c:v>41680</c:v>
                </c:pt>
                <c:pt idx="875">
                  <c:v>41681</c:v>
                </c:pt>
                <c:pt idx="876">
                  <c:v>41682</c:v>
                </c:pt>
                <c:pt idx="877">
                  <c:v>41683</c:v>
                </c:pt>
                <c:pt idx="878">
                  <c:v>41684</c:v>
                </c:pt>
                <c:pt idx="879">
                  <c:v>41687</c:v>
                </c:pt>
                <c:pt idx="880">
                  <c:v>41688</c:v>
                </c:pt>
                <c:pt idx="881">
                  <c:v>41689</c:v>
                </c:pt>
                <c:pt idx="882">
                  <c:v>41690</c:v>
                </c:pt>
                <c:pt idx="883">
                  <c:v>41691</c:v>
                </c:pt>
                <c:pt idx="884">
                  <c:v>41694</c:v>
                </c:pt>
                <c:pt idx="885">
                  <c:v>41695</c:v>
                </c:pt>
                <c:pt idx="886">
                  <c:v>41696</c:v>
                </c:pt>
                <c:pt idx="887">
                  <c:v>41697</c:v>
                </c:pt>
                <c:pt idx="888">
                  <c:v>41703</c:v>
                </c:pt>
                <c:pt idx="889">
                  <c:v>41704</c:v>
                </c:pt>
                <c:pt idx="890">
                  <c:v>41705</c:v>
                </c:pt>
                <c:pt idx="891">
                  <c:v>41708</c:v>
                </c:pt>
                <c:pt idx="892">
                  <c:v>41709</c:v>
                </c:pt>
                <c:pt idx="893">
                  <c:v>41710</c:v>
                </c:pt>
                <c:pt idx="894">
                  <c:v>41711</c:v>
                </c:pt>
                <c:pt idx="895">
                  <c:v>41712</c:v>
                </c:pt>
                <c:pt idx="896">
                  <c:v>41715</c:v>
                </c:pt>
                <c:pt idx="897">
                  <c:v>41716</c:v>
                </c:pt>
                <c:pt idx="898">
                  <c:v>41717</c:v>
                </c:pt>
                <c:pt idx="899">
                  <c:v>41718</c:v>
                </c:pt>
                <c:pt idx="900">
                  <c:v>41719</c:v>
                </c:pt>
                <c:pt idx="901">
                  <c:v>41725</c:v>
                </c:pt>
                <c:pt idx="902">
                  <c:v>41726</c:v>
                </c:pt>
                <c:pt idx="903">
                  <c:v>41729</c:v>
                </c:pt>
                <c:pt idx="904">
                  <c:v>41730</c:v>
                </c:pt>
                <c:pt idx="905">
                  <c:v>41732</c:v>
                </c:pt>
                <c:pt idx="906">
                  <c:v>41733</c:v>
                </c:pt>
                <c:pt idx="907">
                  <c:v>41736</c:v>
                </c:pt>
                <c:pt idx="908">
                  <c:v>41737</c:v>
                </c:pt>
                <c:pt idx="909">
                  <c:v>41738</c:v>
                </c:pt>
                <c:pt idx="910">
                  <c:v>41739</c:v>
                </c:pt>
                <c:pt idx="911">
                  <c:v>41740</c:v>
                </c:pt>
                <c:pt idx="912">
                  <c:v>41743</c:v>
                </c:pt>
                <c:pt idx="913">
                  <c:v>41744</c:v>
                </c:pt>
                <c:pt idx="914">
                  <c:v>41745</c:v>
                </c:pt>
                <c:pt idx="915">
                  <c:v>41750</c:v>
                </c:pt>
                <c:pt idx="916">
                  <c:v>41751</c:v>
                </c:pt>
                <c:pt idx="917">
                  <c:v>41752</c:v>
                </c:pt>
                <c:pt idx="918">
                  <c:v>41786</c:v>
                </c:pt>
                <c:pt idx="919">
                  <c:v>41787</c:v>
                </c:pt>
                <c:pt idx="920">
                  <c:v>41788</c:v>
                </c:pt>
                <c:pt idx="921">
                  <c:v>41789</c:v>
                </c:pt>
                <c:pt idx="922">
                  <c:v>41792</c:v>
                </c:pt>
                <c:pt idx="923">
                  <c:v>41793</c:v>
                </c:pt>
                <c:pt idx="924">
                  <c:v>41794</c:v>
                </c:pt>
                <c:pt idx="925">
                  <c:v>41795</c:v>
                </c:pt>
                <c:pt idx="926">
                  <c:v>41796</c:v>
                </c:pt>
                <c:pt idx="927">
                  <c:v>41799</c:v>
                </c:pt>
                <c:pt idx="928">
                  <c:v>41800</c:v>
                </c:pt>
                <c:pt idx="929">
                  <c:v>41801</c:v>
                </c:pt>
                <c:pt idx="930">
                  <c:v>41802</c:v>
                </c:pt>
                <c:pt idx="931">
                  <c:v>41803</c:v>
                </c:pt>
                <c:pt idx="932">
                  <c:v>41806</c:v>
                </c:pt>
                <c:pt idx="933">
                  <c:v>41807</c:v>
                </c:pt>
                <c:pt idx="934">
                  <c:v>41808</c:v>
                </c:pt>
                <c:pt idx="935">
                  <c:v>41809</c:v>
                </c:pt>
                <c:pt idx="936">
                  <c:v>41813</c:v>
                </c:pt>
                <c:pt idx="937">
                  <c:v>41814</c:v>
                </c:pt>
                <c:pt idx="938">
                  <c:v>41815</c:v>
                </c:pt>
                <c:pt idx="939">
                  <c:v>41816</c:v>
                </c:pt>
                <c:pt idx="940">
                  <c:v>41820</c:v>
                </c:pt>
                <c:pt idx="941">
                  <c:v>41822</c:v>
                </c:pt>
                <c:pt idx="942">
                  <c:v>41823</c:v>
                </c:pt>
                <c:pt idx="943">
                  <c:v>41824</c:v>
                </c:pt>
                <c:pt idx="944">
                  <c:v>41827</c:v>
                </c:pt>
                <c:pt idx="945">
                  <c:v>41828</c:v>
                </c:pt>
                <c:pt idx="946">
                  <c:v>41830</c:v>
                </c:pt>
                <c:pt idx="947">
                  <c:v>41831</c:v>
                </c:pt>
                <c:pt idx="948">
                  <c:v>41834</c:v>
                </c:pt>
                <c:pt idx="949">
                  <c:v>41835</c:v>
                </c:pt>
                <c:pt idx="950">
                  <c:v>41836</c:v>
                </c:pt>
                <c:pt idx="951">
                  <c:v>41837</c:v>
                </c:pt>
                <c:pt idx="952">
                  <c:v>41838</c:v>
                </c:pt>
                <c:pt idx="953">
                  <c:v>41841</c:v>
                </c:pt>
                <c:pt idx="954">
                  <c:v>41842</c:v>
                </c:pt>
                <c:pt idx="955">
                  <c:v>41843</c:v>
                </c:pt>
                <c:pt idx="956">
                  <c:v>41844</c:v>
                </c:pt>
                <c:pt idx="957">
                  <c:v>41845</c:v>
                </c:pt>
                <c:pt idx="958">
                  <c:v>41848</c:v>
                </c:pt>
                <c:pt idx="959">
                  <c:v>41849</c:v>
                </c:pt>
                <c:pt idx="960">
                  <c:v>41850</c:v>
                </c:pt>
                <c:pt idx="961">
                  <c:v>41851</c:v>
                </c:pt>
                <c:pt idx="962">
                  <c:v>41852</c:v>
                </c:pt>
                <c:pt idx="963">
                  <c:v>41856</c:v>
                </c:pt>
                <c:pt idx="964">
                  <c:v>41857</c:v>
                </c:pt>
                <c:pt idx="965">
                  <c:v>41858</c:v>
                </c:pt>
                <c:pt idx="966">
                  <c:v>41859</c:v>
                </c:pt>
                <c:pt idx="967">
                  <c:v>41862</c:v>
                </c:pt>
                <c:pt idx="968">
                  <c:v>41863</c:v>
                </c:pt>
                <c:pt idx="969">
                  <c:v>41864</c:v>
                </c:pt>
                <c:pt idx="970">
                  <c:v>41865</c:v>
                </c:pt>
                <c:pt idx="971">
                  <c:v>41866</c:v>
                </c:pt>
                <c:pt idx="972">
                  <c:v>41870</c:v>
                </c:pt>
                <c:pt idx="973">
                  <c:v>41871</c:v>
                </c:pt>
                <c:pt idx="974">
                  <c:v>41872</c:v>
                </c:pt>
                <c:pt idx="975">
                  <c:v>41873</c:v>
                </c:pt>
                <c:pt idx="976">
                  <c:v>41876</c:v>
                </c:pt>
                <c:pt idx="977">
                  <c:v>41877</c:v>
                </c:pt>
                <c:pt idx="978">
                  <c:v>41878</c:v>
                </c:pt>
                <c:pt idx="979">
                  <c:v>41879</c:v>
                </c:pt>
                <c:pt idx="980">
                  <c:v>41880</c:v>
                </c:pt>
                <c:pt idx="981">
                  <c:v>41883</c:v>
                </c:pt>
                <c:pt idx="982">
                  <c:v>41884</c:v>
                </c:pt>
                <c:pt idx="983">
                  <c:v>41885</c:v>
                </c:pt>
                <c:pt idx="984">
                  <c:v>41886</c:v>
                </c:pt>
                <c:pt idx="985">
                  <c:v>41887</c:v>
                </c:pt>
                <c:pt idx="986">
                  <c:v>41890</c:v>
                </c:pt>
                <c:pt idx="987">
                  <c:v>41891</c:v>
                </c:pt>
                <c:pt idx="988">
                  <c:v>41892</c:v>
                </c:pt>
                <c:pt idx="989">
                  <c:v>41893</c:v>
                </c:pt>
                <c:pt idx="990">
                  <c:v>41894</c:v>
                </c:pt>
                <c:pt idx="991">
                  <c:v>41897</c:v>
                </c:pt>
                <c:pt idx="992">
                  <c:v>41898</c:v>
                </c:pt>
                <c:pt idx="993">
                  <c:v>41899</c:v>
                </c:pt>
                <c:pt idx="994">
                  <c:v>41900</c:v>
                </c:pt>
                <c:pt idx="995">
                  <c:v>41901</c:v>
                </c:pt>
                <c:pt idx="996">
                  <c:v>41904</c:v>
                </c:pt>
                <c:pt idx="997">
                  <c:v>41905</c:v>
                </c:pt>
                <c:pt idx="998">
                  <c:v>41913</c:v>
                </c:pt>
                <c:pt idx="999">
                  <c:v>41914</c:v>
                </c:pt>
                <c:pt idx="1000">
                  <c:v>41915</c:v>
                </c:pt>
                <c:pt idx="1001">
                  <c:v>41918</c:v>
                </c:pt>
                <c:pt idx="1002">
                  <c:v>41919</c:v>
                </c:pt>
                <c:pt idx="1003">
                  <c:v>41920</c:v>
                </c:pt>
                <c:pt idx="1004">
                  <c:v>41921</c:v>
                </c:pt>
                <c:pt idx="1005">
                  <c:v>41922</c:v>
                </c:pt>
                <c:pt idx="1006">
                  <c:v>41926</c:v>
                </c:pt>
                <c:pt idx="1007">
                  <c:v>41927</c:v>
                </c:pt>
                <c:pt idx="1008">
                  <c:v>41928</c:v>
                </c:pt>
                <c:pt idx="1009">
                  <c:v>41929</c:v>
                </c:pt>
                <c:pt idx="1010">
                  <c:v>41932</c:v>
                </c:pt>
                <c:pt idx="1011">
                  <c:v>41933</c:v>
                </c:pt>
                <c:pt idx="1012">
                  <c:v>41934</c:v>
                </c:pt>
                <c:pt idx="1013">
                  <c:v>41935</c:v>
                </c:pt>
                <c:pt idx="1014">
                  <c:v>41936</c:v>
                </c:pt>
                <c:pt idx="1015">
                  <c:v>41939</c:v>
                </c:pt>
                <c:pt idx="1016">
                  <c:v>41940</c:v>
                </c:pt>
                <c:pt idx="1017">
                  <c:v>41941</c:v>
                </c:pt>
                <c:pt idx="1018">
                  <c:v>41942</c:v>
                </c:pt>
                <c:pt idx="1019">
                  <c:v>41946</c:v>
                </c:pt>
                <c:pt idx="1020">
                  <c:v>41947</c:v>
                </c:pt>
                <c:pt idx="1021">
                  <c:v>41948</c:v>
                </c:pt>
                <c:pt idx="1022">
                  <c:v>41949</c:v>
                </c:pt>
                <c:pt idx="1023">
                  <c:v>41950</c:v>
                </c:pt>
                <c:pt idx="1024">
                  <c:v>41953</c:v>
                </c:pt>
                <c:pt idx="1025">
                  <c:v>41954</c:v>
                </c:pt>
                <c:pt idx="1026">
                  <c:v>41955</c:v>
                </c:pt>
                <c:pt idx="1027">
                  <c:v>41956</c:v>
                </c:pt>
                <c:pt idx="1028">
                  <c:v>41957</c:v>
                </c:pt>
                <c:pt idx="1029">
                  <c:v>41960</c:v>
                </c:pt>
                <c:pt idx="1030">
                  <c:v>41961</c:v>
                </c:pt>
                <c:pt idx="1031">
                  <c:v>41962</c:v>
                </c:pt>
                <c:pt idx="1032">
                  <c:v>41963</c:v>
                </c:pt>
                <c:pt idx="1033">
                  <c:v>41964</c:v>
                </c:pt>
                <c:pt idx="1034">
                  <c:v>41968</c:v>
                </c:pt>
                <c:pt idx="1035">
                  <c:v>41969</c:v>
                </c:pt>
                <c:pt idx="1036">
                  <c:v>41970</c:v>
                </c:pt>
                <c:pt idx="1037">
                  <c:v>41971</c:v>
                </c:pt>
                <c:pt idx="1038">
                  <c:v>41974</c:v>
                </c:pt>
                <c:pt idx="1039">
                  <c:v>41975</c:v>
                </c:pt>
                <c:pt idx="1040">
                  <c:v>41976</c:v>
                </c:pt>
                <c:pt idx="1041">
                  <c:v>41977</c:v>
                </c:pt>
                <c:pt idx="1042">
                  <c:v>41978</c:v>
                </c:pt>
                <c:pt idx="1043">
                  <c:v>41982</c:v>
                </c:pt>
                <c:pt idx="1044">
                  <c:v>41983</c:v>
                </c:pt>
                <c:pt idx="1045">
                  <c:v>41984</c:v>
                </c:pt>
                <c:pt idx="1046">
                  <c:v>41985</c:v>
                </c:pt>
                <c:pt idx="1047">
                  <c:v>41988</c:v>
                </c:pt>
                <c:pt idx="1048">
                  <c:v>41989</c:v>
                </c:pt>
                <c:pt idx="1049">
                  <c:v>41990</c:v>
                </c:pt>
                <c:pt idx="1050">
                  <c:v>41991</c:v>
                </c:pt>
                <c:pt idx="1051">
                  <c:v>41992</c:v>
                </c:pt>
                <c:pt idx="1052">
                  <c:v>41995</c:v>
                </c:pt>
                <c:pt idx="1053">
                  <c:v>42002</c:v>
                </c:pt>
                <c:pt idx="1054">
                  <c:v>42010</c:v>
                </c:pt>
                <c:pt idx="1055">
                  <c:v>42011</c:v>
                </c:pt>
                <c:pt idx="1056">
                  <c:v>42012</c:v>
                </c:pt>
                <c:pt idx="1057">
                  <c:v>42013</c:v>
                </c:pt>
                <c:pt idx="1058">
                  <c:v>42016</c:v>
                </c:pt>
                <c:pt idx="1059">
                  <c:v>42017</c:v>
                </c:pt>
                <c:pt idx="1060">
                  <c:v>42018</c:v>
                </c:pt>
                <c:pt idx="1061">
                  <c:v>42019</c:v>
                </c:pt>
                <c:pt idx="1062">
                  <c:v>42020</c:v>
                </c:pt>
                <c:pt idx="1063">
                  <c:v>42023</c:v>
                </c:pt>
                <c:pt idx="1064">
                  <c:v>42024</c:v>
                </c:pt>
                <c:pt idx="1065">
                  <c:v>42025</c:v>
                </c:pt>
                <c:pt idx="1066">
                  <c:v>42026</c:v>
                </c:pt>
                <c:pt idx="1067">
                  <c:v>42027</c:v>
                </c:pt>
                <c:pt idx="1068">
                  <c:v>42031</c:v>
                </c:pt>
                <c:pt idx="1069">
                  <c:v>42032</c:v>
                </c:pt>
                <c:pt idx="1070">
                  <c:v>42033</c:v>
                </c:pt>
                <c:pt idx="1071">
                  <c:v>42034</c:v>
                </c:pt>
                <c:pt idx="1072">
                  <c:v>42037</c:v>
                </c:pt>
                <c:pt idx="1073">
                  <c:v>42038</c:v>
                </c:pt>
                <c:pt idx="1074">
                  <c:v>42039</c:v>
                </c:pt>
                <c:pt idx="1075">
                  <c:v>42040</c:v>
                </c:pt>
                <c:pt idx="1076">
                  <c:v>42041</c:v>
                </c:pt>
                <c:pt idx="1077">
                  <c:v>42044</c:v>
                </c:pt>
                <c:pt idx="1078">
                  <c:v>42045</c:v>
                </c:pt>
                <c:pt idx="1079">
                  <c:v>42046</c:v>
                </c:pt>
                <c:pt idx="1080">
                  <c:v>42047</c:v>
                </c:pt>
                <c:pt idx="1081">
                  <c:v>42048</c:v>
                </c:pt>
                <c:pt idx="1082">
                  <c:v>42053</c:v>
                </c:pt>
                <c:pt idx="1083">
                  <c:v>42054</c:v>
                </c:pt>
                <c:pt idx="1084">
                  <c:v>42055</c:v>
                </c:pt>
                <c:pt idx="1085">
                  <c:v>42058</c:v>
                </c:pt>
                <c:pt idx="1086">
                  <c:v>42059</c:v>
                </c:pt>
                <c:pt idx="1087">
                  <c:v>42060</c:v>
                </c:pt>
                <c:pt idx="1088">
                  <c:v>42061</c:v>
                </c:pt>
                <c:pt idx="1089">
                  <c:v>42065</c:v>
                </c:pt>
                <c:pt idx="1090">
                  <c:v>42066</c:v>
                </c:pt>
                <c:pt idx="1091">
                  <c:v>42067</c:v>
                </c:pt>
                <c:pt idx="1092">
                  <c:v>42068</c:v>
                </c:pt>
                <c:pt idx="1093">
                  <c:v>42069</c:v>
                </c:pt>
                <c:pt idx="1094">
                  <c:v>42072</c:v>
                </c:pt>
                <c:pt idx="1095">
                  <c:v>42073</c:v>
                </c:pt>
                <c:pt idx="1096">
                  <c:v>42074</c:v>
                </c:pt>
                <c:pt idx="1097">
                  <c:v>42075</c:v>
                </c:pt>
                <c:pt idx="1098">
                  <c:v>42076</c:v>
                </c:pt>
                <c:pt idx="1099">
                  <c:v>42079</c:v>
                </c:pt>
                <c:pt idx="1100">
                  <c:v>42080</c:v>
                </c:pt>
                <c:pt idx="1101">
                  <c:v>42081</c:v>
                </c:pt>
                <c:pt idx="1102">
                  <c:v>42082</c:v>
                </c:pt>
                <c:pt idx="1103">
                  <c:v>42083</c:v>
                </c:pt>
                <c:pt idx="1104">
                  <c:v>42111</c:v>
                </c:pt>
                <c:pt idx="1105">
                  <c:v>42114</c:v>
                </c:pt>
                <c:pt idx="1106">
                  <c:v>42115</c:v>
                </c:pt>
                <c:pt idx="1107">
                  <c:v>42116</c:v>
                </c:pt>
                <c:pt idx="1108">
                  <c:v>42117</c:v>
                </c:pt>
                <c:pt idx="1109">
                  <c:v>42118</c:v>
                </c:pt>
                <c:pt idx="1110">
                  <c:v>42121</c:v>
                </c:pt>
                <c:pt idx="1111">
                  <c:v>42122</c:v>
                </c:pt>
                <c:pt idx="1112">
                  <c:v>42123</c:v>
                </c:pt>
                <c:pt idx="1113">
                  <c:v>42124</c:v>
                </c:pt>
                <c:pt idx="1114">
                  <c:v>42128</c:v>
                </c:pt>
                <c:pt idx="1115">
                  <c:v>42129</c:v>
                </c:pt>
                <c:pt idx="1116">
                  <c:v>42130</c:v>
                </c:pt>
                <c:pt idx="1117">
                  <c:v>42131</c:v>
                </c:pt>
                <c:pt idx="1118">
                  <c:v>42132</c:v>
                </c:pt>
                <c:pt idx="1119">
                  <c:v>42135</c:v>
                </c:pt>
                <c:pt idx="1120">
                  <c:v>42136</c:v>
                </c:pt>
                <c:pt idx="1121">
                  <c:v>42137</c:v>
                </c:pt>
                <c:pt idx="1122">
                  <c:v>42138</c:v>
                </c:pt>
                <c:pt idx="1123">
                  <c:v>42139</c:v>
                </c:pt>
                <c:pt idx="1124">
                  <c:v>42142</c:v>
                </c:pt>
                <c:pt idx="1125">
                  <c:v>42143</c:v>
                </c:pt>
                <c:pt idx="1126">
                  <c:v>42144</c:v>
                </c:pt>
                <c:pt idx="1127">
                  <c:v>42145</c:v>
                </c:pt>
                <c:pt idx="1128">
                  <c:v>42179</c:v>
                </c:pt>
                <c:pt idx="1129">
                  <c:v>42180</c:v>
                </c:pt>
                <c:pt idx="1130">
                  <c:v>42181</c:v>
                </c:pt>
                <c:pt idx="1131">
                  <c:v>42184</c:v>
                </c:pt>
                <c:pt idx="1132">
                  <c:v>42185</c:v>
                </c:pt>
                <c:pt idx="1133">
                  <c:v>42186</c:v>
                </c:pt>
                <c:pt idx="1134">
                  <c:v>42187</c:v>
                </c:pt>
                <c:pt idx="1135">
                  <c:v>42188</c:v>
                </c:pt>
                <c:pt idx="1136">
                  <c:v>42191</c:v>
                </c:pt>
                <c:pt idx="1137">
                  <c:v>42192</c:v>
                </c:pt>
                <c:pt idx="1138">
                  <c:v>42193</c:v>
                </c:pt>
                <c:pt idx="1139">
                  <c:v>42195</c:v>
                </c:pt>
                <c:pt idx="1140">
                  <c:v>42198</c:v>
                </c:pt>
                <c:pt idx="1141">
                  <c:v>42199</c:v>
                </c:pt>
                <c:pt idx="1142">
                  <c:v>42200</c:v>
                </c:pt>
                <c:pt idx="1143">
                  <c:v>42201</c:v>
                </c:pt>
                <c:pt idx="1144">
                  <c:v>42202</c:v>
                </c:pt>
                <c:pt idx="1145">
                  <c:v>42205</c:v>
                </c:pt>
                <c:pt idx="1146">
                  <c:v>42206</c:v>
                </c:pt>
                <c:pt idx="1147">
                  <c:v>42207</c:v>
                </c:pt>
                <c:pt idx="1148">
                  <c:v>42208</c:v>
                </c:pt>
                <c:pt idx="1149">
                  <c:v>42209</c:v>
                </c:pt>
                <c:pt idx="1150">
                  <c:v>42220</c:v>
                </c:pt>
                <c:pt idx="1151">
                  <c:v>42221</c:v>
                </c:pt>
                <c:pt idx="1152">
                  <c:v>42222</c:v>
                </c:pt>
                <c:pt idx="1153">
                  <c:v>42223</c:v>
                </c:pt>
                <c:pt idx="1154">
                  <c:v>42226</c:v>
                </c:pt>
                <c:pt idx="1155">
                  <c:v>42227</c:v>
                </c:pt>
                <c:pt idx="1156">
                  <c:v>42228</c:v>
                </c:pt>
                <c:pt idx="1157">
                  <c:v>42229</c:v>
                </c:pt>
                <c:pt idx="1158">
                  <c:v>42230</c:v>
                </c:pt>
                <c:pt idx="1159">
                  <c:v>42234</c:v>
                </c:pt>
                <c:pt idx="1160">
                  <c:v>42235</c:v>
                </c:pt>
                <c:pt idx="1161">
                  <c:v>42236</c:v>
                </c:pt>
                <c:pt idx="1162">
                  <c:v>42237</c:v>
                </c:pt>
                <c:pt idx="1163">
                  <c:v>42240</c:v>
                </c:pt>
                <c:pt idx="1164">
                  <c:v>42241</c:v>
                </c:pt>
                <c:pt idx="1165">
                  <c:v>42242</c:v>
                </c:pt>
                <c:pt idx="1166">
                  <c:v>42243</c:v>
                </c:pt>
                <c:pt idx="1167">
                  <c:v>42244</c:v>
                </c:pt>
                <c:pt idx="1168">
                  <c:v>42247</c:v>
                </c:pt>
                <c:pt idx="1169">
                  <c:v>42248</c:v>
                </c:pt>
                <c:pt idx="1170">
                  <c:v>42249</c:v>
                </c:pt>
                <c:pt idx="1171">
                  <c:v>42250</c:v>
                </c:pt>
                <c:pt idx="1172">
                  <c:v>42251</c:v>
                </c:pt>
                <c:pt idx="1173">
                  <c:v>42254</c:v>
                </c:pt>
                <c:pt idx="1174">
                  <c:v>42255</c:v>
                </c:pt>
                <c:pt idx="1175">
                  <c:v>42256</c:v>
                </c:pt>
                <c:pt idx="1176">
                  <c:v>42257</c:v>
                </c:pt>
                <c:pt idx="1177">
                  <c:v>42258</c:v>
                </c:pt>
                <c:pt idx="1178">
                  <c:v>42261</c:v>
                </c:pt>
                <c:pt idx="1179">
                  <c:v>42262</c:v>
                </c:pt>
                <c:pt idx="1180">
                  <c:v>42263</c:v>
                </c:pt>
                <c:pt idx="1181">
                  <c:v>42264</c:v>
                </c:pt>
                <c:pt idx="1182">
                  <c:v>42265</c:v>
                </c:pt>
                <c:pt idx="1183">
                  <c:v>42268</c:v>
                </c:pt>
                <c:pt idx="1184">
                  <c:v>42269</c:v>
                </c:pt>
                <c:pt idx="1185">
                  <c:v>42270</c:v>
                </c:pt>
                <c:pt idx="1186">
                  <c:v>42285</c:v>
                </c:pt>
                <c:pt idx="1187">
                  <c:v>42286</c:v>
                </c:pt>
                <c:pt idx="1188">
                  <c:v>42290</c:v>
                </c:pt>
                <c:pt idx="1189">
                  <c:v>42291</c:v>
                </c:pt>
                <c:pt idx="1190">
                  <c:v>42292</c:v>
                </c:pt>
                <c:pt idx="1191">
                  <c:v>42293</c:v>
                </c:pt>
                <c:pt idx="1192">
                  <c:v>42296</c:v>
                </c:pt>
                <c:pt idx="1193">
                  <c:v>42297</c:v>
                </c:pt>
                <c:pt idx="1194">
                  <c:v>42298</c:v>
                </c:pt>
                <c:pt idx="1195">
                  <c:v>42299</c:v>
                </c:pt>
                <c:pt idx="1196">
                  <c:v>42300</c:v>
                </c:pt>
                <c:pt idx="1197">
                  <c:v>42310</c:v>
                </c:pt>
                <c:pt idx="1198">
                  <c:v>42311</c:v>
                </c:pt>
                <c:pt idx="1199">
                  <c:v>42312</c:v>
                </c:pt>
                <c:pt idx="1200">
                  <c:v>42313</c:v>
                </c:pt>
                <c:pt idx="1201">
                  <c:v>42314</c:v>
                </c:pt>
                <c:pt idx="1202">
                  <c:v>42317</c:v>
                </c:pt>
                <c:pt idx="1203">
                  <c:v>42318</c:v>
                </c:pt>
                <c:pt idx="1204">
                  <c:v>42319</c:v>
                </c:pt>
                <c:pt idx="1205">
                  <c:v>42320</c:v>
                </c:pt>
                <c:pt idx="1206">
                  <c:v>42321</c:v>
                </c:pt>
                <c:pt idx="1207">
                  <c:v>42324</c:v>
                </c:pt>
                <c:pt idx="1208">
                  <c:v>42325</c:v>
                </c:pt>
                <c:pt idx="1209">
                  <c:v>42326</c:v>
                </c:pt>
                <c:pt idx="1210">
                  <c:v>42327</c:v>
                </c:pt>
                <c:pt idx="1211">
                  <c:v>42328</c:v>
                </c:pt>
                <c:pt idx="1212">
                  <c:v>42360</c:v>
                </c:pt>
                <c:pt idx="1213">
                  <c:v>42361</c:v>
                </c:pt>
                <c:pt idx="1214">
                  <c:v>42366</c:v>
                </c:pt>
                <c:pt idx="1215">
                  <c:v>42367</c:v>
                </c:pt>
                <c:pt idx="1216">
                  <c:v>42368</c:v>
                </c:pt>
                <c:pt idx="1217">
                  <c:v>42373</c:v>
                </c:pt>
                <c:pt idx="1218">
                  <c:v>42374</c:v>
                </c:pt>
                <c:pt idx="1219">
                  <c:v>42375</c:v>
                </c:pt>
                <c:pt idx="1220">
                  <c:v>42376</c:v>
                </c:pt>
                <c:pt idx="1221">
                  <c:v>42377</c:v>
                </c:pt>
                <c:pt idx="1222">
                  <c:v>42380</c:v>
                </c:pt>
                <c:pt idx="1223">
                  <c:v>42381</c:v>
                </c:pt>
                <c:pt idx="1224">
                  <c:v>42382</c:v>
                </c:pt>
                <c:pt idx="1225">
                  <c:v>42383</c:v>
                </c:pt>
                <c:pt idx="1226">
                  <c:v>42384</c:v>
                </c:pt>
                <c:pt idx="1227">
                  <c:v>42387</c:v>
                </c:pt>
                <c:pt idx="1228">
                  <c:v>42388</c:v>
                </c:pt>
                <c:pt idx="1229">
                  <c:v>42389</c:v>
                </c:pt>
                <c:pt idx="1230">
                  <c:v>42390</c:v>
                </c:pt>
                <c:pt idx="1231">
                  <c:v>42391</c:v>
                </c:pt>
                <c:pt idx="1232">
                  <c:v>42401</c:v>
                </c:pt>
                <c:pt idx="1233">
                  <c:v>42402</c:v>
                </c:pt>
                <c:pt idx="1234">
                  <c:v>42403</c:v>
                </c:pt>
                <c:pt idx="1235">
                  <c:v>42404</c:v>
                </c:pt>
                <c:pt idx="1236">
                  <c:v>42405</c:v>
                </c:pt>
                <c:pt idx="1237">
                  <c:v>42410</c:v>
                </c:pt>
                <c:pt idx="1238">
                  <c:v>42411</c:v>
                </c:pt>
                <c:pt idx="1239">
                  <c:v>42412</c:v>
                </c:pt>
                <c:pt idx="1240">
                  <c:v>42415</c:v>
                </c:pt>
                <c:pt idx="1241">
                  <c:v>42416</c:v>
                </c:pt>
                <c:pt idx="1242">
                  <c:v>42417</c:v>
                </c:pt>
                <c:pt idx="1243">
                  <c:v>42418</c:v>
                </c:pt>
                <c:pt idx="1244">
                  <c:v>42419</c:v>
                </c:pt>
                <c:pt idx="1245">
                  <c:v>42422</c:v>
                </c:pt>
                <c:pt idx="1246">
                  <c:v>42450</c:v>
                </c:pt>
                <c:pt idx="1247">
                  <c:v>42451</c:v>
                </c:pt>
                <c:pt idx="1248">
                  <c:v>42480</c:v>
                </c:pt>
                <c:pt idx="1249">
                  <c:v>42481</c:v>
                </c:pt>
                <c:pt idx="1250">
                  <c:v>42482</c:v>
                </c:pt>
                <c:pt idx="1251">
                  <c:v>42492</c:v>
                </c:pt>
                <c:pt idx="1252">
                  <c:v>42493</c:v>
                </c:pt>
                <c:pt idx="1253">
                  <c:v>42494</c:v>
                </c:pt>
                <c:pt idx="1254">
                  <c:v>42495</c:v>
                </c:pt>
                <c:pt idx="1255">
                  <c:v>42496</c:v>
                </c:pt>
                <c:pt idx="1256">
                  <c:v>42499</c:v>
                </c:pt>
                <c:pt idx="1257">
                  <c:v>42500</c:v>
                </c:pt>
                <c:pt idx="1258">
                  <c:v>42501</c:v>
                </c:pt>
                <c:pt idx="1259">
                  <c:v>42502</c:v>
                </c:pt>
                <c:pt idx="1260">
                  <c:v>42503</c:v>
                </c:pt>
                <c:pt idx="1261">
                  <c:v>42506</c:v>
                </c:pt>
                <c:pt idx="1262">
                  <c:v>42507</c:v>
                </c:pt>
                <c:pt idx="1263">
                  <c:v>42508</c:v>
                </c:pt>
                <c:pt idx="1264">
                  <c:v>42509</c:v>
                </c:pt>
                <c:pt idx="1265">
                  <c:v>42510</c:v>
                </c:pt>
                <c:pt idx="1266">
                  <c:v>42513</c:v>
                </c:pt>
                <c:pt idx="1267">
                  <c:v>42522</c:v>
                </c:pt>
                <c:pt idx="1268">
                  <c:v>42523</c:v>
                </c:pt>
                <c:pt idx="1269">
                  <c:v>42524</c:v>
                </c:pt>
                <c:pt idx="1270">
                  <c:v>42527</c:v>
                </c:pt>
                <c:pt idx="1271">
                  <c:v>42528</c:v>
                </c:pt>
                <c:pt idx="1272">
                  <c:v>42529</c:v>
                </c:pt>
                <c:pt idx="1273">
                  <c:v>42530</c:v>
                </c:pt>
                <c:pt idx="1274">
                  <c:v>42531</c:v>
                </c:pt>
                <c:pt idx="1275">
                  <c:v>42534</c:v>
                </c:pt>
                <c:pt idx="1276">
                  <c:v>42535</c:v>
                </c:pt>
                <c:pt idx="1277">
                  <c:v>42536</c:v>
                </c:pt>
                <c:pt idx="1278">
                  <c:v>42537</c:v>
                </c:pt>
                <c:pt idx="1279">
                  <c:v>42542</c:v>
                </c:pt>
                <c:pt idx="1280">
                  <c:v>42543</c:v>
                </c:pt>
                <c:pt idx="1281">
                  <c:v>42544</c:v>
                </c:pt>
                <c:pt idx="1282">
                  <c:v>42545</c:v>
                </c:pt>
                <c:pt idx="1283">
                  <c:v>42549</c:v>
                </c:pt>
                <c:pt idx="1284">
                  <c:v>42550</c:v>
                </c:pt>
                <c:pt idx="1285">
                  <c:v>42552</c:v>
                </c:pt>
                <c:pt idx="1286">
                  <c:v>42555</c:v>
                </c:pt>
                <c:pt idx="1287">
                  <c:v>42556</c:v>
                </c:pt>
                <c:pt idx="1288">
                  <c:v>42557</c:v>
                </c:pt>
                <c:pt idx="1289">
                  <c:v>42558</c:v>
                </c:pt>
                <c:pt idx="1290">
                  <c:v>42562</c:v>
                </c:pt>
                <c:pt idx="1291">
                  <c:v>42563</c:v>
                </c:pt>
                <c:pt idx="1292">
                  <c:v>42564</c:v>
                </c:pt>
                <c:pt idx="1293">
                  <c:v>42565</c:v>
                </c:pt>
                <c:pt idx="1294">
                  <c:v>42566</c:v>
                </c:pt>
                <c:pt idx="1295">
                  <c:v>42569</c:v>
                </c:pt>
                <c:pt idx="1296">
                  <c:v>42570</c:v>
                </c:pt>
                <c:pt idx="1297">
                  <c:v>42571</c:v>
                </c:pt>
                <c:pt idx="1298">
                  <c:v>42572</c:v>
                </c:pt>
                <c:pt idx="1299">
                  <c:v>42573</c:v>
                </c:pt>
                <c:pt idx="1300">
                  <c:v>42607</c:v>
                </c:pt>
                <c:pt idx="1301">
                  <c:v>42608</c:v>
                </c:pt>
                <c:pt idx="1302">
                  <c:v>42611</c:v>
                </c:pt>
                <c:pt idx="1303">
                  <c:v>42612</c:v>
                </c:pt>
                <c:pt idx="1304">
                  <c:v>42614</c:v>
                </c:pt>
                <c:pt idx="1305">
                  <c:v>42615</c:v>
                </c:pt>
                <c:pt idx="1306">
                  <c:v>42618</c:v>
                </c:pt>
                <c:pt idx="1307">
                  <c:v>42619</c:v>
                </c:pt>
                <c:pt idx="1308">
                  <c:v>42620</c:v>
                </c:pt>
                <c:pt idx="1309">
                  <c:v>42621</c:v>
                </c:pt>
                <c:pt idx="1310">
                  <c:v>42622</c:v>
                </c:pt>
                <c:pt idx="1311">
                  <c:v>42625</c:v>
                </c:pt>
                <c:pt idx="1312">
                  <c:v>42626</c:v>
                </c:pt>
                <c:pt idx="1313">
                  <c:v>42627</c:v>
                </c:pt>
                <c:pt idx="1314">
                  <c:v>42628</c:v>
                </c:pt>
                <c:pt idx="1315">
                  <c:v>42629</c:v>
                </c:pt>
                <c:pt idx="1316">
                  <c:v>42632</c:v>
                </c:pt>
                <c:pt idx="1317">
                  <c:v>42633</c:v>
                </c:pt>
                <c:pt idx="1318">
                  <c:v>42634</c:v>
                </c:pt>
                <c:pt idx="1319">
                  <c:v>42635</c:v>
                </c:pt>
                <c:pt idx="1320">
                  <c:v>42636</c:v>
                </c:pt>
                <c:pt idx="1321">
                  <c:v>42647</c:v>
                </c:pt>
                <c:pt idx="1322">
                  <c:v>42648</c:v>
                </c:pt>
                <c:pt idx="1323">
                  <c:v>42649</c:v>
                </c:pt>
                <c:pt idx="1324">
                  <c:v>42650</c:v>
                </c:pt>
                <c:pt idx="1325">
                  <c:v>42654</c:v>
                </c:pt>
                <c:pt idx="1326">
                  <c:v>42655</c:v>
                </c:pt>
                <c:pt idx="1327">
                  <c:v>42656</c:v>
                </c:pt>
                <c:pt idx="1328">
                  <c:v>42657</c:v>
                </c:pt>
                <c:pt idx="1329">
                  <c:v>42660</c:v>
                </c:pt>
                <c:pt idx="1330">
                  <c:v>42661</c:v>
                </c:pt>
                <c:pt idx="1331">
                  <c:v>42662</c:v>
                </c:pt>
                <c:pt idx="1332">
                  <c:v>42663</c:v>
                </c:pt>
                <c:pt idx="1333">
                  <c:v>42664</c:v>
                </c:pt>
                <c:pt idx="1334">
                  <c:v>42667</c:v>
                </c:pt>
                <c:pt idx="1335">
                  <c:v>42668</c:v>
                </c:pt>
                <c:pt idx="1336">
                  <c:v>42669</c:v>
                </c:pt>
                <c:pt idx="1337">
                  <c:v>42670</c:v>
                </c:pt>
                <c:pt idx="1338">
                  <c:v>42671</c:v>
                </c:pt>
                <c:pt idx="1339">
                  <c:v>42675</c:v>
                </c:pt>
                <c:pt idx="1340">
                  <c:v>42676</c:v>
                </c:pt>
                <c:pt idx="1341">
                  <c:v>42677</c:v>
                </c:pt>
                <c:pt idx="1342">
                  <c:v>42678</c:v>
                </c:pt>
                <c:pt idx="1343">
                  <c:v>42681</c:v>
                </c:pt>
                <c:pt idx="1344">
                  <c:v>42682</c:v>
                </c:pt>
                <c:pt idx="1345">
                  <c:v>42683</c:v>
                </c:pt>
                <c:pt idx="1346">
                  <c:v>42684</c:v>
                </c:pt>
                <c:pt idx="1347">
                  <c:v>42685</c:v>
                </c:pt>
                <c:pt idx="1348">
                  <c:v>42688</c:v>
                </c:pt>
                <c:pt idx="1349">
                  <c:v>42689</c:v>
                </c:pt>
                <c:pt idx="1350">
                  <c:v>42690</c:v>
                </c:pt>
                <c:pt idx="1351">
                  <c:v>42691</c:v>
                </c:pt>
                <c:pt idx="1352">
                  <c:v>42692</c:v>
                </c:pt>
                <c:pt idx="1353">
                  <c:v>42695</c:v>
                </c:pt>
                <c:pt idx="1354">
                  <c:v>42696</c:v>
                </c:pt>
                <c:pt idx="1355">
                  <c:v>42697</c:v>
                </c:pt>
                <c:pt idx="1356">
                  <c:v>42698</c:v>
                </c:pt>
                <c:pt idx="1357">
                  <c:v>42699</c:v>
                </c:pt>
                <c:pt idx="1358">
                  <c:v>42703</c:v>
                </c:pt>
                <c:pt idx="1359">
                  <c:v>42705</c:v>
                </c:pt>
                <c:pt idx="1360">
                  <c:v>42706</c:v>
                </c:pt>
                <c:pt idx="1361">
                  <c:v>42709</c:v>
                </c:pt>
                <c:pt idx="1362">
                  <c:v>42710</c:v>
                </c:pt>
                <c:pt idx="1363">
                  <c:v>42711</c:v>
                </c:pt>
                <c:pt idx="1364">
                  <c:v>42716</c:v>
                </c:pt>
                <c:pt idx="1365">
                  <c:v>42717</c:v>
                </c:pt>
                <c:pt idx="1366">
                  <c:v>42718</c:v>
                </c:pt>
                <c:pt idx="1367">
                  <c:v>42719</c:v>
                </c:pt>
                <c:pt idx="1368">
                  <c:v>42723</c:v>
                </c:pt>
                <c:pt idx="1369">
                  <c:v>42725</c:v>
                </c:pt>
                <c:pt idx="1370">
                  <c:v>42727</c:v>
                </c:pt>
                <c:pt idx="1371">
                  <c:v>42730</c:v>
                </c:pt>
                <c:pt idx="1372">
                  <c:v>42731</c:v>
                </c:pt>
                <c:pt idx="1373">
                  <c:v>42732</c:v>
                </c:pt>
                <c:pt idx="1374">
                  <c:v>42733</c:v>
                </c:pt>
                <c:pt idx="1375">
                  <c:v>42737</c:v>
                </c:pt>
                <c:pt idx="1376">
                  <c:v>42738</c:v>
                </c:pt>
                <c:pt idx="1377">
                  <c:v>42739</c:v>
                </c:pt>
                <c:pt idx="1378">
                  <c:v>42740</c:v>
                </c:pt>
                <c:pt idx="1379">
                  <c:v>42741</c:v>
                </c:pt>
                <c:pt idx="1380">
                  <c:v>42744</c:v>
                </c:pt>
                <c:pt idx="1381">
                  <c:v>42745</c:v>
                </c:pt>
                <c:pt idx="1382">
                  <c:v>42746</c:v>
                </c:pt>
                <c:pt idx="1383">
                  <c:v>42747</c:v>
                </c:pt>
                <c:pt idx="1384">
                  <c:v>42748</c:v>
                </c:pt>
                <c:pt idx="1385">
                  <c:v>42751</c:v>
                </c:pt>
                <c:pt idx="1386">
                  <c:v>42752</c:v>
                </c:pt>
                <c:pt idx="1387">
                  <c:v>42753</c:v>
                </c:pt>
                <c:pt idx="1388">
                  <c:v>42754</c:v>
                </c:pt>
                <c:pt idx="1389">
                  <c:v>42755</c:v>
                </c:pt>
                <c:pt idx="1390">
                  <c:v>42758</c:v>
                </c:pt>
                <c:pt idx="1391">
                  <c:v>42759</c:v>
                </c:pt>
                <c:pt idx="1392">
                  <c:v>42760</c:v>
                </c:pt>
                <c:pt idx="1393">
                  <c:v>42761</c:v>
                </c:pt>
                <c:pt idx="1394">
                  <c:v>42762</c:v>
                </c:pt>
                <c:pt idx="1395">
                  <c:v>42765</c:v>
                </c:pt>
                <c:pt idx="1396">
                  <c:v>42768</c:v>
                </c:pt>
                <c:pt idx="1397">
                  <c:v>42769</c:v>
                </c:pt>
                <c:pt idx="1398">
                  <c:v>42772</c:v>
                </c:pt>
                <c:pt idx="1399">
                  <c:v>42773</c:v>
                </c:pt>
                <c:pt idx="1400">
                  <c:v>42774</c:v>
                </c:pt>
                <c:pt idx="1401">
                  <c:v>42775</c:v>
                </c:pt>
                <c:pt idx="1402">
                  <c:v>42776</c:v>
                </c:pt>
                <c:pt idx="1403">
                  <c:v>42779</c:v>
                </c:pt>
                <c:pt idx="1404">
                  <c:v>42780</c:v>
                </c:pt>
                <c:pt idx="1405">
                  <c:v>42781</c:v>
                </c:pt>
                <c:pt idx="1406">
                  <c:v>42782</c:v>
                </c:pt>
                <c:pt idx="1407">
                  <c:v>42783</c:v>
                </c:pt>
                <c:pt idx="1408">
                  <c:v>42790</c:v>
                </c:pt>
                <c:pt idx="1409">
                  <c:v>42795</c:v>
                </c:pt>
                <c:pt idx="1410">
                  <c:v>42796</c:v>
                </c:pt>
                <c:pt idx="1411">
                  <c:v>42797</c:v>
                </c:pt>
                <c:pt idx="1412">
                  <c:v>42800</c:v>
                </c:pt>
                <c:pt idx="1413">
                  <c:v>42801</c:v>
                </c:pt>
                <c:pt idx="1414">
                  <c:v>42802</c:v>
                </c:pt>
                <c:pt idx="1415">
                  <c:v>42803</c:v>
                </c:pt>
                <c:pt idx="1416">
                  <c:v>42804</c:v>
                </c:pt>
                <c:pt idx="1417">
                  <c:v>42807</c:v>
                </c:pt>
                <c:pt idx="1418">
                  <c:v>42809</c:v>
                </c:pt>
                <c:pt idx="1419">
                  <c:v>42810</c:v>
                </c:pt>
                <c:pt idx="1420">
                  <c:v>42811</c:v>
                </c:pt>
                <c:pt idx="1421">
                  <c:v>42814</c:v>
                </c:pt>
                <c:pt idx="1422">
                  <c:v>42815</c:v>
                </c:pt>
                <c:pt idx="1423">
                  <c:v>42816</c:v>
                </c:pt>
                <c:pt idx="1424">
                  <c:v>42817</c:v>
                </c:pt>
                <c:pt idx="1425">
                  <c:v>42821</c:v>
                </c:pt>
                <c:pt idx="1426">
                  <c:v>42822</c:v>
                </c:pt>
                <c:pt idx="1427">
                  <c:v>42823</c:v>
                </c:pt>
                <c:pt idx="1428">
                  <c:v>42824</c:v>
                </c:pt>
                <c:pt idx="1429">
                  <c:v>42825</c:v>
                </c:pt>
                <c:pt idx="1430">
                  <c:v>42828</c:v>
                </c:pt>
                <c:pt idx="1431">
                  <c:v>42829</c:v>
                </c:pt>
                <c:pt idx="1432">
                  <c:v>42830</c:v>
                </c:pt>
                <c:pt idx="1433">
                  <c:v>42831</c:v>
                </c:pt>
                <c:pt idx="1434">
                  <c:v>42832</c:v>
                </c:pt>
                <c:pt idx="1435">
                  <c:v>42835</c:v>
                </c:pt>
                <c:pt idx="1436">
                  <c:v>42836</c:v>
                </c:pt>
                <c:pt idx="1437">
                  <c:v>42837</c:v>
                </c:pt>
                <c:pt idx="1438">
                  <c:v>42842</c:v>
                </c:pt>
                <c:pt idx="1439">
                  <c:v>42843</c:v>
                </c:pt>
                <c:pt idx="1440">
                  <c:v>42844</c:v>
                </c:pt>
                <c:pt idx="1441">
                  <c:v>42845</c:v>
                </c:pt>
                <c:pt idx="1442">
                  <c:v>42846</c:v>
                </c:pt>
                <c:pt idx="1443">
                  <c:v>42851</c:v>
                </c:pt>
                <c:pt idx="1444">
                  <c:v>42852</c:v>
                </c:pt>
                <c:pt idx="1445">
                  <c:v>42853</c:v>
                </c:pt>
                <c:pt idx="1446">
                  <c:v>42857</c:v>
                </c:pt>
                <c:pt idx="1447">
                  <c:v>42858</c:v>
                </c:pt>
                <c:pt idx="1448">
                  <c:v>42859</c:v>
                </c:pt>
                <c:pt idx="1449">
                  <c:v>42860</c:v>
                </c:pt>
                <c:pt idx="1450">
                  <c:v>42863</c:v>
                </c:pt>
                <c:pt idx="1451">
                  <c:v>42864</c:v>
                </c:pt>
                <c:pt idx="1452">
                  <c:v>42865</c:v>
                </c:pt>
                <c:pt idx="1453">
                  <c:v>42866</c:v>
                </c:pt>
                <c:pt idx="1454">
                  <c:v>42867</c:v>
                </c:pt>
                <c:pt idx="1455">
                  <c:v>42870</c:v>
                </c:pt>
                <c:pt idx="1456">
                  <c:v>42871</c:v>
                </c:pt>
                <c:pt idx="1457">
                  <c:v>42872</c:v>
                </c:pt>
                <c:pt idx="1458">
                  <c:v>42873</c:v>
                </c:pt>
                <c:pt idx="1459">
                  <c:v>42874</c:v>
                </c:pt>
                <c:pt idx="1460">
                  <c:v>42877</c:v>
                </c:pt>
                <c:pt idx="1461">
                  <c:v>42878</c:v>
                </c:pt>
                <c:pt idx="1462">
                  <c:v>42881</c:v>
                </c:pt>
                <c:pt idx="1463">
                  <c:v>42884</c:v>
                </c:pt>
                <c:pt idx="1464">
                  <c:v>42885</c:v>
                </c:pt>
                <c:pt idx="1465">
                  <c:v>42886</c:v>
                </c:pt>
                <c:pt idx="1466">
                  <c:v>42887</c:v>
                </c:pt>
                <c:pt idx="1467">
                  <c:v>42888</c:v>
                </c:pt>
                <c:pt idx="1468">
                  <c:v>42891</c:v>
                </c:pt>
                <c:pt idx="1469">
                  <c:v>42892</c:v>
                </c:pt>
                <c:pt idx="1470">
                  <c:v>42893</c:v>
                </c:pt>
                <c:pt idx="1471">
                  <c:v>42894</c:v>
                </c:pt>
                <c:pt idx="1472">
                  <c:v>42895</c:v>
                </c:pt>
                <c:pt idx="1473">
                  <c:v>42898</c:v>
                </c:pt>
                <c:pt idx="1474">
                  <c:v>42899</c:v>
                </c:pt>
                <c:pt idx="1475">
                  <c:v>42900</c:v>
                </c:pt>
                <c:pt idx="1476">
                  <c:v>42901</c:v>
                </c:pt>
                <c:pt idx="1477">
                  <c:v>42902</c:v>
                </c:pt>
                <c:pt idx="1478">
                  <c:v>42905</c:v>
                </c:pt>
                <c:pt idx="1479">
                  <c:v>42907</c:v>
                </c:pt>
                <c:pt idx="1480">
                  <c:v>42908</c:v>
                </c:pt>
                <c:pt idx="1481">
                  <c:v>42909</c:v>
                </c:pt>
                <c:pt idx="1482">
                  <c:v>42912</c:v>
                </c:pt>
                <c:pt idx="1483">
                  <c:v>42914</c:v>
                </c:pt>
                <c:pt idx="1484">
                  <c:v>42915</c:v>
                </c:pt>
                <c:pt idx="1485">
                  <c:v>42916</c:v>
                </c:pt>
                <c:pt idx="1486">
                  <c:v>42919</c:v>
                </c:pt>
                <c:pt idx="1487">
                  <c:v>42920</c:v>
                </c:pt>
                <c:pt idx="1488">
                  <c:v>42921</c:v>
                </c:pt>
                <c:pt idx="1489">
                  <c:v>42922</c:v>
                </c:pt>
                <c:pt idx="1490">
                  <c:v>42923</c:v>
                </c:pt>
                <c:pt idx="1491">
                  <c:v>42926</c:v>
                </c:pt>
                <c:pt idx="1492">
                  <c:v>42927</c:v>
                </c:pt>
                <c:pt idx="1493">
                  <c:v>42928</c:v>
                </c:pt>
                <c:pt idx="1494">
                  <c:v>42929</c:v>
                </c:pt>
                <c:pt idx="1495">
                  <c:v>42935</c:v>
                </c:pt>
                <c:pt idx="1496">
                  <c:v>42936</c:v>
                </c:pt>
                <c:pt idx="1497">
                  <c:v>42937</c:v>
                </c:pt>
                <c:pt idx="1498">
                  <c:v>42940</c:v>
                </c:pt>
                <c:pt idx="1499">
                  <c:v>42941</c:v>
                </c:pt>
                <c:pt idx="1500">
                  <c:v>42942</c:v>
                </c:pt>
                <c:pt idx="1501">
                  <c:v>42943</c:v>
                </c:pt>
                <c:pt idx="1502">
                  <c:v>42944</c:v>
                </c:pt>
                <c:pt idx="1503">
                  <c:v>42948</c:v>
                </c:pt>
                <c:pt idx="1504">
                  <c:v>42949</c:v>
                </c:pt>
                <c:pt idx="1505">
                  <c:v>42950</c:v>
                </c:pt>
                <c:pt idx="1506">
                  <c:v>42951</c:v>
                </c:pt>
                <c:pt idx="1507">
                  <c:v>42954</c:v>
                </c:pt>
                <c:pt idx="1508">
                  <c:v>42955</c:v>
                </c:pt>
                <c:pt idx="1509">
                  <c:v>42956</c:v>
                </c:pt>
                <c:pt idx="1510">
                  <c:v>42957</c:v>
                </c:pt>
                <c:pt idx="1511">
                  <c:v>42958</c:v>
                </c:pt>
                <c:pt idx="1512">
                  <c:v>42961</c:v>
                </c:pt>
                <c:pt idx="1513">
                  <c:v>42962</c:v>
                </c:pt>
                <c:pt idx="1514">
                  <c:v>42963</c:v>
                </c:pt>
                <c:pt idx="1515">
                  <c:v>42964</c:v>
                </c:pt>
                <c:pt idx="1516">
                  <c:v>42965</c:v>
                </c:pt>
                <c:pt idx="1517">
                  <c:v>42969</c:v>
                </c:pt>
                <c:pt idx="1518">
                  <c:v>42970</c:v>
                </c:pt>
                <c:pt idx="1519">
                  <c:v>42971</c:v>
                </c:pt>
                <c:pt idx="1520">
                  <c:v>42972</c:v>
                </c:pt>
                <c:pt idx="1521">
                  <c:v>42975</c:v>
                </c:pt>
                <c:pt idx="1522">
                  <c:v>42976</c:v>
                </c:pt>
                <c:pt idx="1523">
                  <c:v>42977</c:v>
                </c:pt>
                <c:pt idx="1524">
                  <c:v>42979</c:v>
                </c:pt>
                <c:pt idx="1525">
                  <c:v>42982</c:v>
                </c:pt>
                <c:pt idx="1526">
                  <c:v>42983</c:v>
                </c:pt>
                <c:pt idx="1527">
                  <c:v>42984</c:v>
                </c:pt>
                <c:pt idx="1528">
                  <c:v>42985</c:v>
                </c:pt>
                <c:pt idx="1529">
                  <c:v>42986</c:v>
                </c:pt>
                <c:pt idx="1530">
                  <c:v>42989</c:v>
                </c:pt>
                <c:pt idx="1531">
                  <c:v>42990</c:v>
                </c:pt>
                <c:pt idx="1532">
                  <c:v>42991</c:v>
                </c:pt>
                <c:pt idx="1533">
                  <c:v>42992</c:v>
                </c:pt>
                <c:pt idx="1534">
                  <c:v>42993</c:v>
                </c:pt>
                <c:pt idx="1535">
                  <c:v>42996</c:v>
                </c:pt>
                <c:pt idx="1536">
                  <c:v>42997</c:v>
                </c:pt>
                <c:pt idx="1537">
                  <c:v>42998</c:v>
                </c:pt>
                <c:pt idx="1538">
                  <c:v>42999</c:v>
                </c:pt>
                <c:pt idx="1539">
                  <c:v>43000</c:v>
                </c:pt>
                <c:pt idx="1540">
                  <c:v>43003</c:v>
                </c:pt>
                <c:pt idx="1541">
                  <c:v>43004</c:v>
                </c:pt>
                <c:pt idx="1542">
                  <c:v>43005</c:v>
                </c:pt>
                <c:pt idx="1543">
                  <c:v>43006</c:v>
                </c:pt>
                <c:pt idx="1544">
                  <c:v>43010</c:v>
                </c:pt>
                <c:pt idx="1545">
                  <c:v>43011</c:v>
                </c:pt>
                <c:pt idx="1546">
                  <c:v>43012</c:v>
                </c:pt>
                <c:pt idx="1547">
                  <c:v>43013</c:v>
                </c:pt>
                <c:pt idx="1548">
                  <c:v>43014</c:v>
                </c:pt>
                <c:pt idx="1549">
                  <c:v>43017</c:v>
                </c:pt>
                <c:pt idx="1550">
                  <c:v>43018</c:v>
                </c:pt>
                <c:pt idx="1551">
                  <c:v>43019</c:v>
                </c:pt>
                <c:pt idx="1552">
                  <c:v>43020</c:v>
                </c:pt>
                <c:pt idx="1553">
                  <c:v>43021</c:v>
                </c:pt>
                <c:pt idx="1554">
                  <c:v>43025</c:v>
                </c:pt>
                <c:pt idx="1555">
                  <c:v>43026</c:v>
                </c:pt>
                <c:pt idx="1556">
                  <c:v>43027</c:v>
                </c:pt>
                <c:pt idx="1557">
                  <c:v>43028</c:v>
                </c:pt>
                <c:pt idx="1558">
                  <c:v>43031</c:v>
                </c:pt>
                <c:pt idx="1559">
                  <c:v>43032</c:v>
                </c:pt>
                <c:pt idx="1560">
                  <c:v>43033</c:v>
                </c:pt>
                <c:pt idx="1561">
                  <c:v>43034</c:v>
                </c:pt>
                <c:pt idx="1562">
                  <c:v>43035</c:v>
                </c:pt>
                <c:pt idx="1563">
                  <c:v>43038</c:v>
                </c:pt>
                <c:pt idx="1564">
                  <c:v>43040</c:v>
                </c:pt>
                <c:pt idx="1565">
                  <c:v>43041</c:v>
                </c:pt>
                <c:pt idx="1566">
                  <c:v>43042</c:v>
                </c:pt>
                <c:pt idx="1567">
                  <c:v>43046</c:v>
                </c:pt>
                <c:pt idx="1568">
                  <c:v>43047</c:v>
                </c:pt>
                <c:pt idx="1569">
                  <c:v>43048</c:v>
                </c:pt>
                <c:pt idx="1570">
                  <c:v>43049</c:v>
                </c:pt>
                <c:pt idx="1571">
                  <c:v>43052</c:v>
                </c:pt>
                <c:pt idx="1572">
                  <c:v>43053</c:v>
                </c:pt>
                <c:pt idx="1573">
                  <c:v>43054</c:v>
                </c:pt>
                <c:pt idx="1574">
                  <c:v>43055</c:v>
                </c:pt>
                <c:pt idx="1575">
                  <c:v>43056</c:v>
                </c:pt>
                <c:pt idx="1576">
                  <c:v>43060</c:v>
                </c:pt>
                <c:pt idx="1577">
                  <c:v>43061</c:v>
                </c:pt>
                <c:pt idx="1578">
                  <c:v>43062</c:v>
                </c:pt>
                <c:pt idx="1579">
                  <c:v>43063</c:v>
                </c:pt>
                <c:pt idx="1580">
                  <c:v>43066</c:v>
                </c:pt>
                <c:pt idx="1581">
                  <c:v>43067</c:v>
                </c:pt>
                <c:pt idx="1582">
                  <c:v>43068</c:v>
                </c:pt>
                <c:pt idx="1583">
                  <c:v>43075</c:v>
                </c:pt>
                <c:pt idx="1584">
                  <c:v>43076</c:v>
                </c:pt>
                <c:pt idx="1585">
                  <c:v>43080</c:v>
                </c:pt>
                <c:pt idx="1586">
                  <c:v>43081</c:v>
                </c:pt>
                <c:pt idx="1587">
                  <c:v>43082</c:v>
                </c:pt>
                <c:pt idx="1588">
                  <c:v>43083</c:v>
                </c:pt>
                <c:pt idx="1589">
                  <c:v>43084</c:v>
                </c:pt>
                <c:pt idx="1590">
                  <c:v>43087</c:v>
                </c:pt>
                <c:pt idx="1591">
                  <c:v>43088</c:v>
                </c:pt>
                <c:pt idx="1592">
                  <c:v>43089</c:v>
                </c:pt>
                <c:pt idx="1593">
                  <c:v>43090</c:v>
                </c:pt>
                <c:pt idx="1594">
                  <c:v>43091</c:v>
                </c:pt>
                <c:pt idx="1595">
                  <c:v>43095</c:v>
                </c:pt>
                <c:pt idx="1596">
                  <c:v>43096</c:v>
                </c:pt>
                <c:pt idx="1597">
                  <c:v>43097</c:v>
                </c:pt>
                <c:pt idx="1598">
                  <c:v>43102</c:v>
                </c:pt>
                <c:pt idx="1599">
                  <c:v>43103</c:v>
                </c:pt>
                <c:pt idx="1600">
                  <c:v>43104</c:v>
                </c:pt>
                <c:pt idx="1601">
                  <c:v>43105</c:v>
                </c:pt>
                <c:pt idx="1602">
                  <c:v>43108</c:v>
                </c:pt>
                <c:pt idx="1603">
                  <c:v>43109</c:v>
                </c:pt>
                <c:pt idx="1604">
                  <c:v>43110</c:v>
                </c:pt>
                <c:pt idx="1605">
                  <c:v>43111</c:v>
                </c:pt>
                <c:pt idx="1606">
                  <c:v>43112</c:v>
                </c:pt>
                <c:pt idx="1607">
                  <c:v>43115</c:v>
                </c:pt>
                <c:pt idx="1608">
                  <c:v>43116</c:v>
                </c:pt>
                <c:pt idx="1609">
                  <c:v>43117</c:v>
                </c:pt>
                <c:pt idx="1610">
                  <c:v>43118</c:v>
                </c:pt>
                <c:pt idx="1611">
                  <c:v>43119</c:v>
                </c:pt>
                <c:pt idx="1612">
                  <c:v>43122</c:v>
                </c:pt>
                <c:pt idx="1613">
                  <c:v>43123</c:v>
                </c:pt>
                <c:pt idx="1614">
                  <c:v>43124</c:v>
                </c:pt>
                <c:pt idx="1615">
                  <c:v>43125</c:v>
                </c:pt>
                <c:pt idx="1616">
                  <c:v>43126</c:v>
                </c:pt>
                <c:pt idx="1617">
                  <c:v>43129</c:v>
                </c:pt>
                <c:pt idx="1618">
                  <c:v>43130</c:v>
                </c:pt>
                <c:pt idx="1619">
                  <c:v>43132</c:v>
                </c:pt>
                <c:pt idx="1620">
                  <c:v>43137</c:v>
                </c:pt>
                <c:pt idx="1621">
                  <c:v>43138</c:v>
                </c:pt>
                <c:pt idx="1622">
                  <c:v>43139</c:v>
                </c:pt>
                <c:pt idx="1623">
                  <c:v>43140</c:v>
                </c:pt>
                <c:pt idx="1624">
                  <c:v>43145</c:v>
                </c:pt>
                <c:pt idx="1625">
                  <c:v>43146</c:v>
                </c:pt>
                <c:pt idx="1626">
                  <c:v>43147</c:v>
                </c:pt>
                <c:pt idx="1627">
                  <c:v>43150</c:v>
                </c:pt>
                <c:pt idx="1628">
                  <c:v>43151</c:v>
                </c:pt>
                <c:pt idx="1629">
                  <c:v>43152</c:v>
                </c:pt>
                <c:pt idx="1630">
                  <c:v>43153</c:v>
                </c:pt>
                <c:pt idx="1631">
                  <c:v>43154</c:v>
                </c:pt>
                <c:pt idx="1632">
                  <c:v>43157</c:v>
                </c:pt>
                <c:pt idx="1633">
                  <c:v>43158</c:v>
                </c:pt>
                <c:pt idx="1634">
                  <c:v>43159</c:v>
                </c:pt>
                <c:pt idx="1635">
                  <c:v>43160</c:v>
                </c:pt>
                <c:pt idx="1636">
                  <c:v>43161</c:v>
                </c:pt>
                <c:pt idx="1637">
                  <c:v>43164</c:v>
                </c:pt>
                <c:pt idx="1638">
                  <c:v>43165</c:v>
                </c:pt>
                <c:pt idx="1639">
                  <c:v>43166</c:v>
                </c:pt>
                <c:pt idx="1640">
                  <c:v>43167</c:v>
                </c:pt>
                <c:pt idx="1641">
                  <c:v>43168</c:v>
                </c:pt>
                <c:pt idx="1642">
                  <c:v>43171</c:v>
                </c:pt>
                <c:pt idx="1643">
                  <c:v>43172</c:v>
                </c:pt>
                <c:pt idx="1644">
                  <c:v>43173</c:v>
                </c:pt>
                <c:pt idx="1645">
                  <c:v>43174</c:v>
                </c:pt>
                <c:pt idx="1646">
                  <c:v>43175</c:v>
                </c:pt>
                <c:pt idx="1647">
                  <c:v>43178</c:v>
                </c:pt>
                <c:pt idx="1648">
                  <c:v>43179</c:v>
                </c:pt>
                <c:pt idx="1649">
                  <c:v>43180</c:v>
                </c:pt>
                <c:pt idx="1650">
                  <c:v>43181</c:v>
                </c:pt>
                <c:pt idx="1651">
                  <c:v>43182</c:v>
                </c:pt>
                <c:pt idx="1652">
                  <c:v>43185</c:v>
                </c:pt>
                <c:pt idx="1653">
                  <c:v>43186</c:v>
                </c:pt>
                <c:pt idx="1654">
                  <c:v>43193</c:v>
                </c:pt>
                <c:pt idx="1655">
                  <c:v>43194</c:v>
                </c:pt>
                <c:pt idx="1656">
                  <c:v>43195</c:v>
                </c:pt>
                <c:pt idx="1657">
                  <c:v>43196</c:v>
                </c:pt>
                <c:pt idx="1658">
                  <c:v>43199</c:v>
                </c:pt>
                <c:pt idx="1659">
                  <c:v>43200</c:v>
                </c:pt>
                <c:pt idx="1660">
                  <c:v>43201</c:v>
                </c:pt>
                <c:pt idx="1661">
                  <c:v>43202</c:v>
                </c:pt>
                <c:pt idx="1662">
                  <c:v>43203</c:v>
                </c:pt>
                <c:pt idx="1663">
                  <c:v>43206</c:v>
                </c:pt>
                <c:pt idx="1664">
                  <c:v>43207</c:v>
                </c:pt>
                <c:pt idx="1665">
                  <c:v>43208</c:v>
                </c:pt>
                <c:pt idx="1666">
                  <c:v>43209</c:v>
                </c:pt>
                <c:pt idx="1667">
                  <c:v>43213</c:v>
                </c:pt>
                <c:pt idx="1668">
                  <c:v>43214</c:v>
                </c:pt>
                <c:pt idx="1669">
                  <c:v>43215</c:v>
                </c:pt>
                <c:pt idx="1670">
                  <c:v>43216</c:v>
                </c:pt>
                <c:pt idx="1671">
                  <c:v>43217</c:v>
                </c:pt>
                <c:pt idx="1672">
                  <c:v>43222</c:v>
                </c:pt>
                <c:pt idx="1673">
                  <c:v>43223</c:v>
                </c:pt>
                <c:pt idx="1674">
                  <c:v>43224</c:v>
                </c:pt>
                <c:pt idx="1675">
                  <c:v>43227</c:v>
                </c:pt>
                <c:pt idx="1676">
                  <c:v>43228</c:v>
                </c:pt>
                <c:pt idx="1677">
                  <c:v>43229</c:v>
                </c:pt>
                <c:pt idx="1678">
                  <c:v>43230</c:v>
                </c:pt>
                <c:pt idx="1679">
                  <c:v>43231</c:v>
                </c:pt>
                <c:pt idx="1680">
                  <c:v>43234</c:v>
                </c:pt>
                <c:pt idx="1681">
                  <c:v>43235</c:v>
                </c:pt>
                <c:pt idx="1682">
                  <c:v>43236</c:v>
                </c:pt>
                <c:pt idx="1683">
                  <c:v>43237</c:v>
                </c:pt>
                <c:pt idx="1684">
                  <c:v>43238</c:v>
                </c:pt>
                <c:pt idx="1685">
                  <c:v>43241</c:v>
                </c:pt>
                <c:pt idx="1686">
                  <c:v>43242</c:v>
                </c:pt>
                <c:pt idx="1687">
                  <c:v>43243</c:v>
                </c:pt>
                <c:pt idx="1688">
                  <c:v>43244</c:v>
                </c:pt>
                <c:pt idx="1689">
                  <c:v>43248</c:v>
                </c:pt>
                <c:pt idx="1690">
                  <c:v>43249</c:v>
                </c:pt>
                <c:pt idx="1691">
                  <c:v>43250</c:v>
                </c:pt>
                <c:pt idx="1692">
                  <c:v>43252</c:v>
                </c:pt>
                <c:pt idx="1693">
                  <c:v>43255</c:v>
                </c:pt>
                <c:pt idx="1694">
                  <c:v>43256</c:v>
                </c:pt>
                <c:pt idx="1695">
                  <c:v>43257</c:v>
                </c:pt>
                <c:pt idx="1696">
                  <c:v>43258</c:v>
                </c:pt>
                <c:pt idx="1697">
                  <c:v>43259</c:v>
                </c:pt>
                <c:pt idx="1698">
                  <c:v>43262</c:v>
                </c:pt>
                <c:pt idx="1699">
                  <c:v>43263</c:v>
                </c:pt>
                <c:pt idx="1700">
                  <c:v>43264</c:v>
                </c:pt>
                <c:pt idx="1701">
                  <c:v>43265</c:v>
                </c:pt>
                <c:pt idx="1702">
                  <c:v>43266</c:v>
                </c:pt>
                <c:pt idx="1703">
                  <c:v>43269</c:v>
                </c:pt>
                <c:pt idx="1704">
                  <c:v>43270</c:v>
                </c:pt>
                <c:pt idx="1705">
                  <c:v>43273</c:v>
                </c:pt>
                <c:pt idx="1706">
                  <c:v>43276</c:v>
                </c:pt>
                <c:pt idx="1707">
                  <c:v>43277</c:v>
                </c:pt>
                <c:pt idx="1708">
                  <c:v>43279</c:v>
                </c:pt>
                <c:pt idx="1709">
                  <c:v>43283</c:v>
                </c:pt>
                <c:pt idx="1710">
                  <c:v>43284</c:v>
                </c:pt>
                <c:pt idx="1711">
                  <c:v>43285</c:v>
                </c:pt>
                <c:pt idx="1712">
                  <c:v>43286</c:v>
                </c:pt>
                <c:pt idx="1713">
                  <c:v>43287</c:v>
                </c:pt>
                <c:pt idx="1714">
                  <c:v>43291</c:v>
                </c:pt>
                <c:pt idx="1715">
                  <c:v>43292</c:v>
                </c:pt>
                <c:pt idx="1716">
                  <c:v>43293</c:v>
                </c:pt>
                <c:pt idx="1717">
                  <c:v>43294</c:v>
                </c:pt>
                <c:pt idx="1718">
                  <c:v>43297</c:v>
                </c:pt>
                <c:pt idx="1719">
                  <c:v>43298</c:v>
                </c:pt>
                <c:pt idx="1720">
                  <c:v>43299</c:v>
                </c:pt>
                <c:pt idx="1721">
                  <c:v>43300</c:v>
                </c:pt>
                <c:pt idx="1722">
                  <c:v>43301</c:v>
                </c:pt>
                <c:pt idx="1723">
                  <c:v>43304</c:v>
                </c:pt>
                <c:pt idx="1724">
                  <c:v>43305</c:v>
                </c:pt>
                <c:pt idx="1725">
                  <c:v>43306</c:v>
                </c:pt>
                <c:pt idx="1726">
                  <c:v>43307</c:v>
                </c:pt>
                <c:pt idx="1727">
                  <c:v>43308</c:v>
                </c:pt>
                <c:pt idx="1728">
                  <c:v>43311</c:v>
                </c:pt>
                <c:pt idx="1729">
                  <c:v>43313</c:v>
                </c:pt>
                <c:pt idx="1730">
                  <c:v>43314</c:v>
                </c:pt>
                <c:pt idx="1731">
                  <c:v>43315</c:v>
                </c:pt>
                <c:pt idx="1732">
                  <c:v>43318</c:v>
                </c:pt>
                <c:pt idx="1733">
                  <c:v>43319</c:v>
                </c:pt>
                <c:pt idx="1734">
                  <c:v>43320</c:v>
                </c:pt>
                <c:pt idx="1735">
                  <c:v>43321</c:v>
                </c:pt>
                <c:pt idx="1736">
                  <c:v>43322</c:v>
                </c:pt>
                <c:pt idx="1737">
                  <c:v>43325</c:v>
                </c:pt>
                <c:pt idx="1738">
                  <c:v>43326</c:v>
                </c:pt>
                <c:pt idx="1739">
                  <c:v>43327</c:v>
                </c:pt>
                <c:pt idx="1740">
                  <c:v>43328</c:v>
                </c:pt>
                <c:pt idx="1741">
                  <c:v>43329</c:v>
                </c:pt>
                <c:pt idx="1742">
                  <c:v>43333</c:v>
                </c:pt>
                <c:pt idx="1743">
                  <c:v>43334</c:v>
                </c:pt>
                <c:pt idx="1744">
                  <c:v>43335</c:v>
                </c:pt>
                <c:pt idx="1745">
                  <c:v>43336</c:v>
                </c:pt>
                <c:pt idx="1746">
                  <c:v>43339</c:v>
                </c:pt>
                <c:pt idx="1747">
                  <c:v>43340</c:v>
                </c:pt>
                <c:pt idx="1748">
                  <c:v>43341</c:v>
                </c:pt>
                <c:pt idx="1749">
                  <c:v>43342</c:v>
                </c:pt>
                <c:pt idx="1750">
                  <c:v>43346</c:v>
                </c:pt>
                <c:pt idx="1751">
                  <c:v>43347</c:v>
                </c:pt>
                <c:pt idx="1752">
                  <c:v>43348</c:v>
                </c:pt>
                <c:pt idx="1753">
                  <c:v>43349</c:v>
                </c:pt>
                <c:pt idx="1754">
                  <c:v>43350</c:v>
                </c:pt>
                <c:pt idx="1755">
                  <c:v>43353</c:v>
                </c:pt>
                <c:pt idx="1756">
                  <c:v>43354</c:v>
                </c:pt>
                <c:pt idx="1757">
                  <c:v>43355</c:v>
                </c:pt>
                <c:pt idx="1758">
                  <c:v>43356</c:v>
                </c:pt>
                <c:pt idx="1759">
                  <c:v>43357</c:v>
                </c:pt>
                <c:pt idx="1760">
                  <c:v>43360</c:v>
                </c:pt>
                <c:pt idx="1761">
                  <c:v>43361</c:v>
                </c:pt>
                <c:pt idx="1762">
                  <c:v>43362</c:v>
                </c:pt>
                <c:pt idx="1763">
                  <c:v>43363</c:v>
                </c:pt>
                <c:pt idx="1764">
                  <c:v>43364</c:v>
                </c:pt>
                <c:pt idx="1765">
                  <c:v>43367</c:v>
                </c:pt>
                <c:pt idx="1766">
                  <c:v>43368</c:v>
                </c:pt>
                <c:pt idx="1767">
                  <c:v>43369</c:v>
                </c:pt>
                <c:pt idx="1768">
                  <c:v>43370</c:v>
                </c:pt>
                <c:pt idx="1769">
                  <c:v>43374</c:v>
                </c:pt>
                <c:pt idx="1770">
                  <c:v>43375</c:v>
                </c:pt>
                <c:pt idx="1771">
                  <c:v>43376</c:v>
                </c:pt>
                <c:pt idx="1772">
                  <c:v>43377</c:v>
                </c:pt>
                <c:pt idx="1773">
                  <c:v>43378</c:v>
                </c:pt>
                <c:pt idx="1774">
                  <c:v>43381</c:v>
                </c:pt>
                <c:pt idx="1775">
                  <c:v>43382</c:v>
                </c:pt>
                <c:pt idx="1776">
                  <c:v>43383</c:v>
                </c:pt>
                <c:pt idx="1777">
                  <c:v>43384</c:v>
                </c:pt>
                <c:pt idx="1778">
                  <c:v>43385</c:v>
                </c:pt>
                <c:pt idx="1779">
                  <c:v>43389</c:v>
                </c:pt>
                <c:pt idx="1780">
                  <c:v>43390</c:v>
                </c:pt>
                <c:pt idx="1781">
                  <c:v>43391</c:v>
                </c:pt>
                <c:pt idx="1782">
                  <c:v>43392</c:v>
                </c:pt>
                <c:pt idx="1783">
                  <c:v>43395</c:v>
                </c:pt>
                <c:pt idx="1784">
                  <c:v>43396</c:v>
                </c:pt>
                <c:pt idx="1785">
                  <c:v>43398</c:v>
                </c:pt>
                <c:pt idx="1786">
                  <c:v>43399</c:v>
                </c:pt>
                <c:pt idx="1787">
                  <c:v>43402</c:v>
                </c:pt>
                <c:pt idx="1788">
                  <c:v>43403</c:v>
                </c:pt>
                <c:pt idx="1789">
                  <c:v>43405</c:v>
                </c:pt>
                <c:pt idx="1790">
                  <c:v>43406</c:v>
                </c:pt>
                <c:pt idx="1791">
                  <c:v>43409</c:v>
                </c:pt>
                <c:pt idx="1792">
                  <c:v>43410</c:v>
                </c:pt>
                <c:pt idx="1793">
                  <c:v>43411</c:v>
                </c:pt>
                <c:pt idx="1794">
                  <c:v>43412</c:v>
                </c:pt>
                <c:pt idx="1795">
                  <c:v>43413</c:v>
                </c:pt>
                <c:pt idx="1796">
                  <c:v>43416</c:v>
                </c:pt>
                <c:pt idx="1797">
                  <c:v>43417</c:v>
                </c:pt>
                <c:pt idx="1798">
                  <c:v>43418</c:v>
                </c:pt>
                <c:pt idx="1799">
                  <c:v>43419</c:v>
                </c:pt>
                <c:pt idx="1800">
                  <c:v>43420</c:v>
                </c:pt>
                <c:pt idx="1801">
                  <c:v>43424</c:v>
                </c:pt>
                <c:pt idx="1802">
                  <c:v>43425</c:v>
                </c:pt>
                <c:pt idx="1803">
                  <c:v>43426</c:v>
                </c:pt>
                <c:pt idx="1804">
                  <c:v>43427</c:v>
                </c:pt>
                <c:pt idx="1805">
                  <c:v>43430</c:v>
                </c:pt>
                <c:pt idx="1806">
                  <c:v>43431</c:v>
                </c:pt>
                <c:pt idx="1807">
                  <c:v>43432</c:v>
                </c:pt>
                <c:pt idx="1808">
                  <c:v>43437</c:v>
                </c:pt>
                <c:pt idx="1809">
                  <c:v>43438</c:v>
                </c:pt>
                <c:pt idx="1810">
                  <c:v>43439</c:v>
                </c:pt>
                <c:pt idx="1811">
                  <c:v>43440</c:v>
                </c:pt>
                <c:pt idx="1812">
                  <c:v>43441</c:v>
                </c:pt>
                <c:pt idx="1813">
                  <c:v>43444</c:v>
                </c:pt>
                <c:pt idx="1814">
                  <c:v>43445</c:v>
                </c:pt>
                <c:pt idx="1815">
                  <c:v>43446</c:v>
                </c:pt>
                <c:pt idx="1816">
                  <c:v>43447</c:v>
                </c:pt>
                <c:pt idx="1817">
                  <c:v>43448</c:v>
                </c:pt>
                <c:pt idx="1818">
                  <c:v>43451</c:v>
                </c:pt>
                <c:pt idx="1819">
                  <c:v>43452</c:v>
                </c:pt>
                <c:pt idx="1820">
                  <c:v>43453</c:v>
                </c:pt>
                <c:pt idx="1821">
                  <c:v>43454</c:v>
                </c:pt>
                <c:pt idx="1822">
                  <c:v>43455</c:v>
                </c:pt>
                <c:pt idx="1823">
                  <c:v>43460</c:v>
                </c:pt>
                <c:pt idx="1824">
                  <c:v>43461</c:v>
                </c:pt>
                <c:pt idx="1825">
                  <c:v>43467</c:v>
                </c:pt>
                <c:pt idx="1826">
                  <c:v>43468</c:v>
                </c:pt>
                <c:pt idx="1827">
                  <c:v>43469</c:v>
                </c:pt>
                <c:pt idx="1828">
                  <c:v>43472</c:v>
                </c:pt>
                <c:pt idx="1829">
                  <c:v>43473</c:v>
                </c:pt>
                <c:pt idx="1830">
                  <c:v>43474</c:v>
                </c:pt>
                <c:pt idx="1831">
                  <c:v>43475</c:v>
                </c:pt>
                <c:pt idx="1832">
                  <c:v>43476</c:v>
                </c:pt>
                <c:pt idx="1833">
                  <c:v>43479</c:v>
                </c:pt>
                <c:pt idx="1834">
                  <c:v>43480</c:v>
                </c:pt>
                <c:pt idx="1835">
                  <c:v>43481</c:v>
                </c:pt>
                <c:pt idx="1836">
                  <c:v>43482</c:v>
                </c:pt>
                <c:pt idx="1837">
                  <c:v>43483</c:v>
                </c:pt>
                <c:pt idx="1838">
                  <c:v>43486</c:v>
                </c:pt>
                <c:pt idx="1839">
                  <c:v>43487</c:v>
                </c:pt>
                <c:pt idx="1840">
                  <c:v>43488</c:v>
                </c:pt>
                <c:pt idx="1841">
                  <c:v>43489</c:v>
                </c:pt>
                <c:pt idx="1842">
                  <c:v>43490</c:v>
                </c:pt>
                <c:pt idx="1843">
                  <c:v>43493</c:v>
                </c:pt>
                <c:pt idx="1844">
                  <c:v>43494</c:v>
                </c:pt>
                <c:pt idx="1845">
                  <c:v>43495</c:v>
                </c:pt>
                <c:pt idx="1846">
                  <c:v>43497</c:v>
                </c:pt>
                <c:pt idx="1847">
                  <c:v>43500</c:v>
                </c:pt>
                <c:pt idx="1848">
                  <c:v>43501</c:v>
                </c:pt>
                <c:pt idx="1849">
                  <c:v>43502</c:v>
                </c:pt>
                <c:pt idx="1850">
                  <c:v>43503</c:v>
                </c:pt>
                <c:pt idx="1851">
                  <c:v>43504</c:v>
                </c:pt>
                <c:pt idx="1852">
                  <c:v>43507</c:v>
                </c:pt>
                <c:pt idx="1853">
                  <c:v>43508</c:v>
                </c:pt>
                <c:pt idx="1854">
                  <c:v>43509</c:v>
                </c:pt>
                <c:pt idx="1855">
                  <c:v>43510</c:v>
                </c:pt>
                <c:pt idx="1856">
                  <c:v>43511</c:v>
                </c:pt>
                <c:pt idx="1857">
                  <c:v>43514</c:v>
                </c:pt>
                <c:pt idx="1858">
                  <c:v>43515</c:v>
                </c:pt>
                <c:pt idx="1859">
                  <c:v>43516</c:v>
                </c:pt>
                <c:pt idx="1860">
                  <c:v>43517</c:v>
                </c:pt>
                <c:pt idx="1861">
                  <c:v>43518</c:v>
                </c:pt>
                <c:pt idx="1862">
                  <c:v>43521</c:v>
                </c:pt>
                <c:pt idx="1863">
                  <c:v>43522</c:v>
                </c:pt>
                <c:pt idx="1864">
                  <c:v>43523</c:v>
                </c:pt>
                <c:pt idx="1865">
                  <c:v>43525</c:v>
                </c:pt>
                <c:pt idx="1866">
                  <c:v>43530</c:v>
                </c:pt>
                <c:pt idx="1867">
                  <c:v>43531</c:v>
                </c:pt>
                <c:pt idx="1868">
                  <c:v>43532</c:v>
                </c:pt>
                <c:pt idx="1869">
                  <c:v>43535</c:v>
                </c:pt>
                <c:pt idx="1870">
                  <c:v>43536</c:v>
                </c:pt>
                <c:pt idx="1871">
                  <c:v>43537</c:v>
                </c:pt>
                <c:pt idx="1872">
                  <c:v>43538</c:v>
                </c:pt>
                <c:pt idx="1873">
                  <c:v>43539</c:v>
                </c:pt>
                <c:pt idx="1874">
                  <c:v>43542</c:v>
                </c:pt>
                <c:pt idx="1875">
                  <c:v>43543</c:v>
                </c:pt>
                <c:pt idx="1876">
                  <c:v>43544</c:v>
                </c:pt>
                <c:pt idx="1877">
                  <c:v>43545</c:v>
                </c:pt>
                <c:pt idx="1878">
                  <c:v>43546</c:v>
                </c:pt>
                <c:pt idx="1879">
                  <c:v>43550</c:v>
                </c:pt>
                <c:pt idx="1880">
                  <c:v>43551</c:v>
                </c:pt>
                <c:pt idx="1881">
                  <c:v>43552</c:v>
                </c:pt>
                <c:pt idx="1882">
                  <c:v>43556</c:v>
                </c:pt>
                <c:pt idx="1883">
                  <c:v>43558</c:v>
                </c:pt>
                <c:pt idx="1884">
                  <c:v>43559</c:v>
                </c:pt>
                <c:pt idx="1885">
                  <c:v>43560</c:v>
                </c:pt>
                <c:pt idx="1886">
                  <c:v>43563</c:v>
                </c:pt>
                <c:pt idx="1887">
                  <c:v>43564</c:v>
                </c:pt>
                <c:pt idx="1888">
                  <c:v>43565</c:v>
                </c:pt>
                <c:pt idx="1889">
                  <c:v>43566</c:v>
                </c:pt>
                <c:pt idx="1890">
                  <c:v>43567</c:v>
                </c:pt>
                <c:pt idx="1891">
                  <c:v>43570</c:v>
                </c:pt>
                <c:pt idx="1892">
                  <c:v>43571</c:v>
                </c:pt>
                <c:pt idx="1893">
                  <c:v>43572</c:v>
                </c:pt>
                <c:pt idx="1894">
                  <c:v>43577</c:v>
                </c:pt>
                <c:pt idx="1895">
                  <c:v>43578</c:v>
                </c:pt>
                <c:pt idx="1896">
                  <c:v>43579</c:v>
                </c:pt>
                <c:pt idx="1897">
                  <c:v>43580</c:v>
                </c:pt>
                <c:pt idx="1898">
                  <c:v>43581</c:v>
                </c:pt>
                <c:pt idx="1899">
                  <c:v>43584</c:v>
                </c:pt>
                <c:pt idx="1900">
                  <c:v>43587</c:v>
                </c:pt>
                <c:pt idx="1901">
                  <c:v>43588</c:v>
                </c:pt>
                <c:pt idx="1902">
                  <c:v>43591</c:v>
                </c:pt>
                <c:pt idx="1903">
                  <c:v>43592</c:v>
                </c:pt>
                <c:pt idx="1904">
                  <c:v>43593</c:v>
                </c:pt>
                <c:pt idx="1905">
                  <c:v>43594</c:v>
                </c:pt>
                <c:pt idx="1906">
                  <c:v>43595</c:v>
                </c:pt>
                <c:pt idx="1907">
                  <c:v>43598</c:v>
                </c:pt>
                <c:pt idx="1908">
                  <c:v>43599</c:v>
                </c:pt>
                <c:pt idx="1909">
                  <c:v>43600</c:v>
                </c:pt>
                <c:pt idx="1910">
                  <c:v>43601</c:v>
                </c:pt>
                <c:pt idx="1911">
                  <c:v>43602</c:v>
                </c:pt>
                <c:pt idx="1912">
                  <c:v>43605</c:v>
                </c:pt>
                <c:pt idx="1913">
                  <c:v>43606</c:v>
                </c:pt>
                <c:pt idx="1914">
                  <c:v>43607</c:v>
                </c:pt>
                <c:pt idx="1915">
                  <c:v>43608</c:v>
                </c:pt>
                <c:pt idx="1916">
                  <c:v>43609</c:v>
                </c:pt>
                <c:pt idx="1917">
                  <c:v>43612</c:v>
                </c:pt>
                <c:pt idx="1918">
                  <c:v>43613</c:v>
                </c:pt>
                <c:pt idx="1919">
                  <c:v>43614</c:v>
                </c:pt>
                <c:pt idx="1920">
                  <c:v>43615</c:v>
                </c:pt>
                <c:pt idx="1921">
                  <c:v>43619</c:v>
                </c:pt>
                <c:pt idx="1922">
                  <c:v>43620</c:v>
                </c:pt>
                <c:pt idx="1923">
                  <c:v>43621</c:v>
                </c:pt>
                <c:pt idx="1924">
                  <c:v>43622</c:v>
                </c:pt>
                <c:pt idx="1925">
                  <c:v>43623</c:v>
                </c:pt>
                <c:pt idx="1926">
                  <c:v>43626</c:v>
                </c:pt>
                <c:pt idx="1927">
                  <c:v>43627</c:v>
                </c:pt>
                <c:pt idx="1928">
                  <c:v>43628</c:v>
                </c:pt>
                <c:pt idx="1929">
                  <c:v>43629</c:v>
                </c:pt>
                <c:pt idx="1930">
                  <c:v>43630</c:v>
                </c:pt>
                <c:pt idx="1931">
                  <c:v>43634</c:v>
                </c:pt>
                <c:pt idx="1932">
                  <c:v>43635</c:v>
                </c:pt>
                <c:pt idx="1933">
                  <c:v>43637</c:v>
                </c:pt>
                <c:pt idx="1934">
                  <c:v>43640</c:v>
                </c:pt>
                <c:pt idx="1935">
                  <c:v>43641</c:v>
                </c:pt>
                <c:pt idx="1936">
                  <c:v>43642</c:v>
                </c:pt>
                <c:pt idx="1937">
                  <c:v>43643</c:v>
                </c:pt>
                <c:pt idx="1938">
                  <c:v>43647</c:v>
                </c:pt>
                <c:pt idx="1939">
                  <c:v>43648</c:v>
                </c:pt>
                <c:pt idx="1940">
                  <c:v>43649</c:v>
                </c:pt>
                <c:pt idx="1941">
                  <c:v>43650</c:v>
                </c:pt>
                <c:pt idx="1942">
                  <c:v>43651</c:v>
                </c:pt>
                <c:pt idx="1943">
                  <c:v>43656</c:v>
                </c:pt>
                <c:pt idx="1944">
                  <c:v>43657</c:v>
                </c:pt>
                <c:pt idx="1945">
                  <c:v>43658</c:v>
                </c:pt>
                <c:pt idx="1946">
                  <c:v>43661</c:v>
                </c:pt>
                <c:pt idx="1947">
                  <c:v>43662</c:v>
                </c:pt>
                <c:pt idx="1948">
                  <c:v>43663</c:v>
                </c:pt>
                <c:pt idx="1949">
                  <c:v>43664</c:v>
                </c:pt>
                <c:pt idx="1950">
                  <c:v>43665</c:v>
                </c:pt>
                <c:pt idx="1951">
                  <c:v>43668</c:v>
                </c:pt>
                <c:pt idx="1952">
                  <c:v>43669</c:v>
                </c:pt>
                <c:pt idx="1953">
                  <c:v>43670</c:v>
                </c:pt>
                <c:pt idx="1954">
                  <c:v>43671</c:v>
                </c:pt>
                <c:pt idx="1955">
                  <c:v>43672</c:v>
                </c:pt>
                <c:pt idx="1956">
                  <c:v>43675</c:v>
                </c:pt>
                <c:pt idx="1957">
                  <c:v>43676</c:v>
                </c:pt>
                <c:pt idx="1958">
                  <c:v>43678</c:v>
                </c:pt>
                <c:pt idx="1959">
                  <c:v>43679</c:v>
                </c:pt>
                <c:pt idx="1960">
                  <c:v>43682</c:v>
                </c:pt>
                <c:pt idx="1961">
                  <c:v>43683</c:v>
                </c:pt>
                <c:pt idx="1962">
                  <c:v>43684</c:v>
                </c:pt>
                <c:pt idx="1963">
                  <c:v>43685</c:v>
                </c:pt>
                <c:pt idx="1964">
                  <c:v>43686</c:v>
                </c:pt>
                <c:pt idx="1965">
                  <c:v>43689</c:v>
                </c:pt>
                <c:pt idx="1966">
                  <c:v>43690</c:v>
                </c:pt>
                <c:pt idx="1967">
                  <c:v>43691</c:v>
                </c:pt>
                <c:pt idx="1968">
                  <c:v>43692</c:v>
                </c:pt>
                <c:pt idx="1969">
                  <c:v>43693</c:v>
                </c:pt>
                <c:pt idx="1970">
                  <c:v>43697</c:v>
                </c:pt>
                <c:pt idx="1971">
                  <c:v>43698</c:v>
                </c:pt>
                <c:pt idx="1972">
                  <c:v>43699</c:v>
                </c:pt>
                <c:pt idx="1973">
                  <c:v>43700</c:v>
                </c:pt>
                <c:pt idx="1974">
                  <c:v>43703</c:v>
                </c:pt>
                <c:pt idx="1975">
                  <c:v>43704</c:v>
                </c:pt>
                <c:pt idx="1976">
                  <c:v>43705</c:v>
                </c:pt>
                <c:pt idx="1977">
                  <c:v>43706</c:v>
                </c:pt>
                <c:pt idx="1978">
                  <c:v>43710</c:v>
                </c:pt>
                <c:pt idx="1979">
                  <c:v>43711</c:v>
                </c:pt>
                <c:pt idx="1980">
                  <c:v>43712</c:v>
                </c:pt>
                <c:pt idx="1981">
                  <c:v>43713</c:v>
                </c:pt>
                <c:pt idx="1982">
                  <c:v>43714</c:v>
                </c:pt>
                <c:pt idx="1983">
                  <c:v>43717</c:v>
                </c:pt>
                <c:pt idx="1984">
                  <c:v>43718</c:v>
                </c:pt>
                <c:pt idx="1985">
                  <c:v>43719</c:v>
                </c:pt>
                <c:pt idx="1986">
                  <c:v>43720</c:v>
                </c:pt>
                <c:pt idx="1987">
                  <c:v>43721</c:v>
                </c:pt>
                <c:pt idx="1988">
                  <c:v>43724</c:v>
                </c:pt>
                <c:pt idx="1989">
                  <c:v>43725</c:v>
                </c:pt>
                <c:pt idx="1990">
                  <c:v>43726</c:v>
                </c:pt>
                <c:pt idx="1991">
                  <c:v>43727</c:v>
                </c:pt>
                <c:pt idx="1992">
                  <c:v>43728</c:v>
                </c:pt>
                <c:pt idx="1993">
                  <c:v>43731</c:v>
                </c:pt>
                <c:pt idx="1994">
                  <c:v>43763</c:v>
                </c:pt>
                <c:pt idx="1995">
                  <c:v>43766</c:v>
                </c:pt>
                <c:pt idx="1996">
                  <c:v>43767</c:v>
                </c:pt>
                <c:pt idx="1997">
                  <c:v>43768</c:v>
                </c:pt>
                <c:pt idx="1998">
                  <c:v>43770</c:v>
                </c:pt>
                <c:pt idx="1999">
                  <c:v>43773</c:v>
                </c:pt>
                <c:pt idx="2000">
                  <c:v>43774</c:v>
                </c:pt>
                <c:pt idx="2001">
                  <c:v>43775</c:v>
                </c:pt>
                <c:pt idx="2002">
                  <c:v>43776</c:v>
                </c:pt>
                <c:pt idx="2003">
                  <c:v>43777</c:v>
                </c:pt>
                <c:pt idx="2004">
                  <c:v>43780</c:v>
                </c:pt>
                <c:pt idx="2005">
                  <c:v>43781</c:v>
                </c:pt>
                <c:pt idx="2006">
                  <c:v>43782</c:v>
                </c:pt>
                <c:pt idx="2007">
                  <c:v>43783</c:v>
                </c:pt>
                <c:pt idx="2008">
                  <c:v>43784</c:v>
                </c:pt>
                <c:pt idx="2009">
                  <c:v>43788</c:v>
                </c:pt>
                <c:pt idx="2010">
                  <c:v>43789</c:v>
                </c:pt>
                <c:pt idx="2011">
                  <c:v>43790</c:v>
                </c:pt>
                <c:pt idx="2012">
                  <c:v>43805</c:v>
                </c:pt>
                <c:pt idx="2013">
                  <c:v>43808</c:v>
                </c:pt>
                <c:pt idx="2014">
                  <c:v>43822</c:v>
                </c:pt>
                <c:pt idx="2015">
                  <c:v>43826</c:v>
                </c:pt>
                <c:pt idx="2016">
                  <c:v>43837</c:v>
                </c:pt>
                <c:pt idx="2017">
                  <c:v>43838</c:v>
                </c:pt>
                <c:pt idx="2018">
                  <c:v>43839</c:v>
                </c:pt>
                <c:pt idx="2019">
                  <c:v>43840</c:v>
                </c:pt>
                <c:pt idx="2020">
                  <c:v>43846</c:v>
                </c:pt>
                <c:pt idx="2021">
                  <c:v>43847</c:v>
                </c:pt>
                <c:pt idx="2022">
                  <c:v>43850</c:v>
                </c:pt>
                <c:pt idx="2023">
                  <c:v>43852</c:v>
                </c:pt>
                <c:pt idx="2024">
                  <c:v>43853</c:v>
                </c:pt>
              </c:numCache>
            </c:numRef>
          </c:cat>
          <c:val>
            <c:numRef>
              <c:f>SOJA!$C$2:$C$2026</c:f>
              <c:numCache>
                <c:formatCode>_-* #,##0_-;\-* #,##0_-;_-* "-"??_-;_-@_-</c:formatCode>
                <c:ptCount val="2025"/>
                <c:pt idx="0">
                  <c:v>293</c:v>
                </c:pt>
                <c:pt idx="1">
                  <c:v>293</c:v>
                </c:pt>
                <c:pt idx="2">
                  <c:v>293</c:v>
                </c:pt>
                <c:pt idx="3">
                  <c:v>293</c:v>
                </c:pt>
                <c:pt idx="4">
                  <c:v>293.2</c:v>
                </c:pt>
                <c:pt idx="5">
                  <c:v>297.5</c:v>
                </c:pt>
                <c:pt idx="6">
                  <c:v>297.5</c:v>
                </c:pt>
                <c:pt idx="7">
                  <c:v>313</c:v>
                </c:pt>
                <c:pt idx="8">
                  <c:v>320</c:v>
                </c:pt>
                <c:pt idx="9">
                  <c:v>320.10000000000002</c:v>
                </c:pt>
                <c:pt idx="10">
                  <c:v>318.10000000000002</c:v>
                </c:pt>
                <c:pt idx="11">
                  <c:v>316</c:v>
                </c:pt>
                <c:pt idx="12">
                  <c:v>317</c:v>
                </c:pt>
                <c:pt idx="13">
                  <c:v>315</c:v>
                </c:pt>
                <c:pt idx="14">
                  <c:v>318</c:v>
                </c:pt>
                <c:pt idx="15">
                  <c:v>310</c:v>
                </c:pt>
                <c:pt idx="16">
                  <c:v>316</c:v>
                </c:pt>
                <c:pt idx="17">
                  <c:v>318</c:v>
                </c:pt>
                <c:pt idx="18">
                  <c:v>318.5</c:v>
                </c:pt>
                <c:pt idx="19">
                  <c:v>319.5</c:v>
                </c:pt>
                <c:pt idx="20">
                  <c:v>327</c:v>
                </c:pt>
                <c:pt idx="21">
                  <c:v>353</c:v>
                </c:pt>
                <c:pt idx="22">
                  <c:v>360</c:v>
                </c:pt>
                <c:pt idx="23">
                  <c:v>369</c:v>
                </c:pt>
                <c:pt idx="24">
                  <c:v>363</c:v>
                </c:pt>
                <c:pt idx="25">
                  <c:v>365</c:v>
                </c:pt>
                <c:pt idx="26">
                  <c:v>355.5</c:v>
                </c:pt>
                <c:pt idx="27">
                  <c:v>353</c:v>
                </c:pt>
                <c:pt idx="28">
                  <c:v>344</c:v>
                </c:pt>
                <c:pt idx="29">
                  <c:v>353</c:v>
                </c:pt>
                <c:pt idx="30">
                  <c:v>352</c:v>
                </c:pt>
                <c:pt idx="31">
                  <c:v>352</c:v>
                </c:pt>
                <c:pt idx="32">
                  <c:v>343</c:v>
                </c:pt>
                <c:pt idx="33">
                  <c:v>343</c:v>
                </c:pt>
                <c:pt idx="34">
                  <c:v>343</c:v>
                </c:pt>
                <c:pt idx="35">
                  <c:v>343</c:v>
                </c:pt>
                <c:pt idx="36">
                  <c:v>335</c:v>
                </c:pt>
                <c:pt idx="37">
                  <c:v>335</c:v>
                </c:pt>
                <c:pt idx="38">
                  <c:v>344</c:v>
                </c:pt>
                <c:pt idx="39">
                  <c:v>348</c:v>
                </c:pt>
                <c:pt idx="40">
                  <c:v>356.5</c:v>
                </c:pt>
                <c:pt idx="41">
                  <c:v>340</c:v>
                </c:pt>
                <c:pt idx="42">
                  <c:v>345</c:v>
                </c:pt>
                <c:pt idx="43">
                  <c:v>345</c:v>
                </c:pt>
                <c:pt idx="44">
                  <c:v>335</c:v>
                </c:pt>
                <c:pt idx="45">
                  <c:v>330</c:v>
                </c:pt>
                <c:pt idx="46">
                  <c:v>305</c:v>
                </c:pt>
                <c:pt idx="47">
                  <c:v>305</c:v>
                </c:pt>
                <c:pt idx="48">
                  <c:v>298</c:v>
                </c:pt>
                <c:pt idx="49">
                  <c:v>289</c:v>
                </c:pt>
                <c:pt idx="50">
                  <c:v>269</c:v>
                </c:pt>
                <c:pt idx="51">
                  <c:v>280</c:v>
                </c:pt>
                <c:pt idx="52">
                  <c:v>270</c:v>
                </c:pt>
                <c:pt idx="53">
                  <c:v>291.8</c:v>
                </c:pt>
                <c:pt idx="54">
                  <c:v>289.3</c:v>
                </c:pt>
                <c:pt idx="55">
                  <c:v>289</c:v>
                </c:pt>
                <c:pt idx="56">
                  <c:v>287.7</c:v>
                </c:pt>
                <c:pt idx="57">
                  <c:v>289.8</c:v>
                </c:pt>
                <c:pt idx="58">
                  <c:v>291.5</c:v>
                </c:pt>
                <c:pt idx="59">
                  <c:v>288.7</c:v>
                </c:pt>
                <c:pt idx="60">
                  <c:v>290.8</c:v>
                </c:pt>
                <c:pt idx="61">
                  <c:v>290.5</c:v>
                </c:pt>
                <c:pt idx="62">
                  <c:v>289.5</c:v>
                </c:pt>
                <c:pt idx="63">
                  <c:v>289.5</c:v>
                </c:pt>
                <c:pt idx="64">
                  <c:v>289.5</c:v>
                </c:pt>
                <c:pt idx="65">
                  <c:v>291.5</c:v>
                </c:pt>
                <c:pt idx="66">
                  <c:v>296</c:v>
                </c:pt>
                <c:pt idx="67">
                  <c:v>293</c:v>
                </c:pt>
                <c:pt idx="68">
                  <c:v>296</c:v>
                </c:pt>
                <c:pt idx="69">
                  <c:v>299.5</c:v>
                </c:pt>
                <c:pt idx="70">
                  <c:v>296.5</c:v>
                </c:pt>
                <c:pt idx="71">
                  <c:v>297</c:v>
                </c:pt>
                <c:pt idx="72">
                  <c:v>295.5</c:v>
                </c:pt>
                <c:pt idx="73">
                  <c:v>298.60000000000002</c:v>
                </c:pt>
                <c:pt idx="74">
                  <c:v>300.5</c:v>
                </c:pt>
                <c:pt idx="75">
                  <c:v>302</c:v>
                </c:pt>
                <c:pt idx="76">
                  <c:v>303.8</c:v>
                </c:pt>
                <c:pt idx="77">
                  <c:v>304</c:v>
                </c:pt>
                <c:pt idx="78">
                  <c:v>306</c:v>
                </c:pt>
                <c:pt idx="79">
                  <c:v>308</c:v>
                </c:pt>
                <c:pt idx="80">
                  <c:v>307</c:v>
                </c:pt>
                <c:pt idx="81">
                  <c:v>309</c:v>
                </c:pt>
                <c:pt idx="82">
                  <c:v>307.39999999999998</c:v>
                </c:pt>
                <c:pt idx="83">
                  <c:v>297</c:v>
                </c:pt>
                <c:pt idx="84">
                  <c:v>296</c:v>
                </c:pt>
                <c:pt idx="85">
                  <c:v>302</c:v>
                </c:pt>
                <c:pt idx="86">
                  <c:v>305</c:v>
                </c:pt>
                <c:pt idx="87">
                  <c:v>301</c:v>
                </c:pt>
                <c:pt idx="88">
                  <c:v>298</c:v>
                </c:pt>
                <c:pt idx="89">
                  <c:v>303</c:v>
                </c:pt>
                <c:pt idx="90">
                  <c:v>314</c:v>
                </c:pt>
                <c:pt idx="91">
                  <c:v>325.5</c:v>
                </c:pt>
                <c:pt idx="92">
                  <c:v>324</c:v>
                </c:pt>
                <c:pt idx="93">
                  <c:v>322.5</c:v>
                </c:pt>
                <c:pt idx="94">
                  <c:v>319.5</c:v>
                </c:pt>
                <c:pt idx="95">
                  <c:v>310.5</c:v>
                </c:pt>
                <c:pt idx="96">
                  <c:v>303.3</c:v>
                </c:pt>
                <c:pt idx="97">
                  <c:v>301.5</c:v>
                </c:pt>
                <c:pt idx="98">
                  <c:v>304.5</c:v>
                </c:pt>
                <c:pt idx="99">
                  <c:v>300.5</c:v>
                </c:pt>
                <c:pt idx="100">
                  <c:v>300.5</c:v>
                </c:pt>
                <c:pt idx="101">
                  <c:v>299.5</c:v>
                </c:pt>
                <c:pt idx="102">
                  <c:v>298</c:v>
                </c:pt>
                <c:pt idx="103">
                  <c:v>290</c:v>
                </c:pt>
                <c:pt idx="104">
                  <c:v>286</c:v>
                </c:pt>
                <c:pt idx="105">
                  <c:v>277</c:v>
                </c:pt>
                <c:pt idx="106">
                  <c:v>277</c:v>
                </c:pt>
                <c:pt idx="107">
                  <c:v>279.5</c:v>
                </c:pt>
                <c:pt idx="108">
                  <c:v>277.2</c:v>
                </c:pt>
                <c:pt idx="109">
                  <c:v>278.8</c:v>
                </c:pt>
                <c:pt idx="110">
                  <c:v>282.8</c:v>
                </c:pt>
                <c:pt idx="111">
                  <c:v>279</c:v>
                </c:pt>
                <c:pt idx="112">
                  <c:v>269</c:v>
                </c:pt>
                <c:pt idx="113">
                  <c:v>271.60000000000002</c:v>
                </c:pt>
                <c:pt idx="114">
                  <c:v>268.2</c:v>
                </c:pt>
                <c:pt idx="115">
                  <c:v>273.5</c:v>
                </c:pt>
                <c:pt idx="116">
                  <c:v>288.3</c:v>
                </c:pt>
                <c:pt idx="117">
                  <c:v>279</c:v>
                </c:pt>
                <c:pt idx="118">
                  <c:v>257.60000000000002</c:v>
                </c:pt>
                <c:pt idx="119">
                  <c:v>257</c:v>
                </c:pt>
                <c:pt idx="120">
                  <c:v>262.7</c:v>
                </c:pt>
                <c:pt idx="121">
                  <c:v>265</c:v>
                </c:pt>
                <c:pt idx="122">
                  <c:v>278</c:v>
                </c:pt>
                <c:pt idx="123">
                  <c:v>274.2</c:v>
                </c:pt>
                <c:pt idx="124">
                  <c:v>274.5</c:v>
                </c:pt>
                <c:pt idx="125">
                  <c:v>272</c:v>
                </c:pt>
                <c:pt idx="126">
                  <c:v>272.5</c:v>
                </c:pt>
                <c:pt idx="127">
                  <c:v>272</c:v>
                </c:pt>
                <c:pt idx="128">
                  <c:v>274</c:v>
                </c:pt>
                <c:pt idx="129">
                  <c:v>274.2</c:v>
                </c:pt>
                <c:pt idx="130">
                  <c:v>271.5</c:v>
                </c:pt>
                <c:pt idx="131">
                  <c:v>274.5</c:v>
                </c:pt>
                <c:pt idx="132">
                  <c:v>277</c:v>
                </c:pt>
                <c:pt idx="133">
                  <c:v>279</c:v>
                </c:pt>
                <c:pt idx="134">
                  <c:v>279.5</c:v>
                </c:pt>
                <c:pt idx="135">
                  <c:v>280</c:v>
                </c:pt>
                <c:pt idx="136">
                  <c:v>280</c:v>
                </c:pt>
                <c:pt idx="137">
                  <c:v>288</c:v>
                </c:pt>
                <c:pt idx="138">
                  <c:v>284</c:v>
                </c:pt>
                <c:pt idx="139">
                  <c:v>277</c:v>
                </c:pt>
                <c:pt idx="140">
                  <c:v>284.5</c:v>
                </c:pt>
                <c:pt idx="141">
                  <c:v>285</c:v>
                </c:pt>
                <c:pt idx="142">
                  <c:v>287</c:v>
                </c:pt>
                <c:pt idx="143">
                  <c:v>287.5</c:v>
                </c:pt>
                <c:pt idx="144">
                  <c:v>287.5</c:v>
                </c:pt>
                <c:pt idx="145">
                  <c:v>290.5</c:v>
                </c:pt>
                <c:pt idx="146">
                  <c:v>287</c:v>
                </c:pt>
                <c:pt idx="147">
                  <c:v>278.5</c:v>
                </c:pt>
                <c:pt idx="148">
                  <c:v>280</c:v>
                </c:pt>
                <c:pt idx="149">
                  <c:v>281</c:v>
                </c:pt>
                <c:pt idx="150">
                  <c:v>274</c:v>
                </c:pt>
                <c:pt idx="151">
                  <c:v>266</c:v>
                </c:pt>
                <c:pt idx="152">
                  <c:v>273.5</c:v>
                </c:pt>
                <c:pt idx="153">
                  <c:v>277.5</c:v>
                </c:pt>
                <c:pt idx="154">
                  <c:v>276.7</c:v>
                </c:pt>
                <c:pt idx="155">
                  <c:v>272.5</c:v>
                </c:pt>
                <c:pt idx="156">
                  <c:v>280.5</c:v>
                </c:pt>
                <c:pt idx="157">
                  <c:v>279</c:v>
                </c:pt>
                <c:pt idx="158">
                  <c:v>277</c:v>
                </c:pt>
                <c:pt idx="159">
                  <c:v>271</c:v>
                </c:pt>
                <c:pt idx="160">
                  <c:v>262</c:v>
                </c:pt>
                <c:pt idx="161">
                  <c:v>259</c:v>
                </c:pt>
                <c:pt idx="162">
                  <c:v>257</c:v>
                </c:pt>
                <c:pt idx="163">
                  <c:v>259.60000000000002</c:v>
                </c:pt>
                <c:pt idx="164">
                  <c:v>260</c:v>
                </c:pt>
                <c:pt idx="165">
                  <c:v>252.8</c:v>
                </c:pt>
                <c:pt idx="166">
                  <c:v>255</c:v>
                </c:pt>
                <c:pt idx="167">
                  <c:v>257.5</c:v>
                </c:pt>
                <c:pt idx="168">
                  <c:v>254</c:v>
                </c:pt>
                <c:pt idx="169">
                  <c:v>254.5</c:v>
                </c:pt>
                <c:pt idx="170">
                  <c:v>257</c:v>
                </c:pt>
                <c:pt idx="171">
                  <c:v>254</c:v>
                </c:pt>
                <c:pt idx="172">
                  <c:v>265.5</c:v>
                </c:pt>
                <c:pt idx="173">
                  <c:v>264</c:v>
                </c:pt>
                <c:pt idx="174">
                  <c:v>266</c:v>
                </c:pt>
                <c:pt idx="175">
                  <c:v>258.5</c:v>
                </c:pt>
                <c:pt idx="176">
                  <c:v>257</c:v>
                </c:pt>
                <c:pt idx="177">
                  <c:v>255</c:v>
                </c:pt>
                <c:pt idx="178">
                  <c:v>253</c:v>
                </c:pt>
                <c:pt idx="179">
                  <c:v>251</c:v>
                </c:pt>
                <c:pt idx="180">
                  <c:v>255</c:v>
                </c:pt>
                <c:pt idx="181">
                  <c:v>255</c:v>
                </c:pt>
                <c:pt idx="182">
                  <c:v>255.5</c:v>
                </c:pt>
                <c:pt idx="183">
                  <c:v>252</c:v>
                </c:pt>
                <c:pt idx="184">
                  <c:v>251</c:v>
                </c:pt>
                <c:pt idx="185">
                  <c:v>260</c:v>
                </c:pt>
                <c:pt idx="186">
                  <c:v>258</c:v>
                </c:pt>
                <c:pt idx="187">
                  <c:v>258.5</c:v>
                </c:pt>
                <c:pt idx="188">
                  <c:v>257.3</c:v>
                </c:pt>
                <c:pt idx="189">
                  <c:v>253</c:v>
                </c:pt>
                <c:pt idx="190">
                  <c:v>254</c:v>
                </c:pt>
                <c:pt idx="191">
                  <c:v>253</c:v>
                </c:pt>
                <c:pt idx="192">
                  <c:v>272</c:v>
                </c:pt>
                <c:pt idx="193">
                  <c:v>273</c:v>
                </c:pt>
                <c:pt idx="194">
                  <c:v>276</c:v>
                </c:pt>
                <c:pt idx="195">
                  <c:v>276.5</c:v>
                </c:pt>
                <c:pt idx="196">
                  <c:v>278</c:v>
                </c:pt>
                <c:pt idx="197">
                  <c:v>273.5</c:v>
                </c:pt>
                <c:pt idx="198">
                  <c:v>271</c:v>
                </c:pt>
                <c:pt idx="199">
                  <c:v>269</c:v>
                </c:pt>
                <c:pt idx="200">
                  <c:v>265.5</c:v>
                </c:pt>
                <c:pt idx="201">
                  <c:v>270</c:v>
                </c:pt>
                <c:pt idx="202">
                  <c:v>270.5</c:v>
                </c:pt>
                <c:pt idx="203">
                  <c:v>270.5</c:v>
                </c:pt>
                <c:pt idx="204">
                  <c:v>271</c:v>
                </c:pt>
                <c:pt idx="205">
                  <c:v>269.5</c:v>
                </c:pt>
                <c:pt idx="206">
                  <c:v>268</c:v>
                </c:pt>
                <c:pt idx="207">
                  <c:v>269</c:v>
                </c:pt>
                <c:pt idx="208">
                  <c:v>270</c:v>
                </c:pt>
                <c:pt idx="209">
                  <c:v>217.5</c:v>
                </c:pt>
                <c:pt idx="210">
                  <c:v>218</c:v>
                </c:pt>
                <c:pt idx="211">
                  <c:v>218</c:v>
                </c:pt>
                <c:pt idx="212">
                  <c:v>215</c:v>
                </c:pt>
                <c:pt idx="213">
                  <c:v>213.5</c:v>
                </c:pt>
                <c:pt idx="214">
                  <c:v>215</c:v>
                </c:pt>
                <c:pt idx="215">
                  <c:v>216.8</c:v>
                </c:pt>
                <c:pt idx="216">
                  <c:v>220.5</c:v>
                </c:pt>
                <c:pt idx="217">
                  <c:v>220</c:v>
                </c:pt>
                <c:pt idx="218">
                  <c:v>222</c:v>
                </c:pt>
                <c:pt idx="219">
                  <c:v>223.8</c:v>
                </c:pt>
                <c:pt idx="220">
                  <c:v>225</c:v>
                </c:pt>
                <c:pt idx="221">
                  <c:v>226.5</c:v>
                </c:pt>
                <c:pt idx="222">
                  <c:v>229</c:v>
                </c:pt>
                <c:pt idx="223">
                  <c:v>228.5</c:v>
                </c:pt>
                <c:pt idx="224">
                  <c:v>227.5</c:v>
                </c:pt>
                <c:pt idx="225">
                  <c:v>230</c:v>
                </c:pt>
                <c:pt idx="226">
                  <c:v>233.5</c:v>
                </c:pt>
                <c:pt idx="227">
                  <c:v>235</c:v>
                </c:pt>
                <c:pt idx="228">
                  <c:v>235</c:v>
                </c:pt>
                <c:pt idx="229">
                  <c:v>239</c:v>
                </c:pt>
                <c:pt idx="230">
                  <c:v>235.1</c:v>
                </c:pt>
                <c:pt idx="231">
                  <c:v>234.4</c:v>
                </c:pt>
                <c:pt idx="232">
                  <c:v>235</c:v>
                </c:pt>
                <c:pt idx="233">
                  <c:v>236.5</c:v>
                </c:pt>
                <c:pt idx="234">
                  <c:v>231.5</c:v>
                </c:pt>
                <c:pt idx="235">
                  <c:v>232</c:v>
                </c:pt>
                <c:pt idx="236">
                  <c:v>231.3</c:v>
                </c:pt>
                <c:pt idx="237">
                  <c:v>227.6</c:v>
                </c:pt>
                <c:pt idx="238">
                  <c:v>228</c:v>
                </c:pt>
                <c:pt idx="239">
                  <c:v>229.4</c:v>
                </c:pt>
                <c:pt idx="240">
                  <c:v>229.8</c:v>
                </c:pt>
                <c:pt idx="241">
                  <c:v>228.2</c:v>
                </c:pt>
                <c:pt idx="242">
                  <c:v>229.9</c:v>
                </c:pt>
                <c:pt idx="243">
                  <c:v>228.5</c:v>
                </c:pt>
                <c:pt idx="244">
                  <c:v>228.1</c:v>
                </c:pt>
                <c:pt idx="245">
                  <c:v>227.5</c:v>
                </c:pt>
                <c:pt idx="246">
                  <c:v>228.1</c:v>
                </c:pt>
                <c:pt idx="247">
                  <c:v>229.3</c:v>
                </c:pt>
                <c:pt idx="248">
                  <c:v>230</c:v>
                </c:pt>
                <c:pt idx="249">
                  <c:v>230</c:v>
                </c:pt>
                <c:pt idx="250">
                  <c:v>230</c:v>
                </c:pt>
                <c:pt idx="251">
                  <c:v>228</c:v>
                </c:pt>
                <c:pt idx="252">
                  <c:v>227.5</c:v>
                </c:pt>
                <c:pt idx="253">
                  <c:v>224</c:v>
                </c:pt>
                <c:pt idx="254">
                  <c:v>224.8</c:v>
                </c:pt>
                <c:pt idx="255">
                  <c:v>227.5</c:v>
                </c:pt>
                <c:pt idx="256">
                  <c:v>226</c:v>
                </c:pt>
                <c:pt idx="257">
                  <c:v>226</c:v>
                </c:pt>
                <c:pt idx="258">
                  <c:v>225.5</c:v>
                </c:pt>
                <c:pt idx="259">
                  <c:v>227</c:v>
                </c:pt>
                <c:pt idx="260">
                  <c:v>226.5</c:v>
                </c:pt>
                <c:pt idx="261">
                  <c:v>226.3</c:v>
                </c:pt>
                <c:pt idx="262">
                  <c:v>227.5</c:v>
                </c:pt>
                <c:pt idx="263">
                  <c:v>228.5</c:v>
                </c:pt>
                <c:pt idx="264">
                  <c:v>229</c:v>
                </c:pt>
                <c:pt idx="265">
                  <c:v>229.5</c:v>
                </c:pt>
                <c:pt idx="266">
                  <c:v>230.5</c:v>
                </c:pt>
                <c:pt idx="267">
                  <c:v>232</c:v>
                </c:pt>
                <c:pt idx="268">
                  <c:v>230</c:v>
                </c:pt>
                <c:pt idx="269">
                  <c:v>230</c:v>
                </c:pt>
                <c:pt idx="270">
                  <c:v>233.5</c:v>
                </c:pt>
                <c:pt idx="271">
                  <c:v>233.7</c:v>
                </c:pt>
                <c:pt idx="272">
                  <c:v>231.5</c:v>
                </c:pt>
                <c:pt idx="273">
                  <c:v>234</c:v>
                </c:pt>
                <c:pt idx="274">
                  <c:v>234.2</c:v>
                </c:pt>
                <c:pt idx="275">
                  <c:v>235.5</c:v>
                </c:pt>
                <c:pt idx="276">
                  <c:v>238.2</c:v>
                </c:pt>
                <c:pt idx="277">
                  <c:v>243.7</c:v>
                </c:pt>
                <c:pt idx="278">
                  <c:v>246.3</c:v>
                </c:pt>
                <c:pt idx="279">
                  <c:v>248.8</c:v>
                </c:pt>
                <c:pt idx="280">
                  <c:v>249.8</c:v>
                </c:pt>
                <c:pt idx="281">
                  <c:v>251.4</c:v>
                </c:pt>
                <c:pt idx="282">
                  <c:v>254</c:v>
                </c:pt>
                <c:pt idx="283">
                  <c:v>253.5</c:v>
                </c:pt>
                <c:pt idx="284">
                  <c:v>251.5</c:v>
                </c:pt>
                <c:pt idx="285">
                  <c:v>252</c:v>
                </c:pt>
                <c:pt idx="286">
                  <c:v>255</c:v>
                </c:pt>
                <c:pt idx="287">
                  <c:v>256</c:v>
                </c:pt>
                <c:pt idx="288">
                  <c:v>257.5</c:v>
                </c:pt>
                <c:pt idx="289">
                  <c:v>257.5</c:v>
                </c:pt>
                <c:pt idx="290">
                  <c:v>252.5</c:v>
                </c:pt>
                <c:pt idx="291">
                  <c:v>255.5</c:v>
                </c:pt>
                <c:pt idx="292">
                  <c:v>258.5</c:v>
                </c:pt>
                <c:pt idx="293">
                  <c:v>264</c:v>
                </c:pt>
                <c:pt idx="294">
                  <c:v>261</c:v>
                </c:pt>
                <c:pt idx="295">
                  <c:v>263</c:v>
                </c:pt>
                <c:pt idx="296">
                  <c:v>265</c:v>
                </c:pt>
                <c:pt idx="297">
                  <c:v>265</c:v>
                </c:pt>
                <c:pt idx="298">
                  <c:v>265.5</c:v>
                </c:pt>
                <c:pt idx="299">
                  <c:v>267.2</c:v>
                </c:pt>
                <c:pt idx="300">
                  <c:v>265.5</c:v>
                </c:pt>
                <c:pt idx="301">
                  <c:v>268</c:v>
                </c:pt>
                <c:pt idx="302">
                  <c:v>270</c:v>
                </c:pt>
                <c:pt idx="303">
                  <c:v>270</c:v>
                </c:pt>
                <c:pt idx="304">
                  <c:v>267</c:v>
                </c:pt>
                <c:pt idx="305">
                  <c:v>264</c:v>
                </c:pt>
                <c:pt idx="306">
                  <c:v>264</c:v>
                </c:pt>
                <c:pt idx="307">
                  <c:v>265</c:v>
                </c:pt>
                <c:pt idx="308">
                  <c:v>262</c:v>
                </c:pt>
                <c:pt idx="309">
                  <c:v>262</c:v>
                </c:pt>
                <c:pt idx="310">
                  <c:v>264</c:v>
                </c:pt>
                <c:pt idx="311">
                  <c:v>266.60000000000002</c:v>
                </c:pt>
                <c:pt idx="312">
                  <c:v>266.60000000000002</c:v>
                </c:pt>
                <c:pt idx="313">
                  <c:v>266</c:v>
                </c:pt>
                <c:pt idx="314">
                  <c:v>266</c:v>
                </c:pt>
                <c:pt idx="315">
                  <c:v>270.5</c:v>
                </c:pt>
                <c:pt idx="316">
                  <c:v>270.5</c:v>
                </c:pt>
                <c:pt idx="317">
                  <c:v>273</c:v>
                </c:pt>
                <c:pt idx="318">
                  <c:v>273.5</c:v>
                </c:pt>
                <c:pt idx="319">
                  <c:v>273</c:v>
                </c:pt>
                <c:pt idx="320">
                  <c:v>272</c:v>
                </c:pt>
                <c:pt idx="321">
                  <c:v>270.5</c:v>
                </c:pt>
                <c:pt idx="322">
                  <c:v>270.5</c:v>
                </c:pt>
                <c:pt idx="323">
                  <c:v>270.5</c:v>
                </c:pt>
                <c:pt idx="324">
                  <c:v>270.5</c:v>
                </c:pt>
                <c:pt idx="325">
                  <c:v>273.5</c:v>
                </c:pt>
                <c:pt idx="326">
                  <c:v>278</c:v>
                </c:pt>
                <c:pt idx="327">
                  <c:v>277.5</c:v>
                </c:pt>
                <c:pt idx="328">
                  <c:v>277.60000000000002</c:v>
                </c:pt>
                <c:pt idx="329">
                  <c:v>278.5</c:v>
                </c:pt>
                <c:pt idx="330">
                  <c:v>309</c:v>
                </c:pt>
                <c:pt idx="331">
                  <c:v>307</c:v>
                </c:pt>
                <c:pt idx="332">
                  <c:v>307</c:v>
                </c:pt>
                <c:pt idx="333">
                  <c:v>307</c:v>
                </c:pt>
                <c:pt idx="334">
                  <c:v>307</c:v>
                </c:pt>
                <c:pt idx="335">
                  <c:v>336.5</c:v>
                </c:pt>
                <c:pt idx="336">
                  <c:v>336</c:v>
                </c:pt>
                <c:pt idx="337">
                  <c:v>350</c:v>
                </c:pt>
                <c:pt idx="338">
                  <c:v>350</c:v>
                </c:pt>
                <c:pt idx="339">
                  <c:v>350.5</c:v>
                </c:pt>
                <c:pt idx="340">
                  <c:v>333.8</c:v>
                </c:pt>
                <c:pt idx="341">
                  <c:v>340</c:v>
                </c:pt>
                <c:pt idx="342">
                  <c:v>323</c:v>
                </c:pt>
                <c:pt idx="343">
                  <c:v>321.5</c:v>
                </c:pt>
                <c:pt idx="344">
                  <c:v>330</c:v>
                </c:pt>
                <c:pt idx="345">
                  <c:v>325.2</c:v>
                </c:pt>
                <c:pt idx="346">
                  <c:v>331.5</c:v>
                </c:pt>
                <c:pt idx="347">
                  <c:v>334</c:v>
                </c:pt>
                <c:pt idx="348">
                  <c:v>334</c:v>
                </c:pt>
                <c:pt idx="349">
                  <c:v>331.5</c:v>
                </c:pt>
                <c:pt idx="350">
                  <c:v>331.5</c:v>
                </c:pt>
                <c:pt idx="351">
                  <c:v>337</c:v>
                </c:pt>
                <c:pt idx="352">
                  <c:v>337</c:v>
                </c:pt>
                <c:pt idx="353">
                  <c:v>341</c:v>
                </c:pt>
                <c:pt idx="354">
                  <c:v>339</c:v>
                </c:pt>
                <c:pt idx="355">
                  <c:v>336</c:v>
                </c:pt>
                <c:pt idx="356">
                  <c:v>333</c:v>
                </c:pt>
                <c:pt idx="357">
                  <c:v>331</c:v>
                </c:pt>
                <c:pt idx="358">
                  <c:v>337</c:v>
                </c:pt>
                <c:pt idx="359">
                  <c:v>343</c:v>
                </c:pt>
                <c:pt idx="360">
                  <c:v>346</c:v>
                </c:pt>
                <c:pt idx="361">
                  <c:v>346</c:v>
                </c:pt>
                <c:pt idx="362">
                  <c:v>346</c:v>
                </c:pt>
                <c:pt idx="363">
                  <c:v>346</c:v>
                </c:pt>
                <c:pt idx="364">
                  <c:v>349</c:v>
                </c:pt>
                <c:pt idx="365">
                  <c:v>353</c:v>
                </c:pt>
                <c:pt idx="366">
                  <c:v>353</c:v>
                </c:pt>
                <c:pt idx="367">
                  <c:v>326.2</c:v>
                </c:pt>
                <c:pt idx="368">
                  <c:v>324</c:v>
                </c:pt>
                <c:pt idx="369">
                  <c:v>321.8</c:v>
                </c:pt>
                <c:pt idx="370">
                  <c:v>317</c:v>
                </c:pt>
                <c:pt idx="371">
                  <c:v>322.8</c:v>
                </c:pt>
                <c:pt idx="372">
                  <c:v>322</c:v>
                </c:pt>
                <c:pt idx="373">
                  <c:v>318.89999999999998</c:v>
                </c:pt>
                <c:pt idx="374">
                  <c:v>317</c:v>
                </c:pt>
                <c:pt idx="375">
                  <c:v>311.5</c:v>
                </c:pt>
                <c:pt idx="376">
                  <c:v>313.8</c:v>
                </c:pt>
                <c:pt idx="377">
                  <c:v>314.5</c:v>
                </c:pt>
                <c:pt idx="378">
                  <c:v>315</c:v>
                </c:pt>
                <c:pt idx="379">
                  <c:v>312.5</c:v>
                </c:pt>
                <c:pt idx="380">
                  <c:v>316.60000000000002</c:v>
                </c:pt>
                <c:pt idx="381">
                  <c:v>315.60000000000002</c:v>
                </c:pt>
                <c:pt idx="382">
                  <c:v>316</c:v>
                </c:pt>
                <c:pt idx="383">
                  <c:v>318</c:v>
                </c:pt>
                <c:pt idx="384">
                  <c:v>323.5</c:v>
                </c:pt>
                <c:pt idx="385">
                  <c:v>322</c:v>
                </c:pt>
                <c:pt idx="386">
                  <c:v>321.8</c:v>
                </c:pt>
                <c:pt idx="387">
                  <c:v>320.89999999999998</c:v>
                </c:pt>
                <c:pt idx="388">
                  <c:v>321.7</c:v>
                </c:pt>
                <c:pt idx="389">
                  <c:v>323</c:v>
                </c:pt>
                <c:pt idx="390">
                  <c:v>318</c:v>
                </c:pt>
                <c:pt idx="391">
                  <c:v>318</c:v>
                </c:pt>
                <c:pt idx="392">
                  <c:v>316</c:v>
                </c:pt>
                <c:pt idx="393">
                  <c:v>314</c:v>
                </c:pt>
                <c:pt idx="394">
                  <c:v>314</c:v>
                </c:pt>
                <c:pt idx="395">
                  <c:v>312</c:v>
                </c:pt>
                <c:pt idx="396">
                  <c:v>307</c:v>
                </c:pt>
                <c:pt idx="397">
                  <c:v>311</c:v>
                </c:pt>
                <c:pt idx="398">
                  <c:v>310.5</c:v>
                </c:pt>
                <c:pt idx="399">
                  <c:v>311</c:v>
                </c:pt>
                <c:pt idx="400">
                  <c:v>313</c:v>
                </c:pt>
                <c:pt idx="401">
                  <c:v>311</c:v>
                </c:pt>
                <c:pt idx="402">
                  <c:v>310.5</c:v>
                </c:pt>
                <c:pt idx="403">
                  <c:v>311</c:v>
                </c:pt>
                <c:pt idx="404">
                  <c:v>311.5</c:v>
                </c:pt>
                <c:pt idx="405">
                  <c:v>315</c:v>
                </c:pt>
                <c:pt idx="406">
                  <c:v>318</c:v>
                </c:pt>
                <c:pt idx="407">
                  <c:v>318.5</c:v>
                </c:pt>
                <c:pt idx="408">
                  <c:v>319.5</c:v>
                </c:pt>
                <c:pt idx="409">
                  <c:v>324.39999999999998</c:v>
                </c:pt>
                <c:pt idx="410">
                  <c:v>325</c:v>
                </c:pt>
                <c:pt idx="411">
                  <c:v>324.5</c:v>
                </c:pt>
                <c:pt idx="412">
                  <c:v>324</c:v>
                </c:pt>
                <c:pt idx="413">
                  <c:v>323</c:v>
                </c:pt>
                <c:pt idx="414">
                  <c:v>324</c:v>
                </c:pt>
                <c:pt idx="415">
                  <c:v>325</c:v>
                </c:pt>
                <c:pt idx="416">
                  <c:v>325</c:v>
                </c:pt>
                <c:pt idx="417">
                  <c:v>320</c:v>
                </c:pt>
                <c:pt idx="418">
                  <c:v>321</c:v>
                </c:pt>
                <c:pt idx="419">
                  <c:v>326</c:v>
                </c:pt>
                <c:pt idx="420">
                  <c:v>325</c:v>
                </c:pt>
                <c:pt idx="421">
                  <c:v>326</c:v>
                </c:pt>
                <c:pt idx="422">
                  <c:v>329</c:v>
                </c:pt>
                <c:pt idx="423">
                  <c:v>332</c:v>
                </c:pt>
                <c:pt idx="424">
                  <c:v>333</c:v>
                </c:pt>
                <c:pt idx="425">
                  <c:v>333</c:v>
                </c:pt>
                <c:pt idx="426">
                  <c:v>330</c:v>
                </c:pt>
                <c:pt idx="427">
                  <c:v>330</c:v>
                </c:pt>
                <c:pt idx="428">
                  <c:v>328</c:v>
                </c:pt>
                <c:pt idx="429">
                  <c:v>327.10000000000002</c:v>
                </c:pt>
                <c:pt idx="430">
                  <c:v>328.5</c:v>
                </c:pt>
                <c:pt idx="431">
                  <c:v>329.8</c:v>
                </c:pt>
                <c:pt idx="432">
                  <c:v>331.5</c:v>
                </c:pt>
                <c:pt idx="433">
                  <c:v>327.5</c:v>
                </c:pt>
                <c:pt idx="434">
                  <c:v>328</c:v>
                </c:pt>
                <c:pt idx="435">
                  <c:v>326.60000000000002</c:v>
                </c:pt>
                <c:pt idx="436">
                  <c:v>323</c:v>
                </c:pt>
                <c:pt idx="437">
                  <c:v>324</c:v>
                </c:pt>
                <c:pt idx="438">
                  <c:v>318</c:v>
                </c:pt>
                <c:pt idx="439">
                  <c:v>317</c:v>
                </c:pt>
                <c:pt idx="440">
                  <c:v>316</c:v>
                </c:pt>
                <c:pt idx="441">
                  <c:v>307</c:v>
                </c:pt>
                <c:pt idx="442">
                  <c:v>302</c:v>
                </c:pt>
                <c:pt idx="443">
                  <c:v>298</c:v>
                </c:pt>
                <c:pt idx="444">
                  <c:v>296.5</c:v>
                </c:pt>
                <c:pt idx="445">
                  <c:v>307</c:v>
                </c:pt>
                <c:pt idx="446">
                  <c:v>306.3</c:v>
                </c:pt>
                <c:pt idx="447">
                  <c:v>308</c:v>
                </c:pt>
                <c:pt idx="448">
                  <c:v>309</c:v>
                </c:pt>
                <c:pt idx="449">
                  <c:v>306</c:v>
                </c:pt>
                <c:pt idx="450">
                  <c:v>305</c:v>
                </c:pt>
                <c:pt idx="451">
                  <c:v>302</c:v>
                </c:pt>
                <c:pt idx="452">
                  <c:v>304</c:v>
                </c:pt>
                <c:pt idx="453">
                  <c:v>303</c:v>
                </c:pt>
                <c:pt idx="454">
                  <c:v>302</c:v>
                </c:pt>
                <c:pt idx="455">
                  <c:v>283</c:v>
                </c:pt>
                <c:pt idx="456">
                  <c:v>282</c:v>
                </c:pt>
                <c:pt idx="457">
                  <c:v>282</c:v>
                </c:pt>
                <c:pt idx="458">
                  <c:v>283</c:v>
                </c:pt>
                <c:pt idx="459">
                  <c:v>283</c:v>
                </c:pt>
                <c:pt idx="460">
                  <c:v>278.5</c:v>
                </c:pt>
                <c:pt idx="461">
                  <c:v>283</c:v>
                </c:pt>
                <c:pt idx="462">
                  <c:v>279</c:v>
                </c:pt>
                <c:pt idx="463">
                  <c:v>280</c:v>
                </c:pt>
                <c:pt idx="464">
                  <c:v>282</c:v>
                </c:pt>
                <c:pt idx="465">
                  <c:v>283</c:v>
                </c:pt>
                <c:pt idx="466">
                  <c:v>284</c:v>
                </c:pt>
                <c:pt idx="467">
                  <c:v>288</c:v>
                </c:pt>
                <c:pt idx="468">
                  <c:v>289.5</c:v>
                </c:pt>
                <c:pt idx="469">
                  <c:v>297.10000000000002</c:v>
                </c:pt>
                <c:pt idx="470">
                  <c:v>299</c:v>
                </c:pt>
                <c:pt idx="471">
                  <c:v>296.60000000000002</c:v>
                </c:pt>
                <c:pt idx="472">
                  <c:v>306.60000000000002</c:v>
                </c:pt>
                <c:pt idx="473">
                  <c:v>307.5</c:v>
                </c:pt>
                <c:pt idx="474">
                  <c:v>302.5</c:v>
                </c:pt>
                <c:pt idx="475">
                  <c:v>302.5</c:v>
                </c:pt>
                <c:pt idx="476">
                  <c:v>306.60000000000002</c:v>
                </c:pt>
                <c:pt idx="477">
                  <c:v>306.5</c:v>
                </c:pt>
                <c:pt idx="478">
                  <c:v>303</c:v>
                </c:pt>
                <c:pt idx="479">
                  <c:v>298</c:v>
                </c:pt>
                <c:pt idx="480">
                  <c:v>296</c:v>
                </c:pt>
                <c:pt idx="481">
                  <c:v>297</c:v>
                </c:pt>
                <c:pt idx="482">
                  <c:v>302.5</c:v>
                </c:pt>
                <c:pt idx="483">
                  <c:v>302.5</c:v>
                </c:pt>
                <c:pt idx="484">
                  <c:v>304.5</c:v>
                </c:pt>
                <c:pt idx="485">
                  <c:v>304.7</c:v>
                </c:pt>
                <c:pt idx="486">
                  <c:v>310.5</c:v>
                </c:pt>
                <c:pt idx="487">
                  <c:v>313.5</c:v>
                </c:pt>
                <c:pt idx="488">
                  <c:v>314.8</c:v>
                </c:pt>
                <c:pt idx="489">
                  <c:v>317</c:v>
                </c:pt>
                <c:pt idx="490">
                  <c:v>318</c:v>
                </c:pt>
                <c:pt idx="491">
                  <c:v>317</c:v>
                </c:pt>
                <c:pt idx="492">
                  <c:v>316.5</c:v>
                </c:pt>
                <c:pt idx="493">
                  <c:v>315</c:v>
                </c:pt>
                <c:pt idx="494">
                  <c:v>311.5</c:v>
                </c:pt>
                <c:pt idx="495">
                  <c:v>313.10000000000002</c:v>
                </c:pt>
                <c:pt idx="496">
                  <c:v>318</c:v>
                </c:pt>
                <c:pt idx="497">
                  <c:v>318</c:v>
                </c:pt>
                <c:pt idx="498">
                  <c:v>316</c:v>
                </c:pt>
                <c:pt idx="499">
                  <c:v>318</c:v>
                </c:pt>
                <c:pt idx="500">
                  <c:v>331.5</c:v>
                </c:pt>
                <c:pt idx="501">
                  <c:v>329</c:v>
                </c:pt>
                <c:pt idx="502">
                  <c:v>331</c:v>
                </c:pt>
                <c:pt idx="503">
                  <c:v>328.5</c:v>
                </c:pt>
                <c:pt idx="504">
                  <c:v>340</c:v>
                </c:pt>
                <c:pt idx="505">
                  <c:v>342</c:v>
                </c:pt>
                <c:pt idx="506">
                  <c:v>342</c:v>
                </c:pt>
                <c:pt idx="507">
                  <c:v>344</c:v>
                </c:pt>
                <c:pt idx="508">
                  <c:v>342</c:v>
                </c:pt>
                <c:pt idx="509">
                  <c:v>342</c:v>
                </c:pt>
                <c:pt idx="510">
                  <c:v>348</c:v>
                </c:pt>
                <c:pt idx="511">
                  <c:v>349</c:v>
                </c:pt>
                <c:pt idx="512">
                  <c:v>345</c:v>
                </c:pt>
                <c:pt idx="513">
                  <c:v>347</c:v>
                </c:pt>
                <c:pt idx="514">
                  <c:v>345</c:v>
                </c:pt>
                <c:pt idx="515">
                  <c:v>345</c:v>
                </c:pt>
                <c:pt idx="516">
                  <c:v>348.5</c:v>
                </c:pt>
                <c:pt idx="517">
                  <c:v>353</c:v>
                </c:pt>
                <c:pt idx="518">
                  <c:v>354</c:v>
                </c:pt>
                <c:pt idx="519">
                  <c:v>353</c:v>
                </c:pt>
                <c:pt idx="520">
                  <c:v>352.2</c:v>
                </c:pt>
                <c:pt idx="521">
                  <c:v>353</c:v>
                </c:pt>
                <c:pt idx="522">
                  <c:v>352</c:v>
                </c:pt>
                <c:pt idx="523">
                  <c:v>348</c:v>
                </c:pt>
                <c:pt idx="524">
                  <c:v>348</c:v>
                </c:pt>
                <c:pt idx="525">
                  <c:v>352</c:v>
                </c:pt>
                <c:pt idx="526">
                  <c:v>345.5</c:v>
                </c:pt>
                <c:pt idx="527">
                  <c:v>343.8</c:v>
                </c:pt>
                <c:pt idx="528">
                  <c:v>348</c:v>
                </c:pt>
                <c:pt idx="529">
                  <c:v>348</c:v>
                </c:pt>
                <c:pt idx="530">
                  <c:v>349.5</c:v>
                </c:pt>
                <c:pt idx="531">
                  <c:v>348</c:v>
                </c:pt>
                <c:pt idx="532">
                  <c:v>350.4</c:v>
                </c:pt>
                <c:pt idx="533">
                  <c:v>346.2</c:v>
                </c:pt>
                <c:pt idx="534">
                  <c:v>338.5</c:v>
                </c:pt>
                <c:pt idx="535">
                  <c:v>344</c:v>
                </c:pt>
                <c:pt idx="536">
                  <c:v>340</c:v>
                </c:pt>
                <c:pt idx="537">
                  <c:v>336</c:v>
                </c:pt>
                <c:pt idx="538">
                  <c:v>330</c:v>
                </c:pt>
                <c:pt idx="539">
                  <c:v>330</c:v>
                </c:pt>
                <c:pt idx="540">
                  <c:v>336.5</c:v>
                </c:pt>
                <c:pt idx="541">
                  <c:v>341</c:v>
                </c:pt>
                <c:pt idx="542">
                  <c:v>347</c:v>
                </c:pt>
                <c:pt idx="543">
                  <c:v>345</c:v>
                </c:pt>
                <c:pt idx="544">
                  <c:v>348</c:v>
                </c:pt>
                <c:pt idx="545">
                  <c:v>337</c:v>
                </c:pt>
                <c:pt idx="546">
                  <c:v>334</c:v>
                </c:pt>
                <c:pt idx="547">
                  <c:v>334</c:v>
                </c:pt>
                <c:pt idx="548">
                  <c:v>336</c:v>
                </c:pt>
                <c:pt idx="549">
                  <c:v>343</c:v>
                </c:pt>
                <c:pt idx="550">
                  <c:v>346</c:v>
                </c:pt>
                <c:pt idx="551">
                  <c:v>351</c:v>
                </c:pt>
                <c:pt idx="552">
                  <c:v>367</c:v>
                </c:pt>
                <c:pt idx="553">
                  <c:v>363.5</c:v>
                </c:pt>
                <c:pt idx="554">
                  <c:v>362.5</c:v>
                </c:pt>
                <c:pt idx="555">
                  <c:v>362</c:v>
                </c:pt>
                <c:pt idx="556">
                  <c:v>370</c:v>
                </c:pt>
                <c:pt idx="557">
                  <c:v>376.5</c:v>
                </c:pt>
                <c:pt idx="558">
                  <c:v>376.5</c:v>
                </c:pt>
                <c:pt idx="559">
                  <c:v>385.5</c:v>
                </c:pt>
                <c:pt idx="560">
                  <c:v>382.3</c:v>
                </c:pt>
                <c:pt idx="561">
                  <c:v>388.5</c:v>
                </c:pt>
                <c:pt idx="562">
                  <c:v>383</c:v>
                </c:pt>
                <c:pt idx="563">
                  <c:v>383.5</c:v>
                </c:pt>
                <c:pt idx="564">
                  <c:v>387</c:v>
                </c:pt>
                <c:pt idx="565">
                  <c:v>395.3</c:v>
                </c:pt>
                <c:pt idx="566">
                  <c:v>396</c:v>
                </c:pt>
                <c:pt idx="567">
                  <c:v>399</c:v>
                </c:pt>
                <c:pt idx="568">
                  <c:v>406.8</c:v>
                </c:pt>
                <c:pt idx="569">
                  <c:v>409.5</c:v>
                </c:pt>
                <c:pt idx="570">
                  <c:v>403</c:v>
                </c:pt>
                <c:pt idx="571">
                  <c:v>393</c:v>
                </c:pt>
                <c:pt idx="572">
                  <c:v>395</c:v>
                </c:pt>
                <c:pt idx="573">
                  <c:v>393</c:v>
                </c:pt>
                <c:pt idx="574">
                  <c:v>399</c:v>
                </c:pt>
                <c:pt idx="575">
                  <c:v>403</c:v>
                </c:pt>
                <c:pt idx="576">
                  <c:v>394.5</c:v>
                </c:pt>
                <c:pt idx="577">
                  <c:v>385</c:v>
                </c:pt>
                <c:pt idx="578">
                  <c:v>390.5</c:v>
                </c:pt>
                <c:pt idx="579">
                  <c:v>388</c:v>
                </c:pt>
                <c:pt idx="580">
                  <c:v>389</c:v>
                </c:pt>
                <c:pt idx="581">
                  <c:v>393.5</c:v>
                </c:pt>
                <c:pt idx="582">
                  <c:v>402</c:v>
                </c:pt>
                <c:pt idx="583">
                  <c:v>401.5</c:v>
                </c:pt>
                <c:pt idx="584">
                  <c:v>396</c:v>
                </c:pt>
                <c:pt idx="585">
                  <c:v>395</c:v>
                </c:pt>
                <c:pt idx="586">
                  <c:v>401</c:v>
                </c:pt>
                <c:pt idx="587">
                  <c:v>400</c:v>
                </c:pt>
                <c:pt idx="588">
                  <c:v>405</c:v>
                </c:pt>
                <c:pt idx="589">
                  <c:v>422</c:v>
                </c:pt>
                <c:pt idx="590">
                  <c:v>421</c:v>
                </c:pt>
                <c:pt idx="591">
                  <c:v>422</c:v>
                </c:pt>
                <c:pt idx="592">
                  <c:v>424</c:v>
                </c:pt>
                <c:pt idx="593">
                  <c:v>426.5</c:v>
                </c:pt>
                <c:pt idx="594">
                  <c:v>427</c:v>
                </c:pt>
                <c:pt idx="595">
                  <c:v>431.8</c:v>
                </c:pt>
                <c:pt idx="596">
                  <c:v>438.5</c:v>
                </c:pt>
                <c:pt idx="597">
                  <c:v>439</c:v>
                </c:pt>
                <c:pt idx="598">
                  <c:v>442</c:v>
                </c:pt>
                <c:pt idx="599">
                  <c:v>439.5</c:v>
                </c:pt>
                <c:pt idx="600">
                  <c:v>437</c:v>
                </c:pt>
                <c:pt idx="601">
                  <c:v>435</c:v>
                </c:pt>
                <c:pt idx="602">
                  <c:v>431</c:v>
                </c:pt>
                <c:pt idx="603">
                  <c:v>429.5</c:v>
                </c:pt>
                <c:pt idx="604">
                  <c:v>437</c:v>
                </c:pt>
                <c:pt idx="605">
                  <c:v>437</c:v>
                </c:pt>
                <c:pt idx="606">
                  <c:v>437.5</c:v>
                </c:pt>
                <c:pt idx="607">
                  <c:v>424</c:v>
                </c:pt>
                <c:pt idx="608">
                  <c:v>422</c:v>
                </c:pt>
                <c:pt idx="609">
                  <c:v>429</c:v>
                </c:pt>
                <c:pt idx="610">
                  <c:v>425</c:v>
                </c:pt>
                <c:pt idx="611">
                  <c:v>425</c:v>
                </c:pt>
                <c:pt idx="612">
                  <c:v>418</c:v>
                </c:pt>
                <c:pt idx="613">
                  <c:v>412</c:v>
                </c:pt>
                <c:pt idx="614">
                  <c:v>414.5</c:v>
                </c:pt>
                <c:pt idx="615">
                  <c:v>408.5</c:v>
                </c:pt>
                <c:pt idx="616">
                  <c:v>400</c:v>
                </c:pt>
                <c:pt idx="617">
                  <c:v>400</c:v>
                </c:pt>
                <c:pt idx="618">
                  <c:v>403</c:v>
                </c:pt>
                <c:pt idx="619">
                  <c:v>404.5</c:v>
                </c:pt>
                <c:pt idx="620">
                  <c:v>407.5</c:v>
                </c:pt>
                <c:pt idx="621">
                  <c:v>405</c:v>
                </c:pt>
                <c:pt idx="622">
                  <c:v>408.8</c:v>
                </c:pt>
                <c:pt idx="623">
                  <c:v>404</c:v>
                </c:pt>
                <c:pt idx="624">
                  <c:v>397.1</c:v>
                </c:pt>
                <c:pt idx="625">
                  <c:v>400.5</c:v>
                </c:pt>
                <c:pt idx="626">
                  <c:v>401</c:v>
                </c:pt>
                <c:pt idx="627">
                  <c:v>407</c:v>
                </c:pt>
                <c:pt idx="628">
                  <c:v>404.5</c:v>
                </c:pt>
                <c:pt idx="629">
                  <c:v>408</c:v>
                </c:pt>
                <c:pt idx="630">
                  <c:v>409.5</c:v>
                </c:pt>
                <c:pt idx="631">
                  <c:v>415</c:v>
                </c:pt>
                <c:pt idx="632">
                  <c:v>415.2</c:v>
                </c:pt>
                <c:pt idx="633">
                  <c:v>418.5</c:v>
                </c:pt>
                <c:pt idx="634">
                  <c:v>415.5</c:v>
                </c:pt>
                <c:pt idx="635">
                  <c:v>417.3</c:v>
                </c:pt>
                <c:pt idx="636">
                  <c:v>420.6</c:v>
                </c:pt>
                <c:pt idx="637">
                  <c:v>416</c:v>
                </c:pt>
                <c:pt idx="638">
                  <c:v>418.7</c:v>
                </c:pt>
                <c:pt idx="639">
                  <c:v>418.7</c:v>
                </c:pt>
                <c:pt idx="640">
                  <c:v>420.6</c:v>
                </c:pt>
                <c:pt idx="641">
                  <c:v>423</c:v>
                </c:pt>
                <c:pt idx="642">
                  <c:v>419</c:v>
                </c:pt>
                <c:pt idx="643">
                  <c:v>411</c:v>
                </c:pt>
                <c:pt idx="644">
                  <c:v>397</c:v>
                </c:pt>
                <c:pt idx="645">
                  <c:v>397</c:v>
                </c:pt>
                <c:pt idx="646">
                  <c:v>394</c:v>
                </c:pt>
                <c:pt idx="647">
                  <c:v>394.5</c:v>
                </c:pt>
                <c:pt idx="648">
                  <c:v>406</c:v>
                </c:pt>
                <c:pt idx="649">
                  <c:v>405</c:v>
                </c:pt>
                <c:pt idx="650">
                  <c:v>409.8</c:v>
                </c:pt>
                <c:pt idx="651">
                  <c:v>408</c:v>
                </c:pt>
                <c:pt idx="652">
                  <c:v>391.5</c:v>
                </c:pt>
                <c:pt idx="653">
                  <c:v>390</c:v>
                </c:pt>
                <c:pt idx="654">
                  <c:v>387.5</c:v>
                </c:pt>
                <c:pt idx="655">
                  <c:v>383.8</c:v>
                </c:pt>
                <c:pt idx="656">
                  <c:v>381.5</c:v>
                </c:pt>
                <c:pt idx="657">
                  <c:v>378.5</c:v>
                </c:pt>
                <c:pt idx="658">
                  <c:v>382</c:v>
                </c:pt>
                <c:pt idx="659">
                  <c:v>379.5</c:v>
                </c:pt>
                <c:pt idx="660">
                  <c:v>378.5</c:v>
                </c:pt>
                <c:pt idx="661">
                  <c:v>377.5</c:v>
                </c:pt>
                <c:pt idx="662">
                  <c:v>375.5</c:v>
                </c:pt>
                <c:pt idx="663">
                  <c:v>382</c:v>
                </c:pt>
                <c:pt idx="664">
                  <c:v>381.5</c:v>
                </c:pt>
                <c:pt idx="665">
                  <c:v>384.5</c:v>
                </c:pt>
                <c:pt idx="666">
                  <c:v>383</c:v>
                </c:pt>
                <c:pt idx="667">
                  <c:v>382.5</c:v>
                </c:pt>
                <c:pt idx="668">
                  <c:v>384</c:v>
                </c:pt>
                <c:pt idx="669">
                  <c:v>386</c:v>
                </c:pt>
                <c:pt idx="670">
                  <c:v>376</c:v>
                </c:pt>
                <c:pt idx="671">
                  <c:v>367.7</c:v>
                </c:pt>
                <c:pt idx="672">
                  <c:v>364</c:v>
                </c:pt>
                <c:pt idx="673">
                  <c:v>368</c:v>
                </c:pt>
                <c:pt idx="674">
                  <c:v>370.4</c:v>
                </c:pt>
                <c:pt idx="675">
                  <c:v>370.5</c:v>
                </c:pt>
                <c:pt idx="676">
                  <c:v>371.5</c:v>
                </c:pt>
                <c:pt idx="677">
                  <c:v>366</c:v>
                </c:pt>
                <c:pt idx="678">
                  <c:v>362.5</c:v>
                </c:pt>
                <c:pt idx="679">
                  <c:v>361</c:v>
                </c:pt>
                <c:pt idx="680">
                  <c:v>364</c:v>
                </c:pt>
                <c:pt idx="681">
                  <c:v>365.3</c:v>
                </c:pt>
                <c:pt idx="682">
                  <c:v>361.5</c:v>
                </c:pt>
                <c:pt idx="683">
                  <c:v>357</c:v>
                </c:pt>
                <c:pt idx="684">
                  <c:v>341</c:v>
                </c:pt>
                <c:pt idx="685">
                  <c:v>337</c:v>
                </c:pt>
                <c:pt idx="686">
                  <c:v>337</c:v>
                </c:pt>
                <c:pt idx="687">
                  <c:v>339</c:v>
                </c:pt>
                <c:pt idx="688">
                  <c:v>336</c:v>
                </c:pt>
                <c:pt idx="689">
                  <c:v>340</c:v>
                </c:pt>
                <c:pt idx="690">
                  <c:v>342</c:v>
                </c:pt>
                <c:pt idx="691">
                  <c:v>350</c:v>
                </c:pt>
                <c:pt idx="692">
                  <c:v>355</c:v>
                </c:pt>
                <c:pt idx="693">
                  <c:v>355</c:v>
                </c:pt>
                <c:pt idx="694">
                  <c:v>355</c:v>
                </c:pt>
                <c:pt idx="695">
                  <c:v>358</c:v>
                </c:pt>
                <c:pt idx="696">
                  <c:v>356</c:v>
                </c:pt>
                <c:pt idx="697">
                  <c:v>343</c:v>
                </c:pt>
                <c:pt idx="698">
                  <c:v>338</c:v>
                </c:pt>
                <c:pt idx="699">
                  <c:v>331</c:v>
                </c:pt>
                <c:pt idx="700">
                  <c:v>326</c:v>
                </c:pt>
                <c:pt idx="701">
                  <c:v>324</c:v>
                </c:pt>
                <c:pt idx="702">
                  <c:v>314</c:v>
                </c:pt>
                <c:pt idx="703">
                  <c:v>314</c:v>
                </c:pt>
                <c:pt idx="704">
                  <c:v>314</c:v>
                </c:pt>
                <c:pt idx="705">
                  <c:v>316.5</c:v>
                </c:pt>
                <c:pt idx="706">
                  <c:v>320</c:v>
                </c:pt>
                <c:pt idx="707">
                  <c:v>316.5</c:v>
                </c:pt>
                <c:pt idx="708">
                  <c:v>320</c:v>
                </c:pt>
                <c:pt idx="709">
                  <c:v>326</c:v>
                </c:pt>
                <c:pt idx="710">
                  <c:v>332</c:v>
                </c:pt>
                <c:pt idx="711">
                  <c:v>328</c:v>
                </c:pt>
                <c:pt idx="712">
                  <c:v>321</c:v>
                </c:pt>
                <c:pt idx="713">
                  <c:v>322</c:v>
                </c:pt>
                <c:pt idx="714">
                  <c:v>318</c:v>
                </c:pt>
                <c:pt idx="715">
                  <c:v>323.60000000000002</c:v>
                </c:pt>
                <c:pt idx="716">
                  <c:v>323</c:v>
                </c:pt>
                <c:pt idx="717">
                  <c:v>326.2</c:v>
                </c:pt>
                <c:pt idx="718">
                  <c:v>320.39999999999998</c:v>
                </c:pt>
                <c:pt idx="719">
                  <c:v>324.7</c:v>
                </c:pt>
                <c:pt idx="720">
                  <c:v>321.39999999999998</c:v>
                </c:pt>
                <c:pt idx="721">
                  <c:v>324</c:v>
                </c:pt>
                <c:pt idx="722">
                  <c:v>325.39999999999998</c:v>
                </c:pt>
                <c:pt idx="723">
                  <c:v>327.7</c:v>
                </c:pt>
                <c:pt idx="724">
                  <c:v>326.60000000000002</c:v>
                </c:pt>
                <c:pt idx="725">
                  <c:v>330.5</c:v>
                </c:pt>
                <c:pt idx="726">
                  <c:v>330</c:v>
                </c:pt>
                <c:pt idx="727">
                  <c:v>328</c:v>
                </c:pt>
                <c:pt idx="728">
                  <c:v>331</c:v>
                </c:pt>
                <c:pt idx="729">
                  <c:v>334.5</c:v>
                </c:pt>
                <c:pt idx="730">
                  <c:v>337.6</c:v>
                </c:pt>
                <c:pt idx="731">
                  <c:v>338</c:v>
                </c:pt>
                <c:pt idx="732">
                  <c:v>339.3</c:v>
                </c:pt>
                <c:pt idx="733">
                  <c:v>339</c:v>
                </c:pt>
                <c:pt idx="734">
                  <c:v>331</c:v>
                </c:pt>
                <c:pt idx="735">
                  <c:v>322.8</c:v>
                </c:pt>
                <c:pt idx="736">
                  <c:v>324.89999999999998</c:v>
                </c:pt>
                <c:pt idx="737">
                  <c:v>321.5</c:v>
                </c:pt>
                <c:pt idx="738">
                  <c:v>320.89999999999998</c:v>
                </c:pt>
                <c:pt idx="739">
                  <c:v>320.89999999999998</c:v>
                </c:pt>
                <c:pt idx="740">
                  <c:v>322.5</c:v>
                </c:pt>
                <c:pt idx="741">
                  <c:v>320</c:v>
                </c:pt>
                <c:pt idx="742">
                  <c:v>320</c:v>
                </c:pt>
                <c:pt idx="743">
                  <c:v>319.5</c:v>
                </c:pt>
                <c:pt idx="744">
                  <c:v>324.8</c:v>
                </c:pt>
                <c:pt idx="745">
                  <c:v>328.5</c:v>
                </c:pt>
                <c:pt idx="746">
                  <c:v>329.8</c:v>
                </c:pt>
                <c:pt idx="747">
                  <c:v>322.8</c:v>
                </c:pt>
                <c:pt idx="748">
                  <c:v>324</c:v>
                </c:pt>
                <c:pt idx="749">
                  <c:v>329.5</c:v>
                </c:pt>
                <c:pt idx="750">
                  <c:v>328.2</c:v>
                </c:pt>
                <c:pt idx="751">
                  <c:v>327</c:v>
                </c:pt>
                <c:pt idx="752">
                  <c:v>327.8</c:v>
                </c:pt>
                <c:pt idx="753">
                  <c:v>329</c:v>
                </c:pt>
                <c:pt idx="754">
                  <c:v>327</c:v>
                </c:pt>
                <c:pt idx="755">
                  <c:v>322</c:v>
                </c:pt>
                <c:pt idx="756">
                  <c:v>315.5</c:v>
                </c:pt>
                <c:pt idx="757">
                  <c:v>314.5</c:v>
                </c:pt>
                <c:pt idx="758">
                  <c:v>307</c:v>
                </c:pt>
                <c:pt idx="759">
                  <c:v>304</c:v>
                </c:pt>
                <c:pt idx="760">
                  <c:v>305</c:v>
                </c:pt>
                <c:pt idx="761">
                  <c:v>301</c:v>
                </c:pt>
                <c:pt idx="762">
                  <c:v>300</c:v>
                </c:pt>
                <c:pt idx="763">
                  <c:v>296</c:v>
                </c:pt>
                <c:pt idx="764">
                  <c:v>299</c:v>
                </c:pt>
                <c:pt idx="765">
                  <c:v>302</c:v>
                </c:pt>
                <c:pt idx="766">
                  <c:v>300</c:v>
                </c:pt>
                <c:pt idx="767">
                  <c:v>305</c:v>
                </c:pt>
                <c:pt idx="768">
                  <c:v>309</c:v>
                </c:pt>
                <c:pt idx="769">
                  <c:v>310</c:v>
                </c:pt>
                <c:pt idx="770">
                  <c:v>318</c:v>
                </c:pt>
                <c:pt idx="771">
                  <c:v>318</c:v>
                </c:pt>
                <c:pt idx="772">
                  <c:v>322</c:v>
                </c:pt>
                <c:pt idx="773">
                  <c:v>325</c:v>
                </c:pt>
                <c:pt idx="774">
                  <c:v>323.5</c:v>
                </c:pt>
                <c:pt idx="775">
                  <c:v>328</c:v>
                </c:pt>
                <c:pt idx="776">
                  <c:v>338.5</c:v>
                </c:pt>
                <c:pt idx="777">
                  <c:v>335</c:v>
                </c:pt>
                <c:pt idx="778">
                  <c:v>335.1</c:v>
                </c:pt>
                <c:pt idx="779">
                  <c:v>336.6</c:v>
                </c:pt>
                <c:pt idx="780">
                  <c:v>336.5</c:v>
                </c:pt>
                <c:pt idx="781">
                  <c:v>340</c:v>
                </c:pt>
                <c:pt idx="782">
                  <c:v>334.6</c:v>
                </c:pt>
                <c:pt idx="783">
                  <c:v>338.5</c:v>
                </c:pt>
                <c:pt idx="784">
                  <c:v>338.5</c:v>
                </c:pt>
                <c:pt idx="785">
                  <c:v>338.7</c:v>
                </c:pt>
                <c:pt idx="786">
                  <c:v>341</c:v>
                </c:pt>
                <c:pt idx="787">
                  <c:v>348.5</c:v>
                </c:pt>
                <c:pt idx="788">
                  <c:v>345</c:v>
                </c:pt>
                <c:pt idx="789">
                  <c:v>338</c:v>
                </c:pt>
                <c:pt idx="790">
                  <c:v>337.5</c:v>
                </c:pt>
                <c:pt idx="791">
                  <c:v>339.1</c:v>
                </c:pt>
                <c:pt idx="792">
                  <c:v>337.5</c:v>
                </c:pt>
                <c:pt idx="793">
                  <c:v>339</c:v>
                </c:pt>
                <c:pt idx="794">
                  <c:v>337.3</c:v>
                </c:pt>
                <c:pt idx="795">
                  <c:v>338.6</c:v>
                </c:pt>
                <c:pt idx="796">
                  <c:v>340</c:v>
                </c:pt>
                <c:pt idx="797">
                  <c:v>340</c:v>
                </c:pt>
                <c:pt idx="798">
                  <c:v>331.3</c:v>
                </c:pt>
                <c:pt idx="799">
                  <c:v>333.5</c:v>
                </c:pt>
                <c:pt idx="800">
                  <c:v>339.5</c:v>
                </c:pt>
                <c:pt idx="801">
                  <c:v>340</c:v>
                </c:pt>
                <c:pt idx="802">
                  <c:v>341.5</c:v>
                </c:pt>
                <c:pt idx="803">
                  <c:v>340.5</c:v>
                </c:pt>
                <c:pt idx="804">
                  <c:v>342.5</c:v>
                </c:pt>
                <c:pt idx="805">
                  <c:v>345</c:v>
                </c:pt>
                <c:pt idx="806">
                  <c:v>341</c:v>
                </c:pt>
                <c:pt idx="807">
                  <c:v>344.5</c:v>
                </c:pt>
                <c:pt idx="808">
                  <c:v>347</c:v>
                </c:pt>
                <c:pt idx="809">
                  <c:v>347.5</c:v>
                </c:pt>
                <c:pt idx="810">
                  <c:v>347.5</c:v>
                </c:pt>
                <c:pt idx="811">
                  <c:v>349.5</c:v>
                </c:pt>
                <c:pt idx="812">
                  <c:v>350</c:v>
                </c:pt>
                <c:pt idx="813">
                  <c:v>352</c:v>
                </c:pt>
                <c:pt idx="814">
                  <c:v>354</c:v>
                </c:pt>
                <c:pt idx="815">
                  <c:v>355.7</c:v>
                </c:pt>
                <c:pt idx="816">
                  <c:v>349.5</c:v>
                </c:pt>
                <c:pt idx="817">
                  <c:v>346</c:v>
                </c:pt>
                <c:pt idx="818">
                  <c:v>346.5</c:v>
                </c:pt>
                <c:pt idx="819">
                  <c:v>343.1</c:v>
                </c:pt>
                <c:pt idx="820">
                  <c:v>344.2</c:v>
                </c:pt>
                <c:pt idx="821">
                  <c:v>344</c:v>
                </c:pt>
                <c:pt idx="822">
                  <c:v>344</c:v>
                </c:pt>
                <c:pt idx="823">
                  <c:v>345</c:v>
                </c:pt>
                <c:pt idx="824">
                  <c:v>350</c:v>
                </c:pt>
                <c:pt idx="825">
                  <c:v>351.7</c:v>
                </c:pt>
                <c:pt idx="826">
                  <c:v>354.7</c:v>
                </c:pt>
                <c:pt idx="827">
                  <c:v>355.5</c:v>
                </c:pt>
                <c:pt idx="828">
                  <c:v>356.5</c:v>
                </c:pt>
                <c:pt idx="829">
                  <c:v>352.5</c:v>
                </c:pt>
                <c:pt idx="830">
                  <c:v>351.5</c:v>
                </c:pt>
                <c:pt idx="831">
                  <c:v>349.8</c:v>
                </c:pt>
                <c:pt idx="832">
                  <c:v>349.5</c:v>
                </c:pt>
                <c:pt idx="833">
                  <c:v>350</c:v>
                </c:pt>
                <c:pt idx="834">
                  <c:v>341</c:v>
                </c:pt>
                <c:pt idx="835">
                  <c:v>341</c:v>
                </c:pt>
                <c:pt idx="836">
                  <c:v>340</c:v>
                </c:pt>
                <c:pt idx="837">
                  <c:v>339</c:v>
                </c:pt>
                <c:pt idx="838">
                  <c:v>340</c:v>
                </c:pt>
                <c:pt idx="839">
                  <c:v>340</c:v>
                </c:pt>
                <c:pt idx="840">
                  <c:v>340</c:v>
                </c:pt>
                <c:pt idx="841">
                  <c:v>340</c:v>
                </c:pt>
                <c:pt idx="842">
                  <c:v>340</c:v>
                </c:pt>
                <c:pt idx="843">
                  <c:v>339</c:v>
                </c:pt>
                <c:pt idx="844">
                  <c:v>339</c:v>
                </c:pt>
                <c:pt idx="845">
                  <c:v>335</c:v>
                </c:pt>
                <c:pt idx="846">
                  <c:v>333.4</c:v>
                </c:pt>
                <c:pt idx="847">
                  <c:v>336.2</c:v>
                </c:pt>
                <c:pt idx="848">
                  <c:v>330.8</c:v>
                </c:pt>
                <c:pt idx="849">
                  <c:v>322.60000000000002</c:v>
                </c:pt>
                <c:pt idx="850">
                  <c:v>325.5</c:v>
                </c:pt>
                <c:pt idx="851">
                  <c:v>325</c:v>
                </c:pt>
                <c:pt idx="852">
                  <c:v>324</c:v>
                </c:pt>
                <c:pt idx="853">
                  <c:v>324</c:v>
                </c:pt>
                <c:pt idx="854">
                  <c:v>326</c:v>
                </c:pt>
                <c:pt idx="855">
                  <c:v>328.3</c:v>
                </c:pt>
                <c:pt idx="856">
                  <c:v>328</c:v>
                </c:pt>
                <c:pt idx="857">
                  <c:v>329.5</c:v>
                </c:pt>
                <c:pt idx="858">
                  <c:v>330</c:v>
                </c:pt>
                <c:pt idx="859">
                  <c:v>329.5</c:v>
                </c:pt>
                <c:pt idx="860">
                  <c:v>330</c:v>
                </c:pt>
                <c:pt idx="861">
                  <c:v>325.5</c:v>
                </c:pt>
                <c:pt idx="862">
                  <c:v>325.5</c:v>
                </c:pt>
                <c:pt idx="863">
                  <c:v>329</c:v>
                </c:pt>
                <c:pt idx="864">
                  <c:v>332</c:v>
                </c:pt>
                <c:pt idx="865">
                  <c:v>321</c:v>
                </c:pt>
                <c:pt idx="866">
                  <c:v>328</c:v>
                </c:pt>
                <c:pt idx="867">
                  <c:v>325</c:v>
                </c:pt>
                <c:pt idx="868">
                  <c:v>325</c:v>
                </c:pt>
                <c:pt idx="869">
                  <c:v>327</c:v>
                </c:pt>
                <c:pt idx="870">
                  <c:v>336</c:v>
                </c:pt>
                <c:pt idx="871">
                  <c:v>340</c:v>
                </c:pt>
                <c:pt idx="872">
                  <c:v>346.5</c:v>
                </c:pt>
                <c:pt idx="873">
                  <c:v>350</c:v>
                </c:pt>
                <c:pt idx="874">
                  <c:v>357</c:v>
                </c:pt>
                <c:pt idx="875">
                  <c:v>353</c:v>
                </c:pt>
                <c:pt idx="876">
                  <c:v>350</c:v>
                </c:pt>
                <c:pt idx="877">
                  <c:v>355.5</c:v>
                </c:pt>
                <c:pt idx="878">
                  <c:v>363</c:v>
                </c:pt>
                <c:pt idx="879">
                  <c:v>363</c:v>
                </c:pt>
                <c:pt idx="880">
                  <c:v>365</c:v>
                </c:pt>
                <c:pt idx="881">
                  <c:v>364.8</c:v>
                </c:pt>
                <c:pt idx="882">
                  <c:v>360.5</c:v>
                </c:pt>
                <c:pt idx="883">
                  <c:v>354</c:v>
                </c:pt>
                <c:pt idx="884">
                  <c:v>319</c:v>
                </c:pt>
                <c:pt idx="885">
                  <c:v>322</c:v>
                </c:pt>
                <c:pt idx="886">
                  <c:v>322</c:v>
                </c:pt>
                <c:pt idx="887">
                  <c:v>330</c:v>
                </c:pt>
                <c:pt idx="888">
                  <c:v>325</c:v>
                </c:pt>
                <c:pt idx="889">
                  <c:v>328</c:v>
                </c:pt>
                <c:pt idx="890">
                  <c:v>330</c:v>
                </c:pt>
                <c:pt idx="891">
                  <c:v>321</c:v>
                </c:pt>
                <c:pt idx="892">
                  <c:v>330</c:v>
                </c:pt>
                <c:pt idx="893">
                  <c:v>330</c:v>
                </c:pt>
                <c:pt idx="894">
                  <c:v>340</c:v>
                </c:pt>
                <c:pt idx="895">
                  <c:v>335</c:v>
                </c:pt>
                <c:pt idx="896">
                  <c:v>329</c:v>
                </c:pt>
                <c:pt idx="897">
                  <c:v>330</c:v>
                </c:pt>
                <c:pt idx="898">
                  <c:v>333</c:v>
                </c:pt>
                <c:pt idx="899">
                  <c:v>335</c:v>
                </c:pt>
                <c:pt idx="900">
                  <c:v>332</c:v>
                </c:pt>
                <c:pt idx="901">
                  <c:v>309</c:v>
                </c:pt>
                <c:pt idx="902">
                  <c:v>310</c:v>
                </c:pt>
                <c:pt idx="903">
                  <c:v>312</c:v>
                </c:pt>
                <c:pt idx="904">
                  <c:v>313</c:v>
                </c:pt>
                <c:pt idx="905">
                  <c:v>310</c:v>
                </c:pt>
                <c:pt idx="906">
                  <c:v>309</c:v>
                </c:pt>
                <c:pt idx="907">
                  <c:v>307.8</c:v>
                </c:pt>
                <c:pt idx="908">
                  <c:v>310</c:v>
                </c:pt>
                <c:pt idx="909">
                  <c:v>312.5</c:v>
                </c:pt>
                <c:pt idx="910">
                  <c:v>310</c:v>
                </c:pt>
                <c:pt idx="911">
                  <c:v>307</c:v>
                </c:pt>
                <c:pt idx="912">
                  <c:v>308</c:v>
                </c:pt>
                <c:pt idx="913">
                  <c:v>312</c:v>
                </c:pt>
                <c:pt idx="914">
                  <c:v>313</c:v>
                </c:pt>
                <c:pt idx="915">
                  <c:v>309</c:v>
                </c:pt>
                <c:pt idx="916">
                  <c:v>307.5</c:v>
                </c:pt>
                <c:pt idx="917">
                  <c:v>307.5</c:v>
                </c:pt>
                <c:pt idx="918">
                  <c:v>324</c:v>
                </c:pt>
                <c:pt idx="919">
                  <c:v>324</c:v>
                </c:pt>
                <c:pt idx="920">
                  <c:v>324</c:v>
                </c:pt>
                <c:pt idx="921">
                  <c:v>322</c:v>
                </c:pt>
                <c:pt idx="922">
                  <c:v>321</c:v>
                </c:pt>
                <c:pt idx="923">
                  <c:v>320</c:v>
                </c:pt>
                <c:pt idx="924">
                  <c:v>320</c:v>
                </c:pt>
                <c:pt idx="925">
                  <c:v>316</c:v>
                </c:pt>
                <c:pt idx="926">
                  <c:v>314</c:v>
                </c:pt>
                <c:pt idx="927">
                  <c:v>311.5</c:v>
                </c:pt>
                <c:pt idx="928">
                  <c:v>313</c:v>
                </c:pt>
                <c:pt idx="929">
                  <c:v>310</c:v>
                </c:pt>
                <c:pt idx="930">
                  <c:v>305</c:v>
                </c:pt>
                <c:pt idx="931">
                  <c:v>305</c:v>
                </c:pt>
                <c:pt idx="932">
                  <c:v>303</c:v>
                </c:pt>
                <c:pt idx="933">
                  <c:v>300</c:v>
                </c:pt>
                <c:pt idx="934">
                  <c:v>300</c:v>
                </c:pt>
                <c:pt idx="935">
                  <c:v>305</c:v>
                </c:pt>
                <c:pt idx="936">
                  <c:v>308</c:v>
                </c:pt>
                <c:pt idx="937">
                  <c:v>308</c:v>
                </c:pt>
                <c:pt idx="938">
                  <c:v>309.5</c:v>
                </c:pt>
                <c:pt idx="939">
                  <c:v>313.5</c:v>
                </c:pt>
                <c:pt idx="940">
                  <c:v>304</c:v>
                </c:pt>
                <c:pt idx="941">
                  <c:v>299.5</c:v>
                </c:pt>
                <c:pt idx="942">
                  <c:v>298</c:v>
                </c:pt>
                <c:pt idx="943">
                  <c:v>296.5</c:v>
                </c:pt>
                <c:pt idx="944">
                  <c:v>294.5</c:v>
                </c:pt>
                <c:pt idx="945">
                  <c:v>292</c:v>
                </c:pt>
                <c:pt idx="946">
                  <c:v>293</c:v>
                </c:pt>
                <c:pt idx="947">
                  <c:v>289.5</c:v>
                </c:pt>
                <c:pt idx="948">
                  <c:v>292</c:v>
                </c:pt>
                <c:pt idx="949">
                  <c:v>290.5</c:v>
                </c:pt>
                <c:pt idx="950">
                  <c:v>294.8</c:v>
                </c:pt>
                <c:pt idx="951">
                  <c:v>297</c:v>
                </c:pt>
                <c:pt idx="952">
                  <c:v>298</c:v>
                </c:pt>
                <c:pt idx="953">
                  <c:v>296.5</c:v>
                </c:pt>
                <c:pt idx="954">
                  <c:v>300.8</c:v>
                </c:pt>
                <c:pt idx="955">
                  <c:v>304</c:v>
                </c:pt>
                <c:pt idx="956">
                  <c:v>305.2</c:v>
                </c:pt>
                <c:pt idx="957">
                  <c:v>303.89999999999998</c:v>
                </c:pt>
                <c:pt idx="958">
                  <c:v>307.5</c:v>
                </c:pt>
                <c:pt idx="959">
                  <c:v>305</c:v>
                </c:pt>
                <c:pt idx="960">
                  <c:v>303</c:v>
                </c:pt>
                <c:pt idx="961">
                  <c:v>301</c:v>
                </c:pt>
                <c:pt idx="962">
                  <c:v>294.5</c:v>
                </c:pt>
                <c:pt idx="963">
                  <c:v>293.5</c:v>
                </c:pt>
                <c:pt idx="964">
                  <c:v>297.2</c:v>
                </c:pt>
                <c:pt idx="965">
                  <c:v>297.7</c:v>
                </c:pt>
                <c:pt idx="966">
                  <c:v>297</c:v>
                </c:pt>
                <c:pt idx="967">
                  <c:v>299</c:v>
                </c:pt>
                <c:pt idx="968">
                  <c:v>297</c:v>
                </c:pt>
                <c:pt idx="969">
                  <c:v>295</c:v>
                </c:pt>
                <c:pt idx="970">
                  <c:v>296.5</c:v>
                </c:pt>
                <c:pt idx="971">
                  <c:v>297</c:v>
                </c:pt>
                <c:pt idx="972">
                  <c:v>295</c:v>
                </c:pt>
                <c:pt idx="973">
                  <c:v>291.5</c:v>
                </c:pt>
                <c:pt idx="974">
                  <c:v>290</c:v>
                </c:pt>
                <c:pt idx="975">
                  <c:v>290.5</c:v>
                </c:pt>
                <c:pt idx="976">
                  <c:v>285</c:v>
                </c:pt>
                <c:pt idx="977">
                  <c:v>281.5</c:v>
                </c:pt>
                <c:pt idx="978">
                  <c:v>282.5</c:v>
                </c:pt>
                <c:pt idx="979">
                  <c:v>285</c:v>
                </c:pt>
                <c:pt idx="980">
                  <c:v>284.5</c:v>
                </c:pt>
                <c:pt idx="981">
                  <c:v>285</c:v>
                </c:pt>
                <c:pt idx="982">
                  <c:v>285.5</c:v>
                </c:pt>
                <c:pt idx="983">
                  <c:v>282</c:v>
                </c:pt>
                <c:pt idx="984">
                  <c:v>275</c:v>
                </c:pt>
                <c:pt idx="985">
                  <c:v>276.8</c:v>
                </c:pt>
                <c:pt idx="986">
                  <c:v>274.8</c:v>
                </c:pt>
                <c:pt idx="987">
                  <c:v>272.5</c:v>
                </c:pt>
                <c:pt idx="988">
                  <c:v>274</c:v>
                </c:pt>
                <c:pt idx="989">
                  <c:v>270</c:v>
                </c:pt>
                <c:pt idx="990">
                  <c:v>271.5</c:v>
                </c:pt>
                <c:pt idx="991">
                  <c:v>274.5</c:v>
                </c:pt>
                <c:pt idx="992">
                  <c:v>273.3</c:v>
                </c:pt>
                <c:pt idx="993">
                  <c:v>273.5</c:v>
                </c:pt>
                <c:pt idx="994">
                  <c:v>271.5</c:v>
                </c:pt>
                <c:pt idx="995">
                  <c:v>268.5</c:v>
                </c:pt>
                <c:pt idx="996">
                  <c:v>263</c:v>
                </c:pt>
                <c:pt idx="997">
                  <c:v>263.5</c:v>
                </c:pt>
                <c:pt idx="998">
                  <c:v>270</c:v>
                </c:pt>
                <c:pt idx="999">
                  <c:v>265.5</c:v>
                </c:pt>
                <c:pt idx="1000">
                  <c:v>261</c:v>
                </c:pt>
                <c:pt idx="1001">
                  <c:v>265.5</c:v>
                </c:pt>
                <c:pt idx="1002">
                  <c:v>263</c:v>
                </c:pt>
                <c:pt idx="1003">
                  <c:v>262.7</c:v>
                </c:pt>
                <c:pt idx="1004">
                  <c:v>264</c:v>
                </c:pt>
                <c:pt idx="1005">
                  <c:v>261.60000000000002</c:v>
                </c:pt>
                <c:pt idx="1006">
                  <c:v>269</c:v>
                </c:pt>
                <c:pt idx="1007">
                  <c:v>270.3</c:v>
                </c:pt>
                <c:pt idx="1008">
                  <c:v>273.60000000000002</c:v>
                </c:pt>
                <c:pt idx="1009">
                  <c:v>270.8</c:v>
                </c:pt>
                <c:pt idx="1010">
                  <c:v>269.5</c:v>
                </c:pt>
                <c:pt idx="1011">
                  <c:v>278.5</c:v>
                </c:pt>
                <c:pt idx="1012">
                  <c:v>280.5</c:v>
                </c:pt>
                <c:pt idx="1013">
                  <c:v>284.5</c:v>
                </c:pt>
                <c:pt idx="1014">
                  <c:v>283</c:v>
                </c:pt>
                <c:pt idx="1015">
                  <c:v>289.5</c:v>
                </c:pt>
                <c:pt idx="1016">
                  <c:v>292.5</c:v>
                </c:pt>
                <c:pt idx="1017">
                  <c:v>299</c:v>
                </c:pt>
                <c:pt idx="1018">
                  <c:v>293.5</c:v>
                </c:pt>
                <c:pt idx="1019">
                  <c:v>291.7</c:v>
                </c:pt>
                <c:pt idx="1020">
                  <c:v>287.5</c:v>
                </c:pt>
                <c:pt idx="1021">
                  <c:v>288.5</c:v>
                </c:pt>
                <c:pt idx="1022">
                  <c:v>288.5</c:v>
                </c:pt>
                <c:pt idx="1023">
                  <c:v>293.5</c:v>
                </c:pt>
                <c:pt idx="1024">
                  <c:v>289.5</c:v>
                </c:pt>
                <c:pt idx="1025">
                  <c:v>294.5</c:v>
                </c:pt>
                <c:pt idx="1026">
                  <c:v>293</c:v>
                </c:pt>
                <c:pt idx="1027">
                  <c:v>295</c:v>
                </c:pt>
                <c:pt idx="1028">
                  <c:v>288.5</c:v>
                </c:pt>
                <c:pt idx="1029">
                  <c:v>291.5</c:v>
                </c:pt>
                <c:pt idx="1030">
                  <c:v>289.89999999999998</c:v>
                </c:pt>
                <c:pt idx="1031">
                  <c:v>287</c:v>
                </c:pt>
                <c:pt idx="1032">
                  <c:v>289.5</c:v>
                </c:pt>
                <c:pt idx="1033">
                  <c:v>287</c:v>
                </c:pt>
                <c:pt idx="1034">
                  <c:v>291</c:v>
                </c:pt>
                <c:pt idx="1035">
                  <c:v>291.8</c:v>
                </c:pt>
                <c:pt idx="1036">
                  <c:v>289.8</c:v>
                </c:pt>
                <c:pt idx="1037">
                  <c:v>285.3</c:v>
                </c:pt>
                <c:pt idx="1038">
                  <c:v>281.8</c:v>
                </c:pt>
                <c:pt idx="1039">
                  <c:v>280</c:v>
                </c:pt>
                <c:pt idx="1040">
                  <c:v>280</c:v>
                </c:pt>
                <c:pt idx="1041">
                  <c:v>284</c:v>
                </c:pt>
                <c:pt idx="1042">
                  <c:v>292.2</c:v>
                </c:pt>
                <c:pt idx="1043">
                  <c:v>294</c:v>
                </c:pt>
                <c:pt idx="1044">
                  <c:v>290.5</c:v>
                </c:pt>
                <c:pt idx="1045">
                  <c:v>293</c:v>
                </c:pt>
                <c:pt idx="1046">
                  <c:v>293</c:v>
                </c:pt>
                <c:pt idx="1047">
                  <c:v>292.5</c:v>
                </c:pt>
                <c:pt idx="1048">
                  <c:v>288.5</c:v>
                </c:pt>
                <c:pt idx="1049">
                  <c:v>287</c:v>
                </c:pt>
                <c:pt idx="1050">
                  <c:v>288</c:v>
                </c:pt>
                <c:pt idx="1051">
                  <c:v>287</c:v>
                </c:pt>
                <c:pt idx="1052">
                  <c:v>290.5</c:v>
                </c:pt>
                <c:pt idx="1053">
                  <c:v>295</c:v>
                </c:pt>
                <c:pt idx="1054">
                  <c:v>296.5</c:v>
                </c:pt>
                <c:pt idx="1055">
                  <c:v>294.5</c:v>
                </c:pt>
                <c:pt idx="1056">
                  <c:v>293</c:v>
                </c:pt>
                <c:pt idx="1057">
                  <c:v>293.5</c:v>
                </c:pt>
                <c:pt idx="1058">
                  <c:v>288</c:v>
                </c:pt>
                <c:pt idx="1059">
                  <c:v>286.5</c:v>
                </c:pt>
                <c:pt idx="1060">
                  <c:v>286.5</c:v>
                </c:pt>
                <c:pt idx="1061">
                  <c:v>282.5</c:v>
                </c:pt>
                <c:pt idx="1062">
                  <c:v>284</c:v>
                </c:pt>
                <c:pt idx="1063">
                  <c:v>285.5</c:v>
                </c:pt>
                <c:pt idx="1064">
                  <c:v>285</c:v>
                </c:pt>
                <c:pt idx="1065">
                  <c:v>288</c:v>
                </c:pt>
                <c:pt idx="1066">
                  <c:v>288</c:v>
                </c:pt>
                <c:pt idx="1067">
                  <c:v>282</c:v>
                </c:pt>
                <c:pt idx="1068">
                  <c:v>279</c:v>
                </c:pt>
                <c:pt idx="1069">
                  <c:v>279</c:v>
                </c:pt>
                <c:pt idx="1070">
                  <c:v>278.5</c:v>
                </c:pt>
                <c:pt idx="1071">
                  <c:v>270</c:v>
                </c:pt>
                <c:pt idx="1072">
                  <c:v>269</c:v>
                </c:pt>
                <c:pt idx="1073">
                  <c:v>273</c:v>
                </c:pt>
                <c:pt idx="1074">
                  <c:v>273</c:v>
                </c:pt>
                <c:pt idx="1075">
                  <c:v>272</c:v>
                </c:pt>
                <c:pt idx="1076">
                  <c:v>272</c:v>
                </c:pt>
                <c:pt idx="1077">
                  <c:v>272</c:v>
                </c:pt>
                <c:pt idx="1078">
                  <c:v>272</c:v>
                </c:pt>
                <c:pt idx="1079">
                  <c:v>271</c:v>
                </c:pt>
                <c:pt idx="1080">
                  <c:v>274</c:v>
                </c:pt>
                <c:pt idx="1081">
                  <c:v>274</c:v>
                </c:pt>
                <c:pt idx="1082">
                  <c:v>279</c:v>
                </c:pt>
                <c:pt idx="1083">
                  <c:v>277</c:v>
                </c:pt>
                <c:pt idx="1084">
                  <c:v>278</c:v>
                </c:pt>
                <c:pt idx="1085">
                  <c:v>242</c:v>
                </c:pt>
                <c:pt idx="1086">
                  <c:v>242</c:v>
                </c:pt>
                <c:pt idx="1087">
                  <c:v>241</c:v>
                </c:pt>
                <c:pt idx="1088">
                  <c:v>238</c:v>
                </c:pt>
                <c:pt idx="1089">
                  <c:v>238</c:v>
                </c:pt>
                <c:pt idx="1090">
                  <c:v>240</c:v>
                </c:pt>
                <c:pt idx="1091">
                  <c:v>243</c:v>
                </c:pt>
                <c:pt idx="1092">
                  <c:v>245</c:v>
                </c:pt>
                <c:pt idx="1093">
                  <c:v>250</c:v>
                </c:pt>
                <c:pt idx="1094">
                  <c:v>252</c:v>
                </c:pt>
                <c:pt idx="1095">
                  <c:v>252</c:v>
                </c:pt>
                <c:pt idx="1096">
                  <c:v>252</c:v>
                </c:pt>
                <c:pt idx="1097">
                  <c:v>240</c:v>
                </c:pt>
                <c:pt idx="1098">
                  <c:v>239</c:v>
                </c:pt>
                <c:pt idx="1099">
                  <c:v>239</c:v>
                </c:pt>
                <c:pt idx="1100">
                  <c:v>235</c:v>
                </c:pt>
                <c:pt idx="1101">
                  <c:v>235</c:v>
                </c:pt>
                <c:pt idx="1102">
                  <c:v>228</c:v>
                </c:pt>
                <c:pt idx="1103">
                  <c:v>228</c:v>
                </c:pt>
                <c:pt idx="1104">
                  <c:v>219.5</c:v>
                </c:pt>
                <c:pt idx="1105">
                  <c:v>222</c:v>
                </c:pt>
                <c:pt idx="1106">
                  <c:v>221</c:v>
                </c:pt>
                <c:pt idx="1107">
                  <c:v>219</c:v>
                </c:pt>
                <c:pt idx="1108">
                  <c:v>220</c:v>
                </c:pt>
                <c:pt idx="1109">
                  <c:v>222</c:v>
                </c:pt>
                <c:pt idx="1110">
                  <c:v>220.8</c:v>
                </c:pt>
                <c:pt idx="1111">
                  <c:v>221</c:v>
                </c:pt>
                <c:pt idx="1112">
                  <c:v>222</c:v>
                </c:pt>
                <c:pt idx="1113">
                  <c:v>220.2</c:v>
                </c:pt>
                <c:pt idx="1114">
                  <c:v>219</c:v>
                </c:pt>
                <c:pt idx="1115">
                  <c:v>221.5</c:v>
                </c:pt>
                <c:pt idx="1116">
                  <c:v>222.6</c:v>
                </c:pt>
                <c:pt idx="1117">
                  <c:v>221.3</c:v>
                </c:pt>
                <c:pt idx="1118">
                  <c:v>221.3</c:v>
                </c:pt>
                <c:pt idx="1119">
                  <c:v>222.3</c:v>
                </c:pt>
                <c:pt idx="1120">
                  <c:v>218</c:v>
                </c:pt>
                <c:pt idx="1121">
                  <c:v>219.2</c:v>
                </c:pt>
                <c:pt idx="1122">
                  <c:v>218</c:v>
                </c:pt>
                <c:pt idx="1123">
                  <c:v>215</c:v>
                </c:pt>
                <c:pt idx="1124">
                  <c:v>217</c:v>
                </c:pt>
                <c:pt idx="1125">
                  <c:v>215.5</c:v>
                </c:pt>
                <c:pt idx="1126">
                  <c:v>214.5</c:v>
                </c:pt>
                <c:pt idx="1127">
                  <c:v>212.5</c:v>
                </c:pt>
                <c:pt idx="1128">
                  <c:v>217.8</c:v>
                </c:pt>
                <c:pt idx="1129">
                  <c:v>220.5</c:v>
                </c:pt>
                <c:pt idx="1130">
                  <c:v>221.8</c:v>
                </c:pt>
                <c:pt idx="1131">
                  <c:v>220</c:v>
                </c:pt>
                <c:pt idx="1132">
                  <c:v>226</c:v>
                </c:pt>
                <c:pt idx="1133">
                  <c:v>225.3</c:v>
                </c:pt>
                <c:pt idx="1134">
                  <c:v>227.5</c:v>
                </c:pt>
                <c:pt idx="1135">
                  <c:v>225.5</c:v>
                </c:pt>
                <c:pt idx="1136">
                  <c:v>225.5</c:v>
                </c:pt>
                <c:pt idx="1137">
                  <c:v>224</c:v>
                </c:pt>
                <c:pt idx="1138">
                  <c:v>226.8</c:v>
                </c:pt>
                <c:pt idx="1139">
                  <c:v>235</c:v>
                </c:pt>
                <c:pt idx="1140">
                  <c:v>236</c:v>
                </c:pt>
                <c:pt idx="1141">
                  <c:v>234</c:v>
                </c:pt>
                <c:pt idx="1142">
                  <c:v>232</c:v>
                </c:pt>
                <c:pt idx="1143">
                  <c:v>234.6</c:v>
                </c:pt>
                <c:pt idx="1144">
                  <c:v>235</c:v>
                </c:pt>
                <c:pt idx="1145">
                  <c:v>234.5</c:v>
                </c:pt>
                <c:pt idx="1146">
                  <c:v>237</c:v>
                </c:pt>
                <c:pt idx="1147">
                  <c:v>239.5</c:v>
                </c:pt>
                <c:pt idx="1148">
                  <c:v>238.5</c:v>
                </c:pt>
                <c:pt idx="1149">
                  <c:v>233</c:v>
                </c:pt>
                <c:pt idx="1150">
                  <c:v>227</c:v>
                </c:pt>
                <c:pt idx="1151">
                  <c:v>227.5</c:v>
                </c:pt>
                <c:pt idx="1152">
                  <c:v>227</c:v>
                </c:pt>
                <c:pt idx="1153">
                  <c:v>227.5</c:v>
                </c:pt>
                <c:pt idx="1154">
                  <c:v>233</c:v>
                </c:pt>
                <c:pt idx="1155">
                  <c:v>232</c:v>
                </c:pt>
                <c:pt idx="1156">
                  <c:v>225</c:v>
                </c:pt>
                <c:pt idx="1157">
                  <c:v>227</c:v>
                </c:pt>
                <c:pt idx="1158">
                  <c:v>225</c:v>
                </c:pt>
                <c:pt idx="1159">
                  <c:v>223</c:v>
                </c:pt>
                <c:pt idx="1160">
                  <c:v>228</c:v>
                </c:pt>
                <c:pt idx="1161">
                  <c:v>232</c:v>
                </c:pt>
                <c:pt idx="1162">
                  <c:v>230</c:v>
                </c:pt>
                <c:pt idx="1163">
                  <c:v>228</c:v>
                </c:pt>
                <c:pt idx="1164">
                  <c:v>230</c:v>
                </c:pt>
                <c:pt idx="1165">
                  <c:v>229.8</c:v>
                </c:pt>
                <c:pt idx="1166">
                  <c:v>232.8</c:v>
                </c:pt>
                <c:pt idx="1167">
                  <c:v>234</c:v>
                </c:pt>
                <c:pt idx="1168">
                  <c:v>233.5</c:v>
                </c:pt>
                <c:pt idx="1169">
                  <c:v>232</c:v>
                </c:pt>
                <c:pt idx="1170">
                  <c:v>232.5</c:v>
                </c:pt>
                <c:pt idx="1171">
                  <c:v>233</c:v>
                </c:pt>
                <c:pt idx="1172">
                  <c:v>231.5</c:v>
                </c:pt>
                <c:pt idx="1173">
                  <c:v>230.5</c:v>
                </c:pt>
                <c:pt idx="1174">
                  <c:v>232.5</c:v>
                </c:pt>
                <c:pt idx="1175">
                  <c:v>231.5</c:v>
                </c:pt>
                <c:pt idx="1176">
                  <c:v>231</c:v>
                </c:pt>
                <c:pt idx="1177">
                  <c:v>231.5</c:v>
                </c:pt>
                <c:pt idx="1178">
                  <c:v>232.5</c:v>
                </c:pt>
                <c:pt idx="1179">
                  <c:v>233</c:v>
                </c:pt>
                <c:pt idx="1180">
                  <c:v>231.5</c:v>
                </c:pt>
                <c:pt idx="1181">
                  <c:v>230.5</c:v>
                </c:pt>
                <c:pt idx="1182">
                  <c:v>228</c:v>
                </c:pt>
                <c:pt idx="1183">
                  <c:v>228</c:v>
                </c:pt>
                <c:pt idx="1184">
                  <c:v>227</c:v>
                </c:pt>
                <c:pt idx="1185">
                  <c:v>227.5</c:v>
                </c:pt>
                <c:pt idx="1186">
                  <c:v>230.2</c:v>
                </c:pt>
                <c:pt idx="1187">
                  <c:v>231.8</c:v>
                </c:pt>
                <c:pt idx="1188">
                  <c:v>236.5</c:v>
                </c:pt>
                <c:pt idx="1189">
                  <c:v>237</c:v>
                </c:pt>
                <c:pt idx="1190">
                  <c:v>235.5</c:v>
                </c:pt>
                <c:pt idx="1191">
                  <c:v>233</c:v>
                </c:pt>
                <c:pt idx="1192">
                  <c:v>233</c:v>
                </c:pt>
                <c:pt idx="1193">
                  <c:v>236</c:v>
                </c:pt>
                <c:pt idx="1194">
                  <c:v>238</c:v>
                </c:pt>
                <c:pt idx="1195">
                  <c:v>239</c:v>
                </c:pt>
                <c:pt idx="1196">
                  <c:v>238.5</c:v>
                </c:pt>
                <c:pt idx="1197">
                  <c:v>241.7</c:v>
                </c:pt>
                <c:pt idx="1198">
                  <c:v>242</c:v>
                </c:pt>
                <c:pt idx="1199">
                  <c:v>244</c:v>
                </c:pt>
                <c:pt idx="1200">
                  <c:v>241.8</c:v>
                </c:pt>
                <c:pt idx="1201">
                  <c:v>241.8</c:v>
                </c:pt>
                <c:pt idx="1202">
                  <c:v>241.5</c:v>
                </c:pt>
                <c:pt idx="1203">
                  <c:v>241.5</c:v>
                </c:pt>
                <c:pt idx="1204">
                  <c:v>244</c:v>
                </c:pt>
                <c:pt idx="1205">
                  <c:v>248</c:v>
                </c:pt>
                <c:pt idx="1206">
                  <c:v>248.3</c:v>
                </c:pt>
                <c:pt idx="1207">
                  <c:v>250</c:v>
                </c:pt>
                <c:pt idx="1208">
                  <c:v>255</c:v>
                </c:pt>
                <c:pt idx="1209">
                  <c:v>265.5</c:v>
                </c:pt>
                <c:pt idx="1210">
                  <c:v>270.5</c:v>
                </c:pt>
                <c:pt idx="1211">
                  <c:v>265</c:v>
                </c:pt>
                <c:pt idx="1212">
                  <c:v>231</c:v>
                </c:pt>
                <c:pt idx="1213">
                  <c:v>231.2</c:v>
                </c:pt>
                <c:pt idx="1214">
                  <c:v>226.8</c:v>
                </c:pt>
                <c:pt idx="1215">
                  <c:v>226.8</c:v>
                </c:pt>
                <c:pt idx="1216">
                  <c:v>230</c:v>
                </c:pt>
                <c:pt idx="1217">
                  <c:v>227</c:v>
                </c:pt>
                <c:pt idx="1218">
                  <c:v>224.5</c:v>
                </c:pt>
                <c:pt idx="1219">
                  <c:v>225</c:v>
                </c:pt>
                <c:pt idx="1220">
                  <c:v>226.5</c:v>
                </c:pt>
                <c:pt idx="1221">
                  <c:v>227</c:v>
                </c:pt>
                <c:pt idx="1222">
                  <c:v>228.5</c:v>
                </c:pt>
                <c:pt idx="1223">
                  <c:v>233.5</c:v>
                </c:pt>
                <c:pt idx="1224">
                  <c:v>234.5</c:v>
                </c:pt>
                <c:pt idx="1225">
                  <c:v>236</c:v>
                </c:pt>
                <c:pt idx="1226">
                  <c:v>236.5</c:v>
                </c:pt>
                <c:pt idx="1227">
                  <c:v>238</c:v>
                </c:pt>
                <c:pt idx="1228">
                  <c:v>241</c:v>
                </c:pt>
                <c:pt idx="1229">
                  <c:v>241</c:v>
                </c:pt>
                <c:pt idx="1230">
                  <c:v>241</c:v>
                </c:pt>
                <c:pt idx="1231">
                  <c:v>241</c:v>
                </c:pt>
                <c:pt idx="1232">
                  <c:v>236</c:v>
                </c:pt>
                <c:pt idx="1233">
                  <c:v>238.5</c:v>
                </c:pt>
                <c:pt idx="1234">
                  <c:v>236.5</c:v>
                </c:pt>
                <c:pt idx="1235">
                  <c:v>238</c:v>
                </c:pt>
                <c:pt idx="1236">
                  <c:v>237</c:v>
                </c:pt>
                <c:pt idx="1237">
                  <c:v>234</c:v>
                </c:pt>
                <c:pt idx="1238">
                  <c:v>237</c:v>
                </c:pt>
                <c:pt idx="1239">
                  <c:v>237.5</c:v>
                </c:pt>
                <c:pt idx="1240">
                  <c:v>239</c:v>
                </c:pt>
                <c:pt idx="1241">
                  <c:v>240</c:v>
                </c:pt>
                <c:pt idx="1242">
                  <c:v>240</c:v>
                </c:pt>
                <c:pt idx="1243">
                  <c:v>240.5</c:v>
                </c:pt>
                <c:pt idx="1244">
                  <c:v>241</c:v>
                </c:pt>
                <c:pt idx="1245">
                  <c:v>241</c:v>
                </c:pt>
                <c:pt idx="1246">
                  <c:v>221.5</c:v>
                </c:pt>
                <c:pt idx="1247">
                  <c:v>225.7</c:v>
                </c:pt>
                <c:pt idx="1248">
                  <c:v>256</c:v>
                </c:pt>
                <c:pt idx="1249">
                  <c:v>258</c:v>
                </c:pt>
                <c:pt idx="1250">
                  <c:v>249</c:v>
                </c:pt>
                <c:pt idx="1251">
                  <c:v>258.2</c:v>
                </c:pt>
                <c:pt idx="1252">
                  <c:v>258</c:v>
                </c:pt>
                <c:pt idx="1253">
                  <c:v>260</c:v>
                </c:pt>
                <c:pt idx="1254">
                  <c:v>256.5</c:v>
                </c:pt>
                <c:pt idx="1255">
                  <c:v>261</c:v>
                </c:pt>
                <c:pt idx="1256">
                  <c:v>264.39999999999998</c:v>
                </c:pt>
                <c:pt idx="1257">
                  <c:v>278</c:v>
                </c:pt>
                <c:pt idx="1258">
                  <c:v>282</c:v>
                </c:pt>
                <c:pt idx="1259">
                  <c:v>280</c:v>
                </c:pt>
                <c:pt idx="1260">
                  <c:v>279.5</c:v>
                </c:pt>
                <c:pt idx="1261">
                  <c:v>282.5</c:v>
                </c:pt>
                <c:pt idx="1262">
                  <c:v>289</c:v>
                </c:pt>
                <c:pt idx="1263">
                  <c:v>287</c:v>
                </c:pt>
                <c:pt idx="1264">
                  <c:v>284</c:v>
                </c:pt>
                <c:pt idx="1265">
                  <c:v>287</c:v>
                </c:pt>
                <c:pt idx="1266">
                  <c:v>286</c:v>
                </c:pt>
                <c:pt idx="1267">
                  <c:v>294</c:v>
                </c:pt>
                <c:pt idx="1268">
                  <c:v>302</c:v>
                </c:pt>
                <c:pt idx="1269">
                  <c:v>301</c:v>
                </c:pt>
                <c:pt idx="1270">
                  <c:v>303</c:v>
                </c:pt>
                <c:pt idx="1271">
                  <c:v>301</c:v>
                </c:pt>
                <c:pt idx="1272">
                  <c:v>307</c:v>
                </c:pt>
                <c:pt idx="1273">
                  <c:v>306</c:v>
                </c:pt>
                <c:pt idx="1274">
                  <c:v>308.5</c:v>
                </c:pt>
                <c:pt idx="1275">
                  <c:v>303.5</c:v>
                </c:pt>
                <c:pt idx="1276">
                  <c:v>298</c:v>
                </c:pt>
                <c:pt idx="1277">
                  <c:v>297</c:v>
                </c:pt>
                <c:pt idx="1278">
                  <c:v>292.5</c:v>
                </c:pt>
                <c:pt idx="1279">
                  <c:v>290</c:v>
                </c:pt>
                <c:pt idx="1280">
                  <c:v>285</c:v>
                </c:pt>
                <c:pt idx="1281">
                  <c:v>284.2</c:v>
                </c:pt>
                <c:pt idx="1282">
                  <c:v>287.5</c:v>
                </c:pt>
                <c:pt idx="1283">
                  <c:v>298</c:v>
                </c:pt>
                <c:pt idx="1284">
                  <c:v>299</c:v>
                </c:pt>
                <c:pt idx="1285">
                  <c:v>307.2</c:v>
                </c:pt>
                <c:pt idx="1286">
                  <c:v>307.5</c:v>
                </c:pt>
                <c:pt idx="1287">
                  <c:v>297</c:v>
                </c:pt>
                <c:pt idx="1288">
                  <c:v>293.5</c:v>
                </c:pt>
                <c:pt idx="1289">
                  <c:v>287.5</c:v>
                </c:pt>
                <c:pt idx="1290">
                  <c:v>294</c:v>
                </c:pt>
                <c:pt idx="1291">
                  <c:v>299</c:v>
                </c:pt>
                <c:pt idx="1292">
                  <c:v>304</c:v>
                </c:pt>
                <c:pt idx="1293">
                  <c:v>299.5</c:v>
                </c:pt>
                <c:pt idx="1294">
                  <c:v>298.2</c:v>
                </c:pt>
                <c:pt idx="1295">
                  <c:v>299</c:v>
                </c:pt>
                <c:pt idx="1296">
                  <c:v>296</c:v>
                </c:pt>
                <c:pt idx="1297">
                  <c:v>293</c:v>
                </c:pt>
                <c:pt idx="1298">
                  <c:v>293.5</c:v>
                </c:pt>
                <c:pt idx="1299">
                  <c:v>283.5</c:v>
                </c:pt>
                <c:pt idx="1300">
                  <c:v>278</c:v>
                </c:pt>
                <c:pt idx="1301">
                  <c:v>274</c:v>
                </c:pt>
                <c:pt idx="1302">
                  <c:v>273</c:v>
                </c:pt>
                <c:pt idx="1303">
                  <c:v>271</c:v>
                </c:pt>
                <c:pt idx="1304">
                  <c:v>269</c:v>
                </c:pt>
                <c:pt idx="1305">
                  <c:v>269</c:v>
                </c:pt>
                <c:pt idx="1306">
                  <c:v>267</c:v>
                </c:pt>
                <c:pt idx="1307">
                  <c:v>266</c:v>
                </c:pt>
                <c:pt idx="1308">
                  <c:v>270</c:v>
                </c:pt>
                <c:pt idx="1309">
                  <c:v>273</c:v>
                </c:pt>
                <c:pt idx="1310">
                  <c:v>273</c:v>
                </c:pt>
                <c:pt idx="1311">
                  <c:v>270</c:v>
                </c:pt>
                <c:pt idx="1312">
                  <c:v>264.5</c:v>
                </c:pt>
                <c:pt idx="1313">
                  <c:v>259.5</c:v>
                </c:pt>
                <c:pt idx="1314">
                  <c:v>263</c:v>
                </c:pt>
                <c:pt idx="1315">
                  <c:v>268</c:v>
                </c:pt>
                <c:pt idx="1316">
                  <c:v>268.8</c:v>
                </c:pt>
                <c:pt idx="1317">
                  <c:v>273</c:v>
                </c:pt>
                <c:pt idx="1318">
                  <c:v>269</c:v>
                </c:pt>
                <c:pt idx="1319">
                  <c:v>268</c:v>
                </c:pt>
                <c:pt idx="1320">
                  <c:v>263</c:v>
                </c:pt>
                <c:pt idx="1321">
                  <c:v>263</c:v>
                </c:pt>
                <c:pt idx="1322">
                  <c:v>263</c:v>
                </c:pt>
                <c:pt idx="1323">
                  <c:v>265</c:v>
                </c:pt>
                <c:pt idx="1324">
                  <c:v>265</c:v>
                </c:pt>
                <c:pt idx="1325">
                  <c:v>265</c:v>
                </c:pt>
                <c:pt idx="1326">
                  <c:v>265</c:v>
                </c:pt>
                <c:pt idx="1327">
                  <c:v>265</c:v>
                </c:pt>
                <c:pt idx="1328">
                  <c:v>267</c:v>
                </c:pt>
                <c:pt idx="1329">
                  <c:v>267</c:v>
                </c:pt>
                <c:pt idx="1330">
                  <c:v>267.5</c:v>
                </c:pt>
                <c:pt idx="1331">
                  <c:v>267</c:v>
                </c:pt>
                <c:pt idx="1332">
                  <c:v>265</c:v>
                </c:pt>
                <c:pt idx="1333">
                  <c:v>266.5</c:v>
                </c:pt>
                <c:pt idx="1334">
                  <c:v>269</c:v>
                </c:pt>
                <c:pt idx="1335">
                  <c:v>269.8</c:v>
                </c:pt>
                <c:pt idx="1336">
                  <c:v>272</c:v>
                </c:pt>
                <c:pt idx="1337">
                  <c:v>272.5</c:v>
                </c:pt>
                <c:pt idx="1338">
                  <c:v>272.5</c:v>
                </c:pt>
                <c:pt idx="1339">
                  <c:v>269.7</c:v>
                </c:pt>
                <c:pt idx="1340">
                  <c:v>267.5</c:v>
                </c:pt>
                <c:pt idx="1341">
                  <c:v>266</c:v>
                </c:pt>
                <c:pt idx="1342">
                  <c:v>265</c:v>
                </c:pt>
                <c:pt idx="1343">
                  <c:v>268</c:v>
                </c:pt>
                <c:pt idx="1344">
                  <c:v>271</c:v>
                </c:pt>
                <c:pt idx="1345">
                  <c:v>267.5</c:v>
                </c:pt>
                <c:pt idx="1346">
                  <c:v>267.5</c:v>
                </c:pt>
                <c:pt idx="1347">
                  <c:v>263</c:v>
                </c:pt>
                <c:pt idx="1348">
                  <c:v>261.5</c:v>
                </c:pt>
                <c:pt idx="1349">
                  <c:v>261.3</c:v>
                </c:pt>
                <c:pt idx="1350">
                  <c:v>262.5</c:v>
                </c:pt>
                <c:pt idx="1351">
                  <c:v>262</c:v>
                </c:pt>
                <c:pt idx="1352">
                  <c:v>263.5</c:v>
                </c:pt>
                <c:pt idx="1353">
                  <c:v>269.5</c:v>
                </c:pt>
                <c:pt idx="1354">
                  <c:v>267</c:v>
                </c:pt>
                <c:pt idx="1355">
                  <c:v>270.8</c:v>
                </c:pt>
                <c:pt idx="1356">
                  <c:v>271</c:v>
                </c:pt>
                <c:pt idx="1357">
                  <c:v>270</c:v>
                </c:pt>
                <c:pt idx="1358">
                  <c:v>269.5</c:v>
                </c:pt>
                <c:pt idx="1359">
                  <c:v>266</c:v>
                </c:pt>
                <c:pt idx="1360">
                  <c:v>266</c:v>
                </c:pt>
                <c:pt idx="1361">
                  <c:v>269</c:v>
                </c:pt>
                <c:pt idx="1362">
                  <c:v>270</c:v>
                </c:pt>
                <c:pt idx="1363">
                  <c:v>270</c:v>
                </c:pt>
                <c:pt idx="1364">
                  <c:v>266</c:v>
                </c:pt>
                <c:pt idx="1365">
                  <c:v>266.60000000000002</c:v>
                </c:pt>
                <c:pt idx="1366">
                  <c:v>264.8</c:v>
                </c:pt>
                <c:pt idx="1367">
                  <c:v>267.5</c:v>
                </c:pt>
                <c:pt idx="1368">
                  <c:v>267.89999999999998</c:v>
                </c:pt>
                <c:pt idx="1369">
                  <c:v>268</c:v>
                </c:pt>
                <c:pt idx="1370">
                  <c:v>263</c:v>
                </c:pt>
                <c:pt idx="1371">
                  <c:v>262</c:v>
                </c:pt>
                <c:pt idx="1372">
                  <c:v>267.5</c:v>
                </c:pt>
                <c:pt idx="1373">
                  <c:v>263.89999999999998</c:v>
                </c:pt>
                <c:pt idx="1374">
                  <c:v>264.7</c:v>
                </c:pt>
                <c:pt idx="1375">
                  <c:v>263.89999999999998</c:v>
                </c:pt>
                <c:pt idx="1376">
                  <c:v>262.5</c:v>
                </c:pt>
                <c:pt idx="1377">
                  <c:v>268.5</c:v>
                </c:pt>
                <c:pt idx="1378">
                  <c:v>269</c:v>
                </c:pt>
                <c:pt idx="1379">
                  <c:v>267</c:v>
                </c:pt>
                <c:pt idx="1380">
                  <c:v>268.5</c:v>
                </c:pt>
                <c:pt idx="1381">
                  <c:v>271.3</c:v>
                </c:pt>
                <c:pt idx="1382">
                  <c:v>272</c:v>
                </c:pt>
                <c:pt idx="1383">
                  <c:v>278</c:v>
                </c:pt>
                <c:pt idx="1384">
                  <c:v>282</c:v>
                </c:pt>
                <c:pt idx="1385">
                  <c:v>283</c:v>
                </c:pt>
                <c:pt idx="1386">
                  <c:v>285</c:v>
                </c:pt>
                <c:pt idx="1387">
                  <c:v>286</c:v>
                </c:pt>
                <c:pt idx="1388">
                  <c:v>286</c:v>
                </c:pt>
                <c:pt idx="1389">
                  <c:v>286</c:v>
                </c:pt>
                <c:pt idx="1390">
                  <c:v>283.5</c:v>
                </c:pt>
                <c:pt idx="1391">
                  <c:v>282</c:v>
                </c:pt>
                <c:pt idx="1392">
                  <c:v>282</c:v>
                </c:pt>
                <c:pt idx="1393">
                  <c:v>279</c:v>
                </c:pt>
                <c:pt idx="1394">
                  <c:v>279</c:v>
                </c:pt>
                <c:pt idx="1395">
                  <c:v>274</c:v>
                </c:pt>
                <c:pt idx="1396">
                  <c:v>270</c:v>
                </c:pt>
                <c:pt idx="1397">
                  <c:v>270.2</c:v>
                </c:pt>
                <c:pt idx="1398">
                  <c:v>272.5</c:v>
                </c:pt>
                <c:pt idx="1399">
                  <c:v>272.5</c:v>
                </c:pt>
                <c:pt idx="1400">
                  <c:v>272.5</c:v>
                </c:pt>
                <c:pt idx="1401">
                  <c:v>272.5</c:v>
                </c:pt>
                <c:pt idx="1402">
                  <c:v>274.5</c:v>
                </c:pt>
                <c:pt idx="1403">
                  <c:v>274.5</c:v>
                </c:pt>
                <c:pt idx="1404">
                  <c:v>274.5</c:v>
                </c:pt>
                <c:pt idx="1405">
                  <c:v>276</c:v>
                </c:pt>
                <c:pt idx="1406">
                  <c:v>273</c:v>
                </c:pt>
                <c:pt idx="1407">
                  <c:v>271</c:v>
                </c:pt>
                <c:pt idx="1408">
                  <c:v>258.39999999999998</c:v>
                </c:pt>
                <c:pt idx="1409">
                  <c:v>262.39999999999998</c:v>
                </c:pt>
                <c:pt idx="1410">
                  <c:v>256.89999999999998</c:v>
                </c:pt>
                <c:pt idx="1411">
                  <c:v>255.6</c:v>
                </c:pt>
                <c:pt idx="1412">
                  <c:v>254.4</c:v>
                </c:pt>
                <c:pt idx="1413">
                  <c:v>251.4</c:v>
                </c:pt>
                <c:pt idx="1414">
                  <c:v>250.5</c:v>
                </c:pt>
                <c:pt idx="1415">
                  <c:v>248</c:v>
                </c:pt>
                <c:pt idx="1416">
                  <c:v>247.3</c:v>
                </c:pt>
                <c:pt idx="1417">
                  <c:v>247.6</c:v>
                </c:pt>
                <c:pt idx="1418">
                  <c:v>247</c:v>
                </c:pt>
                <c:pt idx="1419">
                  <c:v>250</c:v>
                </c:pt>
                <c:pt idx="1420">
                  <c:v>250</c:v>
                </c:pt>
                <c:pt idx="1421">
                  <c:v>247</c:v>
                </c:pt>
                <c:pt idx="1422">
                  <c:v>242</c:v>
                </c:pt>
                <c:pt idx="1423">
                  <c:v>243</c:v>
                </c:pt>
                <c:pt idx="1424">
                  <c:v>241</c:v>
                </c:pt>
                <c:pt idx="1425">
                  <c:v>232.4</c:v>
                </c:pt>
                <c:pt idx="1426">
                  <c:v>234.5</c:v>
                </c:pt>
                <c:pt idx="1427">
                  <c:v>233.9</c:v>
                </c:pt>
                <c:pt idx="1428">
                  <c:v>233.9</c:v>
                </c:pt>
                <c:pt idx="1429">
                  <c:v>230.5</c:v>
                </c:pt>
                <c:pt idx="1430">
                  <c:v>232.2</c:v>
                </c:pt>
                <c:pt idx="1431">
                  <c:v>235.8</c:v>
                </c:pt>
                <c:pt idx="1432">
                  <c:v>238.5</c:v>
                </c:pt>
                <c:pt idx="1433">
                  <c:v>234</c:v>
                </c:pt>
                <c:pt idx="1434">
                  <c:v>230</c:v>
                </c:pt>
                <c:pt idx="1435">
                  <c:v>233.5</c:v>
                </c:pt>
                <c:pt idx="1436">
                  <c:v>232.4</c:v>
                </c:pt>
                <c:pt idx="1437">
                  <c:v>232.8</c:v>
                </c:pt>
                <c:pt idx="1438">
                  <c:v>234.5</c:v>
                </c:pt>
                <c:pt idx="1439">
                  <c:v>230.5</c:v>
                </c:pt>
                <c:pt idx="1440">
                  <c:v>233.1</c:v>
                </c:pt>
                <c:pt idx="1441">
                  <c:v>234.2</c:v>
                </c:pt>
                <c:pt idx="1442">
                  <c:v>235</c:v>
                </c:pt>
                <c:pt idx="1443">
                  <c:v>240.3</c:v>
                </c:pt>
                <c:pt idx="1444">
                  <c:v>239.4</c:v>
                </c:pt>
                <c:pt idx="1445">
                  <c:v>237.7</c:v>
                </c:pt>
                <c:pt idx="1446">
                  <c:v>238.8</c:v>
                </c:pt>
                <c:pt idx="1447">
                  <c:v>243</c:v>
                </c:pt>
                <c:pt idx="1448">
                  <c:v>243.5</c:v>
                </c:pt>
                <c:pt idx="1449">
                  <c:v>244.5</c:v>
                </c:pt>
                <c:pt idx="1450">
                  <c:v>241.1</c:v>
                </c:pt>
                <c:pt idx="1451">
                  <c:v>243.9</c:v>
                </c:pt>
                <c:pt idx="1452">
                  <c:v>244</c:v>
                </c:pt>
                <c:pt idx="1453">
                  <c:v>243.8</c:v>
                </c:pt>
                <c:pt idx="1454">
                  <c:v>243.3</c:v>
                </c:pt>
                <c:pt idx="1455">
                  <c:v>245.6</c:v>
                </c:pt>
                <c:pt idx="1456">
                  <c:v>249.5</c:v>
                </c:pt>
                <c:pt idx="1457">
                  <c:v>250.9</c:v>
                </c:pt>
                <c:pt idx="1458">
                  <c:v>246.5</c:v>
                </c:pt>
                <c:pt idx="1459">
                  <c:v>246.5</c:v>
                </c:pt>
                <c:pt idx="1460">
                  <c:v>249</c:v>
                </c:pt>
                <c:pt idx="1461">
                  <c:v>247.5</c:v>
                </c:pt>
                <c:pt idx="1462">
                  <c:v>247</c:v>
                </c:pt>
                <c:pt idx="1463">
                  <c:v>246.5</c:v>
                </c:pt>
                <c:pt idx="1464">
                  <c:v>239</c:v>
                </c:pt>
                <c:pt idx="1465">
                  <c:v>239</c:v>
                </c:pt>
                <c:pt idx="1466">
                  <c:v>242</c:v>
                </c:pt>
                <c:pt idx="1467">
                  <c:v>245</c:v>
                </c:pt>
                <c:pt idx="1468">
                  <c:v>245</c:v>
                </c:pt>
                <c:pt idx="1469">
                  <c:v>250</c:v>
                </c:pt>
                <c:pt idx="1470">
                  <c:v>250</c:v>
                </c:pt>
                <c:pt idx="1471">
                  <c:v>250</c:v>
                </c:pt>
                <c:pt idx="1472">
                  <c:v>248</c:v>
                </c:pt>
                <c:pt idx="1473">
                  <c:v>245</c:v>
                </c:pt>
                <c:pt idx="1474">
                  <c:v>245</c:v>
                </c:pt>
                <c:pt idx="1475">
                  <c:v>240</c:v>
                </c:pt>
                <c:pt idx="1476">
                  <c:v>239</c:v>
                </c:pt>
                <c:pt idx="1477">
                  <c:v>237</c:v>
                </c:pt>
                <c:pt idx="1478">
                  <c:v>235</c:v>
                </c:pt>
                <c:pt idx="1479">
                  <c:v>228</c:v>
                </c:pt>
                <c:pt idx="1480">
                  <c:v>226</c:v>
                </c:pt>
                <c:pt idx="1481">
                  <c:v>224</c:v>
                </c:pt>
                <c:pt idx="1482">
                  <c:v>235</c:v>
                </c:pt>
                <c:pt idx="1483">
                  <c:v>233</c:v>
                </c:pt>
                <c:pt idx="1484">
                  <c:v>233</c:v>
                </c:pt>
                <c:pt idx="1485">
                  <c:v>238</c:v>
                </c:pt>
                <c:pt idx="1486">
                  <c:v>240</c:v>
                </c:pt>
                <c:pt idx="1487">
                  <c:v>240</c:v>
                </c:pt>
                <c:pt idx="1488">
                  <c:v>242</c:v>
                </c:pt>
                <c:pt idx="1489">
                  <c:v>242</c:v>
                </c:pt>
                <c:pt idx="1490">
                  <c:v>246</c:v>
                </c:pt>
                <c:pt idx="1491">
                  <c:v>250.5</c:v>
                </c:pt>
                <c:pt idx="1492">
                  <c:v>253</c:v>
                </c:pt>
                <c:pt idx="1493">
                  <c:v>249.5</c:v>
                </c:pt>
                <c:pt idx="1494">
                  <c:v>240</c:v>
                </c:pt>
                <c:pt idx="1495">
                  <c:v>247.5</c:v>
                </c:pt>
                <c:pt idx="1496">
                  <c:v>250.5</c:v>
                </c:pt>
                <c:pt idx="1497">
                  <c:v>250</c:v>
                </c:pt>
                <c:pt idx="1498">
                  <c:v>247</c:v>
                </c:pt>
                <c:pt idx="1499">
                  <c:v>251.5</c:v>
                </c:pt>
                <c:pt idx="1500">
                  <c:v>252.5</c:v>
                </c:pt>
                <c:pt idx="1501">
                  <c:v>255.5</c:v>
                </c:pt>
                <c:pt idx="1502">
                  <c:v>258</c:v>
                </c:pt>
                <c:pt idx="1503">
                  <c:v>245.4</c:v>
                </c:pt>
                <c:pt idx="1504">
                  <c:v>246.4</c:v>
                </c:pt>
                <c:pt idx="1505">
                  <c:v>243.4</c:v>
                </c:pt>
                <c:pt idx="1506">
                  <c:v>243.4</c:v>
                </c:pt>
                <c:pt idx="1507">
                  <c:v>246.5</c:v>
                </c:pt>
                <c:pt idx="1508">
                  <c:v>247.5</c:v>
                </c:pt>
                <c:pt idx="1509">
                  <c:v>247.4</c:v>
                </c:pt>
                <c:pt idx="1510">
                  <c:v>244</c:v>
                </c:pt>
                <c:pt idx="1511">
                  <c:v>244</c:v>
                </c:pt>
                <c:pt idx="1512">
                  <c:v>242</c:v>
                </c:pt>
                <c:pt idx="1513">
                  <c:v>239.3</c:v>
                </c:pt>
                <c:pt idx="1514">
                  <c:v>239.3</c:v>
                </c:pt>
                <c:pt idx="1515">
                  <c:v>242</c:v>
                </c:pt>
                <c:pt idx="1516">
                  <c:v>245</c:v>
                </c:pt>
                <c:pt idx="1517">
                  <c:v>247</c:v>
                </c:pt>
                <c:pt idx="1518">
                  <c:v>245</c:v>
                </c:pt>
                <c:pt idx="1519">
                  <c:v>250</c:v>
                </c:pt>
                <c:pt idx="1520">
                  <c:v>250.7</c:v>
                </c:pt>
                <c:pt idx="1521">
                  <c:v>250.7</c:v>
                </c:pt>
                <c:pt idx="1522">
                  <c:v>250</c:v>
                </c:pt>
                <c:pt idx="1523">
                  <c:v>248.2</c:v>
                </c:pt>
                <c:pt idx="1524">
                  <c:v>251</c:v>
                </c:pt>
                <c:pt idx="1525">
                  <c:v>250.4</c:v>
                </c:pt>
                <c:pt idx="1526">
                  <c:v>254.5</c:v>
                </c:pt>
                <c:pt idx="1527">
                  <c:v>254.5</c:v>
                </c:pt>
                <c:pt idx="1528">
                  <c:v>254.5</c:v>
                </c:pt>
                <c:pt idx="1529">
                  <c:v>252</c:v>
                </c:pt>
                <c:pt idx="1530">
                  <c:v>250</c:v>
                </c:pt>
                <c:pt idx="1531">
                  <c:v>245</c:v>
                </c:pt>
                <c:pt idx="1532">
                  <c:v>252</c:v>
                </c:pt>
                <c:pt idx="1533">
                  <c:v>252</c:v>
                </c:pt>
                <c:pt idx="1534">
                  <c:v>256</c:v>
                </c:pt>
                <c:pt idx="1535">
                  <c:v>254.5</c:v>
                </c:pt>
                <c:pt idx="1536">
                  <c:v>252</c:v>
                </c:pt>
                <c:pt idx="1537">
                  <c:v>253.8</c:v>
                </c:pt>
                <c:pt idx="1538">
                  <c:v>255</c:v>
                </c:pt>
                <c:pt idx="1539">
                  <c:v>258</c:v>
                </c:pt>
                <c:pt idx="1540">
                  <c:v>257</c:v>
                </c:pt>
                <c:pt idx="1541">
                  <c:v>255</c:v>
                </c:pt>
                <c:pt idx="1542">
                  <c:v>256.5</c:v>
                </c:pt>
                <c:pt idx="1543">
                  <c:v>255.6</c:v>
                </c:pt>
                <c:pt idx="1544">
                  <c:v>255</c:v>
                </c:pt>
                <c:pt idx="1545">
                  <c:v>255</c:v>
                </c:pt>
                <c:pt idx="1546">
                  <c:v>255.5</c:v>
                </c:pt>
                <c:pt idx="1547">
                  <c:v>258.2</c:v>
                </c:pt>
                <c:pt idx="1548">
                  <c:v>258.5</c:v>
                </c:pt>
                <c:pt idx="1549">
                  <c:v>257.3</c:v>
                </c:pt>
                <c:pt idx="1550">
                  <c:v>256.10000000000002</c:v>
                </c:pt>
                <c:pt idx="1551">
                  <c:v>256.2</c:v>
                </c:pt>
                <c:pt idx="1552">
                  <c:v>260</c:v>
                </c:pt>
                <c:pt idx="1553">
                  <c:v>260.3</c:v>
                </c:pt>
                <c:pt idx="1554">
                  <c:v>257.60000000000002</c:v>
                </c:pt>
                <c:pt idx="1555">
                  <c:v>257.8</c:v>
                </c:pt>
                <c:pt idx="1556">
                  <c:v>257.60000000000002</c:v>
                </c:pt>
                <c:pt idx="1557">
                  <c:v>254.5</c:v>
                </c:pt>
                <c:pt idx="1558">
                  <c:v>255.2</c:v>
                </c:pt>
                <c:pt idx="1559">
                  <c:v>254</c:v>
                </c:pt>
                <c:pt idx="1560">
                  <c:v>254.5</c:v>
                </c:pt>
                <c:pt idx="1561">
                  <c:v>252.5</c:v>
                </c:pt>
                <c:pt idx="1562">
                  <c:v>253.8</c:v>
                </c:pt>
                <c:pt idx="1563">
                  <c:v>252.5</c:v>
                </c:pt>
                <c:pt idx="1564">
                  <c:v>254.2</c:v>
                </c:pt>
                <c:pt idx="1565">
                  <c:v>257.3</c:v>
                </c:pt>
                <c:pt idx="1566">
                  <c:v>255</c:v>
                </c:pt>
                <c:pt idx="1567">
                  <c:v>256</c:v>
                </c:pt>
                <c:pt idx="1568">
                  <c:v>257.8</c:v>
                </c:pt>
                <c:pt idx="1569">
                  <c:v>255</c:v>
                </c:pt>
                <c:pt idx="1570">
                  <c:v>257</c:v>
                </c:pt>
                <c:pt idx="1571">
                  <c:v>256</c:v>
                </c:pt>
                <c:pt idx="1572">
                  <c:v>254.1</c:v>
                </c:pt>
                <c:pt idx="1573">
                  <c:v>255.5</c:v>
                </c:pt>
                <c:pt idx="1574">
                  <c:v>257</c:v>
                </c:pt>
                <c:pt idx="1575">
                  <c:v>261</c:v>
                </c:pt>
                <c:pt idx="1576">
                  <c:v>260.89999999999998</c:v>
                </c:pt>
                <c:pt idx="1577">
                  <c:v>263</c:v>
                </c:pt>
                <c:pt idx="1578">
                  <c:v>264</c:v>
                </c:pt>
                <c:pt idx="1579">
                  <c:v>263.2</c:v>
                </c:pt>
                <c:pt idx="1580">
                  <c:v>265</c:v>
                </c:pt>
                <c:pt idx="1581">
                  <c:v>264</c:v>
                </c:pt>
                <c:pt idx="1582">
                  <c:v>266.5</c:v>
                </c:pt>
                <c:pt idx="1583">
                  <c:v>270</c:v>
                </c:pt>
                <c:pt idx="1584">
                  <c:v>267</c:v>
                </c:pt>
                <c:pt idx="1585">
                  <c:v>268</c:v>
                </c:pt>
                <c:pt idx="1586">
                  <c:v>266</c:v>
                </c:pt>
                <c:pt idx="1587">
                  <c:v>266</c:v>
                </c:pt>
                <c:pt idx="1588">
                  <c:v>262</c:v>
                </c:pt>
                <c:pt idx="1589">
                  <c:v>259</c:v>
                </c:pt>
                <c:pt idx="1590">
                  <c:v>256</c:v>
                </c:pt>
                <c:pt idx="1591">
                  <c:v>251</c:v>
                </c:pt>
                <c:pt idx="1592">
                  <c:v>251.5</c:v>
                </c:pt>
                <c:pt idx="1593">
                  <c:v>252</c:v>
                </c:pt>
                <c:pt idx="1594">
                  <c:v>256.5</c:v>
                </c:pt>
                <c:pt idx="1595">
                  <c:v>259</c:v>
                </c:pt>
                <c:pt idx="1596">
                  <c:v>258.89999999999998</c:v>
                </c:pt>
                <c:pt idx="1597">
                  <c:v>256.5</c:v>
                </c:pt>
                <c:pt idx="1598">
                  <c:v>259.5</c:v>
                </c:pt>
                <c:pt idx="1599">
                  <c:v>264</c:v>
                </c:pt>
                <c:pt idx="1600">
                  <c:v>266.5</c:v>
                </c:pt>
                <c:pt idx="1601">
                  <c:v>269</c:v>
                </c:pt>
                <c:pt idx="1602">
                  <c:v>268</c:v>
                </c:pt>
                <c:pt idx="1603">
                  <c:v>269.5</c:v>
                </c:pt>
                <c:pt idx="1604">
                  <c:v>268</c:v>
                </c:pt>
                <c:pt idx="1605">
                  <c:v>267</c:v>
                </c:pt>
                <c:pt idx="1606">
                  <c:v>267</c:v>
                </c:pt>
                <c:pt idx="1607">
                  <c:v>269</c:v>
                </c:pt>
                <c:pt idx="1608">
                  <c:v>272</c:v>
                </c:pt>
                <c:pt idx="1609">
                  <c:v>272</c:v>
                </c:pt>
                <c:pt idx="1610">
                  <c:v>273.5</c:v>
                </c:pt>
                <c:pt idx="1611">
                  <c:v>276</c:v>
                </c:pt>
                <c:pt idx="1612">
                  <c:v>278</c:v>
                </c:pt>
                <c:pt idx="1613">
                  <c:v>279</c:v>
                </c:pt>
                <c:pt idx="1614">
                  <c:v>278</c:v>
                </c:pt>
                <c:pt idx="1615">
                  <c:v>269.2</c:v>
                </c:pt>
                <c:pt idx="1616">
                  <c:v>267.10000000000002</c:v>
                </c:pt>
                <c:pt idx="1617">
                  <c:v>272</c:v>
                </c:pt>
                <c:pt idx="1618">
                  <c:v>275</c:v>
                </c:pt>
                <c:pt idx="1619">
                  <c:v>272</c:v>
                </c:pt>
                <c:pt idx="1620">
                  <c:v>280</c:v>
                </c:pt>
                <c:pt idx="1621">
                  <c:v>279.5</c:v>
                </c:pt>
                <c:pt idx="1622">
                  <c:v>283</c:v>
                </c:pt>
                <c:pt idx="1623">
                  <c:v>284</c:v>
                </c:pt>
                <c:pt idx="1624">
                  <c:v>295</c:v>
                </c:pt>
                <c:pt idx="1625">
                  <c:v>294</c:v>
                </c:pt>
                <c:pt idx="1626">
                  <c:v>297.5</c:v>
                </c:pt>
                <c:pt idx="1627">
                  <c:v>300</c:v>
                </c:pt>
                <c:pt idx="1628">
                  <c:v>302.5</c:v>
                </c:pt>
                <c:pt idx="1629">
                  <c:v>303</c:v>
                </c:pt>
                <c:pt idx="1630">
                  <c:v>302</c:v>
                </c:pt>
                <c:pt idx="1631">
                  <c:v>305.5</c:v>
                </c:pt>
                <c:pt idx="1632">
                  <c:v>306</c:v>
                </c:pt>
                <c:pt idx="1633">
                  <c:v>310</c:v>
                </c:pt>
                <c:pt idx="1634">
                  <c:v>313.5</c:v>
                </c:pt>
                <c:pt idx="1635">
                  <c:v>312</c:v>
                </c:pt>
                <c:pt idx="1636">
                  <c:v>315.5</c:v>
                </c:pt>
                <c:pt idx="1637">
                  <c:v>313</c:v>
                </c:pt>
                <c:pt idx="1638">
                  <c:v>307</c:v>
                </c:pt>
                <c:pt idx="1639">
                  <c:v>301.8</c:v>
                </c:pt>
                <c:pt idx="1640">
                  <c:v>302</c:v>
                </c:pt>
                <c:pt idx="1641">
                  <c:v>298</c:v>
                </c:pt>
                <c:pt idx="1642">
                  <c:v>297</c:v>
                </c:pt>
                <c:pt idx="1643">
                  <c:v>298</c:v>
                </c:pt>
                <c:pt idx="1644">
                  <c:v>296.89999999999998</c:v>
                </c:pt>
                <c:pt idx="1645">
                  <c:v>293</c:v>
                </c:pt>
                <c:pt idx="1646">
                  <c:v>295</c:v>
                </c:pt>
                <c:pt idx="1647">
                  <c:v>286.5</c:v>
                </c:pt>
                <c:pt idx="1648">
                  <c:v>287</c:v>
                </c:pt>
                <c:pt idx="1649">
                  <c:v>287</c:v>
                </c:pt>
                <c:pt idx="1650">
                  <c:v>290.10000000000002</c:v>
                </c:pt>
                <c:pt idx="1651">
                  <c:v>292</c:v>
                </c:pt>
                <c:pt idx="1652">
                  <c:v>294.3</c:v>
                </c:pt>
                <c:pt idx="1653">
                  <c:v>295.3</c:v>
                </c:pt>
                <c:pt idx="1654">
                  <c:v>302.5</c:v>
                </c:pt>
                <c:pt idx="1655">
                  <c:v>306</c:v>
                </c:pt>
                <c:pt idx="1656">
                  <c:v>308</c:v>
                </c:pt>
                <c:pt idx="1657">
                  <c:v>315</c:v>
                </c:pt>
                <c:pt idx="1658">
                  <c:v>318</c:v>
                </c:pt>
                <c:pt idx="1659">
                  <c:v>317</c:v>
                </c:pt>
                <c:pt idx="1660">
                  <c:v>315.5</c:v>
                </c:pt>
                <c:pt idx="1661">
                  <c:v>316</c:v>
                </c:pt>
                <c:pt idx="1662">
                  <c:v>314</c:v>
                </c:pt>
                <c:pt idx="1663">
                  <c:v>308</c:v>
                </c:pt>
                <c:pt idx="1664">
                  <c:v>310</c:v>
                </c:pt>
                <c:pt idx="1665">
                  <c:v>313</c:v>
                </c:pt>
                <c:pt idx="1666">
                  <c:v>309</c:v>
                </c:pt>
                <c:pt idx="1667">
                  <c:v>316.5</c:v>
                </c:pt>
                <c:pt idx="1668">
                  <c:v>315.3</c:v>
                </c:pt>
                <c:pt idx="1669">
                  <c:v>316.39999999999998</c:v>
                </c:pt>
                <c:pt idx="1670">
                  <c:v>318.5</c:v>
                </c:pt>
                <c:pt idx="1671">
                  <c:v>323</c:v>
                </c:pt>
                <c:pt idx="1672">
                  <c:v>324</c:v>
                </c:pt>
                <c:pt idx="1673">
                  <c:v>326.5</c:v>
                </c:pt>
                <c:pt idx="1674">
                  <c:v>323</c:v>
                </c:pt>
                <c:pt idx="1675">
                  <c:v>318.5</c:v>
                </c:pt>
                <c:pt idx="1676">
                  <c:v>321.2</c:v>
                </c:pt>
                <c:pt idx="1677">
                  <c:v>320.5</c:v>
                </c:pt>
                <c:pt idx="1678">
                  <c:v>320.5</c:v>
                </c:pt>
                <c:pt idx="1679">
                  <c:v>316</c:v>
                </c:pt>
                <c:pt idx="1680">
                  <c:v>324</c:v>
                </c:pt>
                <c:pt idx="1681">
                  <c:v>325</c:v>
                </c:pt>
                <c:pt idx="1682">
                  <c:v>319.5</c:v>
                </c:pt>
                <c:pt idx="1683">
                  <c:v>314</c:v>
                </c:pt>
                <c:pt idx="1684">
                  <c:v>306.8</c:v>
                </c:pt>
                <c:pt idx="1685">
                  <c:v>313</c:v>
                </c:pt>
                <c:pt idx="1686">
                  <c:v>312.5</c:v>
                </c:pt>
                <c:pt idx="1687">
                  <c:v>309.5</c:v>
                </c:pt>
                <c:pt idx="1688">
                  <c:v>310.5</c:v>
                </c:pt>
                <c:pt idx="1689">
                  <c:v>314</c:v>
                </c:pt>
                <c:pt idx="1690">
                  <c:v>307</c:v>
                </c:pt>
                <c:pt idx="1691">
                  <c:v>306.8</c:v>
                </c:pt>
                <c:pt idx="1692">
                  <c:v>309.5</c:v>
                </c:pt>
                <c:pt idx="1693">
                  <c:v>303.89999999999998</c:v>
                </c:pt>
                <c:pt idx="1694">
                  <c:v>305.5</c:v>
                </c:pt>
                <c:pt idx="1695">
                  <c:v>304.7</c:v>
                </c:pt>
                <c:pt idx="1696">
                  <c:v>300.8</c:v>
                </c:pt>
                <c:pt idx="1697">
                  <c:v>300.2</c:v>
                </c:pt>
                <c:pt idx="1698">
                  <c:v>292.5</c:v>
                </c:pt>
                <c:pt idx="1699">
                  <c:v>294.7</c:v>
                </c:pt>
                <c:pt idx="1700">
                  <c:v>292</c:v>
                </c:pt>
                <c:pt idx="1701">
                  <c:v>288</c:v>
                </c:pt>
                <c:pt idx="1702">
                  <c:v>285.8</c:v>
                </c:pt>
                <c:pt idx="1703">
                  <c:v>288</c:v>
                </c:pt>
                <c:pt idx="1704">
                  <c:v>284.89999999999998</c:v>
                </c:pt>
                <c:pt idx="1705">
                  <c:v>290</c:v>
                </c:pt>
                <c:pt idx="1706">
                  <c:v>286.5</c:v>
                </c:pt>
                <c:pt idx="1707">
                  <c:v>284</c:v>
                </c:pt>
                <c:pt idx="1708">
                  <c:v>282</c:v>
                </c:pt>
                <c:pt idx="1709">
                  <c:v>280.5</c:v>
                </c:pt>
                <c:pt idx="1710">
                  <c:v>281.5</c:v>
                </c:pt>
                <c:pt idx="1711">
                  <c:v>281</c:v>
                </c:pt>
                <c:pt idx="1712">
                  <c:v>283</c:v>
                </c:pt>
                <c:pt idx="1713">
                  <c:v>291</c:v>
                </c:pt>
                <c:pt idx="1714">
                  <c:v>288.3</c:v>
                </c:pt>
                <c:pt idx="1715">
                  <c:v>286</c:v>
                </c:pt>
                <c:pt idx="1716">
                  <c:v>288</c:v>
                </c:pt>
                <c:pt idx="1717">
                  <c:v>285.5</c:v>
                </c:pt>
                <c:pt idx="1718">
                  <c:v>289</c:v>
                </c:pt>
                <c:pt idx="1719">
                  <c:v>288.5</c:v>
                </c:pt>
                <c:pt idx="1720">
                  <c:v>286</c:v>
                </c:pt>
                <c:pt idx="1721">
                  <c:v>283</c:v>
                </c:pt>
                <c:pt idx="1722">
                  <c:v>281</c:v>
                </c:pt>
                <c:pt idx="1723">
                  <c:v>280</c:v>
                </c:pt>
                <c:pt idx="1724">
                  <c:v>282</c:v>
                </c:pt>
                <c:pt idx="1725">
                  <c:v>286.7</c:v>
                </c:pt>
                <c:pt idx="1726">
                  <c:v>289.5</c:v>
                </c:pt>
                <c:pt idx="1727">
                  <c:v>290.2</c:v>
                </c:pt>
                <c:pt idx="1728">
                  <c:v>290</c:v>
                </c:pt>
                <c:pt idx="1729">
                  <c:v>289</c:v>
                </c:pt>
                <c:pt idx="1730">
                  <c:v>287</c:v>
                </c:pt>
                <c:pt idx="1731">
                  <c:v>285.5</c:v>
                </c:pt>
                <c:pt idx="1732">
                  <c:v>283</c:v>
                </c:pt>
                <c:pt idx="1733">
                  <c:v>286.5</c:v>
                </c:pt>
                <c:pt idx="1734">
                  <c:v>286.5</c:v>
                </c:pt>
                <c:pt idx="1735">
                  <c:v>286</c:v>
                </c:pt>
                <c:pt idx="1736">
                  <c:v>279.5</c:v>
                </c:pt>
                <c:pt idx="1737">
                  <c:v>277</c:v>
                </c:pt>
                <c:pt idx="1738">
                  <c:v>274.5</c:v>
                </c:pt>
                <c:pt idx="1739">
                  <c:v>272.5</c:v>
                </c:pt>
                <c:pt idx="1740">
                  <c:v>277.60000000000002</c:v>
                </c:pt>
                <c:pt idx="1741">
                  <c:v>276</c:v>
                </c:pt>
                <c:pt idx="1742">
                  <c:v>273.60000000000002</c:v>
                </c:pt>
                <c:pt idx="1743">
                  <c:v>267.8</c:v>
                </c:pt>
                <c:pt idx="1744">
                  <c:v>265</c:v>
                </c:pt>
                <c:pt idx="1745">
                  <c:v>264</c:v>
                </c:pt>
                <c:pt idx="1746">
                  <c:v>259</c:v>
                </c:pt>
                <c:pt idx="1747">
                  <c:v>256.60000000000002</c:v>
                </c:pt>
                <c:pt idx="1748">
                  <c:v>254</c:v>
                </c:pt>
                <c:pt idx="1749">
                  <c:v>250</c:v>
                </c:pt>
                <c:pt idx="1750">
                  <c:v>238</c:v>
                </c:pt>
                <c:pt idx="1751">
                  <c:v>241</c:v>
                </c:pt>
                <c:pt idx="1752">
                  <c:v>245</c:v>
                </c:pt>
                <c:pt idx="1753">
                  <c:v>250</c:v>
                </c:pt>
                <c:pt idx="1754">
                  <c:v>256</c:v>
                </c:pt>
                <c:pt idx="1755">
                  <c:v>259.5</c:v>
                </c:pt>
                <c:pt idx="1756">
                  <c:v>254</c:v>
                </c:pt>
                <c:pt idx="1757">
                  <c:v>257.10000000000002</c:v>
                </c:pt>
                <c:pt idx="1758">
                  <c:v>251</c:v>
                </c:pt>
                <c:pt idx="1759">
                  <c:v>249.5</c:v>
                </c:pt>
                <c:pt idx="1760">
                  <c:v>250</c:v>
                </c:pt>
                <c:pt idx="1761">
                  <c:v>242</c:v>
                </c:pt>
                <c:pt idx="1762">
                  <c:v>253</c:v>
                </c:pt>
                <c:pt idx="1763">
                  <c:v>256</c:v>
                </c:pt>
                <c:pt idx="1764">
                  <c:v>262.5</c:v>
                </c:pt>
                <c:pt idx="1765">
                  <c:v>251.6</c:v>
                </c:pt>
                <c:pt idx="1766">
                  <c:v>253.6</c:v>
                </c:pt>
                <c:pt idx="1767">
                  <c:v>260</c:v>
                </c:pt>
                <c:pt idx="1768">
                  <c:v>261</c:v>
                </c:pt>
                <c:pt idx="1769">
                  <c:v>260</c:v>
                </c:pt>
                <c:pt idx="1770">
                  <c:v>263</c:v>
                </c:pt>
                <c:pt idx="1771">
                  <c:v>263</c:v>
                </c:pt>
                <c:pt idx="1772">
                  <c:v>263</c:v>
                </c:pt>
                <c:pt idx="1773">
                  <c:v>264</c:v>
                </c:pt>
                <c:pt idx="1774">
                  <c:v>265</c:v>
                </c:pt>
                <c:pt idx="1775">
                  <c:v>266.5</c:v>
                </c:pt>
                <c:pt idx="1776">
                  <c:v>260</c:v>
                </c:pt>
                <c:pt idx="1777">
                  <c:v>260</c:v>
                </c:pt>
                <c:pt idx="1778">
                  <c:v>258</c:v>
                </c:pt>
                <c:pt idx="1779">
                  <c:v>260.5</c:v>
                </c:pt>
                <c:pt idx="1780">
                  <c:v>260</c:v>
                </c:pt>
                <c:pt idx="1781">
                  <c:v>255</c:v>
                </c:pt>
                <c:pt idx="1782">
                  <c:v>252</c:v>
                </c:pt>
                <c:pt idx="1783">
                  <c:v>250</c:v>
                </c:pt>
                <c:pt idx="1784">
                  <c:v>247</c:v>
                </c:pt>
                <c:pt idx="1785">
                  <c:v>245</c:v>
                </c:pt>
                <c:pt idx="1786">
                  <c:v>250</c:v>
                </c:pt>
                <c:pt idx="1787">
                  <c:v>252</c:v>
                </c:pt>
                <c:pt idx="1788">
                  <c:v>250</c:v>
                </c:pt>
                <c:pt idx="1789">
                  <c:v>258.5</c:v>
                </c:pt>
                <c:pt idx="1790">
                  <c:v>257</c:v>
                </c:pt>
                <c:pt idx="1791">
                  <c:v>253.5</c:v>
                </c:pt>
                <c:pt idx="1792">
                  <c:v>252</c:v>
                </c:pt>
                <c:pt idx="1793">
                  <c:v>251.8</c:v>
                </c:pt>
                <c:pt idx="1794">
                  <c:v>252</c:v>
                </c:pt>
                <c:pt idx="1795">
                  <c:v>254.7</c:v>
                </c:pt>
                <c:pt idx="1796">
                  <c:v>256</c:v>
                </c:pt>
                <c:pt idx="1797">
                  <c:v>254</c:v>
                </c:pt>
                <c:pt idx="1798">
                  <c:v>254</c:v>
                </c:pt>
                <c:pt idx="1799">
                  <c:v>254</c:v>
                </c:pt>
                <c:pt idx="1800">
                  <c:v>254.5</c:v>
                </c:pt>
                <c:pt idx="1801">
                  <c:v>254</c:v>
                </c:pt>
                <c:pt idx="1802">
                  <c:v>251</c:v>
                </c:pt>
                <c:pt idx="1803">
                  <c:v>249.5</c:v>
                </c:pt>
                <c:pt idx="1804">
                  <c:v>247</c:v>
                </c:pt>
                <c:pt idx="1805">
                  <c:v>249.1</c:v>
                </c:pt>
                <c:pt idx="1806">
                  <c:v>250.5</c:v>
                </c:pt>
                <c:pt idx="1807">
                  <c:v>254</c:v>
                </c:pt>
                <c:pt idx="1808">
                  <c:v>257</c:v>
                </c:pt>
                <c:pt idx="1809">
                  <c:v>257</c:v>
                </c:pt>
                <c:pt idx="1810">
                  <c:v>255.5</c:v>
                </c:pt>
                <c:pt idx="1811">
                  <c:v>251.5</c:v>
                </c:pt>
                <c:pt idx="1812">
                  <c:v>250.5</c:v>
                </c:pt>
                <c:pt idx="1813">
                  <c:v>249.1</c:v>
                </c:pt>
                <c:pt idx="1814">
                  <c:v>249.8</c:v>
                </c:pt>
                <c:pt idx="1815">
                  <c:v>248.8</c:v>
                </c:pt>
                <c:pt idx="1816">
                  <c:v>247.4</c:v>
                </c:pt>
                <c:pt idx="1817">
                  <c:v>244.7</c:v>
                </c:pt>
                <c:pt idx="1818">
                  <c:v>244</c:v>
                </c:pt>
                <c:pt idx="1819">
                  <c:v>245.3</c:v>
                </c:pt>
                <c:pt idx="1820">
                  <c:v>245</c:v>
                </c:pt>
                <c:pt idx="1821">
                  <c:v>243.5</c:v>
                </c:pt>
                <c:pt idx="1822">
                  <c:v>244.6</c:v>
                </c:pt>
                <c:pt idx="1823">
                  <c:v>243.2</c:v>
                </c:pt>
                <c:pt idx="1824">
                  <c:v>245</c:v>
                </c:pt>
                <c:pt idx="1825">
                  <c:v>250.2</c:v>
                </c:pt>
                <c:pt idx="1826">
                  <c:v>250</c:v>
                </c:pt>
                <c:pt idx="1827">
                  <c:v>253</c:v>
                </c:pt>
                <c:pt idx="1828">
                  <c:v>254</c:v>
                </c:pt>
                <c:pt idx="1829">
                  <c:v>252</c:v>
                </c:pt>
                <c:pt idx="1830">
                  <c:v>254.5</c:v>
                </c:pt>
                <c:pt idx="1831">
                  <c:v>252</c:v>
                </c:pt>
                <c:pt idx="1832">
                  <c:v>254</c:v>
                </c:pt>
                <c:pt idx="1833">
                  <c:v>248.5</c:v>
                </c:pt>
                <c:pt idx="1834">
                  <c:v>247</c:v>
                </c:pt>
                <c:pt idx="1835">
                  <c:v>248</c:v>
                </c:pt>
                <c:pt idx="1836">
                  <c:v>254</c:v>
                </c:pt>
                <c:pt idx="1837">
                  <c:v>255</c:v>
                </c:pt>
                <c:pt idx="1838">
                  <c:v>254</c:v>
                </c:pt>
                <c:pt idx="1839">
                  <c:v>254.5</c:v>
                </c:pt>
                <c:pt idx="1840">
                  <c:v>256</c:v>
                </c:pt>
                <c:pt idx="1841">
                  <c:v>253</c:v>
                </c:pt>
                <c:pt idx="1842">
                  <c:v>244.5</c:v>
                </c:pt>
                <c:pt idx="1843">
                  <c:v>243.6</c:v>
                </c:pt>
                <c:pt idx="1844">
                  <c:v>243</c:v>
                </c:pt>
                <c:pt idx="1845">
                  <c:v>243.9</c:v>
                </c:pt>
                <c:pt idx="1846">
                  <c:v>241.9</c:v>
                </c:pt>
                <c:pt idx="1847">
                  <c:v>241.4</c:v>
                </c:pt>
                <c:pt idx="1848">
                  <c:v>241</c:v>
                </c:pt>
                <c:pt idx="1849">
                  <c:v>243.4</c:v>
                </c:pt>
                <c:pt idx="1850">
                  <c:v>241.5</c:v>
                </c:pt>
                <c:pt idx="1851">
                  <c:v>240.9</c:v>
                </c:pt>
                <c:pt idx="1852">
                  <c:v>238.9</c:v>
                </c:pt>
                <c:pt idx="1853">
                  <c:v>242.4</c:v>
                </c:pt>
                <c:pt idx="1854">
                  <c:v>243.4</c:v>
                </c:pt>
                <c:pt idx="1855">
                  <c:v>241.2</c:v>
                </c:pt>
                <c:pt idx="1856">
                  <c:v>241.4</c:v>
                </c:pt>
                <c:pt idx="1857">
                  <c:v>241.2</c:v>
                </c:pt>
                <c:pt idx="1858">
                  <c:v>239.5</c:v>
                </c:pt>
                <c:pt idx="1859">
                  <c:v>239.2</c:v>
                </c:pt>
                <c:pt idx="1860">
                  <c:v>241.5</c:v>
                </c:pt>
                <c:pt idx="1861">
                  <c:v>241</c:v>
                </c:pt>
                <c:pt idx="1862">
                  <c:v>240.9</c:v>
                </c:pt>
                <c:pt idx="1863">
                  <c:v>238</c:v>
                </c:pt>
                <c:pt idx="1864">
                  <c:v>238</c:v>
                </c:pt>
                <c:pt idx="1865">
                  <c:v>234.5</c:v>
                </c:pt>
                <c:pt idx="1866">
                  <c:v>231.5</c:v>
                </c:pt>
                <c:pt idx="1867">
                  <c:v>233</c:v>
                </c:pt>
                <c:pt idx="1868">
                  <c:v>231.2</c:v>
                </c:pt>
                <c:pt idx="1869">
                  <c:v>231</c:v>
                </c:pt>
                <c:pt idx="1870">
                  <c:v>232.5</c:v>
                </c:pt>
                <c:pt idx="1871">
                  <c:v>232.2</c:v>
                </c:pt>
                <c:pt idx="1872">
                  <c:v>234.2</c:v>
                </c:pt>
                <c:pt idx="1873">
                  <c:v>235.3</c:v>
                </c:pt>
                <c:pt idx="1874">
                  <c:v>233.5</c:v>
                </c:pt>
                <c:pt idx="1875">
                  <c:v>232</c:v>
                </c:pt>
                <c:pt idx="1876">
                  <c:v>232.4</c:v>
                </c:pt>
                <c:pt idx="1877">
                  <c:v>234</c:v>
                </c:pt>
                <c:pt idx="1878">
                  <c:v>232.2</c:v>
                </c:pt>
                <c:pt idx="1879">
                  <c:v>225</c:v>
                </c:pt>
                <c:pt idx="1880">
                  <c:v>224.5</c:v>
                </c:pt>
                <c:pt idx="1881">
                  <c:v>225</c:v>
                </c:pt>
                <c:pt idx="1882">
                  <c:v>225</c:v>
                </c:pt>
                <c:pt idx="1883">
                  <c:v>224</c:v>
                </c:pt>
                <c:pt idx="1884">
                  <c:v>225</c:v>
                </c:pt>
                <c:pt idx="1885">
                  <c:v>222.5</c:v>
                </c:pt>
                <c:pt idx="1886">
                  <c:v>217</c:v>
                </c:pt>
                <c:pt idx="1887">
                  <c:v>216</c:v>
                </c:pt>
                <c:pt idx="1888">
                  <c:v>215</c:v>
                </c:pt>
                <c:pt idx="1889">
                  <c:v>216</c:v>
                </c:pt>
                <c:pt idx="1890">
                  <c:v>216</c:v>
                </c:pt>
                <c:pt idx="1891">
                  <c:v>216</c:v>
                </c:pt>
                <c:pt idx="1892">
                  <c:v>213.5</c:v>
                </c:pt>
                <c:pt idx="1893">
                  <c:v>213.5</c:v>
                </c:pt>
                <c:pt idx="1894">
                  <c:v>216</c:v>
                </c:pt>
                <c:pt idx="1895">
                  <c:v>213</c:v>
                </c:pt>
                <c:pt idx="1896">
                  <c:v>218.8</c:v>
                </c:pt>
                <c:pt idx="1897">
                  <c:v>220</c:v>
                </c:pt>
                <c:pt idx="1898">
                  <c:v>217.3</c:v>
                </c:pt>
                <c:pt idx="1899">
                  <c:v>215.3</c:v>
                </c:pt>
                <c:pt idx="1900">
                  <c:v>209.2</c:v>
                </c:pt>
                <c:pt idx="1901">
                  <c:v>209.5</c:v>
                </c:pt>
                <c:pt idx="1902">
                  <c:v>209</c:v>
                </c:pt>
                <c:pt idx="1903">
                  <c:v>213.1</c:v>
                </c:pt>
                <c:pt idx="1904">
                  <c:v>213.5</c:v>
                </c:pt>
                <c:pt idx="1905">
                  <c:v>213.5</c:v>
                </c:pt>
                <c:pt idx="1906">
                  <c:v>214.5</c:v>
                </c:pt>
                <c:pt idx="1907">
                  <c:v>215.5</c:v>
                </c:pt>
                <c:pt idx="1908">
                  <c:v>223</c:v>
                </c:pt>
                <c:pt idx="1909">
                  <c:v>225.5</c:v>
                </c:pt>
                <c:pt idx="1910">
                  <c:v>226.1</c:v>
                </c:pt>
                <c:pt idx="1911">
                  <c:v>222.5</c:v>
                </c:pt>
                <c:pt idx="1912">
                  <c:v>225</c:v>
                </c:pt>
                <c:pt idx="1913">
                  <c:v>225</c:v>
                </c:pt>
                <c:pt idx="1914">
                  <c:v>226.4</c:v>
                </c:pt>
                <c:pt idx="1915">
                  <c:v>228.9</c:v>
                </c:pt>
                <c:pt idx="1916">
                  <c:v>231.5</c:v>
                </c:pt>
                <c:pt idx="1917">
                  <c:v>233</c:v>
                </c:pt>
                <c:pt idx="1918">
                  <c:v>234</c:v>
                </c:pt>
                <c:pt idx="1919">
                  <c:v>235.5</c:v>
                </c:pt>
                <c:pt idx="1920">
                  <c:v>236.5</c:v>
                </c:pt>
                <c:pt idx="1921">
                  <c:v>236</c:v>
                </c:pt>
                <c:pt idx="1922">
                  <c:v>237</c:v>
                </c:pt>
                <c:pt idx="1923">
                  <c:v>235</c:v>
                </c:pt>
                <c:pt idx="1924">
                  <c:v>234.5</c:v>
                </c:pt>
                <c:pt idx="1925">
                  <c:v>230</c:v>
                </c:pt>
                <c:pt idx="1926">
                  <c:v>230</c:v>
                </c:pt>
                <c:pt idx="1927">
                  <c:v>230</c:v>
                </c:pt>
                <c:pt idx="1928">
                  <c:v>233</c:v>
                </c:pt>
                <c:pt idx="1929">
                  <c:v>233.5</c:v>
                </c:pt>
                <c:pt idx="1930">
                  <c:v>235</c:v>
                </c:pt>
                <c:pt idx="1931">
                  <c:v>232</c:v>
                </c:pt>
                <c:pt idx="1932">
                  <c:v>226.3</c:v>
                </c:pt>
                <c:pt idx="1933">
                  <c:v>227.3</c:v>
                </c:pt>
                <c:pt idx="1934">
                  <c:v>233.6</c:v>
                </c:pt>
                <c:pt idx="1935">
                  <c:v>232</c:v>
                </c:pt>
                <c:pt idx="1936">
                  <c:v>230.1</c:v>
                </c:pt>
                <c:pt idx="1937">
                  <c:v>230.5</c:v>
                </c:pt>
                <c:pt idx="1938">
                  <c:v>228</c:v>
                </c:pt>
                <c:pt idx="1939">
                  <c:v>228</c:v>
                </c:pt>
                <c:pt idx="1940">
                  <c:v>230.8</c:v>
                </c:pt>
                <c:pt idx="1941">
                  <c:v>231</c:v>
                </c:pt>
                <c:pt idx="1942">
                  <c:v>230.6</c:v>
                </c:pt>
                <c:pt idx="1943">
                  <c:v>233.4</c:v>
                </c:pt>
                <c:pt idx="1944">
                  <c:v>232</c:v>
                </c:pt>
                <c:pt idx="1945">
                  <c:v>237</c:v>
                </c:pt>
                <c:pt idx="1946">
                  <c:v>235.5</c:v>
                </c:pt>
                <c:pt idx="1947">
                  <c:v>232.6</c:v>
                </c:pt>
                <c:pt idx="1948">
                  <c:v>232</c:v>
                </c:pt>
                <c:pt idx="1949">
                  <c:v>231.5</c:v>
                </c:pt>
                <c:pt idx="1950">
                  <c:v>235</c:v>
                </c:pt>
                <c:pt idx="1951">
                  <c:v>232.5</c:v>
                </c:pt>
                <c:pt idx="1952">
                  <c:v>233</c:v>
                </c:pt>
                <c:pt idx="1953">
                  <c:v>234.3</c:v>
                </c:pt>
                <c:pt idx="1954">
                  <c:v>234.4</c:v>
                </c:pt>
                <c:pt idx="1955">
                  <c:v>234.5</c:v>
                </c:pt>
                <c:pt idx="1956">
                  <c:v>234.5</c:v>
                </c:pt>
                <c:pt idx="1957">
                  <c:v>234</c:v>
                </c:pt>
                <c:pt idx="1958">
                  <c:v>232.1</c:v>
                </c:pt>
                <c:pt idx="1959">
                  <c:v>233</c:v>
                </c:pt>
                <c:pt idx="1960">
                  <c:v>235</c:v>
                </c:pt>
                <c:pt idx="1961">
                  <c:v>238</c:v>
                </c:pt>
                <c:pt idx="1962">
                  <c:v>238.9</c:v>
                </c:pt>
                <c:pt idx="1963">
                  <c:v>241.5</c:v>
                </c:pt>
                <c:pt idx="1964">
                  <c:v>245</c:v>
                </c:pt>
                <c:pt idx="1965">
                  <c:v>241.5</c:v>
                </c:pt>
                <c:pt idx="1966">
                  <c:v>239.5</c:v>
                </c:pt>
                <c:pt idx="1967">
                  <c:v>242</c:v>
                </c:pt>
                <c:pt idx="1968">
                  <c:v>242</c:v>
                </c:pt>
                <c:pt idx="1969">
                  <c:v>245.1</c:v>
                </c:pt>
                <c:pt idx="1970">
                  <c:v>245</c:v>
                </c:pt>
                <c:pt idx="1971">
                  <c:v>246</c:v>
                </c:pt>
                <c:pt idx="1972">
                  <c:v>246</c:v>
                </c:pt>
                <c:pt idx="1973">
                  <c:v>246</c:v>
                </c:pt>
                <c:pt idx="1974">
                  <c:v>245.7</c:v>
                </c:pt>
                <c:pt idx="1975">
                  <c:v>242.5</c:v>
                </c:pt>
                <c:pt idx="1976">
                  <c:v>241.2</c:v>
                </c:pt>
                <c:pt idx="1977">
                  <c:v>241.5</c:v>
                </c:pt>
                <c:pt idx="1978">
                  <c:v>236.9</c:v>
                </c:pt>
                <c:pt idx="1979">
                  <c:v>237</c:v>
                </c:pt>
                <c:pt idx="1980">
                  <c:v>241.6</c:v>
                </c:pt>
                <c:pt idx="1981">
                  <c:v>241.5</c:v>
                </c:pt>
                <c:pt idx="1982">
                  <c:v>240</c:v>
                </c:pt>
                <c:pt idx="1983">
                  <c:v>239.5</c:v>
                </c:pt>
                <c:pt idx="1984">
                  <c:v>243</c:v>
                </c:pt>
                <c:pt idx="1985">
                  <c:v>241</c:v>
                </c:pt>
                <c:pt idx="1986">
                  <c:v>241.5</c:v>
                </c:pt>
                <c:pt idx="1987">
                  <c:v>241.5</c:v>
                </c:pt>
                <c:pt idx="1988">
                  <c:v>242</c:v>
                </c:pt>
                <c:pt idx="1989">
                  <c:v>240</c:v>
                </c:pt>
                <c:pt idx="1990">
                  <c:v>240.9</c:v>
                </c:pt>
                <c:pt idx="1991">
                  <c:v>241.5</c:v>
                </c:pt>
                <c:pt idx="1992">
                  <c:v>238</c:v>
                </c:pt>
                <c:pt idx="1993">
                  <c:v>238</c:v>
                </c:pt>
                <c:pt idx="1994">
                  <c:v>247</c:v>
                </c:pt>
                <c:pt idx="1995">
                  <c:v>247</c:v>
                </c:pt>
                <c:pt idx="1996">
                  <c:v>247</c:v>
                </c:pt>
                <c:pt idx="1997">
                  <c:v>251.6</c:v>
                </c:pt>
                <c:pt idx="1998">
                  <c:v>253.5</c:v>
                </c:pt>
                <c:pt idx="1999">
                  <c:v>254.6</c:v>
                </c:pt>
                <c:pt idx="2000">
                  <c:v>256.10000000000002</c:v>
                </c:pt>
                <c:pt idx="2001">
                  <c:v>254.7</c:v>
                </c:pt>
                <c:pt idx="2002">
                  <c:v>256</c:v>
                </c:pt>
                <c:pt idx="2003">
                  <c:v>256</c:v>
                </c:pt>
                <c:pt idx="2004">
                  <c:v>254.5</c:v>
                </c:pt>
                <c:pt idx="2005">
                  <c:v>257.5</c:v>
                </c:pt>
                <c:pt idx="2006">
                  <c:v>257.5</c:v>
                </c:pt>
                <c:pt idx="2007">
                  <c:v>258.3</c:v>
                </c:pt>
                <c:pt idx="2008">
                  <c:v>258</c:v>
                </c:pt>
                <c:pt idx="2009">
                  <c:v>257</c:v>
                </c:pt>
                <c:pt idx="2010">
                  <c:v>254.5</c:v>
                </c:pt>
                <c:pt idx="2011">
                  <c:v>254.5</c:v>
                </c:pt>
                <c:pt idx="2012">
                  <c:v>251.4</c:v>
                </c:pt>
                <c:pt idx="2013">
                  <c:v>251</c:v>
                </c:pt>
                <c:pt idx="2014">
                  <c:v>248</c:v>
                </c:pt>
                <c:pt idx="2015">
                  <c:v>254</c:v>
                </c:pt>
                <c:pt idx="2016">
                  <c:v>262</c:v>
                </c:pt>
                <c:pt idx="2017">
                  <c:v>263.5</c:v>
                </c:pt>
                <c:pt idx="2018">
                  <c:v>267</c:v>
                </c:pt>
                <c:pt idx="2019">
                  <c:v>267</c:v>
                </c:pt>
                <c:pt idx="2020">
                  <c:v>265</c:v>
                </c:pt>
                <c:pt idx="2021">
                  <c:v>265</c:v>
                </c:pt>
                <c:pt idx="2022">
                  <c:v>267</c:v>
                </c:pt>
                <c:pt idx="2023">
                  <c:v>265.89999999999998</c:v>
                </c:pt>
                <c:pt idx="2024">
                  <c:v>266.5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FD77-4B50-83F6-14F9CCE587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0475680"/>
        <c:axId val="190480776"/>
      </c:lineChart>
      <c:dateAx>
        <c:axId val="19047568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58000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90480776"/>
        <c:crosses val="autoZero"/>
        <c:auto val="1"/>
        <c:lblOffset val="100"/>
        <c:baseTimeUnit val="days"/>
      </c:dateAx>
      <c:valAx>
        <c:axId val="1904807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MX" dirty="0"/>
                  <a:t>USD/TON</a:t>
                </a:r>
                <a:endParaRPr lang="es-AR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s-AR"/>
            </a:p>
          </c:txPr>
        </c:title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90475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Hoja4!$B$7:$B$9</c:f>
              <c:strCache>
                <c:ptCount val="3"/>
                <c:pt idx="0">
                  <c:v>Soybean Complex</c:v>
                </c:pt>
                <c:pt idx="1">
                  <c:v>Cereals</c:v>
                </c:pt>
                <c:pt idx="2">
                  <c:v>Meats and Dairy Products</c:v>
                </c:pt>
              </c:strCache>
            </c:strRef>
          </c:cat>
          <c:val>
            <c:numRef>
              <c:f>Hoja4!$C$7:$C$9</c:f>
              <c:numCache>
                <c:formatCode>0%</c:formatCode>
                <c:ptCount val="3"/>
                <c:pt idx="0">
                  <c:v>0.3</c:v>
                </c:pt>
                <c:pt idx="1">
                  <c:v>0.12</c:v>
                </c:pt>
                <c:pt idx="2">
                  <c:v>0.09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93-4A81-8B27-A057FFBBD34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190478424"/>
        <c:axId val="190478816"/>
      </c:barChart>
      <c:catAx>
        <c:axId val="190478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90478816"/>
        <c:crosses val="autoZero"/>
        <c:auto val="1"/>
        <c:lblAlgn val="ctr"/>
        <c:lblOffset val="100"/>
        <c:noMultiLvlLbl val="0"/>
      </c:catAx>
      <c:valAx>
        <c:axId val="190478816"/>
        <c:scaling>
          <c:orientation val="minMax"/>
        </c:scaling>
        <c:delete val="1"/>
        <c:axPos val="l"/>
        <c:numFmt formatCode="0%" sourceLinked="1"/>
        <c:majorTickMark val="none"/>
        <c:minorTickMark val="none"/>
        <c:tickLblPos val="nextTo"/>
        <c:crossAx val="190478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277528687288716E-2"/>
          <c:y val="4.6399606726406029E-2"/>
          <c:w val="0.92535142424651218"/>
          <c:h val="0.53337731182071513"/>
        </c:manualLayout>
      </c:layout>
      <c:lineChart>
        <c:grouping val="standard"/>
        <c:varyColors val="0"/>
        <c:ser>
          <c:idx val="0"/>
          <c:order val="0"/>
          <c:tx>
            <c:strRef>
              <c:f>Hoja5!$F$1</c:f>
              <c:strCache>
                <c:ptCount val="1"/>
                <c:pt idx="0">
                  <c:v>SOYBEAN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Hoja5!$A$2:$A$2036</c:f>
              <c:numCache>
                <c:formatCode>m/d/yyyy</c:formatCode>
                <c:ptCount val="2035"/>
                <c:pt idx="0">
                  <c:v>39449</c:v>
                </c:pt>
                <c:pt idx="1">
                  <c:v>39450</c:v>
                </c:pt>
                <c:pt idx="2">
                  <c:v>39451</c:v>
                </c:pt>
                <c:pt idx="3">
                  <c:v>39454</c:v>
                </c:pt>
                <c:pt idx="4">
                  <c:v>39455</c:v>
                </c:pt>
                <c:pt idx="5">
                  <c:v>39456</c:v>
                </c:pt>
                <c:pt idx="6">
                  <c:v>39457</c:v>
                </c:pt>
                <c:pt idx="7">
                  <c:v>39458</c:v>
                </c:pt>
                <c:pt idx="8">
                  <c:v>39461</c:v>
                </c:pt>
                <c:pt idx="9">
                  <c:v>39462</c:v>
                </c:pt>
                <c:pt idx="10">
                  <c:v>39463</c:v>
                </c:pt>
                <c:pt idx="11">
                  <c:v>39464</c:v>
                </c:pt>
                <c:pt idx="12">
                  <c:v>39465</c:v>
                </c:pt>
                <c:pt idx="13">
                  <c:v>39468</c:v>
                </c:pt>
                <c:pt idx="14">
                  <c:v>39469</c:v>
                </c:pt>
                <c:pt idx="15">
                  <c:v>39470</c:v>
                </c:pt>
                <c:pt idx="16">
                  <c:v>39471</c:v>
                </c:pt>
                <c:pt idx="17">
                  <c:v>39472</c:v>
                </c:pt>
                <c:pt idx="18">
                  <c:v>39475</c:v>
                </c:pt>
                <c:pt idx="19">
                  <c:v>39476</c:v>
                </c:pt>
                <c:pt idx="20">
                  <c:v>39477</c:v>
                </c:pt>
                <c:pt idx="21">
                  <c:v>39482</c:v>
                </c:pt>
                <c:pt idx="22">
                  <c:v>39483</c:v>
                </c:pt>
                <c:pt idx="23">
                  <c:v>39484</c:v>
                </c:pt>
                <c:pt idx="24">
                  <c:v>39485</c:v>
                </c:pt>
                <c:pt idx="25">
                  <c:v>39486</c:v>
                </c:pt>
                <c:pt idx="26">
                  <c:v>39489</c:v>
                </c:pt>
                <c:pt idx="27">
                  <c:v>39490</c:v>
                </c:pt>
                <c:pt idx="28">
                  <c:v>39491</c:v>
                </c:pt>
                <c:pt idx="29">
                  <c:v>39492</c:v>
                </c:pt>
                <c:pt idx="30">
                  <c:v>39493</c:v>
                </c:pt>
                <c:pt idx="31">
                  <c:v>39496</c:v>
                </c:pt>
                <c:pt idx="32">
                  <c:v>39497</c:v>
                </c:pt>
                <c:pt idx="33">
                  <c:v>39498</c:v>
                </c:pt>
                <c:pt idx="34">
                  <c:v>39499</c:v>
                </c:pt>
                <c:pt idx="35">
                  <c:v>39500</c:v>
                </c:pt>
                <c:pt idx="36">
                  <c:v>39503</c:v>
                </c:pt>
                <c:pt idx="37">
                  <c:v>39504</c:v>
                </c:pt>
                <c:pt idx="38">
                  <c:v>39505</c:v>
                </c:pt>
                <c:pt idx="39">
                  <c:v>39506</c:v>
                </c:pt>
                <c:pt idx="40">
                  <c:v>39510</c:v>
                </c:pt>
                <c:pt idx="41">
                  <c:v>39511</c:v>
                </c:pt>
                <c:pt idx="42">
                  <c:v>39512</c:v>
                </c:pt>
                <c:pt idx="43">
                  <c:v>39513</c:v>
                </c:pt>
                <c:pt idx="44">
                  <c:v>39514</c:v>
                </c:pt>
                <c:pt idx="45">
                  <c:v>39517</c:v>
                </c:pt>
                <c:pt idx="46">
                  <c:v>39518</c:v>
                </c:pt>
                <c:pt idx="47">
                  <c:v>39519</c:v>
                </c:pt>
                <c:pt idx="48">
                  <c:v>39520</c:v>
                </c:pt>
                <c:pt idx="49">
                  <c:v>39521</c:v>
                </c:pt>
                <c:pt idx="50">
                  <c:v>39524</c:v>
                </c:pt>
                <c:pt idx="51">
                  <c:v>39525</c:v>
                </c:pt>
                <c:pt idx="52">
                  <c:v>39526</c:v>
                </c:pt>
                <c:pt idx="53">
                  <c:v>39562</c:v>
                </c:pt>
                <c:pt idx="54">
                  <c:v>39563</c:v>
                </c:pt>
                <c:pt idx="55">
                  <c:v>39566</c:v>
                </c:pt>
                <c:pt idx="56">
                  <c:v>39567</c:v>
                </c:pt>
                <c:pt idx="57">
                  <c:v>39568</c:v>
                </c:pt>
                <c:pt idx="58">
                  <c:v>39570</c:v>
                </c:pt>
                <c:pt idx="59">
                  <c:v>39573</c:v>
                </c:pt>
                <c:pt idx="60">
                  <c:v>39574</c:v>
                </c:pt>
                <c:pt idx="61">
                  <c:v>39575</c:v>
                </c:pt>
                <c:pt idx="62">
                  <c:v>39576</c:v>
                </c:pt>
                <c:pt idx="63">
                  <c:v>39577</c:v>
                </c:pt>
                <c:pt idx="64">
                  <c:v>39580</c:v>
                </c:pt>
                <c:pt idx="65">
                  <c:v>39581</c:v>
                </c:pt>
                <c:pt idx="66">
                  <c:v>39582</c:v>
                </c:pt>
                <c:pt idx="67">
                  <c:v>39583</c:v>
                </c:pt>
                <c:pt idx="68">
                  <c:v>39584</c:v>
                </c:pt>
                <c:pt idx="69">
                  <c:v>39587</c:v>
                </c:pt>
                <c:pt idx="70">
                  <c:v>39588</c:v>
                </c:pt>
                <c:pt idx="71">
                  <c:v>39589</c:v>
                </c:pt>
                <c:pt idx="72">
                  <c:v>39590</c:v>
                </c:pt>
                <c:pt idx="73">
                  <c:v>39591</c:v>
                </c:pt>
                <c:pt idx="74">
                  <c:v>39623</c:v>
                </c:pt>
                <c:pt idx="75">
                  <c:v>39624</c:v>
                </c:pt>
                <c:pt idx="76">
                  <c:v>39625</c:v>
                </c:pt>
                <c:pt idx="77">
                  <c:v>39626</c:v>
                </c:pt>
                <c:pt idx="78">
                  <c:v>39629</c:v>
                </c:pt>
                <c:pt idx="79">
                  <c:v>39630</c:v>
                </c:pt>
                <c:pt idx="80">
                  <c:v>39631</c:v>
                </c:pt>
                <c:pt idx="81">
                  <c:v>39632</c:v>
                </c:pt>
                <c:pt idx="82">
                  <c:v>39633</c:v>
                </c:pt>
                <c:pt idx="83">
                  <c:v>39636</c:v>
                </c:pt>
                <c:pt idx="84">
                  <c:v>39637</c:v>
                </c:pt>
                <c:pt idx="85">
                  <c:v>39639</c:v>
                </c:pt>
                <c:pt idx="86">
                  <c:v>39640</c:v>
                </c:pt>
                <c:pt idx="87">
                  <c:v>39643</c:v>
                </c:pt>
                <c:pt idx="88">
                  <c:v>39644</c:v>
                </c:pt>
                <c:pt idx="89">
                  <c:v>39645</c:v>
                </c:pt>
                <c:pt idx="90">
                  <c:v>39646</c:v>
                </c:pt>
                <c:pt idx="91">
                  <c:v>39647</c:v>
                </c:pt>
                <c:pt idx="92">
                  <c:v>39650</c:v>
                </c:pt>
                <c:pt idx="93">
                  <c:v>39651</c:v>
                </c:pt>
                <c:pt idx="94">
                  <c:v>39652</c:v>
                </c:pt>
                <c:pt idx="95">
                  <c:v>39653</c:v>
                </c:pt>
                <c:pt idx="96">
                  <c:v>39685</c:v>
                </c:pt>
                <c:pt idx="97">
                  <c:v>39686</c:v>
                </c:pt>
                <c:pt idx="98">
                  <c:v>39687</c:v>
                </c:pt>
                <c:pt idx="99">
                  <c:v>39688</c:v>
                </c:pt>
                <c:pt idx="100">
                  <c:v>39689</c:v>
                </c:pt>
                <c:pt idx="101">
                  <c:v>39692</c:v>
                </c:pt>
                <c:pt idx="102">
                  <c:v>39693</c:v>
                </c:pt>
                <c:pt idx="103">
                  <c:v>39694</c:v>
                </c:pt>
                <c:pt idx="104">
                  <c:v>39695</c:v>
                </c:pt>
                <c:pt idx="105">
                  <c:v>39696</c:v>
                </c:pt>
                <c:pt idx="106">
                  <c:v>39699</c:v>
                </c:pt>
                <c:pt idx="107">
                  <c:v>39700</c:v>
                </c:pt>
                <c:pt idx="108">
                  <c:v>39701</c:v>
                </c:pt>
                <c:pt idx="109">
                  <c:v>39702</c:v>
                </c:pt>
                <c:pt idx="110">
                  <c:v>39703</c:v>
                </c:pt>
                <c:pt idx="111">
                  <c:v>39706</c:v>
                </c:pt>
                <c:pt idx="112">
                  <c:v>39707</c:v>
                </c:pt>
                <c:pt idx="113">
                  <c:v>39708</c:v>
                </c:pt>
                <c:pt idx="114">
                  <c:v>39709</c:v>
                </c:pt>
                <c:pt idx="115">
                  <c:v>39710</c:v>
                </c:pt>
                <c:pt idx="116">
                  <c:v>39713</c:v>
                </c:pt>
                <c:pt idx="117">
                  <c:v>39714</c:v>
                </c:pt>
                <c:pt idx="118">
                  <c:v>39930</c:v>
                </c:pt>
                <c:pt idx="119">
                  <c:v>39931</c:v>
                </c:pt>
                <c:pt idx="120">
                  <c:v>39932</c:v>
                </c:pt>
                <c:pt idx="121">
                  <c:v>39933</c:v>
                </c:pt>
                <c:pt idx="122">
                  <c:v>39937</c:v>
                </c:pt>
                <c:pt idx="123">
                  <c:v>39938</c:v>
                </c:pt>
                <c:pt idx="124">
                  <c:v>39939</c:v>
                </c:pt>
                <c:pt idx="125">
                  <c:v>39940</c:v>
                </c:pt>
                <c:pt idx="126">
                  <c:v>39941</c:v>
                </c:pt>
                <c:pt idx="127">
                  <c:v>39944</c:v>
                </c:pt>
                <c:pt idx="128">
                  <c:v>39945</c:v>
                </c:pt>
                <c:pt idx="129">
                  <c:v>39946</c:v>
                </c:pt>
                <c:pt idx="130">
                  <c:v>39947</c:v>
                </c:pt>
                <c:pt idx="131">
                  <c:v>39948</c:v>
                </c:pt>
                <c:pt idx="132">
                  <c:v>39951</c:v>
                </c:pt>
                <c:pt idx="133">
                  <c:v>39952</c:v>
                </c:pt>
                <c:pt idx="134">
                  <c:v>39953</c:v>
                </c:pt>
                <c:pt idx="135">
                  <c:v>39954</c:v>
                </c:pt>
                <c:pt idx="136">
                  <c:v>39961</c:v>
                </c:pt>
                <c:pt idx="137">
                  <c:v>39962</c:v>
                </c:pt>
                <c:pt idx="138">
                  <c:v>39965</c:v>
                </c:pt>
                <c:pt idx="139">
                  <c:v>39966</c:v>
                </c:pt>
                <c:pt idx="140">
                  <c:v>39967</c:v>
                </c:pt>
                <c:pt idx="141">
                  <c:v>39968</c:v>
                </c:pt>
                <c:pt idx="142">
                  <c:v>39969</c:v>
                </c:pt>
                <c:pt idx="143">
                  <c:v>39972</c:v>
                </c:pt>
                <c:pt idx="144">
                  <c:v>39973</c:v>
                </c:pt>
                <c:pt idx="145">
                  <c:v>39974</c:v>
                </c:pt>
                <c:pt idx="146">
                  <c:v>39975</c:v>
                </c:pt>
                <c:pt idx="147">
                  <c:v>39976</c:v>
                </c:pt>
                <c:pt idx="148">
                  <c:v>39980</c:v>
                </c:pt>
                <c:pt idx="149">
                  <c:v>39981</c:v>
                </c:pt>
                <c:pt idx="150">
                  <c:v>39982</c:v>
                </c:pt>
                <c:pt idx="151">
                  <c:v>39983</c:v>
                </c:pt>
                <c:pt idx="152">
                  <c:v>39986</c:v>
                </c:pt>
                <c:pt idx="153">
                  <c:v>39987</c:v>
                </c:pt>
                <c:pt idx="154">
                  <c:v>39990</c:v>
                </c:pt>
                <c:pt idx="155">
                  <c:v>39993</c:v>
                </c:pt>
                <c:pt idx="156">
                  <c:v>39994</c:v>
                </c:pt>
                <c:pt idx="157">
                  <c:v>39995</c:v>
                </c:pt>
                <c:pt idx="158">
                  <c:v>39996</c:v>
                </c:pt>
                <c:pt idx="159">
                  <c:v>39997</c:v>
                </c:pt>
                <c:pt idx="160">
                  <c:v>40000</c:v>
                </c:pt>
                <c:pt idx="161">
                  <c:v>40001</c:v>
                </c:pt>
                <c:pt idx="162">
                  <c:v>40002</c:v>
                </c:pt>
                <c:pt idx="163">
                  <c:v>40007</c:v>
                </c:pt>
                <c:pt idx="164">
                  <c:v>40008</c:v>
                </c:pt>
                <c:pt idx="165">
                  <c:v>40009</c:v>
                </c:pt>
                <c:pt idx="166">
                  <c:v>40010</c:v>
                </c:pt>
                <c:pt idx="167">
                  <c:v>40011</c:v>
                </c:pt>
                <c:pt idx="168">
                  <c:v>40014</c:v>
                </c:pt>
                <c:pt idx="169">
                  <c:v>40015</c:v>
                </c:pt>
                <c:pt idx="170">
                  <c:v>40016</c:v>
                </c:pt>
                <c:pt idx="171">
                  <c:v>40017</c:v>
                </c:pt>
                <c:pt idx="172">
                  <c:v>40018</c:v>
                </c:pt>
                <c:pt idx="173">
                  <c:v>40051</c:v>
                </c:pt>
                <c:pt idx="174">
                  <c:v>40052</c:v>
                </c:pt>
                <c:pt idx="175">
                  <c:v>40053</c:v>
                </c:pt>
                <c:pt idx="176">
                  <c:v>40057</c:v>
                </c:pt>
                <c:pt idx="177">
                  <c:v>40058</c:v>
                </c:pt>
                <c:pt idx="178">
                  <c:v>40059</c:v>
                </c:pt>
                <c:pt idx="179">
                  <c:v>40060</c:v>
                </c:pt>
                <c:pt idx="180">
                  <c:v>40063</c:v>
                </c:pt>
                <c:pt idx="181">
                  <c:v>40064</c:v>
                </c:pt>
                <c:pt idx="182">
                  <c:v>40065</c:v>
                </c:pt>
                <c:pt idx="183">
                  <c:v>40066</c:v>
                </c:pt>
                <c:pt idx="184">
                  <c:v>40067</c:v>
                </c:pt>
                <c:pt idx="185">
                  <c:v>40070</c:v>
                </c:pt>
                <c:pt idx="186">
                  <c:v>40071</c:v>
                </c:pt>
                <c:pt idx="187">
                  <c:v>40072</c:v>
                </c:pt>
                <c:pt idx="188">
                  <c:v>40073</c:v>
                </c:pt>
                <c:pt idx="189">
                  <c:v>40074</c:v>
                </c:pt>
                <c:pt idx="190">
                  <c:v>40077</c:v>
                </c:pt>
                <c:pt idx="191">
                  <c:v>40078</c:v>
                </c:pt>
                <c:pt idx="192">
                  <c:v>40079</c:v>
                </c:pt>
                <c:pt idx="193">
                  <c:v>40175</c:v>
                </c:pt>
                <c:pt idx="194">
                  <c:v>40176</c:v>
                </c:pt>
                <c:pt idx="195">
                  <c:v>40182</c:v>
                </c:pt>
                <c:pt idx="196">
                  <c:v>40183</c:v>
                </c:pt>
                <c:pt idx="197">
                  <c:v>40184</c:v>
                </c:pt>
                <c:pt idx="198">
                  <c:v>40185</c:v>
                </c:pt>
                <c:pt idx="199">
                  <c:v>40186</c:v>
                </c:pt>
                <c:pt idx="200">
                  <c:v>40189</c:v>
                </c:pt>
                <c:pt idx="201">
                  <c:v>40190</c:v>
                </c:pt>
                <c:pt idx="202">
                  <c:v>40191</c:v>
                </c:pt>
                <c:pt idx="203">
                  <c:v>40192</c:v>
                </c:pt>
                <c:pt idx="204">
                  <c:v>40193</c:v>
                </c:pt>
                <c:pt idx="205">
                  <c:v>40196</c:v>
                </c:pt>
                <c:pt idx="206">
                  <c:v>40197</c:v>
                </c:pt>
                <c:pt idx="207">
                  <c:v>40198</c:v>
                </c:pt>
                <c:pt idx="208">
                  <c:v>40199</c:v>
                </c:pt>
                <c:pt idx="209">
                  <c:v>40200</c:v>
                </c:pt>
                <c:pt idx="210">
                  <c:v>40262</c:v>
                </c:pt>
                <c:pt idx="211">
                  <c:v>40263</c:v>
                </c:pt>
                <c:pt idx="212">
                  <c:v>40266</c:v>
                </c:pt>
                <c:pt idx="213">
                  <c:v>40267</c:v>
                </c:pt>
                <c:pt idx="214">
                  <c:v>40268</c:v>
                </c:pt>
                <c:pt idx="215">
                  <c:v>40273</c:v>
                </c:pt>
                <c:pt idx="216">
                  <c:v>40274</c:v>
                </c:pt>
                <c:pt idx="217">
                  <c:v>40275</c:v>
                </c:pt>
                <c:pt idx="218">
                  <c:v>40276</c:v>
                </c:pt>
                <c:pt idx="219">
                  <c:v>40277</c:v>
                </c:pt>
                <c:pt idx="220">
                  <c:v>40280</c:v>
                </c:pt>
                <c:pt idx="221">
                  <c:v>40281</c:v>
                </c:pt>
                <c:pt idx="222">
                  <c:v>40282</c:v>
                </c:pt>
                <c:pt idx="223">
                  <c:v>40283</c:v>
                </c:pt>
                <c:pt idx="224">
                  <c:v>40284</c:v>
                </c:pt>
                <c:pt idx="225">
                  <c:v>40287</c:v>
                </c:pt>
                <c:pt idx="226">
                  <c:v>40288</c:v>
                </c:pt>
                <c:pt idx="227">
                  <c:v>40289</c:v>
                </c:pt>
                <c:pt idx="228">
                  <c:v>40290</c:v>
                </c:pt>
                <c:pt idx="229">
                  <c:v>40291</c:v>
                </c:pt>
                <c:pt idx="230">
                  <c:v>40294</c:v>
                </c:pt>
                <c:pt idx="231">
                  <c:v>40295</c:v>
                </c:pt>
                <c:pt idx="232">
                  <c:v>40296</c:v>
                </c:pt>
                <c:pt idx="233">
                  <c:v>40297</c:v>
                </c:pt>
                <c:pt idx="234">
                  <c:v>40298</c:v>
                </c:pt>
                <c:pt idx="235">
                  <c:v>40301</c:v>
                </c:pt>
                <c:pt idx="236">
                  <c:v>40302</c:v>
                </c:pt>
                <c:pt idx="237">
                  <c:v>40303</c:v>
                </c:pt>
                <c:pt idx="238">
                  <c:v>40304</c:v>
                </c:pt>
                <c:pt idx="239">
                  <c:v>40305</c:v>
                </c:pt>
                <c:pt idx="240">
                  <c:v>40308</c:v>
                </c:pt>
                <c:pt idx="241">
                  <c:v>40309</c:v>
                </c:pt>
                <c:pt idx="242">
                  <c:v>40310</c:v>
                </c:pt>
                <c:pt idx="243">
                  <c:v>40311</c:v>
                </c:pt>
                <c:pt idx="244">
                  <c:v>40312</c:v>
                </c:pt>
                <c:pt idx="245">
                  <c:v>40315</c:v>
                </c:pt>
                <c:pt idx="246">
                  <c:v>40316</c:v>
                </c:pt>
                <c:pt idx="247">
                  <c:v>40317</c:v>
                </c:pt>
                <c:pt idx="248">
                  <c:v>40318</c:v>
                </c:pt>
                <c:pt idx="249">
                  <c:v>40319</c:v>
                </c:pt>
                <c:pt idx="250">
                  <c:v>40324</c:v>
                </c:pt>
                <c:pt idx="251">
                  <c:v>40325</c:v>
                </c:pt>
                <c:pt idx="252">
                  <c:v>40326</c:v>
                </c:pt>
                <c:pt idx="253">
                  <c:v>40329</c:v>
                </c:pt>
                <c:pt idx="254">
                  <c:v>40330</c:v>
                </c:pt>
                <c:pt idx="255">
                  <c:v>40331</c:v>
                </c:pt>
                <c:pt idx="256">
                  <c:v>40332</c:v>
                </c:pt>
                <c:pt idx="257">
                  <c:v>40333</c:v>
                </c:pt>
                <c:pt idx="258">
                  <c:v>40336</c:v>
                </c:pt>
                <c:pt idx="259">
                  <c:v>40337</c:v>
                </c:pt>
                <c:pt idx="260">
                  <c:v>40338</c:v>
                </c:pt>
                <c:pt idx="261">
                  <c:v>40339</c:v>
                </c:pt>
                <c:pt idx="262">
                  <c:v>40340</c:v>
                </c:pt>
                <c:pt idx="263">
                  <c:v>40343</c:v>
                </c:pt>
                <c:pt idx="264">
                  <c:v>40344</c:v>
                </c:pt>
                <c:pt idx="265">
                  <c:v>40345</c:v>
                </c:pt>
                <c:pt idx="266">
                  <c:v>40346</c:v>
                </c:pt>
                <c:pt idx="267">
                  <c:v>40347</c:v>
                </c:pt>
                <c:pt idx="268">
                  <c:v>40351</c:v>
                </c:pt>
                <c:pt idx="269">
                  <c:v>40352</c:v>
                </c:pt>
                <c:pt idx="270">
                  <c:v>40353</c:v>
                </c:pt>
                <c:pt idx="271">
                  <c:v>40354</c:v>
                </c:pt>
                <c:pt idx="272">
                  <c:v>40357</c:v>
                </c:pt>
                <c:pt idx="273">
                  <c:v>40358</c:v>
                </c:pt>
                <c:pt idx="274">
                  <c:v>40360</c:v>
                </c:pt>
                <c:pt idx="275">
                  <c:v>40361</c:v>
                </c:pt>
                <c:pt idx="276">
                  <c:v>40364</c:v>
                </c:pt>
                <c:pt idx="277">
                  <c:v>40365</c:v>
                </c:pt>
                <c:pt idx="278">
                  <c:v>40366</c:v>
                </c:pt>
                <c:pt idx="279">
                  <c:v>40367</c:v>
                </c:pt>
                <c:pt idx="280">
                  <c:v>40371</c:v>
                </c:pt>
                <c:pt idx="281">
                  <c:v>40372</c:v>
                </c:pt>
                <c:pt idx="282">
                  <c:v>40373</c:v>
                </c:pt>
                <c:pt idx="283">
                  <c:v>40374</c:v>
                </c:pt>
                <c:pt idx="284">
                  <c:v>40375</c:v>
                </c:pt>
                <c:pt idx="285">
                  <c:v>40378</c:v>
                </c:pt>
                <c:pt idx="286">
                  <c:v>40379</c:v>
                </c:pt>
                <c:pt idx="287">
                  <c:v>40380</c:v>
                </c:pt>
                <c:pt idx="288">
                  <c:v>40381</c:v>
                </c:pt>
                <c:pt idx="289">
                  <c:v>40382</c:v>
                </c:pt>
                <c:pt idx="290">
                  <c:v>40385</c:v>
                </c:pt>
                <c:pt idx="291">
                  <c:v>40386</c:v>
                </c:pt>
                <c:pt idx="292">
                  <c:v>40387</c:v>
                </c:pt>
                <c:pt idx="293">
                  <c:v>40388</c:v>
                </c:pt>
                <c:pt idx="294">
                  <c:v>40392</c:v>
                </c:pt>
                <c:pt idx="295">
                  <c:v>40393</c:v>
                </c:pt>
                <c:pt idx="296">
                  <c:v>40394</c:v>
                </c:pt>
                <c:pt idx="297">
                  <c:v>40395</c:v>
                </c:pt>
                <c:pt idx="298">
                  <c:v>40396</c:v>
                </c:pt>
                <c:pt idx="299">
                  <c:v>40399</c:v>
                </c:pt>
                <c:pt idx="300">
                  <c:v>40400</c:v>
                </c:pt>
                <c:pt idx="301">
                  <c:v>40401</c:v>
                </c:pt>
                <c:pt idx="302">
                  <c:v>40402</c:v>
                </c:pt>
                <c:pt idx="303">
                  <c:v>40403</c:v>
                </c:pt>
                <c:pt idx="304">
                  <c:v>40407</c:v>
                </c:pt>
                <c:pt idx="305">
                  <c:v>40408</c:v>
                </c:pt>
                <c:pt idx="306">
                  <c:v>40409</c:v>
                </c:pt>
                <c:pt idx="307">
                  <c:v>40410</c:v>
                </c:pt>
                <c:pt idx="308">
                  <c:v>40413</c:v>
                </c:pt>
                <c:pt idx="309">
                  <c:v>40414</c:v>
                </c:pt>
                <c:pt idx="310">
                  <c:v>40415</c:v>
                </c:pt>
                <c:pt idx="311">
                  <c:v>40416</c:v>
                </c:pt>
                <c:pt idx="312">
                  <c:v>40417</c:v>
                </c:pt>
                <c:pt idx="313">
                  <c:v>40420</c:v>
                </c:pt>
                <c:pt idx="314">
                  <c:v>40422</c:v>
                </c:pt>
                <c:pt idx="315">
                  <c:v>40423</c:v>
                </c:pt>
                <c:pt idx="316">
                  <c:v>40424</c:v>
                </c:pt>
                <c:pt idx="317">
                  <c:v>40427</c:v>
                </c:pt>
                <c:pt idx="318">
                  <c:v>40428</c:v>
                </c:pt>
                <c:pt idx="319">
                  <c:v>40429</c:v>
                </c:pt>
                <c:pt idx="320">
                  <c:v>40430</c:v>
                </c:pt>
                <c:pt idx="321">
                  <c:v>40431</c:v>
                </c:pt>
                <c:pt idx="322">
                  <c:v>40434</c:v>
                </c:pt>
                <c:pt idx="323">
                  <c:v>40435</c:v>
                </c:pt>
                <c:pt idx="324">
                  <c:v>40436</c:v>
                </c:pt>
                <c:pt idx="325">
                  <c:v>40437</c:v>
                </c:pt>
                <c:pt idx="326">
                  <c:v>40438</c:v>
                </c:pt>
                <c:pt idx="327">
                  <c:v>40441</c:v>
                </c:pt>
                <c:pt idx="328">
                  <c:v>40442</c:v>
                </c:pt>
                <c:pt idx="329">
                  <c:v>40443</c:v>
                </c:pt>
                <c:pt idx="330">
                  <c:v>40444</c:v>
                </c:pt>
                <c:pt idx="331">
                  <c:v>40471</c:v>
                </c:pt>
                <c:pt idx="332">
                  <c:v>40472</c:v>
                </c:pt>
                <c:pt idx="333">
                  <c:v>40473</c:v>
                </c:pt>
                <c:pt idx="334">
                  <c:v>40476</c:v>
                </c:pt>
                <c:pt idx="335">
                  <c:v>40477</c:v>
                </c:pt>
                <c:pt idx="336">
                  <c:v>40487</c:v>
                </c:pt>
                <c:pt idx="337">
                  <c:v>40490</c:v>
                </c:pt>
                <c:pt idx="338">
                  <c:v>40491</c:v>
                </c:pt>
                <c:pt idx="339">
                  <c:v>40492</c:v>
                </c:pt>
                <c:pt idx="340">
                  <c:v>40493</c:v>
                </c:pt>
                <c:pt idx="341">
                  <c:v>40494</c:v>
                </c:pt>
                <c:pt idx="342">
                  <c:v>40497</c:v>
                </c:pt>
                <c:pt idx="343">
                  <c:v>40498</c:v>
                </c:pt>
                <c:pt idx="344">
                  <c:v>40499</c:v>
                </c:pt>
                <c:pt idx="345">
                  <c:v>40500</c:v>
                </c:pt>
                <c:pt idx="346">
                  <c:v>40501</c:v>
                </c:pt>
                <c:pt idx="347">
                  <c:v>40505</c:v>
                </c:pt>
                <c:pt idx="348">
                  <c:v>40506</c:v>
                </c:pt>
                <c:pt idx="349">
                  <c:v>40507</c:v>
                </c:pt>
                <c:pt idx="350">
                  <c:v>40508</c:v>
                </c:pt>
                <c:pt idx="351">
                  <c:v>40511</c:v>
                </c:pt>
                <c:pt idx="352">
                  <c:v>40513</c:v>
                </c:pt>
                <c:pt idx="353">
                  <c:v>40514</c:v>
                </c:pt>
                <c:pt idx="354">
                  <c:v>40515</c:v>
                </c:pt>
                <c:pt idx="355">
                  <c:v>40518</c:v>
                </c:pt>
                <c:pt idx="356">
                  <c:v>40519</c:v>
                </c:pt>
                <c:pt idx="357">
                  <c:v>40521</c:v>
                </c:pt>
                <c:pt idx="358">
                  <c:v>40522</c:v>
                </c:pt>
                <c:pt idx="359">
                  <c:v>40525</c:v>
                </c:pt>
                <c:pt idx="360">
                  <c:v>40526</c:v>
                </c:pt>
                <c:pt idx="361">
                  <c:v>40527</c:v>
                </c:pt>
                <c:pt idx="362">
                  <c:v>40528</c:v>
                </c:pt>
                <c:pt idx="363">
                  <c:v>40529</c:v>
                </c:pt>
                <c:pt idx="364">
                  <c:v>40532</c:v>
                </c:pt>
                <c:pt idx="365">
                  <c:v>40533</c:v>
                </c:pt>
                <c:pt idx="366">
                  <c:v>40534</c:v>
                </c:pt>
                <c:pt idx="367">
                  <c:v>40539</c:v>
                </c:pt>
                <c:pt idx="368">
                  <c:v>40658</c:v>
                </c:pt>
                <c:pt idx="369">
                  <c:v>40659</c:v>
                </c:pt>
                <c:pt idx="370">
                  <c:v>40660</c:v>
                </c:pt>
                <c:pt idx="371">
                  <c:v>40661</c:v>
                </c:pt>
                <c:pt idx="372">
                  <c:v>40662</c:v>
                </c:pt>
                <c:pt idx="373">
                  <c:v>40665</c:v>
                </c:pt>
                <c:pt idx="374">
                  <c:v>40666</c:v>
                </c:pt>
                <c:pt idx="375">
                  <c:v>40667</c:v>
                </c:pt>
                <c:pt idx="376">
                  <c:v>40668</c:v>
                </c:pt>
                <c:pt idx="377">
                  <c:v>40669</c:v>
                </c:pt>
                <c:pt idx="378">
                  <c:v>40672</c:v>
                </c:pt>
                <c:pt idx="379">
                  <c:v>40673</c:v>
                </c:pt>
                <c:pt idx="380">
                  <c:v>40674</c:v>
                </c:pt>
                <c:pt idx="381">
                  <c:v>40675</c:v>
                </c:pt>
                <c:pt idx="382">
                  <c:v>40676</c:v>
                </c:pt>
                <c:pt idx="383">
                  <c:v>40679</c:v>
                </c:pt>
                <c:pt idx="384">
                  <c:v>40680</c:v>
                </c:pt>
                <c:pt idx="385">
                  <c:v>40681</c:v>
                </c:pt>
                <c:pt idx="386">
                  <c:v>40682</c:v>
                </c:pt>
                <c:pt idx="387">
                  <c:v>40683</c:v>
                </c:pt>
                <c:pt idx="388">
                  <c:v>40686</c:v>
                </c:pt>
                <c:pt idx="389">
                  <c:v>40704</c:v>
                </c:pt>
                <c:pt idx="390">
                  <c:v>40707</c:v>
                </c:pt>
                <c:pt idx="391">
                  <c:v>40708</c:v>
                </c:pt>
                <c:pt idx="392">
                  <c:v>40709</c:v>
                </c:pt>
                <c:pt idx="393">
                  <c:v>40710</c:v>
                </c:pt>
                <c:pt idx="394">
                  <c:v>40711</c:v>
                </c:pt>
                <c:pt idx="395">
                  <c:v>40715</c:v>
                </c:pt>
                <c:pt idx="396">
                  <c:v>40716</c:v>
                </c:pt>
                <c:pt idx="397">
                  <c:v>40717</c:v>
                </c:pt>
                <c:pt idx="398">
                  <c:v>40718</c:v>
                </c:pt>
                <c:pt idx="399">
                  <c:v>40721</c:v>
                </c:pt>
                <c:pt idx="400">
                  <c:v>40722</c:v>
                </c:pt>
                <c:pt idx="401">
                  <c:v>40723</c:v>
                </c:pt>
                <c:pt idx="402">
                  <c:v>40725</c:v>
                </c:pt>
                <c:pt idx="403">
                  <c:v>40728</c:v>
                </c:pt>
                <c:pt idx="404">
                  <c:v>40729</c:v>
                </c:pt>
                <c:pt idx="405">
                  <c:v>40730</c:v>
                </c:pt>
                <c:pt idx="406">
                  <c:v>40731</c:v>
                </c:pt>
                <c:pt idx="407">
                  <c:v>40732</c:v>
                </c:pt>
                <c:pt idx="408">
                  <c:v>40735</c:v>
                </c:pt>
                <c:pt idx="409">
                  <c:v>40736</c:v>
                </c:pt>
                <c:pt idx="410">
                  <c:v>40737</c:v>
                </c:pt>
                <c:pt idx="411">
                  <c:v>40738</c:v>
                </c:pt>
                <c:pt idx="412">
                  <c:v>40739</c:v>
                </c:pt>
                <c:pt idx="413">
                  <c:v>40742</c:v>
                </c:pt>
                <c:pt idx="414">
                  <c:v>40743</c:v>
                </c:pt>
                <c:pt idx="415">
                  <c:v>40744</c:v>
                </c:pt>
                <c:pt idx="416">
                  <c:v>40745</c:v>
                </c:pt>
                <c:pt idx="417">
                  <c:v>40746</c:v>
                </c:pt>
                <c:pt idx="418">
                  <c:v>40773</c:v>
                </c:pt>
                <c:pt idx="419">
                  <c:v>40774</c:v>
                </c:pt>
                <c:pt idx="420">
                  <c:v>40778</c:v>
                </c:pt>
                <c:pt idx="421">
                  <c:v>40779</c:v>
                </c:pt>
                <c:pt idx="422">
                  <c:v>40780</c:v>
                </c:pt>
                <c:pt idx="423">
                  <c:v>40781</c:v>
                </c:pt>
                <c:pt idx="424">
                  <c:v>40784</c:v>
                </c:pt>
                <c:pt idx="425">
                  <c:v>40785</c:v>
                </c:pt>
                <c:pt idx="426">
                  <c:v>40786</c:v>
                </c:pt>
                <c:pt idx="427">
                  <c:v>40787</c:v>
                </c:pt>
                <c:pt idx="428">
                  <c:v>40788</c:v>
                </c:pt>
                <c:pt idx="429">
                  <c:v>40791</c:v>
                </c:pt>
                <c:pt idx="430">
                  <c:v>40792</c:v>
                </c:pt>
                <c:pt idx="431">
                  <c:v>40793</c:v>
                </c:pt>
                <c:pt idx="432">
                  <c:v>40794</c:v>
                </c:pt>
                <c:pt idx="433">
                  <c:v>40795</c:v>
                </c:pt>
                <c:pt idx="434">
                  <c:v>40798</c:v>
                </c:pt>
                <c:pt idx="435">
                  <c:v>40799</c:v>
                </c:pt>
                <c:pt idx="436">
                  <c:v>40800</c:v>
                </c:pt>
                <c:pt idx="437">
                  <c:v>40801</c:v>
                </c:pt>
                <c:pt idx="438">
                  <c:v>40802</c:v>
                </c:pt>
                <c:pt idx="439">
                  <c:v>40805</c:v>
                </c:pt>
                <c:pt idx="440">
                  <c:v>40806</c:v>
                </c:pt>
                <c:pt idx="441">
                  <c:v>40807</c:v>
                </c:pt>
                <c:pt idx="442">
                  <c:v>40808</c:v>
                </c:pt>
                <c:pt idx="443">
                  <c:v>40809</c:v>
                </c:pt>
                <c:pt idx="444">
                  <c:v>40822</c:v>
                </c:pt>
                <c:pt idx="445">
                  <c:v>40823</c:v>
                </c:pt>
                <c:pt idx="446">
                  <c:v>40827</c:v>
                </c:pt>
                <c:pt idx="447">
                  <c:v>40828</c:v>
                </c:pt>
                <c:pt idx="448">
                  <c:v>40829</c:v>
                </c:pt>
                <c:pt idx="449">
                  <c:v>40830</c:v>
                </c:pt>
                <c:pt idx="450">
                  <c:v>40833</c:v>
                </c:pt>
                <c:pt idx="451">
                  <c:v>40834</c:v>
                </c:pt>
                <c:pt idx="452">
                  <c:v>40835</c:v>
                </c:pt>
                <c:pt idx="453">
                  <c:v>40836</c:v>
                </c:pt>
                <c:pt idx="454">
                  <c:v>40837</c:v>
                </c:pt>
                <c:pt idx="455">
                  <c:v>40840</c:v>
                </c:pt>
                <c:pt idx="456">
                  <c:v>40878</c:v>
                </c:pt>
                <c:pt idx="457">
                  <c:v>40879</c:v>
                </c:pt>
                <c:pt idx="458">
                  <c:v>40882</c:v>
                </c:pt>
                <c:pt idx="459">
                  <c:v>40883</c:v>
                </c:pt>
                <c:pt idx="460">
                  <c:v>40884</c:v>
                </c:pt>
                <c:pt idx="461">
                  <c:v>40889</c:v>
                </c:pt>
                <c:pt idx="462">
                  <c:v>40890</c:v>
                </c:pt>
                <c:pt idx="463">
                  <c:v>40891</c:v>
                </c:pt>
                <c:pt idx="464">
                  <c:v>40892</c:v>
                </c:pt>
                <c:pt idx="465">
                  <c:v>40893</c:v>
                </c:pt>
                <c:pt idx="466">
                  <c:v>40896</c:v>
                </c:pt>
                <c:pt idx="467">
                  <c:v>40897</c:v>
                </c:pt>
                <c:pt idx="468">
                  <c:v>40898</c:v>
                </c:pt>
                <c:pt idx="469">
                  <c:v>40899</c:v>
                </c:pt>
                <c:pt idx="470">
                  <c:v>40904</c:v>
                </c:pt>
                <c:pt idx="471">
                  <c:v>40905</c:v>
                </c:pt>
                <c:pt idx="472">
                  <c:v>40906</c:v>
                </c:pt>
                <c:pt idx="473">
                  <c:v>40911</c:v>
                </c:pt>
                <c:pt idx="474">
                  <c:v>40912</c:v>
                </c:pt>
                <c:pt idx="475">
                  <c:v>40913</c:v>
                </c:pt>
                <c:pt idx="476">
                  <c:v>40914</c:v>
                </c:pt>
                <c:pt idx="477">
                  <c:v>40917</c:v>
                </c:pt>
                <c:pt idx="478">
                  <c:v>40918</c:v>
                </c:pt>
                <c:pt idx="479">
                  <c:v>40919</c:v>
                </c:pt>
                <c:pt idx="480">
                  <c:v>40920</c:v>
                </c:pt>
                <c:pt idx="481">
                  <c:v>40921</c:v>
                </c:pt>
                <c:pt idx="482">
                  <c:v>40924</c:v>
                </c:pt>
                <c:pt idx="483">
                  <c:v>40925</c:v>
                </c:pt>
                <c:pt idx="484">
                  <c:v>40926</c:v>
                </c:pt>
                <c:pt idx="485">
                  <c:v>40927</c:v>
                </c:pt>
                <c:pt idx="486">
                  <c:v>40928</c:v>
                </c:pt>
                <c:pt idx="487">
                  <c:v>40931</c:v>
                </c:pt>
                <c:pt idx="488">
                  <c:v>40932</c:v>
                </c:pt>
                <c:pt idx="489">
                  <c:v>40941</c:v>
                </c:pt>
                <c:pt idx="490">
                  <c:v>40942</c:v>
                </c:pt>
                <c:pt idx="491">
                  <c:v>40945</c:v>
                </c:pt>
                <c:pt idx="492">
                  <c:v>40946</c:v>
                </c:pt>
                <c:pt idx="493">
                  <c:v>40947</c:v>
                </c:pt>
                <c:pt idx="494">
                  <c:v>40948</c:v>
                </c:pt>
                <c:pt idx="495">
                  <c:v>40949</c:v>
                </c:pt>
                <c:pt idx="496">
                  <c:v>40952</c:v>
                </c:pt>
                <c:pt idx="497">
                  <c:v>40953</c:v>
                </c:pt>
                <c:pt idx="498">
                  <c:v>40954</c:v>
                </c:pt>
                <c:pt idx="499">
                  <c:v>40955</c:v>
                </c:pt>
                <c:pt idx="500">
                  <c:v>40956</c:v>
                </c:pt>
                <c:pt idx="501">
                  <c:v>40994</c:v>
                </c:pt>
                <c:pt idx="502">
                  <c:v>40995</c:v>
                </c:pt>
                <c:pt idx="503">
                  <c:v>40996</c:v>
                </c:pt>
                <c:pt idx="504">
                  <c:v>40997</c:v>
                </c:pt>
                <c:pt idx="505">
                  <c:v>40998</c:v>
                </c:pt>
                <c:pt idx="506">
                  <c:v>41002</c:v>
                </c:pt>
                <c:pt idx="507">
                  <c:v>41003</c:v>
                </c:pt>
                <c:pt idx="508">
                  <c:v>41008</c:v>
                </c:pt>
                <c:pt idx="509">
                  <c:v>41009</c:v>
                </c:pt>
                <c:pt idx="510">
                  <c:v>41010</c:v>
                </c:pt>
                <c:pt idx="511">
                  <c:v>41011</c:v>
                </c:pt>
                <c:pt idx="512">
                  <c:v>41012</c:v>
                </c:pt>
                <c:pt idx="513">
                  <c:v>41015</c:v>
                </c:pt>
                <c:pt idx="514">
                  <c:v>41016</c:v>
                </c:pt>
                <c:pt idx="515">
                  <c:v>41017</c:v>
                </c:pt>
                <c:pt idx="516">
                  <c:v>41018</c:v>
                </c:pt>
                <c:pt idx="517">
                  <c:v>41019</c:v>
                </c:pt>
                <c:pt idx="518">
                  <c:v>41025</c:v>
                </c:pt>
                <c:pt idx="519">
                  <c:v>41026</c:v>
                </c:pt>
                <c:pt idx="520">
                  <c:v>41031</c:v>
                </c:pt>
                <c:pt idx="521">
                  <c:v>41032</c:v>
                </c:pt>
                <c:pt idx="522">
                  <c:v>41033</c:v>
                </c:pt>
                <c:pt idx="523">
                  <c:v>41036</c:v>
                </c:pt>
                <c:pt idx="524">
                  <c:v>41037</c:v>
                </c:pt>
                <c:pt idx="525">
                  <c:v>41038</c:v>
                </c:pt>
                <c:pt idx="526">
                  <c:v>41039</c:v>
                </c:pt>
                <c:pt idx="527">
                  <c:v>41040</c:v>
                </c:pt>
                <c:pt idx="528">
                  <c:v>41043</c:v>
                </c:pt>
                <c:pt idx="529">
                  <c:v>41044</c:v>
                </c:pt>
                <c:pt idx="530">
                  <c:v>41045</c:v>
                </c:pt>
                <c:pt idx="531">
                  <c:v>41046</c:v>
                </c:pt>
                <c:pt idx="532">
                  <c:v>41047</c:v>
                </c:pt>
                <c:pt idx="533">
                  <c:v>41050</c:v>
                </c:pt>
                <c:pt idx="534">
                  <c:v>41051</c:v>
                </c:pt>
                <c:pt idx="535">
                  <c:v>41052</c:v>
                </c:pt>
                <c:pt idx="536">
                  <c:v>41058</c:v>
                </c:pt>
                <c:pt idx="537">
                  <c:v>41059</c:v>
                </c:pt>
                <c:pt idx="538">
                  <c:v>41060</c:v>
                </c:pt>
                <c:pt idx="539">
                  <c:v>41061</c:v>
                </c:pt>
                <c:pt idx="540">
                  <c:v>41064</c:v>
                </c:pt>
                <c:pt idx="541">
                  <c:v>41065</c:v>
                </c:pt>
                <c:pt idx="542">
                  <c:v>41066</c:v>
                </c:pt>
                <c:pt idx="543">
                  <c:v>41067</c:v>
                </c:pt>
                <c:pt idx="544">
                  <c:v>41068</c:v>
                </c:pt>
                <c:pt idx="545">
                  <c:v>41072</c:v>
                </c:pt>
                <c:pt idx="546">
                  <c:v>41073</c:v>
                </c:pt>
                <c:pt idx="547">
                  <c:v>41074</c:v>
                </c:pt>
                <c:pt idx="548">
                  <c:v>41075</c:v>
                </c:pt>
                <c:pt idx="549">
                  <c:v>41078</c:v>
                </c:pt>
                <c:pt idx="550">
                  <c:v>41079</c:v>
                </c:pt>
                <c:pt idx="551">
                  <c:v>41081</c:v>
                </c:pt>
                <c:pt idx="552">
                  <c:v>41082</c:v>
                </c:pt>
                <c:pt idx="553">
                  <c:v>41085</c:v>
                </c:pt>
                <c:pt idx="554">
                  <c:v>41086</c:v>
                </c:pt>
                <c:pt idx="555">
                  <c:v>41087</c:v>
                </c:pt>
                <c:pt idx="556">
                  <c:v>41088</c:v>
                </c:pt>
                <c:pt idx="557">
                  <c:v>41092</c:v>
                </c:pt>
                <c:pt idx="558">
                  <c:v>41093</c:v>
                </c:pt>
                <c:pt idx="559">
                  <c:v>41094</c:v>
                </c:pt>
                <c:pt idx="560">
                  <c:v>41095</c:v>
                </c:pt>
                <c:pt idx="561">
                  <c:v>41096</c:v>
                </c:pt>
                <c:pt idx="562">
                  <c:v>41100</c:v>
                </c:pt>
                <c:pt idx="563">
                  <c:v>41101</c:v>
                </c:pt>
                <c:pt idx="564">
                  <c:v>41102</c:v>
                </c:pt>
                <c:pt idx="565">
                  <c:v>41103</c:v>
                </c:pt>
                <c:pt idx="566">
                  <c:v>41106</c:v>
                </c:pt>
                <c:pt idx="567">
                  <c:v>41107</c:v>
                </c:pt>
                <c:pt idx="568">
                  <c:v>41108</c:v>
                </c:pt>
                <c:pt idx="569">
                  <c:v>41109</c:v>
                </c:pt>
                <c:pt idx="570">
                  <c:v>41110</c:v>
                </c:pt>
                <c:pt idx="571">
                  <c:v>41113</c:v>
                </c:pt>
                <c:pt idx="572">
                  <c:v>41114</c:v>
                </c:pt>
                <c:pt idx="573">
                  <c:v>41115</c:v>
                </c:pt>
                <c:pt idx="574">
                  <c:v>41116</c:v>
                </c:pt>
                <c:pt idx="575">
                  <c:v>41117</c:v>
                </c:pt>
                <c:pt idx="576">
                  <c:v>41120</c:v>
                </c:pt>
                <c:pt idx="577">
                  <c:v>41122</c:v>
                </c:pt>
                <c:pt idx="578">
                  <c:v>41123</c:v>
                </c:pt>
                <c:pt idx="579">
                  <c:v>41124</c:v>
                </c:pt>
                <c:pt idx="580">
                  <c:v>41127</c:v>
                </c:pt>
                <c:pt idx="581">
                  <c:v>41128</c:v>
                </c:pt>
                <c:pt idx="582">
                  <c:v>41129</c:v>
                </c:pt>
                <c:pt idx="583">
                  <c:v>41130</c:v>
                </c:pt>
                <c:pt idx="584">
                  <c:v>41131</c:v>
                </c:pt>
                <c:pt idx="585">
                  <c:v>41134</c:v>
                </c:pt>
                <c:pt idx="586">
                  <c:v>41135</c:v>
                </c:pt>
                <c:pt idx="587">
                  <c:v>41136</c:v>
                </c:pt>
                <c:pt idx="588">
                  <c:v>41137</c:v>
                </c:pt>
                <c:pt idx="589">
                  <c:v>41138</c:v>
                </c:pt>
                <c:pt idx="590">
                  <c:v>41142</c:v>
                </c:pt>
                <c:pt idx="591">
                  <c:v>41143</c:v>
                </c:pt>
                <c:pt idx="592">
                  <c:v>41144</c:v>
                </c:pt>
                <c:pt idx="593">
                  <c:v>41145</c:v>
                </c:pt>
                <c:pt idx="594">
                  <c:v>41148</c:v>
                </c:pt>
                <c:pt idx="595">
                  <c:v>41149</c:v>
                </c:pt>
                <c:pt idx="596">
                  <c:v>41150</c:v>
                </c:pt>
                <c:pt idx="597">
                  <c:v>41151</c:v>
                </c:pt>
                <c:pt idx="598">
                  <c:v>41155</c:v>
                </c:pt>
                <c:pt idx="599">
                  <c:v>41156</c:v>
                </c:pt>
                <c:pt idx="600">
                  <c:v>41157</c:v>
                </c:pt>
                <c:pt idx="601">
                  <c:v>41158</c:v>
                </c:pt>
                <c:pt idx="602">
                  <c:v>41159</c:v>
                </c:pt>
                <c:pt idx="603">
                  <c:v>41162</c:v>
                </c:pt>
                <c:pt idx="604">
                  <c:v>41163</c:v>
                </c:pt>
                <c:pt idx="605">
                  <c:v>41164</c:v>
                </c:pt>
                <c:pt idx="606">
                  <c:v>41165</c:v>
                </c:pt>
                <c:pt idx="607">
                  <c:v>41166</c:v>
                </c:pt>
                <c:pt idx="608">
                  <c:v>41169</c:v>
                </c:pt>
                <c:pt idx="609">
                  <c:v>41170</c:v>
                </c:pt>
                <c:pt idx="610">
                  <c:v>41171</c:v>
                </c:pt>
                <c:pt idx="611">
                  <c:v>41172</c:v>
                </c:pt>
                <c:pt idx="612">
                  <c:v>41173</c:v>
                </c:pt>
                <c:pt idx="613">
                  <c:v>41177</c:v>
                </c:pt>
                <c:pt idx="614">
                  <c:v>41178</c:v>
                </c:pt>
                <c:pt idx="615">
                  <c:v>41179</c:v>
                </c:pt>
                <c:pt idx="616">
                  <c:v>41183</c:v>
                </c:pt>
                <c:pt idx="617">
                  <c:v>41184</c:v>
                </c:pt>
                <c:pt idx="618">
                  <c:v>41185</c:v>
                </c:pt>
                <c:pt idx="619">
                  <c:v>41186</c:v>
                </c:pt>
                <c:pt idx="620">
                  <c:v>41187</c:v>
                </c:pt>
                <c:pt idx="621">
                  <c:v>41191</c:v>
                </c:pt>
                <c:pt idx="622">
                  <c:v>41192</c:v>
                </c:pt>
                <c:pt idx="623">
                  <c:v>41193</c:v>
                </c:pt>
                <c:pt idx="624">
                  <c:v>41194</c:v>
                </c:pt>
                <c:pt idx="625">
                  <c:v>41197</c:v>
                </c:pt>
                <c:pt idx="626">
                  <c:v>41198</c:v>
                </c:pt>
                <c:pt idx="627">
                  <c:v>41199</c:v>
                </c:pt>
                <c:pt idx="628">
                  <c:v>41200</c:v>
                </c:pt>
                <c:pt idx="629">
                  <c:v>41201</c:v>
                </c:pt>
                <c:pt idx="630">
                  <c:v>41204</c:v>
                </c:pt>
                <c:pt idx="631">
                  <c:v>41205</c:v>
                </c:pt>
                <c:pt idx="632">
                  <c:v>41206</c:v>
                </c:pt>
                <c:pt idx="633">
                  <c:v>41207</c:v>
                </c:pt>
                <c:pt idx="634">
                  <c:v>41208</c:v>
                </c:pt>
                <c:pt idx="635">
                  <c:v>41211</c:v>
                </c:pt>
                <c:pt idx="636">
                  <c:v>41212</c:v>
                </c:pt>
                <c:pt idx="637">
                  <c:v>41214</c:v>
                </c:pt>
                <c:pt idx="638">
                  <c:v>41215</c:v>
                </c:pt>
                <c:pt idx="639">
                  <c:v>41218</c:v>
                </c:pt>
                <c:pt idx="640">
                  <c:v>41219</c:v>
                </c:pt>
                <c:pt idx="641">
                  <c:v>41220</c:v>
                </c:pt>
                <c:pt idx="642">
                  <c:v>41221</c:v>
                </c:pt>
                <c:pt idx="643">
                  <c:v>41222</c:v>
                </c:pt>
                <c:pt idx="644">
                  <c:v>41225</c:v>
                </c:pt>
                <c:pt idx="645">
                  <c:v>41226</c:v>
                </c:pt>
                <c:pt idx="646">
                  <c:v>41227</c:v>
                </c:pt>
                <c:pt idx="647">
                  <c:v>41228</c:v>
                </c:pt>
                <c:pt idx="648">
                  <c:v>41229</c:v>
                </c:pt>
                <c:pt idx="649">
                  <c:v>41232</c:v>
                </c:pt>
                <c:pt idx="650">
                  <c:v>41233</c:v>
                </c:pt>
                <c:pt idx="651">
                  <c:v>41234</c:v>
                </c:pt>
                <c:pt idx="652">
                  <c:v>41235</c:v>
                </c:pt>
                <c:pt idx="653">
                  <c:v>41269</c:v>
                </c:pt>
                <c:pt idx="654">
                  <c:v>41270</c:v>
                </c:pt>
                <c:pt idx="655">
                  <c:v>41271</c:v>
                </c:pt>
                <c:pt idx="656">
                  <c:v>41276</c:v>
                </c:pt>
                <c:pt idx="657">
                  <c:v>41277</c:v>
                </c:pt>
                <c:pt idx="658">
                  <c:v>41278</c:v>
                </c:pt>
                <c:pt idx="659">
                  <c:v>41281</c:v>
                </c:pt>
                <c:pt idx="660">
                  <c:v>41282</c:v>
                </c:pt>
                <c:pt idx="661">
                  <c:v>41283</c:v>
                </c:pt>
                <c:pt idx="662">
                  <c:v>41284</c:v>
                </c:pt>
                <c:pt idx="663">
                  <c:v>41285</c:v>
                </c:pt>
                <c:pt idx="664">
                  <c:v>41288</c:v>
                </c:pt>
                <c:pt idx="665">
                  <c:v>41289</c:v>
                </c:pt>
                <c:pt idx="666">
                  <c:v>41290</c:v>
                </c:pt>
                <c:pt idx="667">
                  <c:v>41291</c:v>
                </c:pt>
                <c:pt idx="668">
                  <c:v>41292</c:v>
                </c:pt>
                <c:pt idx="669">
                  <c:v>41295</c:v>
                </c:pt>
                <c:pt idx="670">
                  <c:v>41296</c:v>
                </c:pt>
                <c:pt idx="671">
                  <c:v>41297</c:v>
                </c:pt>
                <c:pt idx="672">
                  <c:v>41304</c:v>
                </c:pt>
                <c:pt idx="673">
                  <c:v>41306</c:v>
                </c:pt>
                <c:pt idx="674">
                  <c:v>41309</c:v>
                </c:pt>
                <c:pt idx="675">
                  <c:v>41310</c:v>
                </c:pt>
                <c:pt idx="676">
                  <c:v>41311</c:v>
                </c:pt>
                <c:pt idx="677">
                  <c:v>41312</c:v>
                </c:pt>
                <c:pt idx="678">
                  <c:v>41313</c:v>
                </c:pt>
                <c:pt idx="679">
                  <c:v>41318</c:v>
                </c:pt>
                <c:pt idx="680">
                  <c:v>41319</c:v>
                </c:pt>
                <c:pt idx="681">
                  <c:v>41320</c:v>
                </c:pt>
                <c:pt idx="682">
                  <c:v>41323</c:v>
                </c:pt>
                <c:pt idx="683">
                  <c:v>41324</c:v>
                </c:pt>
                <c:pt idx="684">
                  <c:v>41326</c:v>
                </c:pt>
                <c:pt idx="685">
                  <c:v>41327</c:v>
                </c:pt>
                <c:pt idx="686">
                  <c:v>41330</c:v>
                </c:pt>
                <c:pt idx="687">
                  <c:v>41331</c:v>
                </c:pt>
                <c:pt idx="688">
                  <c:v>41332</c:v>
                </c:pt>
                <c:pt idx="689">
                  <c:v>41334</c:v>
                </c:pt>
                <c:pt idx="690">
                  <c:v>41337</c:v>
                </c:pt>
                <c:pt idx="691">
                  <c:v>41338</c:v>
                </c:pt>
                <c:pt idx="692">
                  <c:v>41339</c:v>
                </c:pt>
                <c:pt idx="693">
                  <c:v>41340</c:v>
                </c:pt>
                <c:pt idx="694">
                  <c:v>41341</c:v>
                </c:pt>
                <c:pt idx="695">
                  <c:v>41344</c:v>
                </c:pt>
                <c:pt idx="696">
                  <c:v>41345</c:v>
                </c:pt>
                <c:pt idx="697">
                  <c:v>41346</c:v>
                </c:pt>
                <c:pt idx="698">
                  <c:v>41347</c:v>
                </c:pt>
                <c:pt idx="699">
                  <c:v>41348</c:v>
                </c:pt>
                <c:pt idx="700">
                  <c:v>41351</c:v>
                </c:pt>
                <c:pt idx="701">
                  <c:v>41352</c:v>
                </c:pt>
                <c:pt idx="702">
                  <c:v>41353</c:v>
                </c:pt>
                <c:pt idx="703">
                  <c:v>41372</c:v>
                </c:pt>
                <c:pt idx="704">
                  <c:v>41373</c:v>
                </c:pt>
                <c:pt idx="705">
                  <c:v>41374</c:v>
                </c:pt>
                <c:pt idx="706">
                  <c:v>41375</c:v>
                </c:pt>
                <c:pt idx="707">
                  <c:v>41376</c:v>
                </c:pt>
                <c:pt idx="708">
                  <c:v>41379</c:v>
                </c:pt>
                <c:pt idx="709">
                  <c:v>41380</c:v>
                </c:pt>
                <c:pt idx="710">
                  <c:v>41381</c:v>
                </c:pt>
                <c:pt idx="711">
                  <c:v>41382</c:v>
                </c:pt>
                <c:pt idx="712">
                  <c:v>41383</c:v>
                </c:pt>
                <c:pt idx="713">
                  <c:v>41386</c:v>
                </c:pt>
                <c:pt idx="714">
                  <c:v>41387</c:v>
                </c:pt>
                <c:pt idx="715">
                  <c:v>41388</c:v>
                </c:pt>
                <c:pt idx="716">
                  <c:v>41389</c:v>
                </c:pt>
                <c:pt idx="717">
                  <c:v>41390</c:v>
                </c:pt>
                <c:pt idx="718">
                  <c:v>41393</c:v>
                </c:pt>
                <c:pt idx="719">
                  <c:v>41396</c:v>
                </c:pt>
                <c:pt idx="720">
                  <c:v>41397</c:v>
                </c:pt>
                <c:pt idx="721">
                  <c:v>41400</c:v>
                </c:pt>
                <c:pt idx="722">
                  <c:v>41401</c:v>
                </c:pt>
                <c:pt idx="723">
                  <c:v>41402</c:v>
                </c:pt>
                <c:pt idx="724">
                  <c:v>41403</c:v>
                </c:pt>
                <c:pt idx="725">
                  <c:v>41404</c:v>
                </c:pt>
                <c:pt idx="726">
                  <c:v>41407</c:v>
                </c:pt>
                <c:pt idx="727">
                  <c:v>41408</c:v>
                </c:pt>
                <c:pt idx="728">
                  <c:v>41409</c:v>
                </c:pt>
                <c:pt idx="729">
                  <c:v>41410</c:v>
                </c:pt>
                <c:pt idx="730">
                  <c:v>41411</c:v>
                </c:pt>
                <c:pt idx="731">
                  <c:v>41414</c:v>
                </c:pt>
                <c:pt idx="732">
                  <c:v>41415</c:v>
                </c:pt>
                <c:pt idx="733">
                  <c:v>41416</c:v>
                </c:pt>
                <c:pt idx="734">
                  <c:v>41417</c:v>
                </c:pt>
                <c:pt idx="735">
                  <c:v>41418</c:v>
                </c:pt>
                <c:pt idx="736">
                  <c:v>41449</c:v>
                </c:pt>
                <c:pt idx="737">
                  <c:v>41450</c:v>
                </c:pt>
                <c:pt idx="738">
                  <c:v>41451</c:v>
                </c:pt>
                <c:pt idx="739">
                  <c:v>41452</c:v>
                </c:pt>
                <c:pt idx="740">
                  <c:v>41456</c:v>
                </c:pt>
                <c:pt idx="741">
                  <c:v>41457</c:v>
                </c:pt>
                <c:pt idx="742">
                  <c:v>41458</c:v>
                </c:pt>
                <c:pt idx="743">
                  <c:v>41459</c:v>
                </c:pt>
                <c:pt idx="744">
                  <c:v>41460</c:v>
                </c:pt>
                <c:pt idx="745">
                  <c:v>41463</c:v>
                </c:pt>
                <c:pt idx="746">
                  <c:v>41465</c:v>
                </c:pt>
                <c:pt idx="747">
                  <c:v>41466</c:v>
                </c:pt>
                <c:pt idx="748">
                  <c:v>41467</c:v>
                </c:pt>
                <c:pt idx="749">
                  <c:v>41470</c:v>
                </c:pt>
                <c:pt idx="750">
                  <c:v>41471</c:v>
                </c:pt>
                <c:pt idx="751">
                  <c:v>41472</c:v>
                </c:pt>
                <c:pt idx="752">
                  <c:v>41473</c:v>
                </c:pt>
                <c:pt idx="753">
                  <c:v>41474</c:v>
                </c:pt>
                <c:pt idx="754">
                  <c:v>41477</c:v>
                </c:pt>
                <c:pt idx="755">
                  <c:v>41478</c:v>
                </c:pt>
                <c:pt idx="756">
                  <c:v>41479</c:v>
                </c:pt>
                <c:pt idx="757">
                  <c:v>41480</c:v>
                </c:pt>
                <c:pt idx="758">
                  <c:v>41481</c:v>
                </c:pt>
                <c:pt idx="759">
                  <c:v>41484</c:v>
                </c:pt>
                <c:pt idx="760">
                  <c:v>41485</c:v>
                </c:pt>
                <c:pt idx="761">
                  <c:v>41487</c:v>
                </c:pt>
                <c:pt idx="762">
                  <c:v>41488</c:v>
                </c:pt>
                <c:pt idx="763">
                  <c:v>41491</c:v>
                </c:pt>
                <c:pt idx="764">
                  <c:v>41492</c:v>
                </c:pt>
                <c:pt idx="765">
                  <c:v>41493</c:v>
                </c:pt>
                <c:pt idx="766">
                  <c:v>41494</c:v>
                </c:pt>
                <c:pt idx="767">
                  <c:v>41495</c:v>
                </c:pt>
                <c:pt idx="768">
                  <c:v>41498</c:v>
                </c:pt>
                <c:pt idx="769">
                  <c:v>41499</c:v>
                </c:pt>
                <c:pt idx="770">
                  <c:v>41500</c:v>
                </c:pt>
                <c:pt idx="771">
                  <c:v>41501</c:v>
                </c:pt>
                <c:pt idx="772">
                  <c:v>41502</c:v>
                </c:pt>
                <c:pt idx="773">
                  <c:v>41506</c:v>
                </c:pt>
                <c:pt idx="774">
                  <c:v>41507</c:v>
                </c:pt>
                <c:pt idx="775">
                  <c:v>41508</c:v>
                </c:pt>
                <c:pt idx="776">
                  <c:v>41509</c:v>
                </c:pt>
                <c:pt idx="777">
                  <c:v>41512</c:v>
                </c:pt>
                <c:pt idx="778">
                  <c:v>41513</c:v>
                </c:pt>
                <c:pt idx="779">
                  <c:v>41514</c:v>
                </c:pt>
                <c:pt idx="780">
                  <c:v>41515</c:v>
                </c:pt>
                <c:pt idx="781">
                  <c:v>41519</c:v>
                </c:pt>
                <c:pt idx="782">
                  <c:v>41520</c:v>
                </c:pt>
                <c:pt idx="783">
                  <c:v>41521</c:v>
                </c:pt>
                <c:pt idx="784">
                  <c:v>41522</c:v>
                </c:pt>
                <c:pt idx="785">
                  <c:v>41523</c:v>
                </c:pt>
                <c:pt idx="786">
                  <c:v>41526</c:v>
                </c:pt>
                <c:pt idx="787">
                  <c:v>41527</c:v>
                </c:pt>
                <c:pt idx="788">
                  <c:v>41528</c:v>
                </c:pt>
                <c:pt idx="789">
                  <c:v>41529</c:v>
                </c:pt>
                <c:pt idx="790">
                  <c:v>41530</c:v>
                </c:pt>
                <c:pt idx="791">
                  <c:v>41533</c:v>
                </c:pt>
                <c:pt idx="792">
                  <c:v>41534</c:v>
                </c:pt>
                <c:pt idx="793">
                  <c:v>41535</c:v>
                </c:pt>
                <c:pt idx="794">
                  <c:v>41536</c:v>
                </c:pt>
                <c:pt idx="795">
                  <c:v>41537</c:v>
                </c:pt>
                <c:pt idx="796">
                  <c:v>41540</c:v>
                </c:pt>
                <c:pt idx="797">
                  <c:v>41541</c:v>
                </c:pt>
                <c:pt idx="798">
                  <c:v>41542</c:v>
                </c:pt>
                <c:pt idx="799">
                  <c:v>41543</c:v>
                </c:pt>
                <c:pt idx="800">
                  <c:v>41544</c:v>
                </c:pt>
                <c:pt idx="801">
                  <c:v>41548</c:v>
                </c:pt>
                <c:pt idx="802">
                  <c:v>41549</c:v>
                </c:pt>
                <c:pt idx="803">
                  <c:v>41550</c:v>
                </c:pt>
                <c:pt idx="804">
                  <c:v>41551</c:v>
                </c:pt>
                <c:pt idx="805">
                  <c:v>41554</c:v>
                </c:pt>
                <c:pt idx="806">
                  <c:v>41555</c:v>
                </c:pt>
                <c:pt idx="807">
                  <c:v>41556</c:v>
                </c:pt>
                <c:pt idx="808">
                  <c:v>41557</c:v>
                </c:pt>
                <c:pt idx="809">
                  <c:v>41558</c:v>
                </c:pt>
                <c:pt idx="810">
                  <c:v>41562</c:v>
                </c:pt>
                <c:pt idx="811">
                  <c:v>41563</c:v>
                </c:pt>
                <c:pt idx="812">
                  <c:v>41564</c:v>
                </c:pt>
                <c:pt idx="813">
                  <c:v>41565</c:v>
                </c:pt>
                <c:pt idx="814">
                  <c:v>41568</c:v>
                </c:pt>
                <c:pt idx="815">
                  <c:v>41569</c:v>
                </c:pt>
                <c:pt idx="816">
                  <c:v>41570</c:v>
                </c:pt>
                <c:pt idx="817">
                  <c:v>41571</c:v>
                </c:pt>
                <c:pt idx="818">
                  <c:v>41572</c:v>
                </c:pt>
                <c:pt idx="819">
                  <c:v>41575</c:v>
                </c:pt>
                <c:pt idx="820">
                  <c:v>41576</c:v>
                </c:pt>
                <c:pt idx="821">
                  <c:v>41577</c:v>
                </c:pt>
                <c:pt idx="822">
                  <c:v>41579</c:v>
                </c:pt>
                <c:pt idx="823">
                  <c:v>41582</c:v>
                </c:pt>
                <c:pt idx="824">
                  <c:v>41583</c:v>
                </c:pt>
                <c:pt idx="825">
                  <c:v>41584</c:v>
                </c:pt>
                <c:pt idx="826">
                  <c:v>41585</c:v>
                </c:pt>
                <c:pt idx="827">
                  <c:v>41586</c:v>
                </c:pt>
                <c:pt idx="828">
                  <c:v>41589</c:v>
                </c:pt>
                <c:pt idx="829">
                  <c:v>41590</c:v>
                </c:pt>
                <c:pt idx="830">
                  <c:v>41591</c:v>
                </c:pt>
                <c:pt idx="831">
                  <c:v>41592</c:v>
                </c:pt>
                <c:pt idx="832">
                  <c:v>41593</c:v>
                </c:pt>
                <c:pt idx="833">
                  <c:v>41596</c:v>
                </c:pt>
                <c:pt idx="834">
                  <c:v>41597</c:v>
                </c:pt>
                <c:pt idx="835">
                  <c:v>41598</c:v>
                </c:pt>
                <c:pt idx="836">
                  <c:v>41599</c:v>
                </c:pt>
                <c:pt idx="837">
                  <c:v>41610</c:v>
                </c:pt>
                <c:pt idx="838">
                  <c:v>41611</c:v>
                </c:pt>
                <c:pt idx="839">
                  <c:v>41612</c:v>
                </c:pt>
                <c:pt idx="840">
                  <c:v>41613</c:v>
                </c:pt>
                <c:pt idx="841">
                  <c:v>41614</c:v>
                </c:pt>
                <c:pt idx="842">
                  <c:v>41617</c:v>
                </c:pt>
                <c:pt idx="843">
                  <c:v>41618</c:v>
                </c:pt>
                <c:pt idx="844">
                  <c:v>41619</c:v>
                </c:pt>
                <c:pt idx="845">
                  <c:v>41620</c:v>
                </c:pt>
                <c:pt idx="846">
                  <c:v>41621</c:v>
                </c:pt>
                <c:pt idx="847">
                  <c:v>41624</c:v>
                </c:pt>
                <c:pt idx="848">
                  <c:v>41625</c:v>
                </c:pt>
                <c:pt idx="849">
                  <c:v>41626</c:v>
                </c:pt>
                <c:pt idx="850">
                  <c:v>41627</c:v>
                </c:pt>
                <c:pt idx="851">
                  <c:v>41628</c:v>
                </c:pt>
                <c:pt idx="852">
                  <c:v>41635</c:v>
                </c:pt>
                <c:pt idx="853">
                  <c:v>41642</c:v>
                </c:pt>
                <c:pt idx="854">
                  <c:v>41645</c:v>
                </c:pt>
                <c:pt idx="855">
                  <c:v>41646</c:v>
                </c:pt>
                <c:pt idx="856">
                  <c:v>41647</c:v>
                </c:pt>
                <c:pt idx="857">
                  <c:v>41648</c:v>
                </c:pt>
                <c:pt idx="858">
                  <c:v>41649</c:v>
                </c:pt>
                <c:pt idx="859">
                  <c:v>41652</c:v>
                </c:pt>
                <c:pt idx="860">
                  <c:v>41653</c:v>
                </c:pt>
                <c:pt idx="861">
                  <c:v>41654</c:v>
                </c:pt>
                <c:pt idx="862">
                  <c:v>41655</c:v>
                </c:pt>
                <c:pt idx="863">
                  <c:v>41656</c:v>
                </c:pt>
                <c:pt idx="864">
                  <c:v>41659</c:v>
                </c:pt>
                <c:pt idx="865">
                  <c:v>41660</c:v>
                </c:pt>
                <c:pt idx="866">
                  <c:v>41661</c:v>
                </c:pt>
                <c:pt idx="867">
                  <c:v>41662</c:v>
                </c:pt>
                <c:pt idx="868">
                  <c:v>41663</c:v>
                </c:pt>
                <c:pt idx="869">
                  <c:v>41666</c:v>
                </c:pt>
                <c:pt idx="870">
                  <c:v>41667</c:v>
                </c:pt>
                <c:pt idx="871">
                  <c:v>41668</c:v>
                </c:pt>
                <c:pt idx="872">
                  <c:v>41669</c:v>
                </c:pt>
                <c:pt idx="873">
                  <c:v>41673</c:v>
                </c:pt>
                <c:pt idx="874">
                  <c:v>41674</c:v>
                </c:pt>
                <c:pt idx="875">
                  <c:v>41675</c:v>
                </c:pt>
                <c:pt idx="876">
                  <c:v>41676</c:v>
                </c:pt>
                <c:pt idx="877">
                  <c:v>41677</c:v>
                </c:pt>
                <c:pt idx="878">
                  <c:v>41680</c:v>
                </c:pt>
                <c:pt idx="879">
                  <c:v>41681</c:v>
                </c:pt>
                <c:pt idx="880">
                  <c:v>41682</c:v>
                </c:pt>
                <c:pt idx="881">
                  <c:v>41683</c:v>
                </c:pt>
                <c:pt idx="882">
                  <c:v>41684</c:v>
                </c:pt>
                <c:pt idx="883">
                  <c:v>41687</c:v>
                </c:pt>
                <c:pt idx="884">
                  <c:v>41688</c:v>
                </c:pt>
                <c:pt idx="885">
                  <c:v>41689</c:v>
                </c:pt>
                <c:pt idx="886">
                  <c:v>41690</c:v>
                </c:pt>
                <c:pt idx="887">
                  <c:v>41691</c:v>
                </c:pt>
                <c:pt idx="888">
                  <c:v>41694</c:v>
                </c:pt>
                <c:pt idx="889">
                  <c:v>41695</c:v>
                </c:pt>
                <c:pt idx="890">
                  <c:v>41696</c:v>
                </c:pt>
                <c:pt idx="891">
                  <c:v>41697</c:v>
                </c:pt>
                <c:pt idx="892">
                  <c:v>41703</c:v>
                </c:pt>
                <c:pt idx="893">
                  <c:v>41704</c:v>
                </c:pt>
                <c:pt idx="894">
                  <c:v>41705</c:v>
                </c:pt>
                <c:pt idx="895">
                  <c:v>41708</c:v>
                </c:pt>
                <c:pt idx="896">
                  <c:v>41709</c:v>
                </c:pt>
                <c:pt idx="897">
                  <c:v>41710</c:v>
                </c:pt>
                <c:pt idx="898">
                  <c:v>41711</c:v>
                </c:pt>
                <c:pt idx="899">
                  <c:v>41712</c:v>
                </c:pt>
                <c:pt idx="900">
                  <c:v>41715</c:v>
                </c:pt>
                <c:pt idx="901">
                  <c:v>41716</c:v>
                </c:pt>
                <c:pt idx="902">
                  <c:v>41717</c:v>
                </c:pt>
                <c:pt idx="903">
                  <c:v>41718</c:v>
                </c:pt>
                <c:pt idx="904">
                  <c:v>41719</c:v>
                </c:pt>
                <c:pt idx="905">
                  <c:v>41725</c:v>
                </c:pt>
                <c:pt idx="906">
                  <c:v>41726</c:v>
                </c:pt>
                <c:pt idx="907">
                  <c:v>41729</c:v>
                </c:pt>
                <c:pt idx="908">
                  <c:v>41730</c:v>
                </c:pt>
                <c:pt idx="909">
                  <c:v>41732</c:v>
                </c:pt>
                <c:pt idx="910">
                  <c:v>41733</c:v>
                </c:pt>
                <c:pt idx="911">
                  <c:v>41736</c:v>
                </c:pt>
                <c:pt idx="912">
                  <c:v>41737</c:v>
                </c:pt>
                <c:pt idx="913">
                  <c:v>41738</c:v>
                </c:pt>
                <c:pt idx="914">
                  <c:v>41739</c:v>
                </c:pt>
                <c:pt idx="915">
                  <c:v>41740</c:v>
                </c:pt>
                <c:pt idx="916">
                  <c:v>41743</c:v>
                </c:pt>
                <c:pt idx="917">
                  <c:v>41744</c:v>
                </c:pt>
                <c:pt idx="918">
                  <c:v>41745</c:v>
                </c:pt>
                <c:pt idx="919">
                  <c:v>41750</c:v>
                </c:pt>
                <c:pt idx="920">
                  <c:v>41751</c:v>
                </c:pt>
                <c:pt idx="921">
                  <c:v>41752</c:v>
                </c:pt>
                <c:pt idx="922">
                  <c:v>41786</c:v>
                </c:pt>
                <c:pt idx="923">
                  <c:v>41787</c:v>
                </c:pt>
                <c:pt idx="924">
                  <c:v>41788</c:v>
                </c:pt>
                <c:pt idx="925">
                  <c:v>41789</c:v>
                </c:pt>
                <c:pt idx="926">
                  <c:v>41792</c:v>
                </c:pt>
                <c:pt idx="927">
                  <c:v>41793</c:v>
                </c:pt>
                <c:pt idx="928">
                  <c:v>41794</c:v>
                </c:pt>
                <c:pt idx="929">
                  <c:v>41795</c:v>
                </c:pt>
                <c:pt idx="930">
                  <c:v>41796</c:v>
                </c:pt>
                <c:pt idx="931">
                  <c:v>41799</c:v>
                </c:pt>
                <c:pt idx="932">
                  <c:v>41800</c:v>
                </c:pt>
                <c:pt idx="933">
                  <c:v>41801</c:v>
                </c:pt>
                <c:pt idx="934">
                  <c:v>41802</c:v>
                </c:pt>
                <c:pt idx="935">
                  <c:v>41803</c:v>
                </c:pt>
                <c:pt idx="936">
                  <c:v>41806</c:v>
                </c:pt>
                <c:pt idx="937">
                  <c:v>41807</c:v>
                </c:pt>
                <c:pt idx="938">
                  <c:v>41808</c:v>
                </c:pt>
                <c:pt idx="939">
                  <c:v>41809</c:v>
                </c:pt>
                <c:pt idx="940">
                  <c:v>41813</c:v>
                </c:pt>
                <c:pt idx="941">
                  <c:v>41814</c:v>
                </c:pt>
                <c:pt idx="942">
                  <c:v>41815</c:v>
                </c:pt>
                <c:pt idx="943">
                  <c:v>41816</c:v>
                </c:pt>
                <c:pt idx="944">
                  <c:v>41820</c:v>
                </c:pt>
                <c:pt idx="945">
                  <c:v>41821</c:v>
                </c:pt>
                <c:pt idx="946">
                  <c:v>41822</c:v>
                </c:pt>
                <c:pt idx="947">
                  <c:v>41823</c:v>
                </c:pt>
                <c:pt idx="948">
                  <c:v>41824</c:v>
                </c:pt>
                <c:pt idx="949">
                  <c:v>41827</c:v>
                </c:pt>
                <c:pt idx="950">
                  <c:v>41828</c:v>
                </c:pt>
                <c:pt idx="951">
                  <c:v>41830</c:v>
                </c:pt>
                <c:pt idx="952">
                  <c:v>41831</c:v>
                </c:pt>
                <c:pt idx="953">
                  <c:v>41834</c:v>
                </c:pt>
                <c:pt idx="954">
                  <c:v>41835</c:v>
                </c:pt>
                <c:pt idx="955">
                  <c:v>41836</c:v>
                </c:pt>
                <c:pt idx="956">
                  <c:v>41837</c:v>
                </c:pt>
                <c:pt idx="957">
                  <c:v>41838</c:v>
                </c:pt>
                <c:pt idx="958">
                  <c:v>41841</c:v>
                </c:pt>
                <c:pt idx="959">
                  <c:v>41842</c:v>
                </c:pt>
                <c:pt idx="960">
                  <c:v>41843</c:v>
                </c:pt>
                <c:pt idx="961">
                  <c:v>41844</c:v>
                </c:pt>
                <c:pt idx="962">
                  <c:v>41845</c:v>
                </c:pt>
                <c:pt idx="963">
                  <c:v>41848</c:v>
                </c:pt>
                <c:pt idx="964">
                  <c:v>41849</c:v>
                </c:pt>
                <c:pt idx="965">
                  <c:v>41850</c:v>
                </c:pt>
                <c:pt idx="966">
                  <c:v>41851</c:v>
                </c:pt>
                <c:pt idx="967">
                  <c:v>41852</c:v>
                </c:pt>
                <c:pt idx="968">
                  <c:v>41856</c:v>
                </c:pt>
                <c:pt idx="969">
                  <c:v>41857</c:v>
                </c:pt>
                <c:pt idx="970">
                  <c:v>41858</c:v>
                </c:pt>
                <c:pt idx="971">
                  <c:v>41859</c:v>
                </c:pt>
                <c:pt idx="972">
                  <c:v>41862</c:v>
                </c:pt>
                <c:pt idx="973">
                  <c:v>41863</c:v>
                </c:pt>
                <c:pt idx="974">
                  <c:v>41864</c:v>
                </c:pt>
                <c:pt idx="975">
                  <c:v>41865</c:v>
                </c:pt>
                <c:pt idx="976">
                  <c:v>41866</c:v>
                </c:pt>
                <c:pt idx="977">
                  <c:v>41870</c:v>
                </c:pt>
                <c:pt idx="978">
                  <c:v>41871</c:v>
                </c:pt>
                <c:pt idx="979">
                  <c:v>41872</c:v>
                </c:pt>
                <c:pt idx="980">
                  <c:v>41873</c:v>
                </c:pt>
                <c:pt idx="981">
                  <c:v>41876</c:v>
                </c:pt>
                <c:pt idx="982">
                  <c:v>41877</c:v>
                </c:pt>
                <c:pt idx="983">
                  <c:v>41878</c:v>
                </c:pt>
                <c:pt idx="984">
                  <c:v>41879</c:v>
                </c:pt>
                <c:pt idx="985">
                  <c:v>41880</c:v>
                </c:pt>
                <c:pt idx="986">
                  <c:v>41883</c:v>
                </c:pt>
                <c:pt idx="987">
                  <c:v>41884</c:v>
                </c:pt>
                <c:pt idx="988">
                  <c:v>41885</c:v>
                </c:pt>
                <c:pt idx="989">
                  <c:v>41886</c:v>
                </c:pt>
                <c:pt idx="990">
                  <c:v>41887</c:v>
                </c:pt>
                <c:pt idx="991">
                  <c:v>41890</c:v>
                </c:pt>
                <c:pt idx="992">
                  <c:v>41891</c:v>
                </c:pt>
                <c:pt idx="993">
                  <c:v>41892</c:v>
                </c:pt>
                <c:pt idx="994">
                  <c:v>41893</c:v>
                </c:pt>
                <c:pt idx="995">
                  <c:v>41894</c:v>
                </c:pt>
                <c:pt idx="996">
                  <c:v>41897</c:v>
                </c:pt>
                <c:pt idx="997">
                  <c:v>41898</c:v>
                </c:pt>
                <c:pt idx="998">
                  <c:v>41899</c:v>
                </c:pt>
                <c:pt idx="999">
                  <c:v>41900</c:v>
                </c:pt>
                <c:pt idx="1000">
                  <c:v>41901</c:v>
                </c:pt>
                <c:pt idx="1001">
                  <c:v>41904</c:v>
                </c:pt>
                <c:pt idx="1002">
                  <c:v>41905</c:v>
                </c:pt>
                <c:pt idx="1003">
                  <c:v>41913</c:v>
                </c:pt>
                <c:pt idx="1004">
                  <c:v>41914</c:v>
                </c:pt>
                <c:pt idx="1005">
                  <c:v>41915</c:v>
                </c:pt>
                <c:pt idx="1006">
                  <c:v>41918</c:v>
                </c:pt>
                <c:pt idx="1007">
                  <c:v>41919</c:v>
                </c:pt>
                <c:pt idx="1008">
                  <c:v>41920</c:v>
                </c:pt>
                <c:pt idx="1009">
                  <c:v>41921</c:v>
                </c:pt>
                <c:pt idx="1010">
                  <c:v>41922</c:v>
                </c:pt>
                <c:pt idx="1011">
                  <c:v>41926</c:v>
                </c:pt>
                <c:pt idx="1012">
                  <c:v>41927</c:v>
                </c:pt>
                <c:pt idx="1013">
                  <c:v>41928</c:v>
                </c:pt>
                <c:pt idx="1014">
                  <c:v>41929</c:v>
                </c:pt>
                <c:pt idx="1015">
                  <c:v>41932</c:v>
                </c:pt>
                <c:pt idx="1016">
                  <c:v>41933</c:v>
                </c:pt>
                <c:pt idx="1017">
                  <c:v>41934</c:v>
                </c:pt>
                <c:pt idx="1018">
                  <c:v>41935</c:v>
                </c:pt>
                <c:pt idx="1019">
                  <c:v>41936</c:v>
                </c:pt>
                <c:pt idx="1020">
                  <c:v>41939</c:v>
                </c:pt>
                <c:pt idx="1021">
                  <c:v>41940</c:v>
                </c:pt>
                <c:pt idx="1022">
                  <c:v>41941</c:v>
                </c:pt>
                <c:pt idx="1023">
                  <c:v>41942</c:v>
                </c:pt>
                <c:pt idx="1024">
                  <c:v>41946</c:v>
                </c:pt>
                <c:pt idx="1025">
                  <c:v>41947</c:v>
                </c:pt>
                <c:pt idx="1026">
                  <c:v>41948</c:v>
                </c:pt>
                <c:pt idx="1027">
                  <c:v>41949</c:v>
                </c:pt>
                <c:pt idx="1028">
                  <c:v>41950</c:v>
                </c:pt>
                <c:pt idx="1029">
                  <c:v>41953</c:v>
                </c:pt>
                <c:pt idx="1030">
                  <c:v>41954</c:v>
                </c:pt>
                <c:pt idx="1031">
                  <c:v>41955</c:v>
                </c:pt>
                <c:pt idx="1032">
                  <c:v>41956</c:v>
                </c:pt>
                <c:pt idx="1033">
                  <c:v>41957</c:v>
                </c:pt>
                <c:pt idx="1034">
                  <c:v>41960</c:v>
                </c:pt>
                <c:pt idx="1035">
                  <c:v>41961</c:v>
                </c:pt>
                <c:pt idx="1036">
                  <c:v>41962</c:v>
                </c:pt>
                <c:pt idx="1037">
                  <c:v>41963</c:v>
                </c:pt>
                <c:pt idx="1038">
                  <c:v>41964</c:v>
                </c:pt>
                <c:pt idx="1039">
                  <c:v>41968</c:v>
                </c:pt>
                <c:pt idx="1040">
                  <c:v>41969</c:v>
                </c:pt>
                <c:pt idx="1041">
                  <c:v>41970</c:v>
                </c:pt>
                <c:pt idx="1042">
                  <c:v>41971</c:v>
                </c:pt>
                <c:pt idx="1043">
                  <c:v>41974</c:v>
                </c:pt>
                <c:pt idx="1044">
                  <c:v>41975</c:v>
                </c:pt>
                <c:pt idx="1045">
                  <c:v>41976</c:v>
                </c:pt>
                <c:pt idx="1046">
                  <c:v>41977</c:v>
                </c:pt>
                <c:pt idx="1047">
                  <c:v>41978</c:v>
                </c:pt>
                <c:pt idx="1048">
                  <c:v>41982</c:v>
                </c:pt>
                <c:pt idx="1049">
                  <c:v>41983</c:v>
                </c:pt>
                <c:pt idx="1050">
                  <c:v>41984</c:v>
                </c:pt>
                <c:pt idx="1051">
                  <c:v>41985</c:v>
                </c:pt>
                <c:pt idx="1052">
                  <c:v>41988</c:v>
                </c:pt>
                <c:pt idx="1053">
                  <c:v>41989</c:v>
                </c:pt>
                <c:pt idx="1054">
                  <c:v>41990</c:v>
                </c:pt>
                <c:pt idx="1055">
                  <c:v>41991</c:v>
                </c:pt>
                <c:pt idx="1056">
                  <c:v>41992</c:v>
                </c:pt>
                <c:pt idx="1057">
                  <c:v>41995</c:v>
                </c:pt>
                <c:pt idx="1058">
                  <c:v>42002</c:v>
                </c:pt>
                <c:pt idx="1059">
                  <c:v>42010</c:v>
                </c:pt>
                <c:pt idx="1060">
                  <c:v>42011</c:v>
                </c:pt>
                <c:pt idx="1061">
                  <c:v>42012</c:v>
                </c:pt>
                <c:pt idx="1062">
                  <c:v>42013</c:v>
                </c:pt>
                <c:pt idx="1063">
                  <c:v>42016</c:v>
                </c:pt>
                <c:pt idx="1064">
                  <c:v>42017</c:v>
                </c:pt>
                <c:pt idx="1065">
                  <c:v>42018</c:v>
                </c:pt>
                <c:pt idx="1066">
                  <c:v>42019</c:v>
                </c:pt>
                <c:pt idx="1067">
                  <c:v>42020</c:v>
                </c:pt>
                <c:pt idx="1068">
                  <c:v>42023</c:v>
                </c:pt>
                <c:pt idx="1069">
                  <c:v>42024</c:v>
                </c:pt>
                <c:pt idx="1070">
                  <c:v>42025</c:v>
                </c:pt>
                <c:pt idx="1071">
                  <c:v>42026</c:v>
                </c:pt>
                <c:pt idx="1072">
                  <c:v>42027</c:v>
                </c:pt>
                <c:pt idx="1073">
                  <c:v>42031</c:v>
                </c:pt>
                <c:pt idx="1074">
                  <c:v>42032</c:v>
                </c:pt>
                <c:pt idx="1075">
                  <c:v>42033</c:v>
                </c:pt>
                <c:pt idx="1076">
                  <c:v>42034</c:v>
                </c:pt>
                <c:pt idx="1077">
                  <c:v>42037</c:v>
                </c:pt>
                <c:pt idx="1078">
                  <c:v>42038</c:v>
                </c:pt>
                <c:pt idx="1079">
                  <c:v>42039</c:v>
                </c:pt>
                <c:pt idx="1080">
                  <c:v>42040</c:v>
                </c:pt>
                <c:pt idx="1081">
                  <c:v>42041</c:v>
                </c:pt>
                <c:pt idx="1082">
                  <c:v>42044</c:v>
                </c:pt>
                <c:pt idx="1083">
                  <c:v>42045</c:v>
                </c:pt>
                <c:pt idx="1084">
                  <c:v>42046</c:v>
                </c:pt>
                <c:pt idx="1085">
                  <c:v>42047</c:v>
                </c:pt>
                <c:pt idx="1086">
                  <c:v>42048</c:v>
                </c:pt>
                <c:pt idx="1087">
                  <c:v>42053</c:v>
                </c:pt>
                <c:pt idx="1088">
                  <c:v>42054</c:v>
                </c:pt>
                <c:pt idx="1089">
                  <c:v>42055</c:v>
                </c:pt>
                <c:pt idx="1090">
                  <c:v>42058</c:v>
                </c:pt>
                <c:pt idx="1091">
                  <c:v>42059</c:v>
                </c:pt>
                <c:pt idx="1092">
                  <c:v>42060</c:v>
                </c:pt>
                <c:pt idx="1093">
                  <c:v>42061</c:v>
                </c:pt>
                <c:pt idx="1094">
                  <c:v>42065</c:v>
                </c:pt>
                <c:pt idx="1095">
                  <c:v>42066</c:v>
                </c:pt>
                <c:pt idx="1096">
                  <c:v>42067</c:v>
                </c:pt>
                <c:pt idx="1097">
                  <c:v>42068</c:v>
                </c:pt>
                <c:pt idx="1098">
                  <c:v>42069</c:v>
                </c:pt>
                <c:pt idx="1099">
                  <c:v>42072</c:v>
                </c:pt>
                <c:pt idx="1100">
                  <c:v>42073</c:v>
                </c:pt>
                <c:pt idx="1101">
                  <c:v>42074</c:v>
                </c:pt>
                <c:pt idx="1102">
                  <c:v>42075</c:v>
                </c:pt>
                <c:pt idx="1103">
                  <c:v>42076</c:v>
                </c:pt>
                <c:pt idx="1104">
                  <c:v>42079</c:v>
                </c:pt>
                <c:pt idx="1105">
                  <c:v>42080</c:v>
                </c:pt>
                <c:pt idx="1106">
                  <c:v>42081</c:v>
                </c:pt>
                <c:pt idx="1107">
                  <c:v>42082</c:v>
                </c:pt>
                <c:pt idx="1108">
                  <c:v>42083</c:v>
                </c:pt>
                <c:pt idx="1109">
                  <c:v>42111</c:v>
                </c:pt>
                <c:pt idx="1110">
                  <c:v>42114</c:v>
                </c:pt>
                <c:pt idx="1111">
                  <c:v>42115</c:v>
                </c:pt>
                <c:pt idx="1112">
                  <c:v>42116</c:v>
                </c:pt>
                <c:pt idx="1113">
                  <c:v>42117</c:v>
                </c:pt>
                <c:pt idx="1114">
                  <c:v>42118</c:v>
                </c:pt>
                <c:pt idx="1115">
                  <c:v>42121</c:v>
                </c:pt>
                <c:pt idx="1116">
                  <c:v>42122</c:v>
                </c:pt>
                <c:pt idx="1117">
                  <c:v>42123</c:v>
                </c:pt>
                <c:pt idx="1118">
                  <c:v>42124</c:v>
                </c:pt>
                <c:pt idx="1119">
                  <c:v>42128</c:v>
                </c:pt>
                <c:pt idx="1120">
                  <c:v>42129</c:v>
                </c:pt>
                <c:pt idx="1121">
                  <c:v>42130</c:v>
                </c:pt>
                <c:pt idx="1122">
                  <c:v>42131</c:v>
                </c:pt>
                <c:pt idx="1123">
                  <c:v>42132</c:v>
                </c:pt>
                <c:pt idx="1124">
                  <c:v>42135</c:v>
                </c:pt>
                <c:pt idx="1125">
                  <c:v>42136</c:v>
                </c:pt>
                <c:pt idx="1126">
                  <c:v>42137</c:v>
                </c:pt>
                <c:pt idx="1127">
                  <c:v>42138</c:v>
                </c:pt>
                <c:pt idx="1128">
                  <c:v>42139</c:v>
                </c:pt>
                <c:pt idx="1129">
                  <c:v>42142</c:v>
                </c:pt>
                <c:pt idx="1130">
                  <c:v>42143</c:v>
                </c:pt>
                <c:pt idx="1131">
                  <c:v>42144</c:v>
                </c:pt>
                <c:pt idx="1132">
                  <c:v>42145</c:v>
                </c:pt>
                <c:pt idx="1133">
                  <c:v>42179</c:v>
                </c:pt>
                <c:pt idx="1134">
                  <c:v>42180</c:v>
                </c:pt>
                <c:pt idx="1135">
                  <c:v>42181</c:v>
                </c:pt>
                <c:pt idx="1136">
                  <c:v>42184</c:v>
                </c:pt>
                <c:pt idx="1137">
                  <c:v>42185</c:v>
                </c:pt>
                <c:pt idx="1138">
                  <c:v>42186</c:v>
                </c:pt>
                <c:pt idx="1139">
                  <c:v>42187</c:v>
                </c:pt>
                <c:pt idx="1140">
                  <c:v>42188</c:v>
                </c:pt>
                <c:pt idx="1141">
                  <c:v>42191</c:v>
                </c:pt>
                <c:pt idx="1142">
                  <c:v>42192</c:v>
                </c:pt>
                <c:pt idx="1143">
                  <c:v>42193</c:v>
                </c:pt>
                <c:pt idx="1144">
                  <c:v>42195</c:v>
                </c:pt>
                <c:pt idx="1145">
                  <c:v>42198</c:v>
                </c:pt>
                <c:pt idx="1146">
                  <c:v>42199</c:v>
                </c:pt>
                <c:pt idx="1147">
                  <c:v>42200</c:v>
                </c:pt>
                <c:pt idx="1148">
                  <c:v>42201</c:v>
                </c:pt>
                <c:pt idx="1149">
                  <c:v>42202</c:v>
                </c:pt>
                <c:pt idx="1150">
                  <c:v>42205</c:v>
                </c:pt>
                <c:pt idx="1151">
                  <c:v>42206</c:v>
                </c:pt>
                <c:pt idx="1152">
                  <c:v>42207</c:v>
                </c:pt>
                <c:pt idx="1153">
                  <c:v>42208</c:v>
                </c:pt>
                <c:pt idx="1154">
                  <c:v>42209</c:v>
                </c:pt>
                <c:pt idx="1155">
                  <c:v>42219</c:v>
                </c:pt>
                <c:pt idx="1156">
                  <c:v>42220</c:v>
                </c:pt>
                <c:pt idx="1157">
                  <c:v>42221</c:v>
                </c:pt>
                <c:pt idx="1158">
                  <c:v>42222</c:v>
                </c:pt>
                <c:pt idx="1159">
                  <c:v>42223</c:v>
                </c:pt>
                <c:pt idx="1160">
                  <c:v>42226</c:v>
                </c:pt>
                <c:pt idx="1161">
                  <c:v>42227</c:v>
                </c:pt>
                <c:pt idx="1162">
                  <c:v>42228</c:v>
                </c:pt>
                <c:pt idx="1163">
                  <c:v>42229</c:v>
                </c:pt>
                <c:pt idx="1164">
                  <c:v>42230</c:v>
                </c:pt>
                <c:pt idx="1165">
                  <c:v>42234</c:v>
                </c:pt>
                <c:pt idx="1166">
                  <c:v>42235</c:v>
                </c:pt>
                <c:pt idx="1167">
                  <c:v>42236</c:v>
                </c:pt>
                <c:pt idx="1168">
                  <c:v>42237</c:v>
                </c:pt>
                <c:pt idx="1169">
                  <c:v>42240</c:v>
                </c:pt>
                <c:pt idx="1170">
                  <c:v>42241</c:v>
                </c:pt>
                <c:pt idx="1171">
                  <c:v>42242</c:v>
                </c:pt>
                <c:pt idx="1172">
                  <c:v>42243</c:v>
                </c:pt>
                <c:pt idx="1173">
                  <c:v>42244</c:v>
                </c:pt>
                <c:pt idx="1174">
                  <c:v>42247</c:v>
                </c:pt>
                <c:pt idx="1175">
                  <c:v>42248</c:v>
                </c:pt>
                <c:pt idx="1176">
                  <c:v>42249</c:v>
                </c:pt>
                <c:pt idx="1177">
                  <c:v>42250</c:v>
                </c:pt>
                <c:pt idx="1178">
                  <c:v>42251</c:v>
                </c:pt>
                <c:pt idx="1179">
                  <c:v>42254</c:v>
                </c:pt>
                <c:pt idx="1180">
                  <c:v>42255</c:v>
                </c:pt>
                <c:pt idx="1181">
                  <c:v>42256</c:v>
                </c:pt>
                <c:pt idx="1182">
                  <c:v>42257</c:v>
                </c:pt>
                <c:pt idx="1183">
                  <c:v>42258</c:v>
                </c:pt>
                <c:pt idx="1184">
                  <c:v>42261</c:v>
                </c:pt>
                <c:pt idx="1185">
                  <c:v>42262</c:v>
                </c:pt>
                <c:pt idx="1186">
                  <c:v>42263</c:v>
                </c:pt>
                <c:pt idx="1187">
                  <c:v>42264</c:v>
                </c:pt>
                <c:pt idx="1188">
                  <c:v>42265</c:v>
                </c:pt>
                <c:pt idx="1189">
                  <c:v>42268</c:v>
                </c:pt>
                <c:pt idx="1190">
                  <c:v>42269</c:v>
                </c:pt>
                <c:pt idx="1191">
                  <c:v>42270</c:v>
                </c:pt>
                <c:pt idx="1192">
                  <c:v>42285</c:v>
                </c:pt>
                <c:pt idx="1193">
                  <c:v>42286</c:v>
                </c:pt>
                <c:pt idx="1194">
                  <c:v>42290</c:v>
                </c:pt>
                <c:pt idx="1195">
                  <c:v>42291</c:v>
                </c:pt>
                <c:pt idx="1196">
                  <c:v>42292</c:v>
                </c:pt>
                <c:pt idx="1197">
                  <c:v>42293</c:v>
                </c:pt>
                <c:pt idx="1198">
                  <c:v>42296</c:v>
                </c:pt>
                <c:pt idx="1199">
                  <c:v>42297</c:v>
                </c:pt>
                <c:pt idx="1200">
                  <c:v>42298</c:v>
                </c:pt>
                <c:pt idx="1201">
                  <c:v>42299</c:v>
                </c:pt>
                <c:pt idx="1202">
                  <c:v>42300</c:v>
                </c:pt>
                <c:pt idx="1203">
                  <c:v>42310</c:v>
                </c:pt>
                <c:pt idx="1204">
                  <c:v>42311</c:v>
                </c:pt>
                <c:pt idx="1205">
                  <c:v>42312</c:v>
                </c:pt>
                <c:pt idx="1206">
                  <c:v>42313</c:v>
                </c:pt>
                <c:pt idx="1207">
                  <c:v>42314</c:v>
                </c:pt>
                <c:pt idx="1208">
                  <c:v>42317</c:v>
                </c:pt>
                <c:pt idx="1209">
                  <c:v>42318</c:v>
                </c:pt>
                <c:pt idx="1210">
                  <c:v>42319</c:v>
                </c:pt>
                <c:pt idx="1211">
                  <c:v>42320</c:v>
                </c:pt>
                <c:pt idx="1212">
                  <c:v>42321</c:v>
                </c:pt>
                <c:pt idx="1213">
                  <c:v>42324</c:v>
                </c:pt>
                <c:pt idx="1214">
                  <c:v>42325</c:v>
                </c:pt>
                <c:pt idx="1215">
                  <c:v>42326</c:v>
                </c:pt>
                <c:pt idx="1216">
                  <c:v>42327</c:v>
                </c:pt>
                <c:pt idx="1217">
                  <c:v>42328</c:v>
                </c:pt>
                <c:pt idx="1218">
                  <c:v>42360</c:v>
                </c:pt>
                <c:pt idx="1219">
                  <c:v>42361</c:v>
                </c:pt>
                <c:pt idx="1220">
                  <c:v>42366</c:v>
                </c:pt>
                <c:pt idx="1221">
                  <c:v>42367</c:v>
                </c:pt>
                <c:pt idx="1222">
                  <c:v>42368</c:v>
                </c:pt>
                <c:pt idx="1223">
                  <c:v>42373</c:v>
                </c:pt>
                <c:pt idx="1224">
                  <c:v>42374</c:v>
                </c:pt>
                <c:pt idx="1225">
                  <c:v>42375</c:v>
                </c:pt>
                <c:pt idx="1226">
                  <c:v>42376</c:v>
                </c:pt>
                <c:pt idx="1227">
                  <c:v>42377</c:v>
                </c:pt>
                <c:pt idx="1228">
                  <c:v>42380</c:v>
                </c:pt>
                <c:pt idx="1229">
                  <c:v>42381</c:v>
                </c:pt>
                <c:pt idx="1230">
                  <c:v>42382</c:v>
                </c:pt>
                <c:pt idx="1231">
                  <c:v>42383</c:v>
                </c:pt>
                <c:pt idx="1232">
                  <c:v>42384</c:v>
                </c:pt>
                <c:pt idx="1233">
                  <c:v>42387</c:v>
                </c:pt>
                <c:pt idx="1234">
                  <c:v>42388</c:v>
                </c:pt>
                <c:pt idx="1235">
                  <c:v>42389</c:v>
                </c:pt>
                <c:pt idx="1236">
                  <c:v>42390</c:v>
                </c:pt>
                <c:pt idx="1237">
                  <c:v>42391</c:v>
                </c:pt>
                <c:pt idx="1238">
                  <c:v>42401</c:v>
                </c:pt>
                <c:pt idx="1239">
                  <c:v>42402</c:v>
                </c:pt>
                <c:pt idx="1240">
                  <c:v>42403</c:v>
                </c:pt>
                <c:pt idx="1241">
                  <c:v>42404</c:v>
                </c:pt>
                <c:pt idx="1242">
                  <c:v>42405</c:v>
                </c:pt>
                <c:pt idx="1243">
                  <c:v>42410</c:v>
                </c:pt>
                <c:pt idx="1244">
                  <c:v>42411</c:v>
                </c:pt>
                <c:pt idx="1245">
                  <c:v>42412</c:v>
                </c:pt>
                <c:pt idx="1246">
                  <c:v>42415</c:v>
                </c:pt>
                <c:pt idx="1247">
                  <c:v>42416</c:v>
                </c:pt>
                <c:pt idx="1248">
                  <c:v>42417</c:v>
                </c:pt>
                <c:pt idx="1249">
                  <c:v>42418</c:v>
                </c:pt>
                <c:pt idx="1250">
                  <c:v>42419</c:v>
                </c:pt>
                <c:pt idx="1251">
                  <c:v>42422</c:v>
                </c:pt>
                <c:pt idx="1252">
                  <c:v>42450</c:v>
                </c:pt>
                <c:pt idx="1253">
                  <c:v>42451</c:v>
                </c:pt>
                <c:pt idx="1254">
                  <c:v>42480</c:v>
                </c:pt>
                <c:pt idx="1255">
                  <c:v>42481</c:v>
                </c:pt>
                <c:pt idx="1256">
                  <c:v>42482</c:v>
                </c:pt>
                <c:pt idx="1257">
                  <c:v>42492</c:v>
                </c:pt>
                <c:pt idx="1258">
                  <c:v>42493</c:v>
                </c:pt>
                <c:pt idx="1259">
                  <c:v>42494</c:v>
                </c:pt>
                <c:pt idx="1260">
                  <c:v>42495</c:v>
                </c:pt>
                <c:pt idx="1261">
                  <c:v>42496</c:v>
                </c:pt>
                <c:pt idx="1262">
                  <c:v>42499</c:v>
                </c:pt>
                <c:pt idx="1263">
                  <c:v>42500</c:v>
                </c:pt>
                <c:pt idx="1264">
                  <c:v>42501</c:v>
                </c:pt>
                <c:pt idx="1265">
                  <c:v>42502</c:v>
                </c:pt>
                <c:pt idx="1266">
                  <c:v>42503</c:v>
                </c:pt>
                <c:pt idx="1267">
                  <c:v>42506</c:v>
                </c:pt>
                <c:pt idx="1268">
                  <c:v>42507</c:v>
                </c:pt>
                <c:pt idx="1269">
                  <c:v>42508</c:v>
                </c:pt>
                <c:pt idx="1270">
                  <c:v>42509</c:v>
                </c:pt>
                <c:pt idx="1271">
                  <c:v>42510</c:v>
                </c:pt>
                <c:pt idx="1272">
                  <c:v>42513</c:v>
                </c:pt>
                <c:pt idx="1273">
                  <c:v>42522</c:v>
                </c:pt>
                <c:pt idx="1274">
                  <c:v>42523</c:v>
                </c:pt>
                <c:pt idx="1275">
                  <c:v>42524</c:v>
                </c:pt>
                <c:pt idx="1276">
                  <c:v>42527</c:v>
                </c:pt>
                <c:pt idx="1277">
                  <c:v>42528</c:v>
                </c:pt>
                <c:pt idx="1278">
                  <c:v>42529</c:v>
                </c:pt>
                <c:pt idx="1279">
                  <c:v>42530</c:v>
                </c:pt>
                <c:pt idx="1280">
                  <c:v>42531</c:v>
                </c:pt>
                <c:pt idx="1281">
                  <c:v>42534</c:v>
                </c:pt>
                <c:pt idx="1282">
                  <c:v>42535</c:v>
                </c:pt>
                <c:pt idx="1283">
                  <c:v>42536</c:v>
                </c:pt>
                <c:pt idx="1284">
                  <c:v>42537</c:v>
                </c:pt>
                <c:pt idx="1285">
                  <c:v>42542</c:v>
                </c:pt>
                <c:pt idx="1286">
                  <c:v>42543</c:v>
                </c:pt>
                <c:pt idx="1287">
                  <c:v>42544</c:v>
                </c:pt>
                <c:pt idx="1288">
                  <c:v>42545</c:v>
                </c:pt>
                <c:pt idx="1289">
                  <c:v>42549</c:v>
                </c:pt>
                <c:pt idx="1290">
                  <c:v>42550</c:v>
                </c:pt>
                <c:pt idx="1291">
                  <c:v>42552</c:v>
                </c:pt>
                <c:pt idx="1292">
                  <c:v>42555</c:v>
                </c:pt>
                <c:pt idx="1293">
                  <c:v>42556</c:v>
                </c:pt>
                <c:pt idx="1294">
                  <c:v>42557</c:v>
                </c:pt>
                <c:pt idx="1295">
                  <c:v>42558</c:v>
                </c:pt>
                <c:pt idx="1296">
                  <c:v>42562</c:v>
                </c:pt>
                <c:pt idx="1297">
                  <c:v>42563</c:v>
                </c:pt>
                <c:pt idx="1298">
                  <c:v>42564</c:v>
                </c:pt>
                <c:pt idx="1299">
                  <c:v>42565</c:v>
                </c:pt>
                <c:pt idx="1300">
                  <c:v>42566</c:v>
                </c:pt>
                <c:pt idx="1301">
                  <c:v>42569</c:v>
                </c:pt>
                <c:pt idx="1302">
                  <c:v>42570</c:v>
                </c:pt>
                <c:pt idx="1303">
                  <c:v>42571</c:v>
                </c:pt>
                <c:pt idx="1304">
                  <c:v>42572</c:v>
                </c:pt>
                <c:pt idx="1305">
                  <c:v>42573</c:v>
                </c:pt>
                <c:pt idx="1306">
                  <c:v>42607</c:v>
                </c:pt>
                <c:pt idx="1307">
                  <c:v>42608</c:v>
                </c:pt>
                <c:pt idx="1308">
                  <c:v>42611</c:v>
                </c:pt>
                <c:pt idx="1309">
                  <c:v>42612</c:v>
                </c:pt>
                <c:pt idx="1310">
                  <c:v>42614</c:v>
                </c:pt>
                <c:pt idx="1311">
                  <c:v>42615</c:v>
                </c:pt>
                <c:pt idx="1312">
                  <c:v>42618</c:v>
                </c:pt>
                <c:pt idx="1313">
                  <c:v>42619</c:v>
                </c:pt>
                <c:pt idx="1314">
                  <c:v>42620</c:v>
                </c:pt>
                <c:pt idx="1315">
                  <c:v>42621</c:v>
                </c:pt>
                <c:pt idx="1316">
                  <c:v>42622</c:v>
                </c:pt>
                <c:pt idx="1317">
                  <c:v>42625</c:v>
                </c:pt>
                <c:pt idx="1318">
                  <c:v>42626</c:v>
                </c:pt>
                <c:pt idx="1319">
                  <c:v>42627</c:v>
                </c:pt>
                <c:pt idx="1320">
                  <c:v>42628</c:v>
                </c:pt>
                <c:pt idx="1321">
                  <c:v>42629</c:v>
                </c:pt>
                <c:pt idx="1322">
                  <c:v>42632</c:v>
                </c:pt>
                <c:pt idx="1323">
                  <c:v>42633</c:v>
                </c:pt>
                <c:pt idx="1324">
                  <c:v>42634</c:v>
                </c:pt>
                <c:pt idx="1325">
                  <c:v>42635</c:v>
                </c:pt>
                <c:pt idx="1326">
                  <c:v>42636</c:v>
                </c:pt>
                <c:pt idx="1327">
                  <c:v>42647</c:v>
                </c:pt>
                <c:pt idx="1328">
                  <c:v>42648</c:v>
                </c:pt>
                <c:pt idx="1329">
                  <c:v>42649</c:v>
                </c:pt>
                <c:pt idx="1330">
                  <c:v>42650</c:v>
                </c:pt>
                <c:pt idx="1331">
                  <c:v>42654</c:v>
                </c:pt>
                <c:pt idx="1332">
                  <c:v>42655</c:v>
                </c:pt>
                <c:pt idx="1333">
                  <c:v>42656</c:v>
                </c:pt>
                <c:pt idx="1334">
                  <c:v>42657</c:v>
                </c:pt>
                <c:pt idx="1335">
                  <c:v>42660</c:v>
                </c:pt>
                <c:pt idx="1336">
                  <c:v>42661</c:v>
                </c:pt>
                <c:pt idx="1337">
                  <c:v>42662</c:v>
                </c:pt>
                <c:pt idx="1338">
                  <c:v>42663</c:v>
                </c:pt>
                <c:pt idx="1339">
                  <c:v>42664</c:v>
                </c:pt>
                <c:pt idx="1340">
                  <c:v>42667</c:v>
                </c:pt>
                <c:pt idx="1341">
                  <c:v>42668</c:v>
                </c:pt>
                <c:pt idx="1342">
                  <c:v>42669</c:v>
                </c:pt>
                <c:pt idx="1343">
                  <c:v>42670</c:v>
                </c:pt>
                <c:pt idx="1344">
                  <c:v>42671</c:v>
                </c:pt>
                <c:pt idx="1345">
                  <c:v>42675</c:v>
                </c:pt>
                <c:pt idx="1346">
                  <c:v>42676</c:v>
                </c:pt>
                <c:pt idx="1347">
                  <c:v>42677</c:v>
                </c:pt>
                <c:pt idx="1348">
                  <c:v>42678</c:v>
                </c:pt>
                <c:pt idx="1349">
                  <c:v>42681</c:v>
                </c:pt>
                <c:pt idx="1350">
                  <c:v>42682</c:v>
                </c:pt>
                <c:pt idx="1351">
                  <c:v>42683</c:v>
                </c:pt>
                <c:pt idx="1352">
                  <c:v>42684</c:v>
                </c:pt>
                <c:pt idx="1353">
                  <c:v>42685</c:v>
                </c:pt>
                <c:pt idx="1354">
                  <c:v>42688</c:v>
                </c:pt>
                <c:pt idx="1355">
                  <c:v>42689</c:v>
                </c:pt>
                <c:pt idx="1356">
                  <c:v>42690</c:v>
                </c:pt>
                <c:pt idx="1357">
                  <c:v>42691</c:v>
                </c:pt>
                <c:pt idx="1358">
                  <c:v>42692</c:v>
                </c:pt>
                <c:pt idx="1359">
                  <c:v>42695</c:v>
                </c:pt>
                <c:pt idx="1360">
                  <c:v>42696</c:v>
                </c:pt>
                <c:pt idx="1361">
                  <c:v>42697</c:v>
                </c:pt>
                <c:pt idx="1362">
                  <c:v>42698</c:v>
                </c:pt>
                <c:pt idx="1363">
                  <c:v>42699</c:v>
                </c:pt>
                <c:pt idx="1364">
                  <c:v>42703</c:v>
                </c:pt>
                <c:pt idx="1365">
                  <c:v>42705</c:v>
                </c:pt>
                <c:pt idx="1366">
                  <c:v>42706</c:v>
                </c:pt>
                <c:pt idx="1367">
                  <c:v>42709</c:v>
                </c:pt>
                <c:pt idx="1368">
                  <c:v>42710</c:v>
                </c:pt>
                <c:pt idx="1369">
                  <c:v>42711</c:v>
                </c:pt>
                <c:pt idx="1370">
                  <c:v>42716</c:v>
                </c:pt>
                <c:pt idx="1371">
                  <c:v>42717</c:v>
                </c:pt>
                <c:pt idx="1372">
                  <c:v>42718</c:v>
                </c:pt>
                <c:pt idx="1373">
                  <c:v>42719</c:v>
                </c:pt>
                <c:pt idx="1374">
                  <c:v>42723</c:v>
                </c:pt>
                <c:pt idx="1375">
                  <c:v>42725</c:v>
                </c:pt>
                <c:pt idx="1376">
                  <c:v>42727</c:v>
                </c:pt>
                <c:pt idx="1377">
                  <c:v>42730</c:v>
                </c:pt>
                <c:pt idx="1378">
                  <c:v>42731</c:v>
                </c:pt>
                <c:pt idx="1379">
                  <c:v>42732</c:v>
                </c:pt>
                <c:pt idx="1380">
                  <c:v>42733</c:v>
                </c:pt>
                <c:pt idx="1381">
                  <c:v>42737</c:v>
                </c:pt>
                <c:pt idx="1382">
                  <c:v>42738</c:v>
                </c:pt>
                <c:pt idx="1383">
                  <c:v>42739</c:v>
                </c:pt>
                <c:pt idx="1384">
                  <c:v>42740</c:v>
                </c:pt>
                <c:pt idx="1385">
                  <c:v>42741</c:v>
                </c:pt>
                <c:pt idx="1386">
                  <c:v>42744</c:v>
                </c:pt>
                <c:pt idx="1387">
                  <c:v>42745</c:v>
                </c:pt>
                <c:pt idx="1388">
                  <c:v>42746</c:v>
                </c:pt>
                <c:pt idx="1389">
                  <c:v>42747</c:v>
                </c:pt>
                <c:pt idx="1390">
                  <c:v>42748</c:v>
                </c:pt>
                <c:pt idx="1391">
                  <c:v>42751</c:v>
                </c:pt>
                <c:pt idx="1392">
                  <c:v>42752</c:v>
                </c:pt>
                <c:pt idx="1393">
                  <c:v>42753</c:v>
                </c:pt>
                <c:pt idx="1394">
                  <c:v>42754</c:v>
                </c:pt>
                <c:pt idx="1395">
                  <c:v>42755</c:v>
                </c:pt>
                <c:pt idx="1396">
                  <c:v>42758</c:v>
                </c:pt>
                <c:pt idx="1397">
                  <c:v>42759</c:v>
                </c:pt>
                <c:pt idx="1398">
                  <c:v>42760</c:v>
                </c:pt>
                <c:pt idx="1399">
                  <c:v>42761</c:v>
                </c:pt>
                <c:pt idx="1400">
                  <c:v>42762</c:v>
                </c:pt>
                <c:pt idx="1401">
                  <c:v>42765</c:v>
                </c:pt>
                <c:pt idx="1402">
                  <c:v>42768</c:v>
                </c:pt>
                <c:pt idx="1403">
                  <c:v>42769</c:v>
                </c:pt>
                <c:pt idx="1404">
                  <c:v>42772</c:v>
                </c:pt>
                <c:pt idx="1405">
                  <c:v>42773</c:v>
                </c:pt>
                <c:pt idx="1406">
                  <c:v>42774</c:v>
                </c:pt>
                <c:pt idx="1407">
                  <c:v>42775</c:v>
                </c:pt>
                <c:pt idx="1408">
                  <c:v>42776</c:v>
                </c:pt>
                <c:pt idx="1409">
                  <c:v>42779</c:v>
                </c:pt>
                <c:pt idx="1410">
                  <c:v>42780</c:v>
                </c:pt>
                <c:pt idx="1411">
                  <c:v>42781</c:v>
                </c:pt>
                <c:pt idx="1412">
                  <c:v>42782</c:v>
                </c:pt>
                <c:pt idx="1413">
                  <c:v>42783</c:v>
                </c:pt>
                <c:pt idx="1414">
                  <c:v>42790</c:v>
                </c:pt>
                <c:pt idx="1415">
                  <c:v>42795</c:v>
                </c:pt>
                <c:pt idx="1416">
                  <c:v>42796</c:v>
                </c:pt>
                <c:pt idx="1417">
                  <c:v>42797</c:v>
                </c:pt>
                <c:pt idx="1418">
                  <c:v>42800</c:v>
                </c:pt>
                <c:pt idx="1419">
                  <c:v>42801</c:v>
                </c:pt>
                <c:pt idx="1420">
                  <c:v>42802</c:v>
                </c:pt>
                <c:pt idx="1421">
                  <c:v>42803</c:v>
                </c:pt>
                <c:pt idx="1422">
                  <c:v>42804</c:v>
                </c:pt>
                <c:pt idx="1423">
                  <c:v>42807</c:v>
                </c:pt>
                <c:pt idx="1424">
                  <c:v>42808</c:v>
                </c:pt>
                <c:pt idx="1425">
                  <c:v>42809</c:v>
                </c:pt>
                <c:pt idx="1426">
                  <c:v>42810</c:v>
                </c:pt>
                <c:pt idx="1427">
                  <c:v>42811</c:v>
                </c:pt>
                <c:pt idx="1428">
                  <c:v>42814</c:v>
                </c:pt>
                <c:pt idx="1429">
                  <c:v>42815</c:v>
                </c:pt>
                <c:pt idx="1430">
                  <c:v>42816</c:v>
                </c:pt>
                <c:pt idx="1431">
                  <c:v>42817</c:v>
                </c:pt>
                <c:pt idx="1432">
                  <c:v>42821</c:v>
                </c:pt>
                <c:pt idx="1433">
                  <c:v>42822</c:v>
                </c:pt>
                <c:pt idx="1434">
                  <c:v>42823</c:v>
                </c:pt>
                <c:pt idx="1435">
                  <c:v>42824</c:v>
                </c:pt>
                <c:pt idx="1436">
                  <c:v>42825</c:v>
                </c:pt>
                <c:pt idx="1437">
                  <c:v>42828</c:v>
                </c:pt>
                <c:pt idx="1438">
                  <c:v>42829</c:v>
                </c:pt>
                <c:pt idx="1439">
                  <c:v>42830</c:v>
                </c:pt>
                <c:pt idx="1440">
                  <c:v>42831</c:v>
                </c:pt>
                <c:pt idx="1441">
                  <c:v>42832</c:v>
                </c:pt>
                <c:pt idx="1442">
                  <c:v>42835</c:v>
                </c:pt>
                <c:pt idx="1443">
                  <c:v>42836</c:v>
                </c:pt>
                <c:pt idx="1444">
                  <c:v>42837</c:v>
                </c:pt>
                <c:pt idx="1445">
                  <c:v>42842</c:v>
                </c:pt>
                <c:pt idx="1446">
                  <c:v>42843</c:v>
                </c:pt>
                <c:pt idx="1447">
                  <c:v>42844</c:v>
                </c:pt>
                <c:pt idx="1448">
                  <c:v>42845</c:v>
                </c:pt>
                <c:pt idx="1449">
                  <c:v>42846</c:v>
                </c:pt>
                <c:pt idx="1450">
                  <c:v>42851</c:v>
                </c:pt>
                <c:pt idx="1451">
                  <c:v>42852</c:v>
                </c:pt>
                <c:pt idx="1452">
                  <c:v>42853</c:v>
                </c:pt>
                <c:pt idx="1453">
                  <c:v>42857</c:v>
                </c:pt>
                <c:pt idx="1454">
                  <c:v>42858</c:v>
                </c:pt>
                <c:pt idx="1455">
                  <c:v>42859</c:v>
                </c:pt>
                <c:pt idx="1456">
                  <c:v>42860</c:v>
                </c:pt>
                <c:pt idx="1457">
                  <c:v>42863</c:v>
                </c:pt>
                <c:pt idx="1458">
                  <c:v>42864</c:v>
                </c:pt>
                <c:pt idx="1459">
                  <c:v>42865</c:v>
                </c:pt>
                <c:pt idx="1460">
                  <c:v>42866</c:v>
                </c:pt>
                <c:pt idx="1461">
                  <c:v>42867</c:v>
                </c:pt>
                <c:pt idx="1462">
                  <c:v>42870</c:v>
                </c:pt>
                <c:pt idx="1463">
                  <c:v>42871</c:v>
                </c:pt>
                <c:pt idx="1464">
                  <c:v>42872</c:v>
                </c:pt>
                <c:pt idx="1465">
                  <c:v>42873</c:v>
                </c:pt>
                <c:pt idx="1466">
                  <c:v>42874</c:v>
                </c:pt>
                <c:pt idx="1467">
                  <c:v>42877</c:v>
                </c:pt>
                <c:pt idx="1468">
                  <c:v>42878</c:v>
                </c:pt>
                <c:pt idx="1469">
                  <c:v>42879</c:v>
                </c:pt>
                <c:pt idx="1470">
                  <c:v>42881</c:v>
                </c:pt>
                <c:pt idx="1471">
                  <c:v>42884</c:v>
                </c:pt>
                <c:pt idx="1472">
                  <c:v>42885</c:v>
                </c:pt>
                <c:pt idx="1473">
                  <c:v>42886</c:v>
                </c:pt>
                <c:pt idx="1474">
                  <c:v>42887</c:v>
                </c:pt>
                <c:pt idx="1475">
                  <c:v>42888</c:v>
                </c:pt>
                <c:pt idx="1476">
                  <c:v>42891</c:v>
                </c:pt>
                <c:pt idx="1477">
                  <c:v>42892</c:v>
                </c:pt>
                <c:pt idx="1478">
                  <c:v>42893</c:v>
                </c:pt>
                <c:pt idx="1479">
                  <c:v>42894</c:v>
                </c:pt>
                <c:pt idx="1480">
                  <c:v>42895</c:v>
                </c:pt>
                <c:pt idx="1481">
                  <c:v>42898</c:v>
                </c:pt>
                <c:pt idx="1482">
                  <c:v>42899</c:v>
                </c:pt>
                <c:pt idx="1483">
                  <c:v>42900</c:v>
                </c:pt>
                <c:pt idx="1484">
                  <c:v>42901</c:v>
                </c:pt>
                <c:pt idx="1485">
                  <c:v>42902</c:v>
                </c:pt>
                <c:pt idx="1486">
                  <c:v>42905</c:v>
                </c:pt>
                <c:pt idx="1487">
                  <c:v>42907</c:v>
                </c:pt>
                <c:pt idx="1488">
                  <c:v>42908</c:v>
                </c:pt>
                <c:pt idx="1489">
                  <c:v>42909</c:v>
                </c:pt>
                <c:pt idx="1490">
                  <c:v>42912</c:v>
                </c:pt>
                <c:pt idx="1491">
                  <c:v>42914</c:v>
                </c:pt>
                <c:pt idx="1492">
                  <c:v>42915</c:v>
                </c:pt>
                <c:pt idx="1493">
                  <c:v>42916</c:v>
                </c:pt>
                <c:pt idx="1494">
                  <c:v>42919</c:v>
                </c:pt>
                <c:pt idx="1495">
                  <c:v>42920</c:v>
                </c:pt>
                <c:pt idx="1496">
                  <c:v>42921</c:v>
                </c:pt>
                <c:pt idx="1497">
                  <c:v>42922</c:v>
                </c:pt>
                <c:pt idx="1498">
                  <c:v>42923</c:v>
                </c:pt>
                <c:pt idx="1499">
                  <c:v>42926</c:v>
                </c:pt>
                <c:pt idx="1500">
                  <c:v>42927</c:v>
                </c:pt>
                <c:pt idx="1501">
                  <c:v>42928</c:v>
                </c:pt>
                <c:pt idx="1502">
                  <c:v>42929</c:v>
                </c:pt>
                <c:pt idx="1503">
                  <c:v>42935</c:v>
                </c:pt>
                <c:pt idx="1504">
                  <c:v>42936</c:v>
                </c:pt>
                <c:pt idx="1505">
                  <c:v>42937</c:v>
                </c:pt>
                <c:pt idx="1506">
                  <c:v>42940</c:v>
                </c:pt>
                <c:pt idx="1507">
                  <c:v>42941</c:v>
                </c:pt>
                <c:pt idx="1508">
                  <c:v>42942</c:v>
                </c:pt>
                <c:pt idx="1509">
                  <c:v>42943</c:v>
                </c:pt>
                <c:pt idx="1510">
                  <c:v>42944</c:v>
                </c:pt>
                <c:pt idx="1511">
                  <c:v>42948</c:v>
                </c:pt>
                <c:pt idx="1512">
                  <c:v>42949</c:v>
                </c:pt>
                <c:pt idx="1513">
                  <c:v>42950</c:v>
                </c:pt>
                <c:pt idx="1514">
                  <c:v>42951</c:v>
                </c:pt>
                <c:pt idx="1515">
                  <c:v>42954</c:v>
                </c:pt>
                <c:pt idx="1516">
                  <c:v>42955</c:v>
                </c:pt>
                <c:pt idx="1517">
                  <c:v>42956</c:v>
                </c:pt>
                <c:pt idx="1518">
                  <c:v>42957</c:v>
                </c:pt>
                <c:pt idx="1519">
                  <c:v>42958</c:v>
                </c:pt>
                <c:pt idx="1520">
                  <c:v>42961</c:v>
                </c:pt>
                <c:pt idx="1521">
                  <c:v>42962</c:v>
                </c:pt>
                <c:pt idx="1522">
                  <c:v>42963</c:v>
                </c:pt>
                <c:pt idx="1523">
                  <c:v>42964</c:v>
                </c:pt>
                <c:pt idx="1524">
                  <c:v>42965</c:v>
                </c:pt>
                <c:pt idx="1525">
                  <c:v>42969</c:v>
                </c:pt>
                <c:pt idx="1526">
                  <c:v>42970</c:v>
                </c:pt>
                <c:pt idx="1527">
                  <c:v>42971</c:v>
                </c:pt>
                <c:pt idx="1528">
                  <c:v>42972</c:v>
                </c:pt>
                <c:pt idx="1529">
                  <c:v>42975</c:v>
                </c:pt>
                <c:pt idx="1530">
                  <c:v>42976</c:v>
                </c:pt>
                <c:pt idx="1531">
                  <c:v>42977</c:v>
                </c:pt>
                <c:pt idx="1532">
                  <c:v>42979</c:v>
                </c:pt>
                <c:pt idx="1533">
                  <c:v>42982</c:v>
                </c:pt>
                <c:pt idx="1534">
                  <c:v>42983</c:v>
                </c:pt>
                <c:pt idx="1535">
                  <c:v>42984</c:v>
                </c:pt>
                <c:pt idx="1536">
                  <c:v>42985</c:v>
                </c:pt>
                <c:pt idx="1537">
                  <c:v>42986</c:v>
                </c:pt>
                <c:pt idx="1538">
                  <c:v>42989</c:v>
                </c:pt>
                <c:pt idx="1539">
                  <c:v>42990</c:v>
                </c:pt>
                <c:pt idx="1540">
                  <c:v>42991</c:v>
                </c:pt>
                <c:pt idx="1541">
                  <c:v>42992</c:v>
                </c:pt>
                <c:pt idx="1542">
                  <c:v>42993</c:v>
                </c:pt>
                <c:pt idx="1543">
                  <c:v>42996</c:v>
                </c:pt>
                <c:pt idx="1544">
                  <c:v>42997</c:v>
                </c:pt>
                <c:pt idx="1545">
                  <c:v>42998</c:v>
                </c:pt>
                <c:pt idx="1546">
                  <c:v>42999</c:v>
                </c:pt>
                <c:pt idx="1547">
                  <c:v>43000</c:v>
                </c:pt>
                <c:pt idx="1548">
                  <c:v>43003</c:v>
                </c:pt>
                <c:pt idx="1549">
                  <c:v>43004</c:v>
                </c:pt>
                <c:pt idx="1550">
                  <c:v>43005</c:v>
                </c:pt>
                <c:pt idx="1551">
                  <c:v>43006</c:v>
                </c:pt>
                <c:pt idx="1552">
                  <c:v>43010</c:v>
                </c:pt>
                <c:pt idx="1553">
                  <c:v>43011</c:v>
                </c:pt>
                <c:pt idx="1554">
                  <c:v>43012</c:v>
                </c:pt>
                <c:pt idx="1555">
                  <c:v>43013</c:v>
                </c:pt>
                <c:pt idx="1556">
                  <c:v>43014</c:v>
                </c:pt>
                <c:pt idx="1557">
                  <c:v>43017</c:v>
                </c:pt>
                <c:pt idx="1558">
                  <c:v>43018</c:v>
                </c:pt>
                <c:pt idx="1559">
                  <c:v>43019</c:v>
                </c:pt>
                <c:pt idx="1560">
                  <c:v>43020</c:v>
                </c:pt>
                <c:pt idx="1561">
                  <c:v>43021</c:v>
                </c:pt>
                <c:pt idx="1562">
                  <c:v>43025</c:v>
                </c:pt>
                <c:pt idx="1563">
                  <c:v>43026</c:v>
                </c:pt>
                <c:pt idx="1564">
                  <c:v>43027</c:v>
                </c:pt>
                <c:pt idx="1565">
                  <c:v>43028</c:v>
                </c:pt>
                <c:pt idx="1566">
                  <c:v>43031</c:v>
                </c:pt>
                <c:pt idx="1567">
                  <c:v>43032</c:v>
                </c:pt>
                <c:pt idx="1568">
                  <c:v>43033</c:v>
                </c:pt>
                <c:pt idx="1569">
                  <c:v>43034</c:v>
                </c:pt>
                <c:pt idx="1570">
                  <c:v>43035</c:v>
                </c:pt>
                <c:pt idx="1571">
                  <c:v>43038</c:v>
                </c:pt>
                <c:pt idx="1572">
                  <c:v>43040</c:v>
                </c:pt>
                <c:pt idx="1573">
                  <c:v>43041</c:v>
                </c:pt>
                <c:pt idx="1574">
                  <c:v>43042</c:v>
                </c:pt>
                <c:pt idx="1575">
                  <c:v>43046</c:v>
                </c:pt>
                <c:pt idx="1576">
                  <c:v>43047</c:v>
                </c:pt>
                <c:pt idx="1577">
                  <c:v>43048</c:v>
                </c:pt>
                <c:pt idx="1578">
                  <c:v>43049</c:v>
                </c:pt>
                <c:pt idx="1579">
                  <c:v>43052</c:v>
                </c:pt>
                <c:pt idx="1580">
                  <c:v>43053</c:v>
                </c:pt>
                <c:pt idx="1581">
                  <c:v>43054</c:v>
                </c:pt>
                <c:pt idx="1582">
                  <c:v>43055</c:v>
                </c:pt>
                <c:pt idx="1583">
                  <c:v>43056</c:v>
                </c:pt>
                <c:pt idx="1584">
                  <c:v>43060</c:v>
                </c:pt>
                <c:pt idx="1585">
                  <c:v>43061</c:v>
                </c:pt>
                <c:pt idx="1586">
                  <c:v>43062</c:v>
                </c:pt>
                <c:pt idx="1587">
                  <c:v>43063</c:v>
                </c:pt>
                <c:pt idx="1588">
                  <c:v>43066</c:v>
                </c:pt>
                <c:pt idx="1589">
                  <c:v>43067</c:v>
                </c:pt>
                <c:pt idx="1590">
                  <c:v>43068</c:v>
                </c:pt>
                <c:pt idx="1591">
                  <c:v>43075</c:v>
                </c:pt>
                <c:pt idx="1592">
                  <c:v>43076</c:v>
                </c:pt>
                <c:pt idx="1593">
                  <c:v>43080</c:v>
                </c:pt>
                <c:pt idx="1594">
                  <c:v>43081</c:v>
                </c:pt>
                <c:pt idx="1595">
                  <c:v>43082</c:v>
                </c:pt>
                <c:pt idx="1596">
                  <c:v>43083</c:v>
                </c:pt>
                <c:pt idx="1597">
                  <c:v>43084</c:v>
                </c:pt>
                <c:pt idx="1598">
                  <c:v>43087</c:v>
                </c:pt>
                <c:pt idx="1599">
                  <c:v>43088</c:v>
                </c:pt>
                <c:pt idx="1600">
                  <c:v>43089</c:v>
                </c:pt>
                <c:pt idx="1601">
                  <c:v>43090</c:v>
                </c:pt>
                <c:pt idx="1602">
                  <c:v>43091</c:v>
                </c:pt>
                <c:pt idx="1603">
                  <c:v>43095</c:v>
                </c:pt>
                <c:pt idx="1604">
                  <c:v>43096</c:v>
                </c:pt>
                <c:pt idx="1605">
                  <c:v>43097</c:v>
                </c:pt>
                <c:pt idx="1606">
                  <c:v>43102</c:v>
                </c:pt>
                <c:pt idx="1607">
                  <c:v>43103</c:v>
                </c:pt>
                <c:pt idx="1608">
                  <c:v>43104</c:v>
                </c:pt>
                <c:pt idx="1609">
                  <c:v>43105</c:v>
                </c:pt>
                <c:pt idx="1610">
                  <c:v>43108</c:v>
                </c:pt>
                <c:pt idx="1611">
                  <c:v>43109</c:v>
                </c:pt>
                <c:pt idx="1612">
                  <c:v>43110</c:v>
                </c:pt>
                <c:pt idx="1613">
                  <c:v>43111</c:v>
                </c:pt>
                <c:pt idx="1614">
                  <c:v>43112</c:v>
                </c:pt>
                <c:pt idx="1615">
                  <c:v>43115</c:v>
                </c:pt>
                <c:pt idx="1616">
                  <c:v>43116</c:v>
                </c:pt>
                <c:pt idx="1617">
                  <c:v>43117</c:v>
                </c:pt>
                <c:pt idx="1618">
                  <c:v>43118</c:v>
                </c:pt>
                <c:pt idx="1619">
                  <c:v>43119</c:v>
                </c:pt>
                <c:pt idx="1620">
                  <c:v>43122</c:v>
                </c:pt>
                <c:pt idx="1621">
                  <c:v>43123</c:v>
                </c:pt>
                <c:pt idx="1622">
                  <c:v>43124</c:v>
                </c:pt>
                <c:pt idx="1623">
                  <c:v>43125</c:v>
                </c:pt>
                <c:pt idx="1624">
                  <c:v>43126</c:v>
                </c:pt>
                <c:pt idx="1625">
                  <c:v>43129</c:v>
                </c:pt>
                <c:pt idx="1626">
                  <c:v>43130</c:v>
                </c:pt>
                <c:pt idx="1627">
                  <c:v>43132</c:v>
                </c:pt>
                <c:pt idx="1628">
                  <c:v>43136</c:v>
                </c:pt>
                <c:pt idx="1629">
                  <c:v>43137</c:v>
                </c:pt>
                <c:pt idx="1630">
                  <c:v>43138</c:v>
                </c:pt>
                <c:pt idx="1631">
                  <c:v>43139</c:v>
                </c:pt>
                <c:pt idx="1632">
                  <c:v>43140</c:v>
                </c:pt>
                <c:pt idx="1633">
                  <c:v>43145</c:v>
                </c:pt>
                <c:pt idx="1634">
                  <c:v>43146</c:v>
                </c:pt>
                <c:pt idx="1635">
                  <c:v>43147</c:v>
                </c:pt>
                <c:pt idx="1636">
                  <c:v>43150</c:v>
                </c:pt>
                <c:pt idx="1637">
                  <c:v>43151</c:v>
                </c:pt>
                <c:pt idx="1638">
                  <c:v>43152</c:v>
                </c:pt>
                <c:pt idx="1639">
                  <c:v>43153</c:v>
                </c:pt>
                <c:pt idx="1640">
                  <c:v>43154</c:v>
                </c:pt>
                <c:pt idx="1641">
                  <c:v>43157</c:v>
                </c:pt>
                <c:pt idx="1642">
                  <c:v>43158</c:v>
                </c:pt>
                <c:pt idx="1643">
                  <c:v>43159</c:v>
                </c:pt>
                <c:pt idx="1644">
                  <c:v>43160</c:v>
                </c:pt>
                <c:pt idx="1645">
                  <c:v>43161</c:v>
                </c:pt>
                <c:pt idx="1646">
                  <c:v>43164</c:v>
                </c:pt>
                <c:pt idx="1647">
                  <c:v>43165</c:v>
                </c:pt>
                <c:pt idx="1648">
                  <c:v>43166</c:v>
                </c:pt>
                <c:pt idx="1649">
                  <c:v>43167</c:v>
                </c:pt>
                <c:pt idx="1650">
                  <c:v>43168</c:v>
                </c:pt>
                <c:pt idx="1651">
                  <c:v>43171</c:v>
                </c:pt>
                <c:pt idx="1652">
                  <c:v>43172</c:v>
                </c:pt>
                <c:pt idx="1653">
                  <c:v>43173</c:v>
                </c:pt>
                <c:pt idx="1654">
                  <c:v>43174</c:v>
                </c:pt>
                <c:pt idx="1655">
                  <c:v>43175</c:v>
                </c:pt>
                <c:pt idx="1656">
                  <c:v>43178</c:v>
                </c:pt>
                <c:pt idx="1657">
                  <c:v>43179</c:v>
                </c:pt>
                <c:pt idx="1658">
                  <c:v>43180</c:v>
                </c:pt>
                <c:pt idx="1659">
                  <c:v>43181</c:v>
                </c:pt>
                <c:pt idx="1660">
                  <c:v>43182</c:v>
                </c:pt>
                <c:pt idx="1661">
                  <c:v>43185</c:v>
                </c:pt>
                <c:pt idx="1662">
                  <c:v>43186</c:v>
                </c:pt>
                <c:pt idx="1663">
                  <c:v>43193</c:v>
                </c:pt>
                <c:pt idx="1664">
                  <c:v>43194</c:v>
                </c:pt>
                <c:pt idx="1665">
                  <c:v>43195</c:v>
                </c:pt>
                <c:pt idx="1666">
                  <c:v>43196</c:v>
                </c:pt>
                <c:pt idx="1667">
                  <c:v>43199</c:v>
                </c:pt>
                <c:pt idx="1668">
                  <c:v>43200</c:v>
                </c:pt>
                <c:pt idx="1669">
                  <c:v>43201</c:v>
                </c:pt>
                <c:pt idx="1670">
                  <c:v>43202</c:v>
                </c:pt>
                <c:pt idx="1671">
                  <c:v>43203</c:v>
                </c:pt>
                <c:pt idx="1672">
                  <c:v>43206</c:v>
                </c:pt>
                <c:pt idx="1673">
                  <c:v>43207</c:v>
                </c:pt>
                <c:pt idx="1674">
                  <c:v>43208</c:v>
                </c:pt>
                <c:pt idx="1675">
                  <c:v>43209</c:v>
                </c:pt>
                <c:pt idx="1676">
                  <c:v>43213</c:v>
                </c:pt>
                <c:pt idx="1677">
                  <c:v>43214</c:v>
                </c:pt>
                <c:pt idx="1678">
                  <c:v>43215</c:v>
                </c:pt>
                <c:pt idx="1679">
                  <c:v>43216</c:v>
                </c:pt>
                <c:pt idx="1680">
                  <c:v>43217</c:v>
                </c:pt>
                <c:pt idx="1681">
                  <c:v>43222</c:v>
                </c:pt>
                <c:pt idx="1682">
                  <c:v>43223</c:v>
                </c:pt>
                <c:pt idx="1683">
                  <c:v>43224</c:v>
                </c:pt>
                <c:pt idx="1684">
                  <c:v>43227</c:v>
                </c:pt>
                <c:pt idx="1685">
                  <c:v>43228</c:v>
                </c:pt>
                <c:pt idx="1686">
                  <c:v>43229</c:v>
                </c:pt>
                <c:pt idx="1687">
                  <c:v>43230</c:v>
                </c:pt>
                <c:pt idx="1688">
                  <c:v>43231</c:v>
                </c:pt>
                <c:pt idx="1689">
                  <c:v>43234</c:v>
                </c:pt>
                <c:pt idx="1690">
                  <c:v>43235</c:v>
                </c:pt>
                <c:pt idx="1691">
                  <c:v>43236</c:v>
                </c:pt>
                <c:pt idx="1692">
                  <c:v>43237</c:v>
                </c:pt>
                <c:pt idx="1693">
                  <c:v>43238</c:v>
                </c:pt>
                <c:pt idx="1694">
                  <c:v>43241</c:v>
                </c:pt>
                <c:pt idx="1695">
                  <c:v>43242</c:v>
                </c:pt>
                <c:pt idx="1696">
                  <c:v>43243</c:v>
                </c:pt>
                <c:pt idx="1697">
                  <c:v>43244</c:v>
                </c:pt>
                <c:pt idx="1698">
                  <c:v>43248</c:v>
                </c:pt>
                <c:pt idx="1699">
                  <c:v>43249</c:v>
                </c:pt>
                <c:pt idx="1700">
                  <c:v>43250</c:v>
                </c:pt>
                <c:pt idx="1701">
                  <c:v>43252</c:v>
                </c:pt>
                <c:pt idx="1702">
                  <c:v>43255</c:v>
                </c:pt>
                <c:pt idx="1703">
                  <c:v>43256</c:v>
                </c:pt>
                <c:pt idx="1704">
                  <c:v>43257</c:v>
                </c:pt>
                <c:pt idx="1705">
                  <c:v>43258</c:v>
                </c:pt>
                <c:pt idx="1706">
                  <c:v>43259</c:v>
                </c:pt>
                <c:pt idx="1707">
                  <c:v>43262</c:v>
                </c:pt>
                <c:pt idx="1708">
                  <c:v>43263</c:v>
                </c:pt>
                <c:pt idx="1709">
                  <c:v>43264</c:v>
                </c:pt>
                <c:pt idx="1710">
                  <c:v>43265</c:v>
                </c:pt>
                <c:pt idx="1711">
                  <c:v>43266</c:v>
                </c:pt>
                <c:pt idx="1712">
                  <c:v>43269</c:v>
                </c:pt>
                <c:pt idx="1713">
                  <c:v>43270</c:v>
                </c:pt>
                <c:pt idx="1714">
                  <c:v>43273</c:v>
                </c:pt>
                <c:pt idx="1715">
                  <c:v>43276</c:v>
                </c:pt>
                <c:pt idx="1716">
                  <c:v>43277</c:v>
                </c:pt>
                <c:pt idx="1717">
                  <c:v>43279</c:v>
                </c:pt>
                <c:pt idx="1718">
                  <c:v>43283</c:v>
                </c:pt>
                <c:pt idx="1719">
                  <c:v>43284</c:v>
                </c:pt>
                <c:pt idx="1720">
                  <c:v>43285</c:v>
                </c:pt>
                <c:pt idx="1721">
                  <c:v>43286</c:v>
                </c:pt>
                <c:pt idx="1722">
                  <c:v>43287</c:v>
                </c:pt>
                <c:pt idx="1723">
                  <c:v>43291</c:v>
                </c:pt>
                <c:pt idx="1724">
                  <c:v>43292</c:v>
                </c:pt>
                <c:pt idx="1725">
                  <c:v>43293</c:v>
                </c:pt>
                <c:pt idx="1726">
                  <c:v>43294</c:v>
                </c:pt>
                <c:pt idx="1727">
                  <c:v>43297</c:v>
                </c:pt>
                <c:pt idx="1728">
                  <c:v>43298</c:v>
                </c:pt>
                <c:pt idx="1729">
                  <c:v>43299</c:v>
                </c:pt>
                <c:pt idx="1730">
                  <c:v>43300</c:v>
                </c:pt>
                <c:pt idx="1731">
                  <c:v>43301</c:v>
                </c:pt>
                <c:pt idx="1732">
                  <c:v>43304</c:v>
                </c:pt>
                <c:pt idx="1733">
                  <c:v>43305</c:v>
                </c:pt>
                <c:pt idx="1734">
                  <c:v>43306</c:v>
                </c:pt>
                <c:pt idx="1735">
                  <c:v>43307</c:v>
                </c:pt>
                <c:pt idx="1736">
                  <c:v>43308</c:v>
                </c:pt>
                <c:pt idx="1737">
                  <c:v>43311</c:v>
                </c:pt>
                <c:pt idx="1738">
                  <c:v>43313</c:v>
                </c:pt>
                <c:pt idx="1739">
                  <c:v>43314</c:v>
                </c:pt>
                <c:pt idx="1740">
                  <c:v>43315</c:v>
                </c:pt>
                <c:pt idx="1741">
                  <c:v>43318</c:v>
                </c:pt>
                <c:pt idx="1742">
                  <c:v>43319</c:v>
                </c:pt>
                <c:pt idx="1743">
                  <c:v>43320</c:v>
                </c:pt>
                <c:pt idx="1744">
                  <c:v>43321</c:v>
                </c:pt>
                <c:pt idx="1745">
                  <c:v>43322</c:v>
                </c:pt>
                <c:pt idx="1746">
                  <c:v>43325</c:v>
                </c:pt>
                <c:pt idx="1747">
                  <c:v>43326</c:v>
                </c:pt>
                <c:pt idx="1748">
                  <c:v>43327</c:v>
                </c:pt>
                <c:pt idx="1749">
                  <c:v>43328</c:v>
                </c:pt>
                <c:pt idx="1750">
                  <c:v>43329</c:v>
                </c:pt>
                <c:pt idx="1751">
                  <c:v>43333</c:v>
                </c:pt>
                <c:pt idx="1752">
                  <c:v>43334</c:v>
                </c:pt>
                <c:pt idx="1753">
                  <c:v>43335</c:v>
                </c:pt>
                <c:pt idx="1754">
                  <c:v>43336</c:v>
                </c:pt>
                <c:pt idx="1755">
                  <c:v>43339</c:v>
                </c:pt>
                <c:pt idx="1756">
                  <c:v>43340</c:v>
                </c:pt>
                <c:pt idx="1757">
                  <c:v>43341</c:v>
                </c:pt>
                <c:pt idx="1758">
                  <c:v>43342</c:v>
                </c:pt>
                <c:pt idx="1759">
                  <c:v>43346</c:v>
                </c:pt>
                <c:pt idx="1760">
                  <c:v>43347</c:v>
                </c:pt>
                <c:pt idx="1761">
                  <c:v>43348</c:v>
                </c:pt>
                <c:pt idx="1762">
                  <c:v>43349</c:v>
                </c:pt>
                <c:pt idx="1763">
                  <c:v>43350</c:v>
                </c:pt>
                <c:pt idx="1764">
                  <c:v>43353</c:v>
                </c:pt>
                <c:pt idx="1765">
                  <c:v>43354</c:v>
                </c:pt>
                <c:pt idx="1766">
                  <c:v>43355</c:v>
                </c:pt>
                <c:pt idx="1767">
                  <c:v>43356</c:v>
                </c:pt>
                <c:pt idx="1768">
                  <c:v>43357</c:v>
                </c:pt>
                <c:pt idx="1769">
                  <c:v>43360</c:v>
                </c:pt>
                <c:pt idx="1770">
                  <c:v>43361</c:v>
                </c:pt>
                <c:pt idx="1771">
                  <c:v>43362</c:v>
                </c:pt>
                <c:pt idx="1772">
                  <c:v>43363</c:v>
                </c:pt>
                <c:pt idx="1773">
                  <c:v>43364</c:v>
                </c:pt>
                <c:pt idx="1774">
                  <c:v>43367</c:v>
                </c:pt>
                <c:pt idx="1775">
                  <c:v>43368</c:v>
                </c:pt>
                <c:pt idx="1776">
                  <c:v>43369</c:v>
                </c:pt>
                <c:pt idx="1777">
                  <c:v>43370</c:v>
                </c:pt>
                <c:pt idx="1778">
                  <c:v>43374</c:v>
                </c:pt>
                <c:pt idx="1779">
                  <c:v>43375</c:v>
                </c:pt>
                <c:pt idx="1780">
                  <c:v>43376</c:v>
                </c:pt>
                <c:pt idx="1781">
                  <c:v>43377</c:v>
                </c:pt>
                <c:pt idx="1782">
                  <c:v>43378</c:v>
                </c:pt>
                <c:pt idx="1783">
                  <c:v>43381</c:v>
                </c:pt>
                <c:pt idx="1784">
                  <c:v>43382</c:v>
                </c:pt>
                <c:pt idx="1785">
                  <c:v>43383</c:v>
                </c:pt>
                <c:pt idx="1786">
                  <c:v>43384</c:v>
                </c:pt>
                <c:pt idx="1787">
                  <c:v>43385</c:v>
                </c:pt>
                <c:pt idx="1788">
                  <c:v>43389</c:v>
                </c:pt>
                <c:pt idx="1789">
                  <c:v>43390</c:v>
                </c:pt>
                <c:pt idx="1790">
                  <c:v>43391</c:v>
                </c:pt>
                <c:pt idx="1791">
                  <c:v>43392</c:v>
                </c:pt>
                <c:pt idx="1792">
                  <c:v>43395</c:v>
                </c:pt>
                <c:pt idx="1793">
                  <c:v>43396</c:v>
                </c:pt>
                <c:pt idx="1794">
                  <c:v>43398</c:v>
                </c:pt>
                <c:pt idx="1795">
                  <c:v>43399</c:v>
                </c:pt>
                <c:pt idx="1796">
                  <c:v>43402</c:v>
                </c:pt>
                <c:pt idx="1797">
                  <c:v>43403</c:v>
                </c:pt>
                <c:pt idx="1798">
                  <c:v>43405</c:v>
                </c:pt>
                <c:pt idx="1799">
                  <c:v>43406</c:v>
                </c:pt>
                <c:pt idx="1800">
                  <c:v>43409</c:v>
                </c:pt>
                <c:pt idx="1801">
                  <c:v>43410</c:v>
                </c:pt>
                <c:pt idx="1802">
                  <c:v>43411</c:v>
                </c:pt>
                <c:pt idx="1803">
                  <c:v>43412</c:v>
                </c:pt>
                <c:pt idx="1804">
                  <c:v>43413</c:v>
                </c:pt>
                <c:pt idx="1805">
                  <c:v>43416</c:v>
                </c:pt>
                <c:pt idx="1806">
                  <c:v>43417</c:v>
                </c:pt>
                <c:pt idx="1807">
                  <c:v>43418</c:v>
                </c:pt>
                <c:pt idx="1808">
                  <c:v>43419</c:v>
                </c:pt>
                <c:pt idx="1809">
                  <c:v>43420</c:v>
                </c:pt>
                <c:pt idx="1810">
                  <c:v>43424</c:v>
                </c:pt>
                <c:pt idx="1811">
                  <c:v>43425</c:v>
                </c:pt>
                <c:pt idx="1812">
                  <c:v>43426</c:v>
                </c:pt>
                <c:pt idx="1813">
                  <c:v>43427</c:v>
                </c:pt>
                <c:pt idx="1814">
                  <c:v>43430</c:v>
                </c:pt>
                <c:pt idx="1815">
                  <c:v>43431</c:v>
                </c:pt>
                <c:pt idx="1816">
                  <c:v>43432</c:v>
                </c:pt>
                <c:pt idx="1817">
                  <c:v>43437</c:v>
                </c:pt>
                <c:pt idx="1818">
                  <c:v>43438</c:v>
                </c:pt>
                <c:pt idx="1819">
                  <c:v>43439</c:v>
                </c:pt>
                <c:pt idx="1820">
                  <c:v>43440</c:v>
                </c:pt>
                <c:pt idx="1821">
                  <c:v>43441</c:v>
                </c:pt>
                <c:pt idx="1822">
                  <c:v>43444</c:v>
                </c:pt>
                <c:pt idx="1823">
                  <c:v>43445</c:v>
                </c:pt>
                <c:pt idx="1824">
                  <c:v>43446</c:v>
                </c:pt>
                <c:pt idx="1825">
                  <c:v>43447</c:v>
                </c:pt>
                <c:pt idx="1826">
                  <c:v>43448</c:v>
                </c:pt>
                <c:pt idx="1827">
                  <c:v>43451</c:v>
                </c:pt>
                <c:pt idx="1828">
                  <c:v>43452</c:v>
                </c:pt>
                <c:pt idx="1829">
                  <c:v>43453</c:v>
                </c:pt>
                <c:pt idx="1830">
                  <c:v>43454</c:v>
                </c:pt>
                <c:pt idx="1831">
                  <c:v>43455</c:v>
                </c:pt>
                <c:pt idx="1832">
                  <c:v>43460</c:v>
                </c:pt>
                <c:pt idx="1833">
                  <c:v>43461</c:v>
                </c:pt>
                <c:pt idx="1834">
                  <c:v>43467</c:v>
                </c:pt>
                <c:pt idx="1835">
                  <c:v>43468</c:v>
                </c:pt>
                <c:pt idx="1836">
                  <c:v>43469</c:v>
                </c:pt>
                <c:pt idx="1837">
                  <c:v>43472</c:v>
                </c:pt>
                <c:pt idx="1838">
                  <c:v>43473</c:v>
                </c:pt>
                <c:pt idx="1839">
                  <c:v>43474</c:v>
                </c:pt>
                <c:pt idx="1840">
                  <c:v>43475</c:v>
                </c:pt>
                <c:pt idx="1841">
                  <c:v>43476</c:v>
                </c:pt>
                <c:pt idx="1842">
                  <c:v>43479</c:v>
                </c:pt>
                <c:pt idx="1843">
                  <c:v>43480</c:v>
                </c:pt>
                <c:pt idx="1844">
                  <c:v>43481</c:v>
                </c:pt>
                <c:pt idx="1845">
                  <c:v>43482</c:v>
                </c:pt>
                <c:pt idx="1846">
                  <c:v>43483</c:v>
                </c:pt>
                <c:pt idx="1847">
                  <c:v>43486</c:v>
                </c:pt>
                <c:pt idx="1848">
                  <c:v>43487</c:v>
                </c:pt>
                <c:pt idx="1849">
                  <c:v>43488</c:v>
                </c:pt>
                <c:pt idx="1850">
                  <c:v>43489</c:v>
                </c:pt>
                <c:pt idx="1851">
                  <c:v>43490</c:v>
                </c:pt>
                <c:pt idx="1852">
                  <c:v>43493</c:v>
                </c:pt>
                <c:pt idx="1853">
                  <c:v>43494</c:v>
                </c:pt>
                <c:pt idx="1854">
                  <c:v>43495</c:v>
                </c:pt>
                <c:pt idx="1855">
                  <c:v>43497</c:v>
                </c:pt>
                <c:pt idx="1856">
                  <c:v>43500</c:v>
                </c:pt>
                <c:pt idx="1857">
                  <c:v>43501</c:v>
                </c:pt>
                <c:pt idx="1858">
                  <c:v>43502</c:v>
                </c:pt>
                <c:pt idx="1859">
                  <c:v>43503</c:v>
                </c:pt>
                <c:pt idx="1860">
                  <c:v>43504</c:v>
                </c:pt>
                <c:pt idx="1861">
                  <c:v>43507</c:v>
                </c:pt>
                <c:pt idx="1862">
                  <c:v>43508</c:v>
                </c:pt>
                <c:pt idx="1863">
                  <c:v>43509</c:v>
                </c:pt>
                <c:pt idx="1864">
                  <c:v>43510</c:v>
                </c:pt>
                <c:pt idx="1865">
                  <c:v>43511</c:v>
                </c:pt>
                <c:pt idx="1866">
                  <c:v>43514</c:v>
                </c:pt>
                <c:pt idx="1867">
                  <c:v>43515</c:v>
                </c:pt>
                <c:pt idx="1868">
                  <c:v>43516</c:v>
                </c:pt>
                <c:pt idx="1869">
                  <c:v>43517</c:v>
                </c:pt>
                <c:pt idx="1870">
                  <c:v>43518</c:v>
                </c:pt>
                <c:pt idx="1871">
                  <c:v>43521</c:v>
                </c:pt>
                <c:pt idx="1872">
                  <c:v>43522</c:v>
                </c:pt>
                <c:pt idx="1873">
                  <c:v>43523</c:v>
                </c:pt>
                <c:pt idx="1874">
                  <c:v>43525</c:v>
                </c:pt>
                <c:pt idx="1875">
                  <c:v>43530</c:v>
                </c:pt>
                <c:pt idx="1876">
                  <c:v>43531</c:v>
                </c:pt>
                <c:pt idx="1877">
                  <c:v>43532</c:v>
                </c:pt>
                <c:pt idx="1878">
                  <c:v>43535</c:v>
                </c:pt>
                <c:pt idx="1879">
                  <c:v>43536</c:v>
                </c:pt>
                <c:pt idx="1880">
                  <c:v>43537</c:v>
                </c:pt>
                <c:pt idx="1881">
                  <c:v>43538</c:v>
                </c:pt>
                <c:pt idx="1882">
                  <c:v>43539</c:v>
                </c:pt>
                <c:pt idx="1883">
                  <c:v>43542</c:v>
                </c:pt>
                <c:pt idx="1884">
                  <c:v>43543</c:v>
                </c:pt>
                <c:pt idx="1885">
                  <c:v>43544</c:v>
                </c:pt>
                <c:pt idx="1886">
                  <c:v>43545</c:v>
                </c:pt>
                <c:pt idx="1887">
                  <c:v>43546</c:v>
                </c:pt>
                <c:pt idx="1888">
                  <c:v>43549</c:v>
                </c:pt>
                <c:pt idx="1889">
                  <c:v>43550</c:v>
                </c:pt>
                <c:pt idx="1890">
                  <c:v>43551</c:v>
                </c:pt>
                <c:pt idx="1891">
                  <c:v>43552</c:v>
                </c:pt>
                <c:pt idx="1892">
                  <c:v>43556</c:v>
                </c:pt>
                <c:pt idx="1893">
                  <c:v>43558</c:v>
                </c:pt>
                <c:pt idx="1894">
                  <c:v>43559</c:v>
                </c:pt>
                <c:pt idx="1895">
                  <c:v>43560</c:v>
                </c:pt>
                <c:pt idx="1896">
                  <c:v>43563</c:v>
                </c:pt>
                <c:pt idx="1897">
                  <c:v>43564</c:v>
                </c:pt>
                <c:pt idx="1898">
                  <c:v>43565</c:v>
                </c:pt>
                <c:pt idx="1899">
                  <c:v>43566</c:v>
                </c:pt>
                <c:pt idx="1900">
                  <c:v>43567</c:v>
                </c:pt>
                <c:pt idx="1901">
                  <c:v>43570</c:v>
                </c:pt>
                <c:pt idx="1902">
                  <c:v>43571</c:v>
                </c:pt>
                <c:pt idx="1903">
                  <c:v>43572</c:v>
                </c:pt>
                <c:pt idx="1904">
                  <c:v>43577</c:v>
                </c:pt>
                <c:pt idx="1905">
                  <c:v>43578</c:v>
                </c:pt>
                <c:pt idx="1906">
                  <c:v>43579</c:v>
                </c:pt>
                <c:pt idx="1907">
                  <c:v>43580</c:v>
                </c:pt>
                <c:pt idx="1908">
                  <c:v>43581</c:v>
                </c:pt>
                <c:pt idx="1909">
                  <c:v>43584</c:v>
                </c:pt>
                <c:pt idx="1910">
                  <c:v>43587</c:v>
                </c:pt>
                <c:pt idx="1911">
                  <c:v>43588</c:v>
                </c:pt>
                <c:pt idx="1912">
                  <c:v>43591</c:v>
                </c:pt>
                <c:pt idx="1913">
                  <c:v>43592</c:v>
                </c:pt>
                <c:pt idx="1914">
                  <c:v>43593</c:v>
                </c:pt>
                <c:pt idx="1915">
                  <c:v>43594</c:v>
                </c:pt>
                <c:pt idx="1916">
                  <c:v>43595</c:v>
                </c:pt>
                <c:pt idx="1917">
                  <c:v>43598</c:v>
                </c:pt>
                <c:pt idx="1918">
                  <c:v>43599</c:v>
                </c:pt>
                <c:pt idx="1919">
                  <c:v>43600</c:v>
                </c:pt>
                <c:pt idx="1920">
                  <c:v>43601</c:v>
                </c:pt>
                <c:pt idx="1921">
                  <c:v>43602</c:v>
                </c:pt>
                <c:pt idx="1922">
                  <c:v>43605</c:v>
                </c:pt>
                <c:pt idx="1923">
                  <c:v>43606</c:v>
                </c:pt>
                <c:pt idx="1924">
                  <c:v>43607</c:v>
                </c:pt>
                <c:pt idx="1925">
                  <c:v>43608</c:v>
                </c:pt>
                <c:pt idx="1926">
                  <c:v>43609</c:v>
                </c:pt>
                <c:pt idx="1927">
                  <c:v>43612</c:v>
                </c:pt>
                <c:pt idx="1928">
                  <c:v>43613</c:v>
                </c:pt>
                <c:pt idx="1929">
                  <c:v>43614</c:v>
                </c:pt>
                <c:pt idx="1930">
                  <c:v>43615</c:v>
                </c:pt>
                <c:pt idx="1931">
                  <c:v>43619</c:v>
                </c:pt>
                <c:pt idx="1932">
                  <c:v>43620</c:v>
                </c:pt>
                <c:pt idx="1933">
                  <c:v>43621</c:v>
                </c:pt>
                <c:pt idx="1934">
                  <c:v>43622</c:v>
                </c:pt>
                <c:pt idx="1935">
                  <c:v>43623</c:v>
                </c:pt>
                <c:pt idx="1936">
                  <c:v>43626</c:v>
                </c:pt>
                <c:pt idx="1937">
                  <c:v>43627</c:v>
                </c:pt>
                <c:pt idx="1938">
                  <c:v>43628</c:v>
                </c:pt>
                <c:pt idx="1939">
                  <c:v>43629</c:v>
                </c:pt>
                <c:pt idx="1940">
                  <c:v>43630</c:v>
                </c:pt>
                <c:pt idx="1941">
                  <c:v>43634</c:v>
                </c:pt>
                <c:pt idx="1942">
                  <c:v>43635</c:v>
                </c:pt>
                <c:pt idx="1943">
                  <c:v>43637</c:v>
                </c:pt>
                <c:pt idx="1944">
                  <c:v>43640</c:v>
                </c:pt>
                <c:pt idx="1945">
                  <c:v>43641</c:v>
                </c:pt>
                <c:pt idx="1946">
                  <c:v>43642</c:v>
                </c:pt>
                <c:pt idx="1947">
                  <c:v>43643</c:v>
                </c:pt>
                <c:pt idx="1948">
                  <c:v>43647</c:v>
                </c:pt>
                <c:pt idx="1949">
                  <c:v>43648</c:v>
                </c:pt>
                <c:pt idx="1950">
                  <c:v>43649</c:v>
                </c:pt>
                <c:pt idx="1951">
                  <c:v>43650</c:v>
                </c:pt>
                <c:pt idx="1952">
                  <c:v>43651</c:v>
                </c:pt>
                <c:pt idx="1953">
                  <c:v>43656</c:v>
                </c:pt>
                <c:pt idx="1954">
                  <c:v>43657</c:v>
                </c:pt>
                <c:pt idx="1955">
                  <c:v>43658</c:v>
                </c:pt>
                <c:pt idx="1956">
                  <c:v>43661</c:v>
                </c:pt>
                <c:pt idx="1957">
                  <c:v>43662</c:v>
                </c:pt>
                <c:pt idx="1958">
                  <c:v>43663</c:v>
                </c:pt>
                <c:pt idx="1959">
                  <c:v>43664</c:v>
                </c:pt>
                <c:pt idx="1960">
                  <c:v>43665</c:v>
                </c:pt>
                <c:pt idx="1961">
                  <c:v>43668</c:v>
                </c:pt>
                <c:pt idx="1962">
                  <c:v>43669</c:v>
                </c:pt>
                <c:pt idx="1963">
                  <c:v>43670</c:v>
                </c:pt>
                <c:pt idx="1964">
                  <c:v>43671</c:v>
                </c:pt>
                <c:pt idx="1965">
                  <c:v>43672</c:v>
                </c:pt>
                <c:pt idx="1966">
                  <c:v>43675</c:v>
                </c:pt>
                <c:pt idx="1967">
                  <c:v>43676</c:v>
                </c:pt>
                <c:pt idx="1968">
                  <c:v>43678</c:v>
                </c:pt>
                <c:pt idx="1969">
                  <c:v>43679</c:v>
                </c:pt>
                <c:pt idx="1970">
                  <c:v>43682</c:v>
                </c:pt>
                <c:pt idx="1971">
                  <c:v>43683</c:v>
                </c:pt>
                <c:pt idx="1972">
                  <c:v>43684</c:v>
                </c:pt>
                <c:pt idx="1973">
                  <c:v>43685</c:v>
                </c:pt>
                <c:pt idx="1974">
                  <c:v>43686</c:v>
                </c:pt>
                <c:pt idx="1975">
                  <c:v>43689</c:v>
                </c:pt>
                <c:pt idx="1976">
                  <c:v>43690</c:v>
                </c:pt>
                <c:pt idx="1977">
                  <c:v>43691</c:v>
                </c:pt>
                <c:pt idx="1978">
                  <c:v>43692</c:v>
                </c:pt>
                <c:pt idx="1979">
                  <c:v>43693</c:v>
                </c:pt>
                <c:pt idx="1980">
                  <c:v>43697</c:v>
                </c:pt>
                <c:pt idx="1981">
                  <c:v>43698</c:v>
                </c:pt>
                <c:pt idx="1982">
                  <c:v>43699</c:v>
                </c:pt>
                <c:pt idx="1983">
                  <c:v>43700</c:v>
                </c:pt>
                <c:pt idx="1984">
                  <c:v>43703</c:v>
                </c:pt>
                <c:pt idx="1985">
                  <c:v>43704</c:v>
                </c:pt>
                <c:pt idx="1986">
                  <c:v>43705</c:v>
                </c:pt>
                <c:pt idx="1987">
                  <c:v>43706</c:v>
                </c:pt>
                <c:pt idx="1988">
                  <c:v>43710</c:v>
                </c:pt>
                <c:pt idx="1989">
                  <c:v>43711</c:v>
                </c:pt>
                <c:pt idx="1990">
                  <c:v>43712</c:v>
                </c:pt>
                <c:pt idx="1991">
                  <c:v>43713</c:v>
                </c:pt>
                <c:pt idx="1992">
                  <c:v>43714</c:v>
                </c:pt>
                <c:pt idx="1993">
                  <c:v>43717</c:v>
                </c:pt>
                <c:pt idx="1994">
                  <c:v>43718</c:v>
                </c:pt>
                <c:pt idx="1995">
                  <c:v>43719</c:v>
                </c:pt>
                <c:pt idx="1996">
                  <c:v>43720</c:v>
                </c:pt>
                <c:pt idx="1997">
                  <c:v>43721</c:v>
                </c:pt>
                <c:pt idx="1998">
                  <c:v>43724</c:v>
                </c:pt>
                <c:pt idx="1999">
                  <c:v>43725</c:v>
                </c:pt>
                <c:pt idx="2000">
                  <c:v>43726</c:v>
                </c:pt>
                <c:pt idx="2001">
                  <c:v>43727</c:v>
                </c:pt>
                <c:pt idx="2002">
                  <c:v>43728</c:v>
                </c:pt>
                <c:pt idx="2003">
                  <c:v>43731</c:v>
                </c:pt>
                <c:pt idx="2004">
                  <c:v>43763</c:v>
                </c:pt>
                <c:pt idx="2005">
                  <c:v>43766</c:v>
                </c:pt>
                <c:pt idx="2006">
                  <c:v>43767</c:v>
                </c:pt>
                <c:pt idx="2007">
                  <c:v>43768</c:v>
                </c:pt>
                <c:pt idx="2008">
                  <c:v>43770</c:v>
                </c:pt>
                <c:pt idx="2009">
                  <c:v>43773</c:v>
                </c:pt>
                <c:pt idx="2010">
                  <c:v>43774</c:v>
                </c:pt>
                <c:pt idx="2011">
                  <c:v>43775</c:v>
                </c:pt>
                <c:pt idx="2012">
                  <c:v>43776</c:v>
                </c:pt>
                <c:pt idx="2013">
                  <c:v>43777</c:v>
                </c:pt>
                <c:pt idx="2014">
                  <c:v>43780</c:v>
                </c:pt>
                <c:pt idx="2015">
                  <c:v>43781</c:v>
                </c:pt>
                <c:pt idx="2016">
                  <c:v>43782</c:v>
                </c:pt>
                <c:pt idx="2017">
                  <c:v>43783</c:v>
                </c:pt>
                <c:pt idx="2018">
                  <c:v>43784</c:v>
                </c:pt>
                <c:pt idx="2019">
                  <c:v>43788</c:v>
                </c:pt>
                <c:pt idx="2020">
                  <c:v>43789</c:v>
                </c:pt>
                <c:pt idx="2021">
                  <c:v>43790</c:v>
                </c:pt>
                <c:pt idx="2022">
                  <c:v>43805</c:v>
                </c:pt>
                <c:pt idx="2023">
                  <c:v>43808</c:v>
                </c:pt>
                <c:pt idx="2024">
                  <c:v>43822</c:v>
                </c:pt>
                <c:pt idx="2025">
                  <c:v>43826</c:v>
                </c:pt>
                <c:pt idx="2026">
                  <c:v>43837</c:v>
                </c:pt>
                <c:pt idx="2027">
                  <c:v>43838</c:v>
                </c:pt>
                <c:pt idx="2028">
                  <c:v>43839</c:v>
                </c:pt>
                <c:pt idx="2029">
                  <c:v>43840</c:v>
                </c:pt>
                <c:pt idx="2030">
                  <c:v>43846</c:v>
                </c:pt>
                <c:pt idx="2031">
                  <c:v>43847</c:v>
                </c:pt>
                <c:pt idx="2032">
                  <c:v>43850</c:v>
                </c:pt>
                <c:pt idx="2033">
                  <c:v>43852</c:v>
                </c:pt>
                <c:pt idx="2034">
                  <c:v>43853</c:v>
                </c:pt>
              </c:numCache>
            </c:numRef>
          </c:cat>
          <c:val>
            <c:numRef>
              <c:f>Hoja5!$F$2:$F$2036</c:f>
              <c:numCache>
                <c:formatCode>0%</c:formatCode>
                <c:ptCount val="2035"/>
                <c:pt idx="0">
                  <c:v>0.35</c:v>
                </c:pt>
                <c:pt idx="1">
                  <c:v>0.35</c:v>
                </c:pt>
                <c:pt idx="2">
                  <c:v>0.35</c:v>
                </c:pt>
                <c:pt idx="3">
                  <c:v>0.35</c:v>
                </c:pt>
                <c:pt idx="4">
                  <c:v>0.35</c:v>
                </c:pt>
                <c:pt idx="5">
                  <c:v>0.35</c:v>
                </c:pt>
                <c:pt idx="6">
                  <c:v>0.35</c:v>
                </c:pt>
                <c:pt idx="7">
                  <c:v>0.35</c:v>
                </c:pt>
                <c:pt idx="8">
                  <c:v>0.35</c:v>
                </c:pt>
                <c:pt idx="9">
                  <c:v>0.35</c:v>
                </c:pt>
                <c:pt idx="10">
                  <c:v>0.35</c:v>
                </c:pt>
                <c:pt idx="11">
                  <c:v>0.35</c:v>
                </c:pt>
                <c:pt idx="12">
                  <c:v>0.35</c:v>
                </c:pt>
                <c:pt idx="13">
                  <c:v>0.35</c:v>
                </c:pt>
                <c:pt idx="14">
                  <c:v>0.35</c:v>
                </c:pt>
                <c:pt idx="15">
                  <c:v>0.35</c:v>
                </c:pt>
                <c:pt idx="16">
                  <c:v>0.35</c:v>
                </c:pt>
                <c:pt idx="17">
                  <c:v>0.35</c:v>
                </c:pt>
                <c:pt idx="18">
                  <c:v>0.35</c:v>
                </c:pt>
                <c:pt idx="19">
                  <c:v>0.35</c:v>
                </c:pt>
                <c:pt idx="20">
                  <c:v>0.35</c:v>
                </c:pt>
                <c:pt idx="21">
                  <c:v>0.35</c:v>
                </c:pt>
                <c:pt idx="22">
                  <c:v>0.35</c:v>
                </c:pt>
                <c:pt idx="23">
                  <c:v>0.35</c:v>
                </c:pt>
                <c:pt idx="24">
                  <c:v>0.35</c:v>
                </c:pt>
                <c:pt idx="25">
                  <c:v>0.35</c:v>
                </c:pt>
                <c:pt idx="26">
                  <c:v>0.35</c:v>
                </c:pt>
                <c:pt idx="27">
                  <c:v>0.35</c:v>
                </c:pt>
                <c:pt idx="28">
                  <c:v>0.35</c:v>
                </c:pt>
                <c:pt idx="29">
                  <c:v>0.35</c:v>
                </c:pt>
                <c:pt idx="30">
                  <c:v>0.35</c:v>
                </c:pt>
                <c:pt idx="31">
                  <c:v>0.35</c:v>
                </c:pt>
                <c:pt idx="32">
                  <c:v>0.35</c:v>
                </c:pt>
                <c:pt idx="33">
                  <c:v>0.35</c:v>
                </c:pt>
                <c:pt idx="34">
                  <c:v>0.35</c:v>
                </c:pt>
                <c:pt idx="35">
                  <c:v>0.35</c:v>
                </c:pt>
                <c:pt idx="36">
                  <c:v>0.35</c:v>
                </c:pt>
                <c:pt idx="37">
                  <c:v>0.35</c:v>
                </c:pt>
                <c:pt idx="38">
                  <c:v>0.35</c:v>
                </c:pt>
                <c:pt idx="39">
                  <c:v>0.35</c:v>
                </c:pt>
                <c:pt idx="40">
                  <c:v>0.35</c:v>
                </c:pt>
                <c:pt idx="41">
                  <c:v>0.35</c:v>
                </c:pt>
                <c:pt idx="42">
                  <c:v>0.35</c:v>
                </c:pt>
                <c:pt idx="43">
                  <c:v>0.35</c:v>
                </c:pt>
                <c:pt idx="44">
                  <c:v>0.35</c:v>
                </c:pt>
                <c:pt idx="45">
                  <c:v>0.35</c:v>
                </c:pt>
                <c:pt idx="46">
                  <c:v>0.35</c:v>
                </c:pt>
                <c:pt idx="47">
                  <c:v>0.35</c:v>
                </c:pt>
                <c:pt idx="48">
                  <c:v>0.35</c:v>
                </c:pt>
                <c:pt idx="49">
                  <c:v>0.35</c:v>
                </c:pt>
                <c:pt idx="50">
                  <c:v>0.35</c:v>
                </c:pt>
                <c:pt idx="51">
                  <c:v>0.35</c:v>
                </c:pt>
                <c:pt idx="52">
                  <c:v>0.35</c:v>
                </c:pt>
                <c:pt idx="53">
                  <c:v>0.35</c:v>
                </c:pt>
                <c:pt idx="54">
                  <c:v>0.35</c:v>
                </c:pt>
                <c:pt idx="55">
                  <c:v>0.35</c:v>
                </c:pt>
                <c:pt idx="56">
                  <c:v>0.35</c:v>
                </c:pt>
                <c:pt idx="57">
                  <c:v>0.35</c:v>
                </c:pt>
                <c:pt idx="58">
                  <c:v>0.35</c:v>
                </c:pt>
                <c:pt idx="59">
                  <c:v>0.35</c:v>
                </c:pt>
                <c:pt idx="60">
                  <c:v>0.35</c:v>
                </c:pt>
                <c:pt idx="61">
                  <c:v>0.35</c:v>
                </c:pt>
                <c:pt idx="62">
                  <c:v>0.35</c:v>
                </c:pt>
                <c:pt idx="63">
                  <c:v>0.35</c:v>
                </c:pt>
                <c:pt idx="64">
                  <c:v>0.35</c:v>
                </c:pt>
                <c:pt idx="65">
                  <c:v>0.35</c:v>
                </c:pt>
                <c:pt idx="66">
                  <c:v>0.35</c:v>
                </c:pt>
                <c:pt idx="67">
                  <c:v>0.35</c:v>
                </c:pt>
                <c:pt idx="68">
                  <c:v>0.35</c:v>
                </c:pt>
                <c:pt idx="69">
                  <c:v>0.35</c:v>
                </c:pt>
                <c:pt idx="70">
                  <c:v>0.35</c:v>
                </c:pt>
                <c:pt idx="71">
                  <c:v>0.35</c:v>
                </c:pt>
                <c:pt idx="72">
                  <c:v>0.35</c:v>
                </c:pt>
                <c:pt idx="73">
                  <c:v>0.35</c:v>
                </c:pt>
                <c:pt idx="74">
                  <c:v>0.35</c:v>
                </c:pt>
                <c:pt idx="75">
                  <c:v>0.35</c:v>
                </c:pt>
                <c:pt idx="76">
                  <c:v>0.35</c:v>
                </c:pt>
                <c:pt idx="77">
                  <c:v>0.35</c:v>
                </c:pt>
                <c:pt idx="78">
                  <c:v>0.35</c:v>
                </c:pt>
                <c:pt idx="79">
                  <c:v>0.35</c:v>
                </c:pt>
                <c:pt idx="80">
                  <c:v>0.35</c:v>
                </c:pt>
                <c:pt idx="81">
                  <c:v>0.35</c:v>
                </c:pt>
                <c:pt idx="82">
                  <c:v>0.35</c:v>
                </c:pt>
                <c:pt idx="83">
                  <c:v>0.35</c:v>
                </c:pt>
                <c:pt idx="84">
                  <c:v>0.35</c:v>
                </c:pt>
                <c:pt idx="85">
                  <c:v>0.35</c:v>
                </c:pt>
                <c:pt idx="86">
                  <c:v>0.35</c:v>
                </c:pt>
                <c:pt idx="87">
                  <c:v>0.35</c:v>
                </c:pt>
                <c:pt idx="88">
                  <c:v>0.35</c:v>
                </c:pt>
                <c:pt idx="89">
                  <c:v>0.35</c:v>
                </c:pt>
                <c:pt idx="90">
                  <c:v>0.35</c:v>
                </c:pt>
                <c:pt idx="91">
                  <c:v>0.35</c:v>
                </c:pt>
                <c:pt idx="92">
                  <c:v>0.35</c:v>
                </c:pt>
                <c:pt idx="93">
                  <c:v>0.35</c:v>
                </c:pt>
                <c:pt idx="94">
                  <c:v>0.35</c:v>
                </c:pt>
                <c:pt idx="95">
                  <c:v>0.35</c:v>
                </c:pt>
                <c:pt idx="96">
                  <c:v>0.35</c:v>
                </c:pt>
                <c:pt idx="97">
                  <c:v>0.35</c:v>
                </c:pt>
                <c:pt idx="98">
                  <c:v>0.35</c:v>
                </c:pt>
                <c:pt idx="99">
                  <c:v>0.35</c:v>
                </c:pt>
                <c:pt idx="100">
                  <c:v>0.35</c:v>
                </c:pt>
                <c:pt idx="101">
                  <c:v>0.35</c:v>
                </c:pt>
                <c:pt idx="102">
                  <c:v>0.35</c:v>
                </c:pt>
                <c:pt idx="103">
                  <c:v>0.35</c:v>
                </c:pt>
                <c:pt idx="104">
                  <c:v>0.35</c:v>
                </c:pt>
                <c:pt idx="105">
                  <c:v>0.35</c:v>
                </c:pt>
                <c:pt idx="106">
                  <c:v>0.35</c:v>
                </c:pt>
                <c:pt idx="107">
                  <c:v>0.35</c:v>
                </c:pt>
                <c:pt idx="108">
                  <c:v>0.35</c:v>
                </c:pt>
                <c:pt idx="109">
                  <c:v>0.35</c:v>
                </c:pt>
                <c:pt idx="110">
                  <c:v>0.35</c:v>
                </c:pt>
                <c:pt idx="111">
                  <c:v>0.35</c:v>
                </c:pt>
                <c:pt idx="112">
                  <c:v>0.35</c:v>
                </c:pt>
                <c:pt idx="113">
                  <c:v>0.35</c:v>
                </c:pt>
                <c:pt idx="114">
                  <c:v>0.35</c:v>
                </c:pt>
                <c:pt idx="115">
                  <c:v>0.35</c:v>
                </c:pt>
                <c:pt idx="116">
                  <c:v>0.35</c:v>
                </c:pt>
                <c:pt idx="117">
                  <c:v>0.35</c:v>
                </c:pt>
                <c:pt idx="118">
                  <c:v>0.35</c:v>
                </c:pt>
                <c:pt idx="119">
                  <c:v>0.35</c:v>
                </c:pt>
                <c:pt idx="120">
                  <c:v>0.35</c:v>
                </c:pt>
                <c:pt idx="121">
                  <c:v>0.35</c:v>
                </c:pt>
                <c:pt idx="122">
                  <c:v>0.35</c:v>
                </c:pt>
                <c:pt idx="123">
                  <c:v>0.35</c:v>
                </c:pt>
                <c:pt idx="124">
                  <c:v>0.35</c:v>
                </c:pt>
                <c:pt idx="125">
                  <c:v>0.35</c:v>
                </c:pt>
                <c:pt idx="126">
                  <c:v>0.35</c:v>
                </c:pt>
                <c:pt idx="127">
                  <c:v>0.35</c:v>
                </c:pt>
                <c:pt idx="128">
                  <c:v>0.35</c:v>
                </c:pt>
                <c:pt idx="129">
                  <c:v>0.35</c:v>
                </c:pt>
                <c:pt idx="130">
                  <c:v>0.35</c:v>
                </c:pt>
                <c:pt idx="131">
                  <c:v>0.35</c:v>
                </c:pt>
                <c:pt idx="132">
                  <c:v>0.35</c:v>
                </c:pt>
                <c:pt idx="133">
                  <c:v>0.35</c:v>
                </c:pt>
                <c:pt idx="134">
                  <c:v>0.35</c:v>
                </c:pt>
                <c:pt idx="135">
                  <c:v>0.35</c:v>
                </c:pt>
                <c:pt idx="136">
                  <c:v>0.35</c:v>
                </c:pt>
                <c:pt idx="137">
                  <c:v>0.35</c:v>
                </c:pt>
                <c:pt idx="138">
                  <c:v>0.35</c:v>
                </c:pt>
                <c:pt idx="139">
                  <c:v>0.35</c:v>
                </c:pt>
                <c:pt idx="140">
                  <c:v>0.35</c:v>
                </c:pt>
                <c:pt idx="141">
                  <c:v>0.35</c:v>
                </c:pt>
                <c:pt idx="142">
                  <c:v>0.35</c:v>
                </c:pt>
                <c:pt idx="143">
                  <c:v>0.35</c:v>
                </c:pt>
                <c:pt idx="144">
                  <c:v>0.35</c:v>
                </c:pt>
                <c:pt idx="145">
                  <c:v>0.35</c:v>
                </c:pt>
                <c:pt idx="146">
                  <c:v>0.35</c:v>
                </c:pt>
                <c:pt idx="147">
                  <c:v>0.35</c:v>
                </c:pt>
                <c:pt idx="148">
                  <c:v>0.35</c:v>
                </c:pt>
                <c:pt idx="149">
                  <c:v>0.35</c:v>
                </c:pt>
                <c:pt idx="150">
                  <c:v>0.35</c:v>
                </c:pt>
                <c:pt idx="151">
                  <c:v>0.35</c:v>
                </c:pt>
                <c:pt idx="152">
                  <c:v>0.35</c:v>
                </c:pt>
                <c:pt idx="153">
                  <c:v>0.35</c:v>
                </c:pt>
                <c:pt idx="154">
                  <c:v>0.35</c:v>
                </c:pt>
                <c:pt idx="155">
                  <c:v>0.35</c:v>
                </c:pt>
                <c:pt idx="156">
                  <c:v>0.35</c:v>
                </c:pt>
                <c:pt idx="157">
                  <c:v>0.35</c:v>
                </c:pt>
                <c:pt idx="158">
                  <c:v>0.35</c:v>
                </c:pt>
                <c:pt idx="159">
                  <c:v>0.35</c:v>
                </c:pt>
                <c:pt idx="160">
                  <c:v>0.35</c:v>
                </c:pt>
                <c:pt idx="161">
                  <c:v>0.35</c:v>
                </c:pt>
                <c:pt idx="162">
                  <c:v>0.35</c:v>
                </c:pt>
                <c:pt idx="163">
                  <c:v>0.35</c:v>
                </c:pt>
                <c:pt idx="164">
                  <c:v>0.35</c:v>
                </c:pt>
                <c:pt idx="165">
                  <c:v>0.35</c:v>
                </c:pt>
                <c:pt idx="166">
                  <c:v>0.35</c:v>
                </c:pt>
                <c:pt idx="167">
                  <c:v>0.35</c:v>
                </c:pt>
                <c:pt idx="168">
                  <c:v>0.35</c:v>
                </c:pt>
                <c:pt idx="169">
                  <c:v>0.35</c:v>
                </c:pt>
                <c:pt idx="170">
                  <c:v>0.35</c:v>
                </c:pt>
                <c:pt idx="171">
                  <c:v>0.35</c:v>
                </c:pt>
                <c:pt idx="172">
                  <c:v>0.35</c:v>
                </c:pt>
                <c:pt idx="173">
                  <c:v>0.35</c:v>
                </c:pt>
                <c:pt idx="174">
                  <c:v>0.35</c:v>
                </c:pt>
                <c:pt idx="175">
                  <c:v>0.35</c:v>
                </c:pt>
                <c:pt idx="176">
                  <c:v>0.35</c:v>
                </c:pt>
                <c:pt idx="177">
                  <c:v>0.35</c:v>
                </c:pt>
                <c:pt idx="178">
                  <c:v>0.35</c:v>
                </c:pt>
                <c:pt idx="179">
                  <c:v>0.35</c:v>
                </c:pt>
                <c:pt idx="180">
                  <c:v>0.35</c:v>
                </c:pt>
                <c:pt idx="181">
                  <c:v>0.35</c:v>
                </c:pt>
                <c:pt idx="182">
                  <c:v>0.35</c:v>
                </c:pt>
                <c:pt idx="183">
                  <c:v>0.35</c:v>
                </c:pt>
                <c:pt idx="184">
                  <c:v>0.35</c:v>
                </c:pt>
                <c:pt idx="185">
                  <c:v>0.35</c:v>
                </c:pt>
                <c:pt idx="186">
                  <c:v>0.35</c:v>
                </c:pt>
                <c:pt idx="187">
                  <c:v>0.35</c:v>
                </c:pt>
                <c:pt idx="188">
                  <c:v>0.35</c:v>
                </c:pt>
                <c:pt idx="189">
                  <c:v>0.35</c:v>
                </c:pt>
                <c:pt idx="190">
                  <c:v>0.35</c:v>
                </c:pt>
                <c:pt idx="191">
                  <c:v>0.35</c:v>
                </c:pt>
                <c:pt idx="192">
                  <c:v>0.35</c:v>
                </c:pt>
                <c:pt idx="193">
                  <c:v>0.35</c:v>
                </c:pt>
                <c:pt idx="194">
                  <c:v>0.35</c:v>
                </c:pt>
                <c:pt idx="195">
                  <c:v>0.35</c:v>
                </c:pt>
                <c:pt idx="196">
                  <c:v>0.35</c:v>
                </c:pt>
                <c:pt idx="197">
                  <c:v>0.35</c:v>
                </c:pt>
                <c:pt idx="198">
                  <c:v>0.35</c:v>
                </c:pt>
                <c:pt idx="199">
                  <c:v>0.35</c:v>
                </c:pt>
                <c:pt idx="200">
                  <c:v>0.35</c:v>
                </c:pt>
                <c:pt idx="201">
                  <c:v>0.35</c:v>
                </c:pt>
                <c:pt idx="202">
                  <c:v>0.35</c:v>
                </c:pt>
                <c:pt idx="203">
                  <c:v>0.35</c:v>
                </c:pt>
                <c:pt idx="204">
                  <c:v>0.35</c:v>
                </c:pt>
                <c:pt idx="205">
                  <c:v>0.35</c:v>
                </c:pt>
                <c:pt idx="206">
                  <c:v>0.35</c:v>
                </c:pt>
                <c:pt idx="207">
                  <c:v>0.35</c:v>
                </c:pt>
                <c:pt idx="208">
                  <c:v>0.35</c:v>
                </c:pt>
                <c:pt idx="209">
                  <c:v>0.35</c:v>
                </c:pt>
                <c:pt idx="210">
                  <c:v>0.35</c:v>
                </c:pt>
                <c:pt idx="211">
                  <c:v>0.35</c:v>
                </c:pt>
                <c:pt idx="212">
                  <c:v>0.35</c:v>
                </c:pt>
                <c:pt idx="213">
                  <c:v>0.35</c:v>
                </c:pt>
                <c:pt idx="214">
                  <c:v>0.35</c:v>
                </c:pt>
                <c:pt idx="215">
                  <c:v>0.35</c:v>
                </c:pt>
                <c:pt idx="216">
                  <c:v>0.35</c:v>
                </c:pt>
                <c:pt idx="217">
                  <c:v>0.35</c:v>
                </c:pt>
                <c:pt idx="218">
                  <c:v>0.35</c:v>
                </c:pt>
                <c:pt idx="219">
                  <c:v>0.35</c:v>
                </c:pt>
                <c:pt idx="220">
                  <c:v>0.35</c:v>
                </c:pt>
                <c:pt idx="221">
                  <c:v>0.35</c:v>
                </c:pt>
                <c:pt idx="222">
                  <c:v>0.35</c:v>
                </c:pt>
                <c:pt idx="223">
                  <c:v>0.35</c:v>
                </c:pt>
                <c:pt idx="224">
                  <c:v>0.35</c:v>
                </c:pt>
                <c:pt idx="225">
                  <c:v>0.35</c:v>
                </c:pt>
                <c:pt idx="226">
                  <c:v>0.35</c:v>
                </c:pt>
                <c:pt idx="227">
                  <c:v>0.35</c:v>
                </c:pt>
                <c:pt idx="228">
                  <c:v>0.35</c:v>
                </c:pt>
                <c:pt idx="229">
                  <c:v>0.35</c:v>
                </c:pt>
                <c:pt idx="230">
                  <c:v>0.35</c:v>
                </c:pt>
                <c:pt idx="231">
                  <c:v>0.35</c:v>
                </c:pt>
                <c:pt idx="232">
                  <c:v>0.35</c:v>
                </c:pt>
                <c:pt idx="233">
                  <c:v>0.35</c:v>
                </c:pt>
                <c:pt idx="234">
                  <c:v>0.35</c:v>
                </c:pt>
                <c:pt idx="235">
                  <c:v>0.35</c:v>
                </c:pt>
                <c:pt idx="236">
                  <c:v>0.35</c:v>
                </c:pt>
                <c:pt idx="237">
                  <c:v>0.35</c:v>
                </c:pt>
                <c:pt idx="238">
                  <c:v>0.35</c:v>
                </c:pt>
                <c:pt idx="239">
                  <c:v>0.35</c:v>
                </c:pt>
                <c:pt idx="240">
                  <c:v>0.35</c:v>
                </c:pt>
                <c:pt idx="241">
                  <c:v>0.35</c:v>
                </c:pt>
                <c:pt idx="242">
                  <c:v>0.35</c:v>
                </c:pt>
                <c:pt idx="243">
                  <c:v>0.35</c:v>
                </c:pt>
                <c:pt idx="244">
                  <c:v>0.35</c:v>
                </c:pt>
                <c:pt idx="245">
                  <c:v>0.35</c:v>
                </c:pt>
                <c:pt idx="246">
                  <c:v>0.35</c:v>
                </c:pt>
                <c:pt idx="247">
                  <c:v>0.35</c:v>
                </c:pt>
                <c:pt idx="248">
                  <c:v>0.35</c:v>
                </c:pt>
                <c:pt idx="249">
                  <c:v>0.35</c:v>
                </c:pt>
                <c:pt idx="250">
                  <c:v>0.35</c:v>
                </c:pt>
                <c:pt idx="251">
                  <c:v>0.35</c:v>
                </c:pt>
                <c:pt idx="252">
                  <c:v>0.35</c:v>
                </c:pt>
                <c:pt idx="253">
                  <c:v>0.35</c:v>
                </c:pt>
                <c:pt idx="254">
                  <c:v>0.35</c:v>
                </c:pt>
                <c:pt idx="255">
                  <c:v>0.35</c:v>
                </c:pt>
                <c:pt idx="256">
                  <c:v>0.35</c:v>
                </c:pt>
                <c:pt idx="257">
                  <c:v>0.35</c:v>
                </c:pt>
                <c:pt idx="258">
                  <c:v>0.35</c:v>
                </c:pt>
                <c:pt idx="259">
                  <c:v>0.35</c:v>
                </c:pt>
                <c:pt idx="260">
                  <c:v>0.35</c:v>
                </c:pt>
                <c:pt idx="261">
                  <c:v>0.35</c:v>
                </c:pt>
                <c:pt idx="262">
                  <c:v>0.35</c:v>
                </c:pt>
                <c:pt idx="263">
                  <c:v>0.35</c:v>
                </c:pt>
                <c:pt idx="264">
                  <c:v>0.35</c:v>
                </c:pt>
                <c:pt idx="265">
                  <c:v>0.35</c:v>
                </c:pt>
                <c:pt idx="266">
                  <c:v>0.35</c:v>
                </c:pt>
                <c:pt idx="267">
                  <c:v>0.35</c:v>
                </c:pt>
                <c:pt idx="268">
                  <c:v>0.35</c:v>
                </c:pt>
                <c:pt idx="269">
                  <c:v>0.35</c:v>
                </c:pt>
                <c:pt idx="270">
                  <c:v>0.35</c:v>
                </c:pt>
                <c:pt idx="271">
                  <c:v>0.35</c:v>
                </c:pt>
                <c:pt idx="272">
                  <c:v>0.35</c:v>
                </c:pt>
                <c:pt idx="273">
                  <c:v>0.35</c:v>
                </c:pt>
                <c:pt idx="274">
                  <c:v>0.35</c:v>
                </c:pt>
                <c:pt idx="275">
                  <c:v>0.35</c:v>
                </c:pt>
                <c:pt idx="276">
                  <c:v>0.35</c:v>
                </c:pt>
                <c:pt idx="277">
                  <c:v>0.35</c:v>
                </c:pt>
                <c:pt idx="278">
                  <c:v>0.35</c:v>
                </c:pt>
                <c:pt idx="279">
                  <c:v>0.35</c:v>
                </c:pt>
                <c:pt idx="280">
                  <c:v>0.35</c:v>
                </c:pt>
                <c:pt idx="281">
                  <c:v>0.35</c:v>
                </c:pt>
                <c:pt idx="282">
                  <c:v>0.35</c:v>
                </c:pt>
                <c:pt idx="283">
                  <c:v>0.35</c:v>
                </c:pt>
                <c:pt idx="284">
                  <c:v>0.35</c:v>
                </c:pt>
                <c:pt idx="285">
                  <c:v>0.35</c:v>
                </c:pt>
                <c:pt idx="286">
                  <c:v>0.35</c:v>
                </c:pt>
                <c:pt idx="287">
                  <c:v>0.35</c:v>
                </c:pt>
                <c:pt idx="288">
                  <c:v>0.35</c:v>
                </c:pt>
                <c:pt idx="289">
                  <c:v>0.35</c:v>
                </c:pt>
                <c:pt idx="290">
                  <c:v>0.35</c:v>
                </c:pt>
                <c:pt idx="291">
                  <c:v>0.35</c:v>
                </c:pt>
                <c:pt idx="292">
                  <c:v>0.35</c:v>
                </c:pt>
                <c:pt idx="293">
                  <c:v>0.35</c:v>
                </c:pt>
                <c:pt idx="294">
                  <c:v>0.35</c:v>
                </c:pt>
                <c:pt idx="295">
                  <c:v>0.35</c:v>
                </c:pt>
                <c:pt idx="296">
                  <c:v>0.35</c:v>
                </c:pt>
                <c:pt idx="297">
                  <c:v>0.35</c:v>
                </c:pt>
                <c:pt idx="298">
                  <c:v>0.35</c:v>
                </c:pt>
                <c:pt idx="299">
                  <c:v>0.35</c:v>
                </c:pt>
                <c:pt idx="300">
                  <c:v>0.35</c:v>
                </c:pt>
                <c:pt idx="301">
                  <c:v>0.35</c:v>
                </c:pt>
                <c:pt idx="302">
                  <c:v>0.35</c:v>
                </c:pt>
                <c:pt idx="303">
                  <c:v>0.35</c:v>
                </c:pt>
                <c:pt idx="304">
                  <c:v>0.35</c:v>
                </c:pt>
                <c:pt idx="305">
                  <c:v>0.35</c:v>
                </c:pt>
                <c:pt idx="306">
                  <c:v>0.35</c:v>
                </c:pt>
                <c:pt idx="307">
                  <c:v>0.35</c:v>
                </c:pt>
                <c:pt idx="308">
                  <c:v>0.35</c:v>
                </c:pt>
                <c:pt idx="309">
                  <c:v>0.35</c:v>
                </c:pt>
                <c:pt idx="310">
                  <c:v>0.35</c:v>
                </c:pt>
                <c:pt idx="311">
                  <c:v>0.35</c:v>
                </c:pt>
                <c:pt idx="312">
                  <c:v>0.35</c:v>
                </c:pt>
                <c:pt idx="313">
                  <c:v>0.35</c:v>
                </c:pt>
                <c:pt idx="314">
                  <c:v>0.35</c:v>
                </c:pt>
                <c:pt idx="315">
                  <c:v>0.35</c:v>
                </c:pt>
                <c:pt idx="316">
                  <c:v>0.35</c:v>
                </c:pt>
                <c:pt idx="317">
                  <c:v>0.35</c:v>
                </c:pt>
                <c:pt idx="318">
                  <c:v>0.35</c:v>
                </c:pt>
                <c:pt idx="319">
                  <c:v>0.35</c:v>
                </c:pt>
                <c:pt idx="320">
                  <c:v>0.35</c:v>
                </c:pt>
                <c:pt idx="321">
                  <c:v>0.35</c:v>
                </c:pt>
                <c:pt idx="322">
                  <c:v>0.35</c:v>
                </c:pt>
                <c:pt idx="323">
                  <c:v>0.35</c:v>
                </c:pt>
                <c:pt idx="324">
                  <c:v>0.35</c:v>
                </c:pt>
                <c:pt idx="325">
                  <c:v>0.35</c:v>
                </c:pt>
                <c:pt idx="326">
                  <c:v>0.35</c:v>
                </c:pt>
                <c:pt idx="327">
                  <c:v>0.35</c:v>
                </c:pt>
                <c:pt idx="328">
                  <c:v>0.35</c:v>
                </c:pt>
                <c:pt idx="329">
                  <c:v>0.35</c:v>
                </c:pt>
                <c:pt idx="330">
                  <c:v>0.35</c:v>
                </c:pt>
                <c:pt idx="331">
                  <c:v>0.35</c:v>
                </c:pt>
                <c:pt idx="332">
                  <c:v>0.35</c:v>
                </c:pt>
                <c:pt idx="333">
                  <c:v>0.35</c:v>
                </c:pt>
                <c:pt idx="334">
                  <c:v>0.35</c:v>
                </c:pt>
                <c:pt idx="335">
                  <c:v>0.35</c:v>
                </c:pt>
                <c:pt idx="336">
                  <c:v>0.35</c:v>
                </c:pt>
                <c:pt idx="337">
                  <c:v>0.35</c:v>
                </c:pt>
                <c:pt idx="338">
                  <c:v>0.35</c:v>
                </c:pt>
                <c:pt idx="339">
                  <c:v>0.35</c:v>
                </c:pt>
                <c:pt idx="340">
                  <c:v>0.35</c:v>
                </c:pt>
                <c:pt idx="341">
                  <c:v>0.35</c:v>
                </c:pt>
                <c:pt idx="342">
                  <c:v>0.35</c:v>
                </c:pt>
                <c:pt idx="343">
                  <c:v>0.35</c:v>
                </c:pt>
                <c:pt idx="344">
                  <c:v>0.35</c:v>
                </c:pt>
                <c:pt idx="345">
                  <c:v>0.35</c:v>
                </c:pt>
                <c:pt idx="346">
                  <c:v>0.35</c:v>
                </c:pt>
                <c:pt idx="347">
                  <c:v>0.35</c:v>
                </c:pt>
                <c:pt idx="348">
                  <c:v>0.35</c:v>
                </c:pt>
                <c:pt idx="349">
                  <c:v>0.35</c:v>
                </c:pt>
                <c:pt idx="350">
                  <c:v>0.35</c:v>
                </c:pt>
                <c:pt idx="351">
                  <c:v>0.35</c:v>
                </c:pt>
                <c:pt idx="352">
                  <c:v>0.35</c:v>
                </c:pt>
                <c:pt idx="353">
                  <c:v>0.35</c:v>
                </c:pt>
                <c:pt idx="354">
                  <c:v>0.35</c:v>
                </c:pt>
                <c:pt idx="355">
                  <c:v>0.35</c:v>
                </c:pt>
                <c:pt idx="356">
                  <c:v>0.35</c:v>
                </c:pt>
                <c:pt idx="357">
                  <c:v>0.35</c:v>
                </c:pt>
                <c:pt idx="358">
                  <c:v>0.35</c:v>
                </c:pt>
                <c:pt idx="359">
                  <c:v>0.35</c:v>
                </c:pt>
                <c:pt idx="360">
                  <c:v>0.35</c:v>
                </c:pt>
                <c:pt idx="361">
                  <c:v>0.35</c:v>
                </c:pt>
                <c:pt idx="362">
                  <c:v>0.35</c:v>
                </c:pt>
                <c:pt idx="363">
                  <c:v>0.35</c:v>
                </c:pt>
                <c:pt idx="364">
                  <c:v>0.35</c:v>
                </c:pt>
                <c:pt idx="365">
                  <c:v>0.35</c:v>
                </c:pt>
                <c:pt idx="366">
                  <c:v>0.35</c:v>
                </c:pt>
                <c:pt idx="367">
                  <c:v>0.35</c:v>
                </c:pt>
                <c:pt idx="368">
                  <c:v>0.35</c:v>
                </c:pt>
                <c:pt idx="369">
                  <c:v>0.35</c:v>
                </c:pt>
                <c:pt idx="370">
                  <c:v>0.35</c:v>
                </c:pt>
                <c:pt idx="371">
                  <c:v>0.35</c:v>
                </c:pt>
                <c:pt idx="372">
                  <c:v>0.35</c:v>
                </c:pt>
                <c:pt idx="373">
                  <c:v>0.35</c:v>
                </c:pt>
                <c:pt idx="374">
                  <c:v>0.35</c:v>
                </c:pt>
                <c:pt idx="375">
                  <c:v>0.35</c:v>
                </c:pt>
                <c:pt idx="376">
                  <c:v>0.35</c:v>
                </c:pt>
                <c:pt idx="377">
                  <c:v>0.35</c:v>
                </c:pt>
                <c:pt idx="378">
                  <c:v>0.35</c:v>
                </c:pt>
                <c:pt idx="379">
                  <c:v>0.35</c:v>
                </c:pt>
                <c:pt idx="380">
                  <c:v>0.35</c:v>
                </c:pt>
                <c:pt idx="381">
                  <c:v>0.35</c:v>
                </c:pt>
                <c:pt idx="382">
                  <c:v>0.35</c:v>
                </c:pt>
                <c:pt idx="383">
                  <c:v>0.35</c:v>
                </c:pt>
                <c:pt idx="384">
                  <c:v>0.35</c:v>
                </c:pt>
                <c:pt idx="385">
                  <c:v>0.35</c:v>
                </c:pt>
                <c:pt idx="386">
                  <c:v>0.35</c:v>
                </c:pt>
                <c:pt idx="387">
                  <c:v>0.35</c:v>
                </c:pt>
                <c:pt idx="388">
                  <c:v>0.35</c:v>
                </c:pt>
                <c:pt idx="389">
                  <c:v>0.35</c:v>
                </c:pt>
                <c:pt idx="390">
                  <c:v>0.35</c:v>
                </c:pt>
                <c:pt idx="391">
                  <c:v>0.35</c:v>
                </c:pt>
                <c:pt idx="392">
                  <c:v>0.35</c:v>
                </c:pt>
                <c:pt idx="393">
                  <c:v>0.35</c:v>
                </c:pt>
                <c:pt idx="394">
                  <c:v>0.35</c:v>
                </c:pt>
                <c:pt idx="395">
                  <c:v>0.35</c:v>
                </c:pt>
                <c:pt idx="396">
                  <c:v>0.35</c:v>
                </c:pt>
                <c:pt idx="397">
                  <c:v>0.35</c:v>
                </c:pt>
                <c:pt idx="398">
                  <c:v>0.35</c:v>
                </c:pt>
                <c:pt idx="399">
                  <c:v>0.35</c:v>
                </c:pt>
                <c:pt idx="400">
                  <c:v>0.35</c:v>
                </c:pt>
                <c:pt idx="401">
                  <c:v>0.35</c:v>
                </c:pt>
                <c:pt idx="402">
                  <c:v>0.35</c:v>
                </c:pt>
                <c:pt idx="403">
                  <c:v>0.35</c:v>
                </c:pt>
                <c:pt idx="404">
                  <c:v>0.35</c:v>
                </c:pt>
                <c:pt idx="405">
                  <c:v>0.35</c:v>
                </c:pt>
                <c:pt idx="406">
                  <c:v>0.35</c:v>
                </c:pt>
                <c:pt idx="407">
                  <c:v>0.35</c:v>
                </c:pt>
                <c:pt idx="408">
                  <c:v>0.35</c:v>
                </c:pt>
                <c:pt idx="409">
                  <c:v>0.35</c:v>
                </c:pt>
                <c:pt idx="410">
                  <c:v>0.35</c:v>
                </c:pt>
                <c:pt idx="411">
                  <c:v>0.35</c:v>
                </c:pt>
                <c:pt idx="412">
                  <c:v>0.35</c:v>
                </c:pt>
                <c:pt idx="413">
                  <c:v>0.35</c:v>
                </c:pt>
                <c:pt idx="414">
                  <c:v>0.35</c:v>
                </c:pt>
                <c:pt idx="415">
                  <c:v>0.35</c:v>
                </c:pt>
                <c:pt idx="416">
                  <c:v>0.35</c:v>
                </c:pt>
                <c:pt idx="417">
                  <c:v>0.35</c:v>
                </c:pt>
                <c:pt idx="418">
                  <c:v>0.35</c:v>
                </c:pt>
                <c:pt idx="419">
                  <c:v>0.35</c:v>
                </c:pt>
                <c:pt idx="420">
                  <c:v>0.35</c:v>
                </c:pt>
                <c:pt idx="421">
                  <c:v>0.35</c:v>
                </c:pt>
                <c:pt idx="422">
                  <c:v>0.35</c:v>
                </c:pt>
                <c:pt idx="423">
                  <c:v>0.35</c:v>
                </c:pt>
                <c:pt idx="424">
                  <c:v>0.35</c:v>
                </c:pt>
                <c:pt idx="425">
                  <c:v>0.35</c:v>
                </c:pt>
                <c:pt idx="426">
                  <c:v>0.35</c:v>
                </c:pt>
                <c:pt idx="427">
                  <c:v>0.35</c:v>
                </c:pt>
                <c:pt idx="428">
                  <c:v>0.35</c:v>
                </c:pt>
                <c:pt idx="429">
                  <c:v>0.35</c:v>
                </c:pt>
                <c:pt idx="430">
                  <c:v>0.35</c:v>
                </c:pt>
                <c:pt idx="431">
                  <c:v>0.35</c:v>
                </c:pt>
                <c:pt idx="432">
                  <c:v>0.35</c:v>
                </c:pt>
                <c:pt idx="433">
                  <c:v>0.35</c:v>
                </c:pt>
                <c:pt idx="434">
                  <c:v>0.35</c:v>
                </c:pt>
                <c:pt idx="435">
                  <c:v>0.35</c:v>
                </c:pt>
                <c:pt idx="436">
                  <c:v>0.35</c:v>
                </c:pt>
                <c:pt idx="437">
                  <c:v>0.35</c:v>
                </c:pt>
                <c:pt idx="438">
                  <c:v>0.35</c:v>
                </c:pt>
                <c:pt idx="439">
                  <c:v>0.35</c:v>
                </c:pt>
                <c:pt idx="440">
                  <c:v>0.35</c:v>
                </c:pt>
                <c:pt idx="441">
                  <c:v>0.35</c:v>
                </c:pt>
                <c:pt idx="442">
                  <c:v>0.35</c:v>
                </c:pt>
                <c:pt idx="443">
                  <c:v>0.35</c:v>
                </c:pt>
                <c:pt idx="444">
                  <c:v>0.35</c:v>
                </c:pt>
                <c:pt idx="445">
                  <c:v>0.35</c:v>
                </c:pt>
                <c:pt idx="446">
                  <c:v>0.35</c:v>
                </c:pt>
                <c:pt idx="447">
                  <c:v>0.35</c:v>
                </c:pt>
                <c:pt idx="448">
                  <c:v>0.35</c:v>
                </c:pt>
                <c:pt idx="449">
                  <c:v>0.35</c:v>
                </c:pt>
                <c:pt idx="450">
                  <c:v>0.35</c:v>
                </c:pt>
                <c:pt idx="451">
                  <c:v>0.35</c:v>
                </c:pt>
                <c:pt idx="452">
                  <c:v>0.35</c:v>
                </c:pt>
                <c:pt idx="453">
                  <c:v>0.35</c:v>
                </c:pt>
                <c:pt idx="454">
                  <c:v>0.35</c:v>
                </c:pt>
                <c:pt idx="455">
                  <c:v>0.35</c:v>
                </c:pt>
                <c:pt idx="456">
                  <c:v>0.35</c:v>
                </c:pt>
                <c:pt idx="457">
                  <c:v>0.35</c:v>
                </c:pt>
                <c:pt idx="458">
                  <c:v>0.35</c:v>
                </c:pt>
                <c:pt idx="459">
                  <c:v>0.35</c:v>
                </c:pt>
                <c:pt idx="460">
                  <c:v>0.35</c:v>
                </c:pt>
                <c:pt idx="461">
                  <c:v>0.35</c:v>
                </c:pt>
                <c:pt idx="462">
                  <c:v>0.35</c:v>
                </c:pt>
                <c:pt idx="463">
                  <c:v>0.35</c:v>
                </c:pt>
                <c:pt idx="464">
                  <c:v>0.35</c:v>
                </c:pt>
                <c:pt idx="465">
                  <c:v>0.35</c:v>
                </c:pt>
                <c:pt idx="466">
                  <c:v>0.35</c:v>
                </c:pt>
                <c:pt idx="467">
                  <c:v>0.35</c:v>
                </c:pt>
                <c:pt idx="468">
                  <c:v>0.35</c:v>
                </c:pt>
                <c:pt idx="469">
                  <c:v>0.35</c:v>
                </c:pt>
                <c:pt idx="470">
                  <c:v>0.35</c:v>
                </c:pt>
                <c:pt idx="471">
                  <c:v>0.35</c:v>
                </c:pt>
                <c:pt idx="472">
                  <c:v>0.35</c:v>
                </c:pt>
                <c:pt idx="473">
                  <c:v>0.35</c:v>
                </c:pt>
                <c:pt idx="474">
                  <c:v>0.35</c:v>
                </c:pt>
                <c:pt idx="475">
                  <c:v>0.35</c:v>
                </c:pt>
                <c:pt idx="476">
                  <c:v>0.35</c:v>
                </c:pt>
                <c:pt idx="477">
                  <c:v>0.35</c:v>
                </c:pt>
                <c:pt idx="478">
                  <c:v>0.35</c:v>
                </c:pt>
                <c:pt idx="479">
                  <c:v>0.35</c:v>
                </c:pt>
                <c:pt idx="480">
                  <c:v>0.35</c:v>
                </c:pt>
                <c:pt idx="481">
                  <c:v>0.35</c:v>
                </c:pt>
                <c:pt idx="482">
                  <c:v>0.35</c:v>
                </c:pt>
                <c:pt idx="483">
                  <c:v>0.35</c:v>
                </c:pt>
                <c:pt idx="484">
                  <c:v>0.35</c:v>
                </c:pt>
                <c:pt idx="485">
                  <c:v>0.35</c:v>
                </c:pt>
                <c:pt idx="486">
                  <c:v>0.35</c:v>
                </c:pt>
                <c:pt idx="487">
                  <c:v>0.35</c:v>
                </c:pt>
                <c:pt idx="488">
                  <c:v>0.35</c:v>
                </c:pt>
                <c:pt idx="489">
                  <c:v>0.35</c:v>
                </c:pt>
                <c:pt idx="490">
                  <c:v>0.35</c:v>
                </c:pt>
                <c:pt idx="491">
                  <c:v>0.35</c:v>
                </c:pt>
                <c:pt idx="492">
                  <c:v>0.35</c:v>
                </c:pt>
                <c:pt idx="493">
                  <c:v>0.35</c:v>
                </c:pt>
                <c:pt idx="494">
                  <c:v>0.35</c:v>
                </c:pt>
                <c:pt idx="495">
                  <c:v>0.35</c:v>
                </c:pt>
                <c:pt idx="496">
                  <c:v>0.35</c:v>
                </c:pt>
                <c:pt idx="497">
                  <c:v>0.35</c:v>
                </c:pt>
                <c:pt idx="498">
                  <c:v>0.35</c:v>
                </c:pt>
                <c:pt idx="499">
                  <c:v>0.35</c:v>
                </c:pt>
                <c:pt idx="500">
                  <c:v>0.35</c:v>
                </c:pt>
                <c:pt idx="501">
                  <c:v>0.35</c:v>
                </c:pt>
                <c:pt idx="502">
                  <c:v>0.35</c:v>
                </c:pt>
                <c:pt idx="503">
                  <c:v>0.35</c:v>
                </c:pt>
                <c:pt idx="504">
                  <c:v>0.35</c:v>
                </c:pt>
                <c:pt idx="505">
                  <c:v>0.35</c:v>
                </c:pt>
                <c:pt idx="506">
                  <c:v>0.35</c:v>
                </c:pt>
                <c:pt idx="507">
                  <c:v>0.35</c:v>
                </c:pt>
                <c:pt idx="508">
                  <c:v>0.35</c:v>
                </c:pt>
                <c:pt idx="509">
                  <c:v>0.35</c:v>
                </c:pt>
                <c:pt idx="510">
                  <c:v>0.35</c:v>
                </c:pt>
                <c:pt idx="511">
                  <c:v>0.35</c:v>
                </c:pt>
                <c:pt idx="512">
                  <c:v>0.35</c:v>
                </c:pt>
                <c:pt idx="513">
                  <c:v>0.35</c:v>
                </c:pt>
                <c:pt idx="514">
                  <c:v>0.35</c:v>
                </c:pt>
                <c:pt idx="515">
                  <c:v>0.35</c:v>
                </c:pt>
                <c:pt idx="516">
                  <c:v>0.35</c:v>
                </c:pt>
                <c:pt idx="517">
                  <c:v>0.35</c:v>
                </c:pt>
                <c:pt idx="518">
                  <c:v>0.35</c:v>
                </c:pt>
                <c:pt idx="519">
                  <c:v>0.35</c:v>
                </c:pt>
                <c:pt idx="520">
                  <c:v>0.35</c:v>
                </c:pt>
                <c:pt idx="521">
                  <c:v>0.35</c:v>
                </c:pt>
                <c:pt idx="522">
                  <c:v>0.35</c:v>
                </c:pt>
                <c:pt idx="523">
                  <c:v>0.35</c:v>
                </c:pt>
                <c:pt idx="524">
                  <c:v>0.35</c:v>
                </c:pt>
                <c:pt idx="525">
                  <c:v>0.35</c:v>
                </c:pt>
                <c:pt idx="526">
                  <c:v>0.35</c:v>
                </c:pt>
                <c:pt idx="527">
                  <c:v>0.35</c:v>
                </c:pt>
                <c:pt idx="528">
                  <c:v>0.35</c:v>
                </c:pt>
                <c:pt idx="529">
                  <c:v>0.35</c:v>
                </c:pt>
                <c:pt idx="530">
                  <c:v>0.35</c:v>
                </c:pt>
                <c:pt idx="531">
                  <c:v>0.35</c:v>
                </c:pt>
                <c:pt idx="532">
                  <c:v>0.35</c:v>
                </c:pt>
                <c:pt idx="533">
                  <c:v>0.35</c:v>
                </c:pt>
                <c:pt idx="534">
                  <c:v>0.35</c:v>
                </c:pt>
                <c:pt idx="535">
                  <c:v>0.35</c:v>
                </c:pt>
                <c:pt idx="536">
                  <c:v>0.35</c:v>
                </c:pt>
                <c:pt idx="537">
                  <c:v>0.35</c:v>
                </c:pt>
                <c:pt idx="538">
                  <c:v>0.35</c:v>
                </c:pt>
                <c:pt idx="539">
                  <c:v>0.35</c:v>
                </c:pt>
                <c:pt idx="540">
                  <c:v>0.35</c:v>
                </c:pt>
                <c:pt idx="541">
                  <c:v>0.35</c:v>
                </c:pt>
                <c:pt idx="542">
                  <c:v>0.35</c:v>
                </c:pt>
                <c:pt idx="543">
                  <c:v>0.35</c:v>
                </c:pt>
                <c:pt idx="544">
                  <c:v>0.35</c:v>
                </c:pt>
                <c:pt idx="545">
                  <c:v>0.35</c:v>
                </c:pt>
                <c:pt idx="546">
                  <c:v>0.35</c:v>
                </c:pt>
                <c:pt idx="547">
                  <c:v>0.35</c:v>
                </c:pt>
                <c:pt idx="548">
                  <c:v>0.35</c:v>
                </c:pt>
                <c:pt idx="549">
                  <c:v>0.35</c:v>
                </c:pt>
                <c:pt idx="550">
                  <c:v>0.35</c:v>
                </c:pt>
                <c:pt idx="551">
                  <c:v>0.35</c:v>
                </c:pt>
                <c:pt idx="552">
                  <c:v>0.35</c:v>
                </c:pt>
                <c:pt idx="553">
                  <c:v>0.35</c:v>
                </c:pt>
                <c:pt idx="554">
                  <c:v>0.35</c:v>
                </c:pt>
                <c:pt idx="555">
                  <c:v>0.35</c:v>
                </c:pt>
                <c:pt idx="556">
                  <c:v>0.35</c:v>
                </c:pt>
                <c:pt idx="557">
                  <c:v>0.35</c:v>
                </c:pt>
                <c:pt idx="558">
                  <c:v>0.35</c:v>
                </c:pt>
                <c:pt idx="559">
                  <c:v>0.35</c:v>
                </c:pt>
                <c:pt idx="560">
                  <c:v>0.35</c:v>
                </c:pt>
                <c:pt idx="561">
                  <c:v>0.35</c:v>
                </c:pt>
                <c:pt idx="562">
                  <c:v>0.35</c:v>
                </c:pt>
                <c:pt idx="563">
                  <c:v>0.35</c:v>
                </c:pt>
                <c:pt idx="564">
                  <c:v>0.35</c:v>
                </c:pt>
                <c:pt idx="565">
                  <c:v>0.35</c:v>
                </c:pt>
                <c:pt idx="566">
                  <c:v>0.35</c:v>
                </c:pt>
                <c:pt idx="567">
                  <c:v>0.35</c:v>
                </c:pt>
                <c:pt idx="568">
                  <c:v>0.35</c:v>
                </c:pt>
                <c:pt idx="569">
                  <c:v>0.35</c:v>
                </c:pt>
                <c:pt idx="570">
                  <c:v>0.35</c:v>
                </c:pt>
                <c:pt idx="571">
                  <c:v>0.35</c:v>
                </c:pt>
                <c:pt idx="572">
                  <c:v>0.35</c:v>
                </c:pt>
                <c:pt idx="573">
                  <c:v>0.35</c:v>
                </c:pt>
                <c:pt idx="574">
                  <c:v>0.35</c:v>
                </c:pt>
                <c:pt idx="575">
                  <c:v>0.35</c:v>
                </c:pt>
                <c:pt idx="576">
                  <c:v>0.35</c:v>
                </c:pt>
                <c:pt idx="577">
                  <c:v>0.35</c:v>
                </c:pt>
                <c:pt idx="578">
                  <c:v>0.35</c:v>
                </c:pt>
                <c:pt idx="579">
                  <c:v>0.35</c:v>
                </c:pt>
                <c:pt idx="580">
                  <c:v>0.35</c:v>
                </c:pt>
                <c:pt idx="581">
                  <c:v>0.35</c:v>
                </c:pt>
                <c:pt idx="582">
                  <c:v>0.35</c:v>
                </c:pt>
                <c:pt idx="583">
                  <c:v>0.35</c:v>
                </c:pt>
                <c:pt idx="584">
                  <c:v>0.35</c:v>
                </c:pt>
                <c:pt idx="585">
                  <c:v>0.35</c:v>
                </c:pt>
                <c:pt idx="586">
                  <c:v>0.35</c:v>
                </c:pt>
                <c:pt idx="587">
                  <c:v>0.35</c:v>
                </c:pt>
                <c:pt idx="588">
                  <c:v>0.35</c:v>
                </c:pt>
                <c:pt idx="589">
                  <c:v>0.35</c:v>
                </c:pt>
                <c:pt idx="590">
                  <c:v>0.35</c:v>
                </c:pt>
                <c:pt idx="591">
                  <c:v>0.35</c:v>
                </c:pt>
                <c:pt idx="592">
                  <c:v>0.35</c:v>
                </c:pt>
                <c:pt idx="593">
                  <c:v>0.35</c:v>
                </c:pt>
                <c:pt idx="594">
                  <c:v>0.35</c:v>
                </c:pt>
                <c:pt idx="595">
                  <c:v>0.35</c:v>
                </c:pt>
                <c:pt idx="596">
                  <c:v>0.35</c:v>
                </c:pt>
                <c:pt idx="597">
                  <c:v>0.35</c:v>
                </c:pt>
                <c:pt idx="598">
                  <c:v>0.35</c:v>
                </c:pt>
                <c:pt idx="599">
                  <c:v>0.35</c:v>
                </c:pt>
                <c:pt idx="600">
                  <c:v>0.35</c:v>
                </c:pt>
                <c:pt idx="601">
                  <c:v>0.35</c:v>
                </c:pt>
                <c:pt idx="602">
                  <c:v>0.35</c:v>
                </c:pt>
                <c:pt idx="603">
                  <c:v>0.35</c:v>
                </c:pt>
                <c:pt idx="604">
                  <c:v>0.35</c:v>
                </c:pt>
                <c:pt idx="605">
                  <c:v>0.35</c:v>
                </c:pt>
                <c:pt idx="606">
                  <c:v>0.35</c:v>
                </c:pt>
                <c:pt idx="607">
                  <c:v>0.35</c:v>
                </c:pt>
                <c:pt idx="608">
                  <c:v>0.35</c:v>
                </c:pt>
                <c:pt idx="609">
                  <c:v>0.35</c:v>
                </c:pt>
                <c:pt idx="610">
                  <c:v>0.35</c:v>
                </c:pt>
                <c:pt idx="611">
                  <c:v>0.35</c:v>
                </c:pt>
                <c:pt idx="612">
                  <c:v>0.35</c:v>
                </c:pt>
                <c:pt idx="613">
                  <c:v>0.35</c:v>
                </c:pt>
                <c:pt idx="614">
                  <c:v>0.35</c:v>
                </c:pt>
                <c:pt idx="615">
                  <c:v>0.35</c:v>
                </c:pt>
                <c:pt idx="616">
                  <c:v>0.35</c:v>
                </c:pt>
                <c:pt idx="617">
                  <c:v>0.35</c:v>
                </c:pt>
                <c:pt idx="618">
                  <c:v>0.35</c:v>
                </c:pt>
                <c:pt idx="619">
                  <c:v>0.35</c:v>
                </c:pt>
                <c:pt idx="620">
                  <c:v>0.35</c:v>
                </c:pt>
                <c:pt idx="621">
                  <c:v>0.35</c:v>
                </c:pt>
                <c:pt idx="622">
                  <c:v>0.35</c:v>
                </c:pt>
                <c:pt idx="623">
                  <c:v>0.35</c:v>
                </c:pt>
                <c:pt idx="624">
                  <c:v>0.35</c:v>
                </c:pt>
                <c:pt idx="625">
                  <c:v>0.35</c:v>
                </c:pt>
                <c:pt idx="626">
                  <c:v>0.35</c:v>
                </c:pt>
                <c:pt idx="627">
                  <c:v>0.35</c:v>
                </c:pt>
                <c:pt idx="628">
                  <c:v>0.35</c:v>
                </c:pt>
                <c:pt idx="629">
                  <c:v>0.35</c:v>
                </c:pt>
                <c:pt idx="630">
                  <c:v>0.35</c:v>
                </c:pt>
                <c:pt idx="631">
                  <c:v>0.35</c:v>
                </c:pt>
                <c:pt idx="632">
                  <c:v>0.35</c:v>
                </c:pt>
                <c:pt idx="633">
                  <c:v>0.35</c:v>
                </c:pt>
                <c:pt idx="634">
                  <c:v>0.35</c:v>
                </c:pt>
                <c:pt idx="635">
                  <c:v>0.35</c:v>
                </c:pt>
                <c:pt idx="636">
                  <c:v>0.35</c:v>
                </c:pt>
                <c:pt idx="637">
                  <c:v>0.35</c:v>
                </c:pt>
                <c:pt idx="638">
                  <c:v>0.35</c:v>
                </c:pt>
                <c:pt idx="639">
                  <c:v>0.35</c:v>
                </c:pt>
                <c:pt idx="640">
                  <c:v>0.35</c:v>
                </c:pt>
                <c:pt idx="641">
                  <c:v>0.35</c:v>
                </c:pt>
                <c:pt idx="642">
                  <c:v>0.35</c:v>
                </c:pt>
                <c:pt idx="643">
                  <c:v>0.35</c:v>
                </c:pt>
                <c:pt idx="644">
                  <c:v>0.35</c:v>
                </c:pt>
                <c:pt idx="645">
                  <c:v>0.35</c:v>
                </c:pt>
                <c:pt idx="646">
                  <c:v>0.35</c:v>
                </c:pt>
                <c:pt idx="647">
                  <c:v>0.35</c:v>
                </c:pt>
                <c:pt idx="648">
                  <c:v>0.35</c:v>
                </c:pt>
                <c:pt idx="649">
                  <c:v>0.35</c:v>
                </c:pt>
                <c:pt idx="650">
                  <c:v>0.35</c:v>
                </c:pt>
                <c:pt idx="651">
                  <c:v>0.35</c:v>
                </c:pt>
                <c:pt idx="652">
                  <c:v>0.35</c:v>
                </c:pt>
                <c:pt idx="653">
                  <c:v>0.35</c:v>
                </c:pt>
                <c:pt idx="654">
                  <c:v>0.35</c:v>
                </c:pt>
                <c:pt idx="655">
                  <c:v>0.35</c:v>
                </c:pt>
                <c:pt idx="656">
                  <c:v>0.35</c:v>
                </c:pt>
                <c:pt idx="657">
                  <c:v>0.35</c:v>
                </c:pt>
                <c:pt idx="658">
                  <c:v>0.35</c:v>
                </c:pt>
                <c:pt idx="659">
                  <c:v>0.35</c:v>
                </c:pt>
                <c:pt idx="660">
                  <c:v>0.35</c:v>
                </c:pt>
                <c:pt idx="661">
                  <c:v>0.35</c:v>
                </c:pt>
                <c:pt idx="662">
                  <c:v>0.35</c:v>
                </c:pt>
                <c:pt idx="663">
                  <c:v>0.35</c:v>
                </c:pt>
                <c:pt idx="664">
                  <c:v>0.35</c:v>
                </c:pt>
                <c:pt idx="665">
                  <c:v>0.35</c:v>
                </c:pt>
                <c:pt idx="666">
                  <c:v>0.35</c:v>
                </c:pt>
                <c:pt idx="667">
                  <c:v>0.35</c:v>
                </c:pt>
                <c:pt idx="668">
                  <c:v>0.35</c:v>
                </c:pt>
                <c:pt idx="669">
                  <c:v>0.35</c:v>
                </c:pt>
                <c:pt idx="670">
                  <c:v>0.35</c:v>
                </c:pt>
                <c:pt idx="671">
                  <c:v>0.35</c:v>
                </c:pt>
                <c:pt idx="672">
                  <c:v>0.35</c:v>
                </c:pt>
                <c:pt idx="673">
                  <c:v>0.35</c:v>
                </c:pt>
                <c:pt idx="674">
                  <c:v>0.35</c:v>
                </c:pt>
                <c:pt idx="675">
                  <c:v>0.35</c:v>
                </c:pt>
                <c:pt idx="676">
                  <c:v>0.35</c:v>
                </c:pt>
                <c:pt idx="677">
                  <c:v>0.35</c:v>
                </c:pt>
                <c:pt idx="678">
                  <c:v>0.35</c:v>
                </c:pt>
                <c:pt idx="679">
                  <c:v>0.35</c:v>
                </c:pt>
                <c:pt idx="680">
                  <c:v>0.35</c:v>
                </c:pt>
                <c:pt idx="681">
                  <c:v>0.35</c:v>
                </c:pt>
                <c:pt idx="682">
                  <c:v>0.35</c:v>
                </c:pt>
                <c:pt idx="683">
                  <c:v>0.35</c:v>
                </c:pt>
                <c:pt idx="684">
                  <c:v>0.35</c:v>
                </c:pt>
                <c:pt idx="685">
                  <c:v>0.35</c:v>
                </c:pt>
                <c:pt idx="686">
                  <c:v>0.35</c:v>
                </c:pt>
                <c:pt idx="687">
                  <c:v>0.35</c:v>
                </c:pt>
                <c:pt idx="688">
                  <c:v>0.35</c:v>
                </c:pt>
                <c:pt idx="689">
                  <c:v>0.35</c:v>
                </c:pt>
                <c:pt idx="690">
                  <c:v>0.35</c:v>
                </c:pt>
                <c:pt idx="691">
                  <c:v>0.35</c:v>
                </c:pt>
                <c:pt idx="692">
                  <c:v>0.35</c:v>
                </c:pt>
                <c:pt idx="693">
                  <c:v>0.35</c:v>
                </c:pt>
                <c:pt idx="694">
                  <c:v>0.35</c:v>
                </c:pt>
                <c:pt idx="695">
                  <c:v>0.35</c:v>
                </c:pt>
                <c:pt idx="696">
                  <c:v>0.35</c:v>
                </c:pt>
                <c:pt idx="697">
                  <c:v>0.35</c:v>
                </c:pt>
                <c:pt idx="698">
                  <c:v>0.35</c:v>
                </c:pt>
                <c:pt idx="699">
                  <c:v>0.35</c:v>
                </c:pt>
                <c:pt idx="700">
                  <c:v>0.35</c:v>
                </c:pt>
                <c:pt idx="701">
                  <c:v>0.35</c:v>
                </c:pt>
                <c:pt idx="702">
                  <c:v>0.35</c:v>
                </c:pt>
                <c:pt idx="703">
                  <c:v>0.35</c:v>
                </c:pt>
                <c:pt idx="704">
                  <c:v>0.35</c:v>
                </c:pt>
                <c:pt idx="705">
                  <c:v>0.35</c:v>
                </c:pt>
                <c:pt idx="706">
                  <c:v>0.35</c:v>
                </c:pt>
                <c:pt idx="707">
                  <c:v>0.35</c:v>
                </c:pt>
                <c:pt idx="708">
                  <c:v>0.35</c:v>
                </c:pt>
                <c:pt idx="709">
                  <c:v>0.35</c:v>
                </c:pt>
                <c:pt idx="710">
                  <c:v>0.35</c:v>
                </c:pt>
                <c:pt idx="711">
                  <c:v>0.35</c:v>
                </c:pt>
                <c:pt idx="712">
                  <c:v>0.35</c:v>
                </c:pt>
                <c:pt idx="713">
                  <c:v>0.35</c:v>
                </c:pt>
                <c:pt idx="714">
                  <c:v>0.35</c:v>
                </c:pt>
                <c:pt idx="715">
                  <c:v>0.35</c:v>
                </c:pt>
                <c:pt idx="716">
                  <c:v>0.35</c:v>
                </c:pt>
                <c:pt idx="717">
                  <c:v>0.35</c:v>
                </c:pt>
                <c:pt idx="718">
                  <c:v>0.35</c:v>
                </c:pt>
                <c:pt idx="719">
                  <c:v>0.35</c:v>
                </c:pt>
                <c:pt idx="720">
                  <c:v>0.35</c:v>
                </c:pt>
                <c:pt idx="721">
                  <c:v>0.35</c:v>
                </c:pt>
                <c:pt idx="722">
                  <c:v>0.35</c:v>
                </c:pt>
                <c:pt idx="723">
                  <c:v>0.35</c:v>
                </c:pt>
                <c:pt idx="724">
                  <c:v>0.35</c:v>
                </c:pt>
                <c:pt idx="725">
                  <c:v>0.35</c:v>
                </c:pt>
                <c:pt idx="726">
                  <c:v>0.35</c:v>
                </c:pt>
                <c:pt idx="727">
                  <c:v>0.35</c:v>
                </c:pt>
                <c:pt idx="728">
                  <c:v>0.35</c:v>
                </c:pt>
                <c:pt idx="729">
                  <c:v>0.35</c:v>
                </c:pt>
                <c:pt idx="730">
                  <c:v>0.35</c:v>
                </c:pt>
                <c:pt idx="731">
                  <c:v>0.35</c:v>
                </c:pt>
                <c:pt idx="732">
                  <c:v>0.35</c:v>
                </c:pt>
                <c:pt idx="733">
                  <c:v>0.35</c:v>
                </c:pt>
                <c:pt idx="734">
                  <c:v>0.35</c:v>
                </c:pt>
                <c:pt idx="735">
                  <c:v>0.35</c:v>
                </c:pt>
                <c:pt idx="736">
                  <c:v>0.35</c:v>
                </c:pt>
                <c:pt idx="737">
                  <c:v>0.35</c:v>
                </c:pt>
                <c:pt idx="738">
                  <c:v>0.35</c:v>
                </c:pt>
                <c:pt idx="739">
                  <c:v>0.35</c:v>
                </c:pt>
                <c:pt idx="740">
                  <c:v>0.35</c:v>
                </c:pt>
                <c:pt idx="741">
                  <c:v>0.35</c:v>
                </c:pt>
                <c:pt idx="742">
                  <c:v>0.35</c:v>
                </c:pt>
                <c:pt idx="743">
                  <c:v>0.35</c:v>
                </c:pt>
                <c:pt idx="744">
                  <c:v>0.35</c:v>
                </c:pt>
                <c:pt idx="745">
                  <c:v>0.35</c:v>
                </c:pt>
                <c:pt idx="746">
                  <c:v>0.35</c:v>
                </c:pt>
                <c:pt idx="747">
                  <c:v>0.35</c:v>
                </c:pt>
                <c:pt idx="748">
                  <c:v>0.35</c:v>
                </c:pt>
                <c:pt idx="749">
                  <c:v>0.35</c:v>
                </c:pt>
                <c:pt idx="750">
                  <c:v>0.35</c:v>
                </c:pt>
                <c:pt idx="751">
                  <c:v>0.35</c:v>
                </c:pt>
                <c:pt idx="752">
                  <c:v>0.35</c:v>
                </c:pt>
                <c:pt idx="753">
                  <c:v>0.35</c:v>
                </c:pt>
                <c:pt idx="754">
                  <c:v>0.35</c:v>
                </c:pt>
                <c:pt idx="755">
                  <c:v>0.35</c:v>
                </c:pt>
                <c:pt idx="756">
                  <c:v>0.35</c:v>
                </c:pt>
                <c:pt idx="757">
                  <c:v>0.35</c:v>
                </c:pt>
                <c:pt idx="758">
                  <c:v>0.35</c:v>
                </c:pt>
                <c:pt idx="759">
                  <c:v>0.35</c:v>
                </c:pt>
                <c:pt idx="760">
                  <c:v>0.35</c:v>
                </c:pt>
                <c:pt idx="761">
                  <c:v>0.35</c:v>
                </c:pt>
                <c:pt idx="762">
                  <c:v>0.35</c:v>
                </c:pt>
                <c:pt idx="763">
                  <c:v>0.35</c:v>
                </c:pt>
                <c:pt idx="764">
                  <c:v>0.35</c:v>
                </c:pt>
                <c:pt idx="765">
                  <c:v>0.35</c:v>
                </c:pt>
                <c:pt idx="766">
                  <c:v>0.35</c:v>
                </c:pt>
                <c:pt idx="767">
                  <c:v>0.35</c:v>
                </c:pt>
                <c:pt idx="768">
                  <c:v>0.35</c:v>
                </c:pt>
                <c:pt idx="769">
                  <c:v>0.35</c:v>
                </c:pt>
                <c:pt idx="770">
                  <c:v>0.35</c:v>
                </c:pt>
                <c:pt idx="771">
                  <c:v>0.35</c:v>
                </c:pt>
                <c:pt idx="772">
                  <c:v>0.35</c:v>
                </c:pt>
                <c:pt idx="773">
                  <c:v>0.35</c:v>
                </c:pt>
                <c:pt idx="774">
                  <c:v>0.35</c:v>
                </c:pt>
                <c:pt idx="775">
                  <c:v>0.35</c:v>
                </c:pt>
                <c:pt idx="776">
                  <c:v>0.35</c:v>
                </c:pt>
                <c:pt idx="777">
                  <c:v>0.35</c:v>
                </c:pt>
                <c:pt idx="778">
                  <c:v>0.35</c:v>
                </c:pt>
                <c:pt idx="779">
                  <c:v>0.35</c:v>
                </c:pt>
                <c:pt idx="780">
                  <c:v>0.35</c:v>
                </c:pt>
                <c:pt idx="781">
                  <c:v>0.35</c:v>
                </c:pt>
                <c:pt idx="782">
                  <c:v>0.35</c:v>
                </c:pt>
                <c:pt idx="783">
                  <c:v>0.35</c:v>
                </c:pt>
                <c:pt idx="784">
                  <c:v>0.35</c:v>
                </c:pt>
                <c:pt idx="785">
                  <c:v>0.35</c:v>
                </c:pt>
                <c:pt idx="786">
                  <c:v>0.35</c:v>
                </c:pt>
                <c:pt idx="787">
                  <c:v>0.35</c:v>
                </c:pt>
                <c:pt idx="788">
                  <c:v>0.35</c:v>
                </c:pt>
                <c:pt idx="789">
                  <c:v>0.35</c:v>
                </c:pt>
                <c:pt idx="790">
                  <c:v>0.35</c:v>
                </c:pt>
                <c:pt idx="791">
                  <c:v>0.35</c:v>
                </c:pt>
                <c:pt idx="792">
                  <c:v>0.35</c:v>
                </c:pt>
                <c:pt idx="793">
                  <c:v>0.35</c:v>
                </c:pt>
                <c:pt idx="794">
                  <c:v>0.35</c:v>
                </c:pt>
                <c:pt idx="795">
                  <c:v>0.35</c:v>
                </c:pt>
                <c:pt idx="796">
                  <c:v>0.35</c:v>
                </c:pt>
                <c:pt idx="797">
                  <c:v>0.35</c:v>
                </c:pt>
                <c:pt idx="798">
                  <c:v>0.35</c:v>
                </c:pt>
                <c:pt idx="799">
                  <c:v>0.35</c:v>
                </c:pt>
                <c:pt idx="800">
                  <c:v>0.35</c:v>
                </c:pt>
                <c:pt idx="801">
                  <c:v>0.35</c:v>
                </c:pt>
                <c:pt idx="802">
                  <c:v>0.35</c:v>
                </c:pt>
                <c:pt idx="803">
                  <c:v>0.35</c:v>
                </c:pt>
                <c:pt idx="804">
                  <c:v>0.35</c:v>
                </c:pt>
                <c:pt idx="805">
                  <c:v>0.35</c:v>
                </c:pt>
                <c:pt idx="806">
                  <c:v>0.35</c:v>
                </c:pt>
                <c:pt idx="807">
                  <c:v>0.35</c:v>
                </c:pt>
                <c:pt idx="808">
                  <c:v>0.35</c:v>
                </c:pt>
                <c:pt idx="809">
                  <c:v>0.35</c:v>
                </c:pt>
                <c:pt idx="810">
                  <c:v>0.35</c:v>
                </c:pt>
                <c:pt idx="811">
                  <c:v>0.35</c:v>
                </c:pt>
                <c:pt idx="812">
                  <c:v>0.35</c:v>
                </c:pt>
                <c:pt idx="813">
                  <c:v>0.35</c:v>
                </c:pt>
                <c:pt idx="814">
                  <c:v>0.35</c:v>
                </c:pt>
                <c:pt idx="815">
                  <c:v>0.35</c:v>
                </c:pt>
                <c:pt idx="816">
                  <c:v>0.35</c:v>
                </c:pt>
                <c:pt idx="817">
                  <c:v>0.35</c:v>
                </c:pt>
                <c:pt idx="818">
                  <c:v>0.35</c:v>
                </c:pt>
                <c:pt idx="819">
                  <c:v>0.35</c:v>
                </c:pt>
                <c:pt idx="820">
                  <c:v>0.35</c:v>
                </c:pt>
                <c:pt idx="821">
                  <c:v>0.35</c:v>
                </c:pt>
                <c:pt idx="822">
                  <c:v>0.35</c:v>
                </c:pt>
                <c:pt idx="823">
                  <c:v>0.35</c:v>
                </c:pt>
                <c:pt idx="824">
                  <c:v>0.35</c:v>
                </c:pt>
                <c:pt idx="825">
                  <c:v>0.35</c:v>
                </c:pt>
                <c:pt idx="826">
                  <c:v>0.35</c:v>
                </c:pt>
                <c:pt idx="827">
                  <c:v>0.35</c:v>
                </c:pt>
                <c:pt idx="828">
                  <c:v>0.35</c:v>
                </c:pt>
                <c:pt idx="829">
                  <c:v>0.35</c:v>
                </c:pt>
                <c:pt idx="830">
                  <c:v>0.35</c:v>
                </c:pt>
                <c:pt idx="831">
                  <c:v>0.35</c:v>
                </c:pt>
                <c:pt idx="832">
                  <c:v>0.35</c:v>
                </c:pt>
                <c:pt idx="833">
                  <c:v>0.35</c:v>
                </c:pt>
                <c:pt idx="834">
                  <c:v>0.35</c:v>
                </c:pt>
                <c:pt idx="835">
                  <c:v>0.35</c:v>
                </c:pt>
                <c:pt idx="836">
                  <c:v>0.35</c:v>
                </c:pt>
                <c:pt idx="837">
                  <c:v>0.35</c:v>
                </c:pt>
                <c:pt idx="838">
                  <c:v>0.35</c:v>
                </c:pt>
                <c:pt idx="839">
                  <c:v>0.35</c:v>
                </c:pt>
                <c:pt idx="840">
                  <c:v>0.35</c:v>
                </c:pt>
                <c:pt idx="841">
                  <c:v>0.35</c:v>
                </c:pt>
                <c:pt idx="842">
                  <c:v>0.35</c:v>
                </c:pt>
                <c:pt idx="843">
                  <c:v>0.35</c:v>
                </c:pt>
                <c:pt idx="844">
                  <c:v>0.35</c:v>
                </c:pt>
                <c:pt idx="845">
                  <c:v>0.35</c:v>
                </c:pt>
                <c:pt idx="846">
                  <c:v>0.35</c:v>
                </c:pt>
                <c:pt idx="847">
                  <c:v>0.35</c:v>
                </c:pt>
                <c:pt idx="848">
                  <c:v>0.35</c:v>
                </c:pt>
                <c:pt idx="849">
                  <c:v>0.35</c:v>
                </c:pt>
                <c:pt idx="850">
                  <c:v>0.35</c:v>
                </c:pt>
                <c:pt idx="851">
                  <c:v>0.35</c:v>
                </c:pt>
                <c:pt idx="852">
                  <c:v>0.35</c:v>
                </c:pt>
                <c:pt idx="853">
                  <c:v>0.35</c:v>
                </c:pt>
                <c:pt idx="854">
                  <c:v>0.35</c:v>
                </c:pt>
                <c:pt idx="855">
                  <c:v>0.35</c:v>
                </c:pt>
                <c:pt idx="856">
                  <c:v>0.35</c:v>
                </c:pt>
                <c:pt idx="857">
                  <c:v>0.35</c:v>
                </c:pt>
                <c:pt idx="858">
                  <c:v>0.35</c:v>
                </c:pt>
                <c:pt idx="859">
                  <c:v>0.35</c:v>
                </c:pt>
                <c:pt idx="860">
                  <c:v>0.35</c:v>
                </c:pt>
                <c:pt idx="861">
                  <c:v>0.35</c:v>
                </c:pt>
                <c:pt idx="862">
                  <c:v>0.35</c:v>
                </c:pt>
                <c:pt idx="863">
                  <c:v>0.35</c:v>
                </c:pt>
                <c:pt idx="864">
                  <c:v>0.35</c:v>
                </c:pt>
                <c:pt idx="865">
                  <c:v>0.35</c:v>
                </c:pt>
                <c:pt idx="866">
                  <c:v>0.35</c:v>
                </c:pt>
                <c:pt idx="867">
                  <c:v>0.35</c:v>
                </c:pt>
                <c:pt idx="868">
                  <c:v>0.35</c:v>
                </c:pt>
                <c:pt idx="869">
                  <c:v>0.35</c:v>
                </c:pt>
                <c:pt idx="870">
                  <c:v>0.35</c:v>
                </c:pt>
                <c:pt idx="871">
                  <c:v>0.35</c:v>
                </c:pt>
                <c:pt idx="872">
                  <c:v>0.35</c:v>
                </c:pt>
                <c:pt idx="873">
                  <c:v>0.35</c:v>
                </c:pt>
                <c:pt idx="874">
                  <c:v>0.35</c:v>
                </c:pt>
                <c:pt idx="875">
                  <c:v>0.35</c:v>
                </c:pt>
                <c:pt idx="876">
                  <c:v>0.35</c:v>
                </c:pt>
                <c:pt idx="877">
                  <c:v>0.35</c:v>
                </c:pt>
                <c:pt idx="878">
                  <c:v>0.35</c:v>
                </c:pt>
                <c:pt idx="879">
                  <c:v>0.35</c:v>
                </c:pt>
                <c:pt idx="880">
                  <c:v>0.35</c:v>
                </c:pt>
                <c:pt idx="881">
                  <c:v>0.35</c:v>
                </c:pt>
                <c:pt idx="882">
                  <c:v>0.35</c:v>
                </c:pt>
                <c:pt idx="883">
                  <c:v>0.35</c:v>
                </c:pt>
                <c:pt idx="884">
                  <c:v>0.35</c:v>
                </c:pt>
                <c:pt idx="885">
                  <c:v>0.35</c:v>
                </c:pt>
                <c:pt idx="886">
                  <c:v>0.35</c:v>
                </c:pt>
                <c:pt idx="887">
                  <c:v>0.35</c:v>
                </c:pt>
                <c:pt idx="888">
                  <c:v>0.35</c:v>
                </c:pt>
                <c:pt idx="889">
                  <c:v>0.35</c:v>
                </c:pt>
                <c:pt idx="890">
                  <c:v>0.35</c:v>
                </c:pt>
                <c:pt idx="891">
                  <c:v>0.35</c:v>
                </c:pt>
                <c:pt idx="892">
                  <c:v>0.35</c:v>
                </c:pt>
                <c:pt idx="893">
                  <c:v>0.35</c:v>
                </c:pt>
                <c:pt idx="894">
                  <c:v>0.35</c:v>
                </c:pt>
                <c:pt idx="895">
                  <c:v>0.35</c:v>
                </c:pt>
                <c:pt idx="896">
                  <c:v>0.35</c:v>
                </c:pt>
                <c:pt idx="897">
                  <c:v>0.35</c:v>
                </c:pt>
                <c:pt idx="898">
                  <c:v>0.35</c:v>
                </c:pt>
                <c:pt idx="899">
                  <c:v>0.35</c:v>
                </c:pt>
                <c:pt idx="900">
                  <c:v>0.35</c:v>
                </c:pt>
                <c:pt idx="901">
                  <c:v>0.35</c:v>
                </c:pt>
                <c:pt idx="902">
                  <c:v>0.35</c:v>
                </c:pt>
                <c:pt idx="903">
                  <c:v>0.35</c:v>
                </c:pt>
                <c:pt idx="904">
                  <c:v>0.35</c:v>
                </c:pt>
                <c:pt idx="905">
                  <c:v>0.35</c:v>
                </c:pt>
                <c:pt idx="906">
                  <c:v>0.35</c:v>
                </c:pt>
                <c:pt idx="907">
                  <c:v>0.35</c:v>
                </c:pt>
                <c:pt idx="908">
                  <c:v>0.35</c:v>
                </c:pt>
                <c:pt idx="909">
                  <c:v>0.35</c:v>
                </c:pt>
                <c:pt idx="910">
                  <c:v>0.35</c:v>
                </c:pt>
                <c:pt idx="911">
                  <c:v>0.35</c:v>
                </c:pt>
                <c:pt idx="912">
                  <c:v>0.35</c:v>
                </c:pt>
                <c:pt idx="913">
                  <c:v>0.35</c:v>
                </c:pt>
                <c:pt idx="914">
                  <c:v>0.35</c:v>
                </c:pt>
                <c:pt idx="915">
                  <c:v>0.35</c:v>
                </c:pt>
                <c:pt idx="916">
                  <c:v>0.35</c:v>
                </c:pt>
                <c:pt idx="917">
                  <c:v>0.35</c:v>
                </c:pt>
                <c:pt idx="918">
                  <c:v>0.35</c:v>
                </c:pt>
                <c:pt idx="919">
                  <c:v>0.35</c:v>
                </c:pt>
                <c:pt idx="920">
                  <c:v>0.35</c:v>
                </c:pt>
                <c:pt idx="921">
                  <c:v>0.35</c:v>
                </c:pt>
                <c:pt idx="922">
                  <c:v>0.35</c:v>
                </c:pt>
                <c:pt idx="923">
                  <c:v>0.35</c:v>
                </c:pt>
                <c:pt idx="924">
                  <c:v>0.35</c:v>
                </c:pt>
                <c:pt idx="925">
                  <c:v>0.35</c:v>
                </c:pt>
                <c:pt idx="926">
                  <c:v>0.35</c:v>
                </c:pt>
                <c:pt idx="927">
                  <c:v>0.35</c:v>
                </c:pt>
                <c:pt idx="928">
                  <c:v>0.35</c:v>
                </c:pt>
                <c:pt idx="929">
                  <c:v>0.35</c:v>
                </c:pt>
                <c:pt idx="930">
                  <c:v>0.35</c:v>
                </c:pt>
                <c:pt idx="931">
                  <c:v>0.35</c:v>
                </c:pt>
                <c:pt idx="932">
                  <c:v>0.35</c:v>
                </c:pt>
                <c:pt idx="933">
                  <c:v>0.35</c:v>
                </c:pt>
                <c:pt idx="934">
                  <c:v>0.35</c:v>
                </c:pt>
                <c:pt idx="935">
                  <c:v>0.35</c:v>
                </c:pt>
                <c:pt idx="936">
                  <c:v>0.35</c:v>
                </c:pt>
                <c:pt idx="937">
                  <c:v>0.35</c:v>
                </c:pt>
                <c:pt idx="938">
                  <c:v>0.35</c:v>
                </c:pt>
                <c:pt idx="939">
                  <c:v>0.35</c:v>
                </c:pt>
                <c:pt idx="940">
                  <c:v>0.35</c:v>
                </c:pt>
                <c:pt idx="941">
                  <c:v>0.35</c:v>
                </c:pt>
                <c:pt idx="942">
                  <c:v>0.35</c:v>
                </c:pt>
                <c:pt idx="943">
                  <c:v>0.35</c:v>
                </c:pt>
                <c:pt idx="944">
                  <c:v>0.35</c:v>
                </c:pt>
                <c:pt idx="945">
                  <c:v>0.35</c:v>
                </c:pt>
                <c:pt idx="946">
                  <c:v>0.35</c:v>
                </c:pt>
                <c:pt idx="947">
                  <c:v>0.35</c:v>
                </c:pt>
                <c:pt idx="948">
                  <c:v>0.35</c:v>
                </c:pt>
                <c:pt idx="949">
                  <c:v>0.35</c:v>
                </c:pt>
                <c:pt idx="950">
                  <c:v>0.35</c:v>
                </c:pt>
                <c:pt idx="951">
                  <c:v>0.35</c:v>
                </c:pt>
                <c:pt idx="952">
                  <c:v>0.35</c:v>
                </c:pt>
                <c:pt idx="953">
                  <c:v>0.35</c:v>
                </c:pt>
                <c:pt idx="954">
                  <c:v>0.35</c:v>
                </c:pt>
                <c:pt idx="955">
                  <c:v>0.35</c:v>
                </c:pt>
                <c:pt idx="956">
                  <c:v>0.35</c:v>
                </c:pt>
                <c:pt idx="957">
                  <c:v>0.35</c:v>
                </c:pt>
                <c:pt idx="958">
                  <c:v>0.35</c:v>
                </c:pt>
                <c:pt idx="959">
                  <c:v>0.35</c:v>
                </c:pt>
                <c:pt idx="960">
                  <c:v>0.35</c:v>
                </c:pt>
                <c:pt idx="961">
                  <c:v>0.35</c:v>
                </c:pt>
                <c:pt idx="962">
                  <c:v>0.35</c:v>
                </c:pt>
                <c:pt idx="963">
                  <c:v>0.35</c:v>
                </c:pt>
                <c:pt idx="964">
                  <c:v>0.35</c:v>
                </c:pt>
                <c:pt idx="965">
                  <c:v>0.35</c:v>
                </c:pt>
                <c:pt idx="966">
                  <c:v>0.35</c:v>
                </c:pt>
                <c:pt idx="967">
                  <c:v>0.35</c:v>
                </c:pt>
                <c:pt idx="968">
                  <c:v>0.35</c:v>
                </c:pt>
                <c:pt idx="969">
                  <c:v>0.35</c:v>
                </c:pt>
                <c:pt idx="970">
                  <c:v>0.35</c:v>
                </c:pt>
                <c:pt idx="971">
                  <c:v>0.35</c:v>
                </c:pt>
                <c:pt idx="972">
                  <c:v>0.35</c:v>
                </c:pt>
                <c:pt idx="973">
                  <c:v>0.35</c:v>
                </c:pt>
                <c:pt idx="974">
                  <c:v>0.35</c:v>
                </c:pt>
                <c:pt idx="975">
                  <c:v>0.35</c:v>
                </c:pt>
                <c:pt idx="976">
                  <c:v>0.35</c:v>
                </c:pt>
                <c:pt idx="977">
                  <c:v>0.35</c:v>
                </c:pt>
                <c:pt idx="978">
                  <c:v>0.35</c:v>
                </c:pt>
                <c:pt idx="979">
                  <c:v>0.35</c:v>
                </c:pt>
                <c:pt idx="980">
                  <c:v>0.35</c:v>
                </c:pt>
                <c:pt idx="981">
                  <c:v>0.35</c:v>
                </c:pt>
                <c:pt idx="982">
                  <c:v>0.35</c:v>
                </c:pt>
                <c:pt idx="983">
                  <c:v>0.35</c:v>
                </c:pt>
                <c:pt idx="984">
                  <c:v>0.35</c:v>
                </c:pt>
                <c:pt idx="985">
                  <c:v>0.35</c:v>
                </c:pt>
                <c:pt idx="986">
                  <c:v>0.35</c:v>
                </c:pt>
                <c:pt idx="987">
                  <c:v>0.35</c:v>
                </c:pt>
                <c:pt idx="988">
                  <c:v>0.35</c:v>
                </c:pt>
                <c:pt idx="989">
                  <c:v>0.35</c:v>
                </c:pt>
                <c:pt idx="990">
                  <c:v>0.35</c:v>
                </c:pt>
                <c:pt idx="991">
                  <c:v>0.35</c:v>
                </c:pt>
                <c:pt idx="992">
                  <c:v>0.35</c:v>
                </c:pt>
                <c:pt idx="993">
                  <c:v>0.35</c:v>
                </c:pt>
                <c:pt idx="994">
                  <c:v>0.35</c:v>
                </c:pt>
                <c:pt idx="995">
                  <c:v>0.35</c:v>
                </c:pt>
                <c:pt idx="996">
                  <c:v>0.35</c:v>
                </c:pt>
                <c:pt idx="997">
                  <c:v>0.35</c:v>
                </c:pt>
                <c:pt idx="998">
                  <c:v>0.35</c:v>
                </c:pt>
                <c:pt idx="999">
                  <c:v>0.35</c:v>
                </c:pt>
                <c:pt idx="1000">
                  <c:v>0.35</c:v>
                </c:pt>
                <c:pt idx="1001">
                  <c:v>0.35</c:v>
                </c:pt>
                <c:pt idx="1002">
                  <c:v>0.35</c:v>
                </c:pt>
                <c:pt idx="1003">
                  <c:v>0.35</c:v>
                </c:pt>
                <c:pt idx="1004">
                  <c:v>0.35</c:v>
                </c:pt>
                <c:pt idx="1005">
                  <c:v>0.35</c:v>
                </c:pt>
                <c:pt idx="1006">
                  <c:v>0.35</c:v>
                </c:pt>
                <c:pt idx="1007">
                  <c:v>0.35</c:v>
                </c:pt>
                <c:pt idx="1008">
                  <c:v>0.35</c:v>
                </c:pt>
                <c:pt idx="1009">
                  <c:v>0.35</c:v>
                </c:pt>
                <c:pt idx="1010">
                  <c:v>0.35</c:v>
                </c:pt>
                <c:pt idx="1011">
                  <c:v>0.35</c:v>
                </c:pt>
                <c:pt idx="1012">
                  <c:v>0.35</c:v>
                </c:pt>
                <c:pt idx="1013">
                  <c:v>0.35</c:v>
                </c:pt>
                <c:pt idx="1014">
                  <c:v>0.35</c:v>
                </c:pt>
                <c:pt idx="1015">
                  <c:v>0.35</c:v>
                </c:pt>
                <c:pt idx="1016">
                  <c:v>0.35</c:v>
                </c:pt>
                <c:pt idx="1017">
                  <c:v>0.35</c:v>
                </c:pt>
                <c:pt idx="1018">
                  <c:v>0.35</c:v>
                </c:pt>
                <c:pt idx="1019">
                  <c:v>0.35</c:v>
                </c:pt>
                <c:pt idx="1020">
                  <c:v>0.35</c:v>
                </c:pt>
                <c:pt idx="1021">
                  <c:v>0.35</c:v>
                </c:pt>
                <c:pt idx="1022">
                  <c:v>0.35</c:v>
                </c:pt>
                <c:pt idx="1023">
                  <c:v>0.35</c:v>
                </c:pt>
                <c:pt idx="1024">
                  <c:v>0.35</c:v>
                </c:pt>
                <c:pt idx="1025">
                  <c:v>0.35</c:v>
                </c:pt>
                <c:pt idx="1026">
                  <c:v>0.35</c:v>
                </c:pt>
                <c:pt idx="1027">
                  <c:v>0.35</c:v>
                </c:pt>
                <c:pt idx="1028">
                  <c:v>0.35</c:v>
                </c:pt>
                <c:pt idx="1029">
                  <c:v>0.35</c:v>
                </c:pt>
                <c:pt idx="1030">
                  <c:v>0.35</c:v>
                </c:pt>
                <c:pt idx="1031">
                  <c:v>0.35</c:v>
                </c:pt>
                <c:pt idx="1032">
                  <c:v>0.35</c:v>
                </c:pt>
                <c:pt idx="1033">
                  <c:v>0.35</c:v>
                </c:pt>
                <c:pt idx="1034">
                  <c:v>0.35</c:v>
                </c:pt>
                <c:pt idx="1035">
                  <c:v>0.35</c:v>
                </c:pt>
                <c:pt idx="1036">
                  <c:v>0.35</c:v>
                </c:pt>
                <c:pt idx="1037">
                  <c:v>0.35</c:v>
                </c:pt>
                <c:pt idx="1038">
                  <c:v>0.35</c:v>
                </c:pt>
                <c:pt idx="1039">
                  <c:v>0.35</c:v>
                </c:pt>
                <c:pt idx="1040">
                  <c:v>0.35</c:v>
                </c:pt>
                <c:pt idx="1041">
                  <c:v>0.35</c:v>
                </c:pt>
                <c:pt idx="1042">
                  <c:v>0.35</c:v>
                </c:pt>
                <c:pt idx="1043">
                  <c:v>0.35</c:v>
                </c:pt>
                <c:pt idx="1044">
                  <c:v>0.35</c:v>
                </c:pt>
                <c:pt idx="1045">
                  <c:v>0.35</c:v>
                </c:pt>
                <c:pt idx="1046">
                  <c:v>0.35</c:v>
                </c:pt>
                <c:pt idx="1047">
                  <c:v>0.35</c:v>
                </c:pt>
                <c:pt idx="1048">
                  <c:v>0.35</c:v>
                </c:pt>
                <c:pt idx="1049">
                  <c:v>0.35</c:v>
                </c:pt>
                <c:pt idx="1050">
                  <c:v>0.35</c:v>
                </c:pt>
                <c:pt idx="1051">
                  <c:v>0.35</c:v>
                </c:pt>
                <c:pt idx="1052">
                  <c:v>0.35</c:v>
                </c:pt>
                <c:pt idx="1053">
                  <c:v>0.35</c:v>
                </c:pt>
                <c:pt idx="1054">
                  <c:v>0.35</c:v>
                </c:pt>
                <c:pt idx="1055">
                  <c:v>0.35</c:v>
                </c:pt>
                <c:pt idx="1056">
                  <c:v>0.35</c:v>
                </c:pt>
                <c:pt idx="1057">
                  <c:v>0.35</c:v>
                </c:pt>
                <c:pt idx="1058">
                  <c:v>0.35</c:v>
                </c:pt>
                <c:pt idx="1059">
                  <c:v>0.35</c:v>
                </c:pt>
                <c:pt idx="1060">
                  <c:v>0.35</c:v>
                </c:pt>
                <c:pt idx="1061">
                  <c:v>0.35</c:v>
                </c:pt>
                <c:pt idx="1062">
                  <c:v>0.35</c:v>
                </c:pt>
                <c:pt idx="1063">
                  <c:v>0.35</c:v>
                </c:pt>
                <c:pt idx="1064">
                  <c:v>0.35</c:v>
                </c:pt>
                <c:pt idx="1065">
                  <c:v>0.35</c:v>
                </c:pt>
                <c:pt idx="1066">
                  <c:v>0.35</c:v>
                </c:pt>
                <c:pt idx="1067">
                  <c:v>0.35</c:v>
                </c:pt>
                <c:pt idx="1068">
                  <c:v>0.35</c:v>
                </c:pt>
                <c:pt idx="1069">
                  <c:v>0.35</c:v>
                </c:pt>
                <c:pt idx="1070">
                  <c:v>0.35</c:v>
                </c:pt>
                <c:pt idx="1071">
                  <c:v>0.35</c:v>
                </c:pt>
                <c:pt idx="1072">
                  <c:v>0.35</c:v>
                </c:pt>
                <c:pt idx="1073">
                  <c:v>0.35</c:v>
                </c:pt>
                <c:pt idx="1074">
                  <c:v>0.35</c:v>
                </c:pt>
                <c:pt idx="1075">
                  <c:v>0.35</c:v>
                </c:pt>
                <c:pt idx="1076">
                  <c:v>0.35</c:v>
                </c:pt>
                <c:pt idx="1077">
                  <c:v>0.35</c:v>
                </c:pt>
                <c:pt idx="1078">
                  <c:v>0.35</c:v>
                </c:pt>
                <c:pt idx="1079">
                  <c:v>0.35</c:v>
                </c:pt>
                <c:pt idx="1080">
                  <c:v>0.35</c:v>
                </c:pt>
                <c:pt idx="1081">
                  <c:v>0.35</c:v>
                </c:pt>
                <c:pt idx="1082">
                  <c:v>0.35</c:v>
                </c:pt>
                <c:pt idx="1083">
                  <c:v>0.35</c:v>
                </c:pt>
                <c:pt idx="1084">
                  <c:v>0.35</c:v>
                </c:pt>
                <c:pt idx="1085">
                  <c:v>0.35</c:v>
                </c:pt>
                <c:pt idx="1086">
                  <c:v>0.35</c:v>
                </c:pt>
                <c:pt idx="1087">
                  <c:v>0.35</c:v>
                </c:pt>
                <c:pt idx="1088">
                  <c:v>0.35</c:v>
                </c:pt>
                <c:pt idx="1089">
                  <c:v>0.35</c:v>
                </c:pt>
                <c:pt idx="1090">
                  <c:v>0.35</c:v>
                </c:pt>
                <c:pt idx="1091">
                  <c:v>0.35</c:v>
                </c:pt>
                <c:pt idx="1092">
                  <c:v>0.35</c:v>
                </c:pt>
                <c:pt idx="1093">
                  <c:v>0.35</c:v>
                </c:pt>
                <c:pt idx="1094">
                  <c:v>0.35</c:v>
                </c:pt>
                <c:pt idx="1095">
                  <c:v>0.35</c:v>
                </c:pt>
                <c:pt idx="1096">
                  <c:v>0.35</c:v>
                </c:pt>
                <c:pt idx="1097">
                  <c:v>0.35</c:v>
                </c:pt>
                <c:pt idx="1098">
                  <c:v>0.35</c:v>
                </c:pt>
                <c:pt idx="1099">
                  <c:v>0.35</c:v>
                </c:pt>
                <c:pt idx="1100">
                  <c:v>0.35</c:v>
                </c:pt>
                <c:pt idx="1101">
                  <c:v>0.35</c:v>
                </c:pt>
                <c:pt idx="1102">
                  <c:v>0.35</c:v>
                </c:pt>
                <c:pt idx="1103">
                  <c:v>0.35</c:v>
                </c:pt>
                <c:pt idx="1104">
                  <c:v>0.35</c:v>
                </c:pt>
                <c:pt idx="1105">
                  <c:v>0.35</c:v>
                </c:pt>
                <c:pt idx="1106">
                  <c:v>0.35</c:v>
                </c:pt>
                <c:pt idx="1107">
                  <c:v>0.35</c:v>
                </c:pt>
                <c:pt idx="1108">
                  <c:v>0.35</c:v>
                </c:pt>
                <c:pt idx="1109">
                  <c:v>0.35</c:v>
                </c:pt>
                <c:pt idx="1110">
                  <c:v>0.35</c:v>
                </c:pt>
                <c:pt idx="1111">
                  <c:v>0.35</c:v>
                </c:pt>
                <c:pt idx="1112">
                  <c:v>0.35</c:v>
                </c:pt>
                <c:pt idx="1113">
                  <c:v>0.35</c:v>
                </c:pt>
                <c:pt idx="1114">
                  <c:v>0.35</c:v>
                </c:pt>
                <c:pt idx="1115">
                  <c:v>0.35</c:v>
                </c:pt>
                <c:pt idx="1116">
                  <c:v>0.35</c:v>
                </c:pt>
                <c:pt idx="1117">
                  <c:v>0.35</c:v>
                </c:pt>
                <c:pt idx="1118">
                  <c:v>0.35</c:v>
                </c:pt>
                <c:pt idx="1119">
                  <c:v>0.35</c:v>
                </c:pt>
                <c:pt idx="1120">
                  <c:v>0.35</c:v>
                </c:pt>
                <c:pt idx="1121">
                  <c:v>0.35</c:v>
                </c:pt>
                <c:pt idx="1122">
                  <c:v>0.35</c:v>
                </c:pt>
                <c:pt idx="1123">
                  <c:v>0.35</c:v>
                </c:pt>
                <c:pt idx="1124">
                  <c:v>0.35</c:v>
                </c:pt>
                <c:pt idx="1125">
                  <c:v>0.35</c:v>
                </c:pt>
                <c:pt idx="1126">
                  <c:v>0.35</c:v>
                </c:pt>
                <c:pt idx="1127">
                  <c:v>0.35</c:v>
                </c:pt>
                <c:pt idx="1128">
                  <c:v>0.35</c:v>
                </c:pt>
                <c:pt idx="1129">
                  <c:v>0.35</c:v>
                </c:pt>
                <c:pt idx="1130">
                  <c:v>0.35</c:v>
                </c:pt>
                <c:pt idx="1131">
                  <c:v>0.35</c:v>
                </c:pt>
                <c:pt idx="1132">
                  <c:v>0.35</c:v>
                </c:pt>
                <c:pt idx="1133">
                  <c:v>0.35</c:v>
                </c:pt>
                <c:pt idx="1134">
                  <c:v>0.35</c:v>
                </c:pt>
                <c:pt idx="1135">
                  <c:v>0.35</c:v>
                </c:pt>
                <c:pt idx="1136">
                  <c:v>0.35</c:v>
                </c:pt>
                <c:pt idx="1137">
                  <c:v>0.35</c:v>
                </c:pt>
                <c:pt idx="1138">
                  <c:v>0.35</c:v>
                </c:pt>
                <c:pt idx="1139">
                  <c:v>0.35</c:v>
                </c:pt>
                <c:pt idx="1140">
                  <c:v>0.35</c:v>
                </c:pt>
                <c:pt idx="1141">
                  <c:v>0.35</c:v>
                </c:pt>
                <c:pt idx="1142">
                  <c:v>0.35</c:v>
                </c:pt>
                <c:pt idx="1143">
                  <c:v>0.35</c:v>
                </c:pt>
                <c:pt idx="1144">
                  <c:v>0.35</c:v>
                </c:pt>
                <c:pt idx="1145">
                  <c:v>0.35</c:v>
                </c:pt>
                <c:pt idx="1146">
                  <c:v>0.35</c:v>
                </c:pt>
                <c:pt idx="1147">
                  <c:v>0.35</c:v>
                </c:pt>
                <c:pt idx="1148">
                  <c:v>0.35</c:v>
                </c:pt>
                <c:pt idx="1149">
                  <c:v>0.35</c:v>
                </c:pt>
                <c:pt idx="1150">
                  <c:v>0.35</c:v>
                </c:pt>
                <c:pt idx="1151">
                  <c:v>0.35</c:v>
                </c:pt>
                <c:pt idx="1152">
                  <c:v>0.35</c:v>
                </c:pt>
                <c:pt idx="1153">
                  <c:v>0.35</c:v>
                </c:pt>
                <c:pt idx="1154">
                  <c:v>0.35</c:v>
                </c:pt>
                <c:pt idx="1155">
                  <c:v>0.35</c:v>
                </c:pt>
                <c:pt idx="1156">
                  <c:v>0.35</c:v>
                </c:pt>
                <c:pt idx="1157">
                  <c:v>0.35</c:v>
                </c:pt>
                <c:pt idx="1158">
                  <c:v>0.35</c:v>
                </c:pt>
                <c:pt idx="1159">
                  <c:v>0.35</c:v>
                </c:pt>
                <c:pt idx="1160">
                  <c:v>0.35</c:v>
                </c:pt>
                <c:pt idx="1161">
                  <c:v>0.35</c:v>
                </c:pt>
                <c:pt idx="1162">
                  <c:v>0.35</c:v>
                </c:pt>
                <c:pt idx="1163">
                  <c:v>0.35</c:v>
                </c:pt>
                <c:pt idx="1164">
                  <c:v>0.35</c:v>
                </c:pt>
                <c:pt idx="1165">
                  <c:v>0.35</c:v>
                </c:pt>
                <c:pt idx="1166">
                  <c:v>0.35</c:v>
                </c:pt>
                <c:pt idx="1167">
                  <c:v>0.35</c:v>
                </c:pt>
                <c:pt idx="1168">
                  <c:v>0.35</c:v>
                </c:pt>
                <c:pt idx="1169">
                  <c:v>0.35</c:v>
                </c:pt>
                <c:pt idx="1170">
                  <c:v>0.35</c:v>
                </c:pt>
                <c:pt idx="1171">
                  <c:v>0.35</c:v>
                </c:pt>
                <c:pt idx="1172">
                  <c:v>0.35</c:v>
                </c:pt>
                <c:pt idx="1173">
                  <c:v>0.35</c:v>
                </c:pt>
                <c:pt idx="1174">
                  <c:v>0.35</c:v>
                </c:pt>
                <c:pt idx="1175">
                  <c:v>0.35</c:v>
                </c:pt>
                <c:pt idx="1176">
                  <c:v>0.35</c:v>
                </c:pt>
                <c:pt idx="1177">
                  <c:v>0.35</c:v>
                </c:pt>
                <c:pt idx="1178">
                  <c:v>0.35</c:v>
                </c:pt>
                <c:pt idx="1179">
                  <c:v>0.35</c:v>
                </c:pt>
                <c:pt idx="1180">
                  <c:v>0.35</c:v>
                </c:pt>
                <c:pt idx="1181">
                  <c:v>0.35</c:v>
                </c:pt>
                <c:pt idx="1182">
                  <c:v>0.35</c:v>
                </c:pt>
                <c:pt idx="1183">
                  <c:v>0.35</c:v>
                </c:pt>
                <c:pt idx="1184">
                  <c:v>0.35</c:v>
                </c:pt>
                <c:pt idx="1185">
                  <c:v>0.35</c:v>
                </c:pt>
                <c:pt idx="1186">
                  <c:v>0.35</c:v>
                </c:pt>
                <c:pt idx="1187">
                  <c:v>0.35</c:v>
                </c:pt>
                <c:pt idx="1188">
                  <c:v>0.35</c:v>
                </c:pt>
                <c:pt idx="1189">
                  <c:v>0.35</c:v>
                </c:pt>
                <c:pt idx="1190">
                  <c:v>0.35</c:v>
                </c:pt>
                <c:pt idx="1191">
                  <c:v>0.35</c:v>
                </c:pt>
                <c:pt idx="1192">
                  <c:v>0.35</c:v>
                </c:pt>
                <c:pt idx="1193">
                  <c:v>0.35</c:v>
                </c:pt>
                <c:pt idx="1194">
                  <c:v>0.35</c:v>
                </c:pt>
                <c:pt idx="1195">
                  <c:v>0.35</c:v>
                </c:pt>
                <c:pt idx="1196">
                  <c:v>0.35</c:v>
                </c:pt>
                <c:pt idx="1197">
                  <c:v>0.35</c:v>
                </c:pt>
                <c:pt idx="1198">
                  <c:v>0.35</c:v>
                </c:pt>
                <c:pt idx="1199">
                  <c:v>0.35</c:v>
                </c:pt>
                <c:pt idx="1200">
                  <c:v>0.35</c:v>
                </c:pt>
                <c:pt idx="1201">
                  <c:v>0.35</c:v>
                </c:pt>
                <c:pt idx="1202">
                  <c:v>0.35</c:v>
                </c:pt>
                <c:pt idx="1203">
                  <c:v>0.35</c:v>
                </c:pt>
                <c:pt idx="1204">
                  <c:v>0.35</c:v>
                </c:pt>
                <c:pt idx="1205">
                  <c:v>0.35</c:v>
                </c:pt>
                <c:pt idx="1206">
                  <c:v>0.35</c:v>
                </c:pt>
                <c:pt idx="1207">
                  <c:v>0.35</c:v>
                </c:pt>
                <c:pt idx="1208">
                  <c:v>0.35</c:v>
                </c:pt>
                <c:pt idx="1209">
                  <c:v>0.35</c:v>
                </c:pt>
                <c:pt idx="1210">
                  <c:v>0.35</c:v>
                </c:pt>
                <c:pt idx="1211">
                  <c:v>0.35</c:v>
                </c:pt>
                <c:pt idx="1212">
                  <c:v>0.35</c:v>
                </c:pt>
                <c:pt idx="1213">
                  <c:v>0.35</c:v>
                </c:pt>
                <c:pt idx="1214">
                  <c:v>0.35</c:v>
                </c:pt>
                <c:pt idx="1215">
                  <c:v>0.35</c:v>
                </c:pt>
                <c:pt idx="1216">
                  <c:v>0.35</c:v>
                </c:pt>
                <c:pt idx="1217">
                  <c:v>0.35</c:v>
                </c:pt>
                <c:pt idx="1218">
                  <c:v>0.3</c:v>
                </c:pt>
                <c:pt idx="1219">
                  <c:v>0.3</c:v>
                </c:pt>
                <c:pt idx="1220">
                  <c:v>0.3</c:v>
                </c:pt>
                <c:pt idx="1221">
                  <c:v>0.3</c:v>
                </c:pt>
                <c:pt idx="1222">
                  <c:v>0.3</c:v>
                </c:pt>
                <c:pt idx="1223">
                  <c:v>0.3</c:v>
                </c:pt>
                <c:pt idx="1224">
                  <c:v>0.3</c:v>
                </c:pt>
                <c:pt idx="1225">
                  <c:v>0.3</c:v>
                </c:pt>
                <c:pt idx="1226">
                  <c:v>0.3</c:v>
                </c:pt>
                <c:pt idx="1227">
                  <c:v>0.3</c:v>
                </c:pt>
                <c:pt idx="1228">
                  <c:v>0.3</c:v>
                </c:pt>
                <c:pt idx="1229">
                  <c:v>0.3</c:v>
                </c:pt>
                <c:pt idx="1230">
                  <c:v>0.3</c:v>
                </c:pt>
                <c:pt idx="1231">
                  <c:v>0.3</c:v>
                </c:pt>
                <c:pt idx="1232">
                  <c:v>0.3</c:v>
                </c:pt>
                <c:pt idx="1233">
                  <c:v>0.3</c:v>
                </c:pt>
                <c:pt idx="1234">
                  <c:v>0.3</c:v>
                </c:pt>
                <c:pt idx="1235">
                  <c:v>0.3</c:v>
                </c:pt>
                <c:pt idx="1236">
                  <c:v>0.3</c:v>
                </c:pt>
                <c:pt idx="1237">
                  <c:v>0.3</c:v>
                </c:pt>
                <c:pt idx="1238">
                  <c:v>0.3</c:v>
                </c:pt>
                <c:pt idx="1239">
                  <c:v>0.3</c:v>
                </c:pt>
                <c:pt idx="1240">
                  <c:v>0.3</c:v>
                </c:pt>
                <c:pt idx="1241">
                  <c:v>0.3</c:v>
                </c:pt>
                <c:pt idx="1242">
                  <c:v>0.3</c:v>
                </c:pt>
                <c:pt idx="1243">
                  <c:v>0.3</c:v>
                </c:pt>
                <c:pt idx="1244">
                  <c:v>0.3</c:v>
                </c:pt>
                <c:pt idx="1245">
                  <c:v>0.3</c:v>
                </c:pt>
                <c:pt idx="1246">
                  <c:v>0.3</c:v>
                </c:pt>
                <c:pt idx="1247">
                  <c:v>0.3</c:v>
                </c:pt>
                <c:pt idx="1248">
                  <c:v>0.3</c:v>
                </c:pt>
                <c:pt idx="1249">
                  <c:v>0.3</c:v>
                </c:pt>
                <c:pt idx="1250">
                  <c:v>0.3</c:v>
                </c:pt>
                <c:pt idx="1251">
                  <c:v>0.3</c:v>
                </c:pt>
                <c:pt idx="1252">
                  <c:v>0.3</c:v>
                </c:pt>
                <c:pt idx="1253">
                  <c:v>0.3</c:v>
                </c:pt>
                <c:pt idx="1254">
                  <c:v>0.3</c:v>
                </c:pt>
                <c:pt idx="1255">
                  <c:v>0.3</c:v>
                </c:pt>
                <c:pt idx="1256">
                  <c:v>0.3</c:v>
                </c:pt>
                <c:pt idx="1257">
                  <c:v>0.3</c:v>
                </c:pt>
                <c:pt idx="1258">
                  <c:v>0.3</c:v>
                </c:pt>
                <c:pt idx="1259">
                  <c:v>0.3</c:v>
                </c:pt>
                <c:pt idx="1260">
                  <c:v>0.3</c:v>
                </c:pt>
                <c:pt idx="1261">
                  <c:v>0.3</c:v>
                </c:pt>
                <c:pt idx="1262">
                  <c:v>0.3</c:v>
                </c:pt>
                <c:pt idx="1263">
                  <c:v>0.3</c:v>
                </c:pt>
                <c:pt idx="1264">
                  <c:v>0.3</c:v>
                </c:pt>
                <c:pt idx="1265">
                  <c:v>0.3</c:v>
                </c:pt>
                <c:pt idx="1266">
                  <c:v>0.3</c:v>
                </c:pt>
                <c:pt idx="1267">
                  <c:v>0.3</c:v>
                </c:pt>
                <c:pt idx="1268">
                  <c:v>0.3</c:v>
                </c:pt>
                <c:pt idx="1269">
                  <c:v>0.3</c:v>
                </c:pt>
                <c:pt idx="1270">
                  <c:v>0.3</c:v>
                </c:pt>
                <c:pt idx="1271">
                  <c:v>0.3</c:v>
                </c:pt>
                <c:pt idx="1272">
                  <c:v>0.3</c:v>
                </c:pt>
                <c:pt idx="1273">
                  <c:v>0.3</c:v>
                </c:pt>
                <c:pt idx="1274">
                  <c:v>0.3</c:v>
                </c:pt>
                <c:pt idx="1275">
                  <c:v>0.3</c:v>
                </c:pt>
                <c:pt idx="1276">
                  <c:v>0.3</c:v>
                </c:pt>
                <c:pt idx="1277">
                  <c:v>0.3</c:v>
                </c:pt>
                <c:pt idx="1278">
                  <c:v>0.3</c:v>
                </c:pt>
                <c:pt idx="1279">
                  <c:v>0.3</c:v>
                </c:pt>
                <c:pt idx="1280">
                  <c:v>0.3</c:v>
                </c:pt>
                <c:pt idx="1281">
                  <c:v>0.3</c:v>
                </c:pt>
                <c:pt idx="1282">
                  <c:v>0.3</c:v>
                </c:pt>
                <c:pt idx="1283">
                  <c:v>0.3</c:v>
                </c:pt>
                <c:pt idx="1284">
                  <c:v>0.3</c:v>
                </c:pt>
                <c:pt idx="1285">
                  <c:v>0.3</c:v>
                </c:pt>
                <c:pt idx="1286">
                  <c:v>0.3</c:v>
                </c:pt>
                <c:pt idx="1287">
                  <c:v>0.3</c:v>
                </c:pt>
                <c:pt idx="1288">
                  <c:v>0.3</c:v>
                </c:pt>
                <c:pt idx="1289">
                  <c:v>0.3</c:v>
                </c:pt>
                <c:pt idx="1290">
                  <c:v>0.3</c:v>
                </c:pt>
                <c:pt idx="1291">
                  <c:v>0.3</c:v>
                </c:pt>
                <c:pt idx="1292">
                  <c:v>0.3</c:v>
                </c:pt>
                <c:pt idx="1293">
                  <c:v>0.3</c:v>
                </c:pt>
                <c:pt idx="1294">
                  <c:v>0.3</c:v>
                </c:pt>
                <c:pt idx="1295">
                  <c:v>0.3</c:v>
                </c:pt>
                <c:pt idx="1296">
                  <c:v>0.3</c:v>
                </c:pt>
                <c:pt idx="1297">
                  <c:v>0.3</c:v>
                </c:pt>
                <c:pt idx="1298">
                  <c:v>0.3</c:v>
                </c:pt>
                <c:pt idx="1299">
                  <c:v>0.3</c:v>
                </c:pt>
                <c:pt idx="1300">
                  <c:v>0.3</c:v>
                </c:pt>
                <c:pt idx="1301">
                  <c:v>0.3</c:v>
                </c:pt>
                <c:pt idx="1302">
                  <c:v>0.3</c:v>
                </c:pt>
                <c:pt idx="1303">
                  <c:v>0.3</c:v>
                </c:pt>
                <c:pt idx="1304">
                  <c:v>0.3</c:v>
                </c:pt>
                <c:pt idx="1305">
                  <c:v>0.3</c:v>
                </c:pt>
                <c:pt idx="1306">
                  <c:v>0.3</c:v>
                </c:pt>
                <c:pt idx="1307">
                  <c:v>0.3</c:v>
                </c:pt>
                <c:pt idx="1308">
                  <c:v>0.3</c:v>
                </c:pt>
                <c:pt idx="1309">
                  <c:v>0.3</c:v>
                </c:pt>
                <c:pt idx="1310">
                  <c:v>0.3</c:v>
                </c:pt>
                <c:pt idx="1311">
                  <c:v>0.3</c:v>
                </c:pt>
                <c:pt idx="1312">
                  <c:v>0.3</c:v>
                </c:pt>
                <c:pt idx="1313">
                  <c:v>0.3</c:v>
                </c:pt>
                <c:pt idx="1314">
                  <c:v>0.3</c:v>
                </c:pt>
                <c:pt idx="1315">
                  <c:v>0.3</c:v>
                </c:pt>
                <c:pt idx="1316">
                  <c:v>0.3</c:v>
                </c:pt>
                <c:pt idx="1317">
                  <c:v>0.3</c:v>
                </c:pt>
                <c:pt idx="1318">
                  <c:v>0.3</c:v>
                </c:pt>
                <c:pt idx="1319">
                  <c:v>0.3</c:v>
                </c:pt>
                <c:pt idx="1320">
                  <c:v>0.3</c:v>
                </c:pt>
                <c:pt idx="1321">
                  <c:v>0.3</c:v>
                </c:pt>
                <c:pt idx="1322">
                  <c:v>0.3</c:v>
                </c:pt>
                <c:pt idx="1323">
                  <c:v>0.3</c:v>
                </c:pt>
                <c:pt idx="1324">
                  <c:v>0.3</c:v>
                </c:pt>
                <c:pt idx="1325">
                  <c:v>0.3</c:v>
                </c:pt>
                <c:pt idx="1326">
                  <c:v>0.3</c:v>
                </c:pt>
                <c:pt idx="1327">
                  <c:v>0.3</c:v>
                </c:pt>
                <c:pt idx="1328">
                  <c:v>0.3</c:v>
                </c:pt>
                <c:pt idx="1329">
                  <c:v>0.3</c:v>
                </c:pt>
                <c:pt idx="1330">
                  <c:v>0.3</c:v>
                </c:pt>
                <c:pt idx="1331">
                  <c:v>0.3</c:v>
                </c:pt>
                <c:pt idx="1332">
                  <c:v>0.3</c:v>
                </c:pt>
                <c:pt idx="1333">
                  <c:v>0.3</c:v>
                </c:pt>
                <c:pt idx="1334">
                  <c:v>0.3</c:v>
                </c:pt>
                <c:pt idx="1335">
                  <c:v>0.3</c:v>
                </c:pt>
                <c:pt idx="1336">
                  <c:v>0.3</c:v>
                </c:pt>
                <c:pt idx="1337">
                  <c:v>0.3</c:v>
                </c:pt>
                <c:pt idx="1338">
                  <c:v>0.3</c:v>
                </c:pt>
                <c:pt idx="1339">
                  <c:v>0.3</c:v>
                </c:pt>
                <c:pt idx="1340">
                  <c:v>0.3</c:v>
                </c:pt>
                <c:pt idx="1341">
                  <c:v>0.3</c:v>
                </c:pt>
                <c:pt idx="1342">
                  <c:v>0.3</c:v>
                </c:pt>
                <c:pt idx="1343">
                  <c:v>0.3</c:v>
                </c:pt>
                <c:pt idx="1344">
                  <c:v>0.3</c:v>
                </c:pt>
                <c:pt idx="1345">
                  <c:v>0.3</c:v>
                </c:pt>
                <c:pt idx="1346">
                  <c:v>0.3</c:v>
                </c:pt>
                <c:pt idx="1347">
                  <c:v>0.3</c:v>
                </c:pt>
                <c:pt idx="1348">
                  <c:v>0.3</c:v>
                </c:pt>
                <c:pt idx="1349">
                  <c:v>0.3</c:v>
                </c:pt>
                <c:pt idx="1350">
                  <c:v>0.3</c:v>
                </c:pt>
                <c:pt idx="1351">
                  <c:v>0.3</c:v>
                </c:pt>
                <c:pt idx="1352">
                  <c:v>0.3</c:v>
                </c:pt>
                <c:pt idx="1353">
                  <c:v>0.3</c:v>
                </c:pt>
                <c:pt idx="1354">
                  <c:v>0.3</c:v>
                </c:pt>
                <c:pt idx="1355">
                  <c:v>0.3</c:v>
                </c:pt>
                <c:pt idx="1356">
                  <c:v>0.3</c:v>
                </c:pt>
                <c:pt idx="1357">
                  <c:v>0.3</c:v>
                </c:pt>
                <c:pt idx="1358">
                  <c:v>0.3</c:v>
                </c:pt>
                <c:pt idx="1359">
                  <c:v>0.3</c:v>
                </c:pt>
                <c:pt idx="1360">
                  <c:v>0.3</c:v>
                </c:pt>
                <c:pt idx="1361">
                  <c:v>0.3</c:v>
                </c:pt>
                <c:pt idx="1362">
                  <c:v>0.3</c:v>
                </c:pt>
                <c:pt idx="1363">
                  <c:v>0.3</c:v>
                </c:pt>
                <c:pt idx="1364">
                  <c:v>0.3</c:v>
                </c:pt>
                <c:pt idx="1365">
                  <c:v>0.3</c:v>
                </c:pt>
                <c:pt idx="1366">
                  <c:v>0.3</c:v>
                </c:pt>
                <c:pt idx="1367">
                  <c:v>0.3</c:v>
                </c:pt>
                <c:pt idx="1368">
                  <c:v>0.3</c:v>
                </c:pt>
                <c:pt idx="1369">
                  <c:v>0.3</c:v>
                </c:pt>
                <c:pt idx="1370">
                  <c:v>0.3</c:v>
                </c:pt>
                <c:pt idx="1371">
                  <c:v>0.3</c:v>
                </c:pt>
                <c:pt idx="1372">
                  <c:v>0.3</c:v>
                </c:pt>
                <c:pt idx="1373">
                  <c:v>0.3</c:v>
                </c:pt>
                <c:pt idx="1374">
                  <c:v>0.3</c:v>
                </c:pt>
                <c:pt idx="1375">
                  <c:v>0.3</c:v>
                </c:pt>
                <c:pt idx="1376">
                  <c:v>0.3</c:v>
                </c:pt>
                <c:pt idx="1377">
                  <c:v>0.3</c:v>
                </c:pt>
                <c:pt idx="1378">
                  <c:v>0.3</c:v>
                </c:pt>
                <c:pt idx="1379">
                  <c:v>0.3</c:v>
                </c:pt>
                <c:pt idx="1380">
                  <c:v>0.3</c:v>
                </c:pt>
                <c:pt idx="1381">
                  <c:v>0.3</c:v>
                </c:pt>
                <c:pt idx="1382">
                  <c:v>0.3</c:v>
                </c:pt>
                <c:pt idx="1383">
                  <c:v>0.3</c:v>
                </c:pt>
                <c:pt idx="1384">
                  <c:v>0.3</c:v>
                </c:pt>
                <c:pt idx="1385">
                  <c:v>0.3</c:v>
                </c:pt>
                <c:pt idx="1386">
                  <c:v>0.3</c:v>
                </c:pt>
                <c:pt idx="1387">
                  <c:v>0.3</c:v>
                </c:pt>
                <c:pt idx="1388">
                  <c:v>0.3</c:v>
                </c:pt>
                <c:pt idx="1389">
                  <c:v>0.3</c:v>
                </c:pt>
                <c:pt idx="1390">
                  <c:v>0.3</c:v>
                </c:pt>
                <c:pt idx="1391">
                  <c:v>0.3</c:v>
                </c:pt>
                <c:pt idx="1392">
                  <c:v>0.3</c:v>
                </c:pt>
                <c:pt idx="1393">
                  <c:v>0.3</c:v>
                </c:pt>
                <c:pt idx="1394">
                  <c:v>0.3</c:v>
                </c:pt>
                <c:pt idx="1395">
                  <c:v>0.3</c:v>
                </c:pt>
                <c:pt idx="1396">
                  <c:v>0.3</c:v>
                </c:pt>
                <c:pt idx="1397">
                  <c:v>0.3</c:v>
                </c:pt>
                <c:pt idx="1398">
                  <c:v>0.3</c:v>
                </c:pt>
                <c:pt idx="1399">
                  <c:v>0.3</c:v>
                </c:pt>
                <c:pt idx="1400">
                  <c:v>0.3</c:v>
                </c:pt>
                <c:pt idx="1401">
                  <c:v>0.3</c:v>
                </c:pt>
                <c:pt idx="1402">
                  <c:v>0.3</c:v>
                </c:pt>
                <c:pt idx="1403">
                  <c:v>0.3</c:v>
                </c:pt>
                <c:pt idx="1404">
                  <c:v>0.3</c:v>
                </c:pt>
                <c:pt idx="1405">
                  <c:v>0.3</c:v>
                </c:pt>
                <c:pt idx="1406">
                  <c:v>0.3</c:v>
                </c:pt>
                <c:pt idx="1407">
                  <c:v>0.3</c:v>
                </c:pt>
                <c:pt idx="1408">
                  <c:v>0.3</c:v>
                </c:pt>
                <c:pt idx="1409">
                  <c:v>0.3</c:v>
                </c:pt>
                <c:pt idx="1410">
                  <c:v>0.3</c:v>
                </c:pt>
                <c:pt idx="1411">
                  <c:v>0.3</c:v>
                </c:pt>
                <c:pt idx="1412">
                  <c:v>0.3</c:v>
                </c:pt>
                <c:pt idx="1413">
                  <c:v>0.3</c:v>
                </c:pt>
                <c:pt idx="1414">
                  <c:v>0.3</c:v>
                </c:pt>
                <c:pt idx="1415">
                  <c:v>0.3</c:v>
                </c:pt>
                <c:pt idx="1416">
                  <c:v>0.3</c:v>
                </c:pt>
                <c:pt idx="1417">
                  <c:v>0.3</c:v>
                </c:pt>
                <c:pt idx="1418">
                  <c:v>0.3</c:v>
                </c:pt>
                <c:pt idx="1419">
                  <c:v>0.3</c:v>
                </c:pt>
                <c:pt idx="1420">
                  <c:v>0.3</c:v>
                </c:pt>
                <c:pt idx="1421">
                  <c:v>0.3</c:v>
                </c:pt>
                <c:pt idx="1422">
                  <c:v>0.3</c:v>
                </c:pt>
                <c:pt idx="1423">
                  <c:v>0.3</c:v>
                </c:pt>
                <c:pt idx="1424">
                  <c:v>0.3</c:v>
                </c:pt>
                <c:pt idx="1425">
                  <c:v>0.3</c:v>
                </c:pt>
                <c:pt idx="1426">
                  <c:v>0.3</c:v>
                </c:pt>
                <c:pt idx="1427">
                  <c:v>0.3</c:v>
                </c:pt>
                <c:pt idx="1428">
                  <c:v>0.3</c:v>
                </c:pt>
                <c:pt idx="1429">
                  <c:v>0.3</c:v>
                </c:pt>
                <c:pt idx="1430">
                  <c:v>0.3</c:v>
                </c:pt>
                <c:pt idx="1431">
                  <c:v>0.3</c:v>
                </c:pt>
                <c:pt idx="1432">
                  <c:v>0.3</c:v>
                </c:pt>
                <c:pt idx="1433">
                  <c:v>0.3</c:v>
                </c:pt>
                <c:pt idx="1434">
                  <c:v>0.3</c:v>
                </c:pt>
                <c:pt idx="1435">
                  <c:v>0.3</c:v>
                </c:pt>
                <c:pt idx="1436">
                  <c:v>0.3</c:v>
                </c:pt>
                <c:pt idx="1437">
                  <c:v>0.3</c:v>
                </c:pt>
                <c:pt idx="1438">
                  <c:v>0.3</c:v>
                </c:pt>
                <c:pt idx="1439">
                  <c:v>0.3</c:v>
                </c:pt>
                <c:pt idx="1440">
                  <c:v>0.3</c:v>
                </c:pt>
                <c:pt idx="1441">
                  <c:v>0.3</c:v>
                </c:pt>
                <c:pt idx="1442">
                  <c:v>0.3</c:v>
                </c:pt>
                <c:pt idx="1443">
                  <c:v>0.3</c:v>
                </c:pt>
                <c:pt idx="1444">
                  <c:v>0.3</c:v>
                </c:pt>
                <c:pt idx="1445">
                  <c:v>0.3</c:v>
                </c:pt>
                <c:pt idx="1446">
                  <c:v>0.3</c:v>
                </c:pt>
                <c:pt idx="1447">
                  <c:v>0.3</c:v>
                </c:pt>
                <c:pt idx="1448">
                  <c:v>0.3</c:v>
                </c:pt>
                <c:pt idx="1449">
                  <c:v>0.3</c:v>
                </c:pt>
                <c:pt idx="1450">
                  <c:v>0.3</c:v>
                </c:pt>
                <c:pt idx="1451">
                  <c:v>0.3</c:v>
                </c:pt>
                <c:pt idx="1452">
                  <c:v>0.3</c:v>
                </c:pt>
                <c:pt idx="1453">
                  <c:v>0.3</c:v>
                </c:pt>
                <c:pt idx="1454">
                  <c:v>0.3</c:v>
                </c:pt>
                <c:pt idx="1455">
                  <c:v>0.3</c:v>
                </c:pt>
                <c:pt idx="1456">
                  <c:v>0.3</c:v>
                </c:pt>
                <c:pt idx="1457">
                  <c:v>0.3</c:v>
                </c:pt>
                <c:pt idx="1458">
                  <c:v>0.3</c:v>
                </c:pt>
                <c:pt idx="1459">
                  <c:v>0.3</c:v>
                </c:pt>
                <c:pt idx="1460">
                  <c:v>0.3</c:v>
                </c:pt>
                <c:pt idx="1461">
                  <c:v>0.3</c:v>
                </c:pt>
                <c:pt idx="1462">
                  <c:v>0.3</c:v>
                </c:pt>
                <c:pt idx="1463">
                  <c:v>0.3</c:v>
                </c:pt>
                <c:pt idx="1464">
                  <c:v>0.3</c:v>
                </c:pt>
                <c:pt idx="1465">
                  <c:v>0.3</c:v>
                </c:pt>
                <c:pt idx="1466">
                  <c:v>0.3</c:v>
                </c:pt>
                <c:pt idx="1467">
                  <c:v>0.3</c:v>
                </c:pt>
                <c:pt idx="1468">
                  <c:v>0.3</c:v>
                </c:pt>
                <c:pt idx="1469">
                  <c:v>0.3</c:v>
                </c:pt>
                <c:pt idx="1470">
                  <c:v>0.3</c:v>
                </c:pt>
                <c:pt idx="1471">
                  <c:v>0.3</c:v>
                </c:pt>
                <c:pt idx="1472">
                  <c:v>0.3</c:v>
                </c:pt>
                <c:pt idx="1473">
                  <c:v>0.3</c:v>
                </c:pt>
                <c:pt idx="1474">
                  <c:v>0.3</c:v>
                </c:pt>
                <c:pt idx="1475">
                  <c:v>0.3</c:v>
                </c:pt>
                <c:pt idx="1476">
                  <c:v>0.3</c:v>
                </c:pt>
                <c:pt idx="1477">
                  <c:v>0.3</c:v>
                </c:pt>
                <c:pt idx="1478">
                  <c:v>0.3</c:v>
                </c:pt>
                <c:pt idx="1479">
                  <c:v>0.3</c:v>
                </c:pt>
                <c:pt idx="1480">
                  <c:v>0.3</c:v>
                </c:pt>
                <c:pt idx="1481">
                  <c:v>0.3</c:v>
                </c:pt>
                <c:pt idx="1482">
                  <c:v>0.3</c:v>
                </c:pt>
                <c:pt idx="1483">
                  <c:v>0.3</c:v>
                </c:pt>
                <c:pt idx="1484">
                  <c:v>0.3</c:v>
                </c:pt>
                <c:pt idx="1485">
                  <c:v>0.3</c:v>
                </c:pt>
                <c:pt idx="1486">
                  <c:v>0.3</c:v>
                </c:pt>
                <c:pt idx="1487">
                  <c:v>0.3</c:v>
                </c:pt>
                <c:pt idx="1488">
                  <c:v>0.3</c:v>
                </c:pt>
                <c:pt idx="1489">
                  <c:v>0.3</c:v>
                </c:pt>
                <c:pt idx="1490">
                  <c:v>0.3</c:v>
                </c:pt>
                <c:pt idx="1491">
                  <c:v>0.3</c:v>
                </c:pt>
                <c:pt idx="1492">
                  <c:v>0.3</c:v>
                </c:pt>
                <c:pt idx="1493">
                  <c:v>0.3</c:v>
                </c:pt>
                <c:pt idx="1494">
                  <c:v>0.3</c:v>
                </c:pt>
                <c:pt idx="1495">
                  <c:v>0.3</c:v>
                </c:pt>
                <c:pt idx="1496">
                  <c:v>0.3</c:v>
                </c:pt>
                <c:pt idx="1497">
                  <c:v>0.3</c:v>
                </c:pt>
                <c:pt idx="1498">
                  <c:v>0.3</c:v>
                </c:pt>
                <c:pt idx="1499">
                  <c:v>0.3</c:v>
                </c:pt>
                <c:pt idx="1500">
                  <c:v>0.3</c:v>
                </c:pt>
                <c:pt idx="1501">
                  <c:v>0.3</c:v>
                </c:pt>
                <c:pt idx="1502">
                  <c:v>0.3</c:v>
                </c:pt>
                <c:pt idx="1503">
                  <c:v>0.3</c:v>
                </c:pt>
                <c:pt idx="1504">
                  <c:v>0.3</c:v>
                </c:pt>
                <c:pt idx="1505">
                  <c:v>0.3</c:v>
                </c:pt>
                <c:pt idx="1506">
                  <c:v>0.3</c:v>
                </c:pt>
                <c:pt idx="1507">
                  <c:v>0.3</c:v>
                </c:pt>
                <c:pt idx="1508">
                  <c:v>0.3</c:v>
                </c:pt>
                <c:pt idx="1509">
                  <c:v>0.3</c:v>
                </c:pt>
                <c:pt idx="1510">
                  <c:v>0.3</c:v>
                </c:pt>
                <c:pt idx="1511">
                  <c:v>0.3</c:v>
                </c:pt>
                <c:pt idx="1512">
                  <c:v>0.3</c:v>
                </c:pt>
                <c:pt idx="1513">
                  <c:v>0.3</c:v>
                </c:pt>
                <c:pt idx="1514">
                  <c:v>0.3</c:v>
                </c:pt>
                <c:pt idx="1515">
                  <c:v>0.3</c:v>
                </c:pt>
                <c:pt idx="1516">
                  <c:v>0.3</c:v>
                </c:pt>
                <c:pt idx="1517">
                  <c:v>0.3</c:v>
                </c:pt>
                <c:pt idx="1518">
                  <c:v>0.3</c:v>
                </c:pt>
                <c:pt idx="1519">
                  <c:v>0.3</c:v>
                </c:pt>
                <c:pt idx="1520">
                  <c:v>0.3</c:v>
                </c:pt>
                <c:pt idx="1521">
                  <c:v>0.3</c:v>
                </c:pt>
                <c:pt idx="1522">
                  <c:v>0.3</c:v>
                </c:pt>
                <c:pt idx="1523">
                  <c:v>0.3</c:v>
                </c:pt>
                <c:pt idx="1524">
                  <c:v>0.3</c:v>
                </c:pt>
                <c:pt idx="1525">
                  <c:v>0.3</c:v>
                </c:pt>
                <c:pt idx="1526">
                  <c:v>0.3</c:v>
                </c:pt>
                <c:pt idx="1527">
                  <c:v>0.3</c:v>
                </c:pt>
                <c:pt idx="1528">
                  <c:v>0.3</c:v>
                </c:pt>
                <c:pt idx="1529">
                  <c:v>0.3</c:v>
                </c:pt>
                <c:pt idx="1530">
                  <c:v>0.3</c:v>
                </c:pt>
                <c:pt idx="1531">
                  <c:v>0.3</c:v>
                </c:pt>
                <c:pt idx="1532">
                  <c:v>0.3</c:v>
                </c:pt>
                <c:pt idx="1533">
                  <c:v>0.3</c:v>
                </c:pt>
                <c:pt idx="1534">
                  <c:v>0.3</c:v>
                </c:pt>
                <c:pt idx="1535">
                  <c:v>0.3</c:v>
                </c:pt>
                <c:pt idx="1536">
                  <c:v>0.3</c:v>
                </c:pt>
                <c:pt idx="1537">
                  <c:v>0.3</c:v>
                </c:pt>
                <c:pt idx="1538">
                  <c:v>0.3</c:v>
                </c:pt>
                <c:pt idx="1539">
                  <c:v>0.3</c:v>
                </c:pt>
                <c:pt idx="1540">
                  <c:v>0.3</c:v>
                </c:pt>
                <c:pt idx="1541">
                  <c:v>0.3</c:v>
                </c:pt>
                <c:pt idx="1542">
                  <c:v>0.3</c:v>
                </c:pt>
                <c:pt idx="1543">
                  <c:v>0.3</c:v>
                </c:pt>
                <c:pt idx="1544">
                  <c:v>0.3</c:v>
                </c:pt>
                <c:pt idx="1545">
                  <c:v>0.3</c:v>
                </c:pt>
                <c:pt idx="1546">
                  <c:v>0.3</c:v>
                </c:pt>
                <c:pt idx="1547">
                  <c:v>0.3</c:v>
                </c:pt>
                <c:pt idx="1548">
                  <c:v>0.3</c:v>
                </c:pt>
                <c:pt idx="1549">
                  <c:v>0.3</c:v>
                </c:pt>
                <c:pt idx="1550">
                  <c:v>0.3</c:v>
                </c:pt>
                <c:pt idx="1551">
                  <c:v>0.3</c:v>
                </c:pt>
                <c:pt idx="1552">
                  <c:v>0.3</c:v>
                </c:pt>
                <c:pt idx="1553">
                  <c:v>0.3</c:v>
                </c:pt>
                <c:pt idx="1554">
                  <c:v>0.3</c:v>
                </c:pt>
                <c:pt idx="1555">
                  <c:v>0.3</c:v>
                </c:pt>
                <c:pt idx="1556">
                  <c:v>0.3</c:v>
                </c:pt>
                <c:pt idx="1557">
                  <c:v>0.3</c:v>
                </c:pt>
                <c:pt idx="1558">
                  <c:v>0.3</c:v>
                </c:pt>
                <c:pt idx="1559">
                  <c:v>0.3</c:v>
                </c:pt>
                <c:pt idx="1560">
                  <c:v>0.3</c:v>
                </c:pt>
                <c:pt idx="1561">
                  <c:v>0.3</c:v>
                </c:pt>
                <c:pt idx="1562">
                  <c:v>0.3</c:v>
                </c:pt>
                <c:pt idx="1563">
                  <c:v>0.3</c:v>
                </c:pt>
                <c:pt idx="1564">
                  <c:v>0.3</c:v>
                </c:pt>
                <c:pt idx="1565">
                  <c:v>0.3</c:v>
                </c:pt>
                <c:pt idx="1566">
                  <c:v>0.3</c:v>
                </c:pt>
                <c:pt idx="1567">
                  <c:v>0.3</c:v>
                </c:pt>
                <c:pt idx="1568">
                  <c:v>0.3</c:v>
                </c:pt>
                <c:pt idx="1569">
                  <c:v>0.3</c:v>
                </c:pt>
                <c:pt idx="1570">
                  <c:v>0.3</c:v>
                </c:pt>
                <c:pt idx="1571">
                  <c:v>0.3</c:v>
                </c:pt>
                <c:pt idx="1572">
                  <c:v>0.3</c:v>
                </c:pt>
                <c:pt idx="1573">
                  <c:v>0.3</c:v>
                </c:pt>
                <c:pt idx="1574">
                  <c:v>0.3</c:v>
                </c:pt>
                <c:pt idx="1575">
                  <c:v>0.3</c:v>
                </c:pt>
                <c:pt idx="1576">
                  <c:v>0.3</c:v>
                </c:pt>
                <c:pt idx="1577">
                  <c:v>0.3</c:v>
                </c:pt>
                <c:pt idx="1578">
                  <c:v>0.3</c:v>
                </c:pt>
                <c:pt idx="1579">
                  <c:v>0.3</c:v>
                </c:pt>
                <c:pt idx="1580">
                  <c:v>0.3</c:v>
                </c:pt>
                <c:pt idx="1581">
                  <c:v>0.3</c:v>
                </c:pt>
                <c:pt idx="1582">
                  <c:v>0.3</c:v>
                </c:pt>
                <c:pt idx="1583">
                  <c:v>0.3</c:v>
                </c:pt>
                <c:pt idx="1584">
                  <c:v>0.3</c:v>
                </c:pt>
                <c:pt idx="1585">
                  <c:v>0.3</c:v>
                </c:pt>
                <c:pt idx="1586">
                  <c:v>0.3</c:v>
                </c:pt>
                <c:pt idx="1587">
                  <c:v>0.3</c:v>
                </c:pt>
                <c:pt idx="1588">
                  <c:v>0.3</c:v>
                </c:pt>
                <c:pt idx="1589">
                  <c:v>0.3</c:v>
                </c:pt>
                <c:pt idx="1590">
                  <c:v>0.3</c:v>
                </c:pt>
                <c:pt idx="1591">
                  <c:v>0.3</c:v>
                </c:pt>
                <c:pt idx="1592">
                  <c:v>0.3</c:v>
                </c:pt>
                <c:pt idx="1593">
                  <c:v>0.3</c:v>
                </c:pt>
                <c:pt idx="1594">
                  <c:v>0.3</c:v>
                </c:pt>
                <c:pt idx="1595">
                  <c:v>0.3</c:v>
                </c:pt>
                <c:pt idx="1596">
                  <c:v>0.3</c:v>
                </c:pt>
                <c:pt idx="1597">
                  <c:v>0.3</c:v>
                </c:pt>
                <c:pt idx="1598">
                  <c:v>0.3</c:v>
                </c:pt>
                <c:pt idx="1599">
                  <c:v>0.3</c:v>
                </c:pt>
                <c:pt idx="1600">
                  <c:v>0.3</c:v>
                </c:pt>
                <c:pt idx="1601">
                  <c:v>0.3</c:v>
                </c:pt>
                <c:pt idx="1602">
                  <c:v>0.3</c:v>
                </c:pt>
                <c:pt idx="1603">
                  <c:v>0.3</c:v>
                </c:pt>
                <c:pt idx="1604">
                  <c:v>0.3</c:v>
                </c:pt>
                <c:pt idx="1605">
                  <c:v>0.3</c:v>
                </c:pt>
                <c:pt idx="1606">
                  <c:v>0.29499999999999998</c:v>
                </c:pt>
                <c:pt idx="1607">
                  <c:v>0.29499999999999998</c:v>
                </c:pt>
                <c:pt idx="1608">
                  <c:v>0.29499999999999998</c:v>
                </c:pt>
                <c:pt idx="1609">
                  <c:v>0.29499999999999998</c:v>
                </c:pt>
                <c:pt idx="1610">
                  <c:v>0.29499999999999998</c:v>
                </c:pt>
                <c:pt idx="1611">
                  <c:v>0.29499999999999998</c:v>
                </c:pt>
                <c:pt idx="1612">
                  <c:v>0.29499999999999998</c:v>
                </c:pt>
                <c:pt idx="1613">
                  <c:v>0.29499999999999998</c:v>
                </c:pt>
                <c:pt idx="1614">
                  <c:v>0.29499999999999998</c:v>
                </c:pt>
                <c:pt idx="1615">
                  <c:v>0.29499999999999998</c:v>
                </c:pt>
                <c:pt idx="1616">
                  <c:v>0.29499999999999998</c:v>
                </c:pt>
                <c:pt idx="1617">
                  <c:v>0.29499999999999998</c:v>
                </c:pt>
                <c:pt idx="1618">
                  <c:v>0.29499999999999998</c:v>
                </c:pt>
                <c:pt idx="1619">
                  <c:v>0.29499999999999998</c:v>
                </c:pt>
                <c:pt idx="1620">
                  <c:v>0.29499999999999998</c:v>
                </c:pt>
                <c:pt idx="1621">
                  <c:v>0.29499999999999998</c:v>
                </c:pt>
                <c:pt idx="1622">
                  <c:v>0.29499999999999998</c:v>
                </c:pt>
                <c:pt idx="1623">
                  <c:v>0.29499999999999998</c:v>
                </c:pt>
                <c:pt idx="1624">
                  <c:v>0.29499999999999998</c:v>
                </c:pt>
                <c:pt idx="1625">
                  <c:v>0.29499999999999998</c:v>
                </c:pt>
                <c:pt idx="1626">
                  <c:v>0.29499999999999998</c:v>
                </c:pt>
                <c:pt idx="1627">
                  <c:v>0.28999999999999998</c:v>
                </c:pt>
                <c:pt idx="1628">
                  <c:v>0.28999999999999998</c:v>
                </c:pt>
                <c:pt idx="1629">
                  <c:v>0.28999999999999998</c:v>
                </c:pt>
                <c:pt idx="1630">
                  <c:v>0.28999999999999998</c:v>
                </c:pt>
                <c:pt idx="1631">
                  <c:v>0.28999999999999998</c:v>
                </c:pt>
                <c:pt idx="1632">
                  <c:v>0.28999999999999998</c:v>
                </c:pt>
                <c:pt idx="1633">
                  <c:v>0.28999999999999998</c:v>
                </c:pt>
                <c:pt idx="1634">
                  <c:v>0.28999999999999998</c:v>
                </c:pt>
                <c:pt idx="1635">
                  <c:v>0.28999999999999998</c:v>
                </c:pt>
                <c:pt idx="1636">
                  <c:v>0.28999999999999998</c:v>
                </c:pt>
                <c:pt idx="1637">
                  <c:v>0.28999999999999998</c:v>
                </c:pt>
                <c:pt idx="1638">
                  <c:v>0.28999999999999998</c:v>
                </c:pt>
                <c:pt idx="1639">
                  <c:v>0.28999999999999998</c:v>
                </c:pt>
                <c:pt idx="1640">
                  <c:v>0.28999999999999998</c:v>
                </c:pt>
                <c:pt idx="1641">
                  <c:v>0.28999999999999998</c:v>
                </c:pt>
                <c:pt idx="1642">
                  <c:v>0.28999999999999998</c:v>
                </c:pt>
                <c:pt idx="1643">
                  <c:v>0.28999999999999998</c:v>
                </c:pt>
                <c:pt idx="1644">
                  <c:v>0.28499999999999998</c:v>
                </c:pt>
                <c:pt idx="1645">
                  <c:v>0.28499999999999998</c:v>
                </c:pt>
                <c:pt idx="1646">
                  <c:v>0.28499999999999998</c:v>
                </c:pt>
                <c:pt idx="1647">
                  <c:v>0.28499999999999998</c:v>
                </c:pt>
                <c:pt idx="1648">
                  <c:v>0.28499999999999998</c:v>
                </c:pt>
                <c:pt idx="1649">
                  <c:v>0.28499999999999998</c:v>
                </c:pt>
                <c:pt idx="1650">
                  <c:v>0.28499999999999998</c:v>
                </c:pt>
                <c:pt idx="1651">
                  <c:v>0.28499999999999998</c:v>
                </c:pt>
                <c:pt idx="1652">
                  <c:v>0.28499999999999998</c:v>
                </c:pt>
                <c:pt idx="1653">
                  <c:v>0.28499999999999998</c:v>
                </c:pt>
                <c:pt idx="1654">
                  <c:v>0.28499999999999998</c:v>
                </c:pt>
                <c:pt idx="1655">
                  <c:v>0.28499999999999998</c:v>
                </c:pt>
                <c:pt idx="1656">
                  <c:v>0.28499999999999998</c:v>
                </c:pt>
                <c:pt idx="1657">
                  <c:v>0.28499999999999998</c:v>
                </c:pt>
                <c:pt idx="1658">
                  <c:v>0.28499999999999998</c:v>
                </c:pt>
                <c:pt idx="1659">
                  <c:v>0.28499999999999998</c:v>
                </c:pt>
                <c:pt idx="1660">
                  <c:v>0.28499999999999998</c:v>
                </c:pt>
                <c:pt idx="1661">
                  <c:v>0.28499999999999998</c:v>
                </c:pt>
                <c:pt idx="1662">
                  <c:v>0.28499999999999998</c:v>
                </c:pt>
                <c:pt idx="1663">
                  <c:v>0.28000000000000003</c:v>
                </c:pt>
                <c:pt idx="1664">
                  <c:v>0.28000000000000003</c:v>
                </c:pt>
                <c:pt idx="1665">
                  <c:v>0.28000000000000003</c:v>
                </c:pt>
                <c:pt idx="1666">
                  <c:v>0.28000000000000003</c:v>
                </c:pt>
                <c:pt idx="1667">
                  <c:v>0.28000000000000003</c:v>
                </c:pt>
                <c:pt idx="1668">
                  <c:v>0.28000000000000003</c:v>
                </c:pt>
                <c:pt idx="1669">
                  <c:v>0.28000000000000003</c:v>
                </c:pt>
                <c:pt idx="1670">
                  <c:v>0.28000000000000003</c:v>
                </c:pt>
                <c:pt idx="1671">
                  <c:v>0.28000000000000003</c:v>
                </c:pt>
                <c:pt idx="1672">
                  <c:v>0.28000000000000003</c:v>
                </c:pt>
                <c:pt idx="1673">
                  <c:v>0.28000000000000003</c:v>
                </c:pt>
                <c:pt idx="1674">
                  <c:v>0.28000000000000003</c:v>
                </c:pt>
                <c:pt idx="1675">
                  <c:v>0.28000000000000003</c:v>
                </c:pt>
                <c:pt idx="1676">
                  <c:v>0.28000000000000003</c:v>
                </c:pt>
                <c:pt idx="1677">
                  <c:v>0.28000000000000003</c:v>
                </c:pt>
                <c:pt idx="1678">
                  <c:v>0.28000000000000003</c:v>
                </c:pt>
                <c:pt idx="1679">
                  <c:v>0.28000000000000003</c:v>
                </c:pt>
                <c:pt idx="1680">
                  <c:v>0.28000000000000003</c:v>
                </c:pt>
                <c:pt idx="1681">
                  <c:v>0.27500000000000002</c:v>
                </c:pt>
                <c:pt idx="1682">
                  <c:v>0.27500000000000002</c:v>
                </c:pt>
                <c:pt idx="1683">
                  <c:v>0.27500000000000002</c:v>
                </c:pt>
                <c:pt idx="1684">
                  <c:v>0.27500000000000002</c:v>
                </c:pt>
                <c:pt idx="1685">
                  <c:v>0.27500000000000002</c:v>
                </c:pt>
                <c:pt idx="1686">
                  <c:v>0.27500000000000002</c:v>
                </c:pt>
                <c:pt idx="1687">
                  <c:v>0.27500000000000002</c:v>
                </c:pt>
                <c:pt idx="1688">
                  <c:v>0.27500000000000002</c:v>
                </c:pt>
                <c:pt idx="1689">
                  <c:v>0.27500000000000002</c:v>
                </c:pt>
                <c:pt idx="1690">
                  <c:v>0.27500000000000002</c:v>
                </c:pt>
                <c:pt idx="1691">
                  <c:v>0.27500000000000002</c:v>
                </c:pt>
                <c:pt idx="1692">
                  <c:v>0.27500000000000002</c:v>
                </c:pt>
                <c:pt idx="1693">
                  <c:v>0.27500000000000002</c:v>
                </c:pt>
                <c:pt idx="1694">
                  <c:v>0.27500000000000002</c:v>
                </c:pt>
                <c:pt idx="1695">
                  <c:v>0.27500000000000002</c:v>
                </c:pt>
                <c:pt idx="1696">
                  <c:v>0.27500000000000002</c:v>
                </c:pt>
                <c:pt idx="1697">
                  <c:v>0.27500000000000002</c:v>
                </c:pt>
                <c:pt idx="1698">
                  <c:v>0.27500000000000002</c:v>
                </c:pt>
                <c:pt idx="1699">
                  <c:v>0.27500000000000002</c:v>
                </c:pt>
                <c:pt idx="1700">
                  <c:v>0.27500000000000002</c:v>
                </c:pt>
                <c:pt idx="1701">
                  <c:v>0.27</c:v>
                </c:pt>
                <c:pt idx="1702">
                  <c:v>0.27</c:v>
                </c:pt>
                <c:pt idx="1703">
                  <c:v>0.27</c:v>
                </c:pt>
                <c:pt idx="1704">
                  <c:v>0.27</c:v>
                </c:pt>
                <c:pt idx="1705">
                  <c:v>0.27</c:v>
                </c:pt>
                <c:pt idx="1706">
                  <c:v>0.27</c:v>
                </c:pt>
                <c:pt idx="1707">
                  <c:v>0.27</c:v>
                </c:pt>
                <c:pt idx="1708">
                  <c:v>0.27</c:v>
                </c:pt>
                <c:pt idx="1709">
                  <c:v>0.27</c:v>
                </c:pt>
                <c:pt idx="1710">
                  <c:v>0.27</c:v>
                </c:pt>
                <c:pt idx="1711">
                  <c:v>0.27</c:v>
                </c:pt>
                <c:pt idx="1712">
                  <c:v>0.27</c:v>
                </c:pt>
                <c:pt idx="1713">
                  <c:v>0.27</c:v>
                </c:pt>
                <c:pt idx="1714">
                  <c:v>0.27</c:v>
                </c:pt>
                <c:pt idx="1715">
                  <c:v>0.27</c:v>
                </c:pt>
                <c:pt idx="1716">
                  <c:v>0.27</c:v>
                </c:pt>
                <c:pt idx="1717">
                  <c:v>0.27</c:v>
                </c:pt>
                <c:pt idx="1718">
                  <c:v>0.26500000000000001</c:v>
                </c:pt>
                <c:pt idx="1719">
                  <c:v>0.26500000000000001</c:v>
                </c:pt>
                <c:pt idx="1720">
                  <c:v>0.26500000000000001</c:v>
                </c:pt>
                <c:pt idx="1721">
                  <c:v>0.26500000000000001</c:v>
                </c:pt>
                <c:pt idx="1722">
                  <c:v>0.26500000000000001</c:v>
                </c:pt>
                <c:pt idx="1723">
                  <c:v>0.26500000000000001</c:v>
                </c:pt>
                <c:pt idx="1724">
                  <c:v>0.26500000000000001</c:v>
                </c:pt>
                <c:pt idx="1725">
                  <c:v>0.26500000000000001</c:v>
                </c:pt>
                <c:pt idx="1726">
                  <c:v>0.26500000000000001</c:v>
                </c:pt>
                <c:pt idx="1727">
                  <c:v>0.26500000000000001</c:v>
                </c:pt>
                <c:pt idx="1728">
                  <c:v>0.26500000000000001</c:v>
                </c:pt>
                <c:pt idx="1729">
                  <c:v>0.26500000000000001</c:v>
                </c:pt>
                <c:pt idx="1730">
                  <c:v>0.26500000000000001</c:v>
                </c:pt>
                <c:pt idx="1731">
                  <c:v>0.26500000000000001</c:v>
                </c:pt>
                <c:pt idx="1732">
                  <c:v>0.26500000000000001</c:v>
                </c:pt>
                <c:pt idx="1733">
                  <c:v>0.26500000000000001</c:v>
                </c:pt>
                <c:pt idx="1734">
                  <c:v>0.26500000000000001</c:v>
                </c:pt>
                <c:pt idx="1735">
                  <c:v>0.26500000000000001</c:v>
                </c:pt>
                <c:pt idx="1736">
                  <c:v>0.26500000000000001</c:v>
                </c:pt>
                <c:pt idx="1737">
                  <c:v>0.26500000000000001</c:v>
                </c:pt>
                <c:pt idx="1738">
                  <c:v>0.26</c:v>
                </c:pt>
                <c:pt idx="1739">
                  <c:v>0.26</c:v>
                </c:pt>
                <c:pt idx="1740">
                  <c:v>0.26</c:v>
                </c:pt>
                <c:pt idx="1741">
                  <c:v>0.26</c:v>
                </c:pt>
                <c:pt idx="1742">
                  <c:v>0.26</c:v>
                </c:pt>
                <c:pt idx="1743">
                  <c:v>0.26</c:v>
                </c:pt>
                <c:pt idx="1744">
                  <c:v>0.26</c:v>
                </c:pt>
                <c:pt idx="1745">
                  <c:v>0.26</c:v>
                </c:pt>
                <c:pt idx="1746">
                  <c:v>0.26</c:v>
                </c:pt>
                <c:pt idx="1747">
                  <c:v>0.26</c:v>
                </c:pt>
                <c:pt idx="1748">
                  <c:v>0.26</c:v>
                </c:pt>
                <c:pt idx="1749">
                  <c:v>0.26</c:v>
                </c:pt>
                <c:pt idx="1750">
                  <c:v>0.26</c:v>
                </c:pt>
                <c:pt idx="1751">
                  <c:v>0.26</c:v>
                </c:pt>
                <c:pt idx="1752">
                  <c:v>0.26</c:v>
                </c:pt>
                <c:pt idx="1753">
                  <c:v>0.26</c:v>
                </c:pt>
                <c:pt idx="1754">
                  <c:v>0.26</c:v>
                </c:pt>
                <c:pt idx="1755">
                  <c:v>0.26</c:v>
                </c:pt>
                <c:pt idx="1756">
                  <c:v>0.26</c:v>
                </c:pt>
                <c:pt idx="1757">
                  <c:v>0.26</c:v>
                </c:pt>
                <c:pt idx="1758">
                  <c:v>0.26</c:v>
                </c:pt>
                <c:pt idx="1759">
                  <c:v>0.28365378289015497</c:v>
                </c:pt>
                <c:pt idx="1760">
                  <c:v>0.28365378289015497</c:v>
                </c:pt>
                <c:pt idx="1761">
                  <c:v>0.28365378289015497</c:v>
                </c:pt>
                <c:pt idx="1762">
                  <c:v>0.28365378289015497</c:v>
                </c:pt>
                <c:pt idx="1763">
                  <c:v>0.28365378289015497</c:v>
                </c:pt>
                <c:pt idx="1764">
                  <c:v>0.28365378289015497</c:v>
                </c:pt>
                <c:pt idx="1765">
                  <c:v>0.28365378289015497</c:v>
                </c:pt>
                <c:pt idx="1766">
                  <c:v>0.28365378289015497</c:v>
                </c:pt>
                <c:pt idx="1767">
                  <c:v>0.28365378289015497</c:v>
                </c:pt>
                <c:pt idx="1768">
                  <c:v>0.28365378289015497</c:v>
                </c:pt>
                <c:pt idx="1769">
                  <c:v>0.28365378289015497</c:v>
                </c:pt>
                <c:pt idx="1770">
                  <c:v>0.28365378289015497</c:v>
                </c:pt>
                <c:pt idx="1771">
                  <c:v>0.28365378289015497</c:v>
                </c:pt>
                <c:pt idx="1772">
                  <c:v>0.28365378289015497</c:v>
                </c:pt>
                <c:pt idx="1773">
                  <c:v>0.28365378289015497</c:v>
                </c:pt>
                <c:pt idx="1774">
                  <c:v>0.28365378289015497</c:v>
                </c:pt>
                <c:pt idx="1775">
                  <c:v>0.28365378289015497</c:v>
                </c:pt>
                <c:pt idx="1776">
                  <c:v>0.28365378289015497</c:v>
                </c:pt>
                <c:pt idx="1777">
                  <c:v>0.28365378289015497</c:v>
                </c:pt>
                <c:pt idx="1778">
                  <c:v>0.28775798784371398</c:v>
                </c:pt>
                <c:pt idx="1779">
                  <c:v>0.28775798784371398</c:v>
                </c:pt>
                <c:pt idx="1780">
                  <c:v>0.28775798784371398</c:v>
                </c:pt>
                <c:pt idx="1781">
                  <c:v>0.28775798784371398</c:v>
                </c:pt>
                <c:pt idx="1782">
                  <c:v>0.28775798784371398</c:v>
                </c:pt>
                <c:pt idx="1783">
                  <c:v>0.28775798784371398</c:v>
                </c:pt>
                <c:pt idx="1784">
                  <c:v>0.28775798784371398</c:v>
                </c:pt>
                <c:pt idx="1785">
                  <c:v>0.28775798784371398</c:v>
                </c:pt>
                <c:pt idx="1786">
                  <c:v>0.28775798784371398</c:v>
                </c:pt>
                <c:pt idx="1787">
                  <c:v>0.28775798784371398</c:v>
                </c:pt>
                <c:pt idx="1788">
                  <c:v>0.28775798784371398</c:v>
                </c:pt>
                <c:pt idx="1789">
                  <c:v>0.28775798784371398</c:v>
                </c:pt>
                <c:pt idx="1790">
                  <c:v>0.28775798784371398</c:v>
                </c:pt>
                <c:pt idx="1791">
                  <c:v>0.28775798784371398</c:v>
                </c:pt>
                <c:pt idx="1792">
                  <c:v>0.28775798784371398</c:v>
                </c:pt>
                <c:pt idx="1793">
                  <c:v>0.28775798784371398</c:v>
                </c:pt>
                <c:pt idx="1794">
                  <c:v>0.28775798784371398</c:v>
                </c:pt>
                <c:pt idx="1795">
                  <c:v>0.28775798784371398</c:v>
                </c:pt>
                <c:pt idx="1796">
                  <c:v>0.28775798784371398</c:v>
                </c:pt>
                <c:pt idx="1797">
                  <c:v>0.28775798784371398</c:v>
                </c:pt>
                <c:pt idx="1798">
                  <c:v>0.289712168206747</c:v>
                </c:pt>
                <c:pt idx="1799">
                  <c:v>0.289712168206747</c:v>
                </c:pt>
                <c:pt idx="1800">
                  <c:v>0.289712168206747</c:v>
                </c:pt>
                <c:pt idx="1801">
                  <c:v>0.289712168206747</c:v>
                </c:pt>
                <c:pt idx="1802">
                  <c:v>0.289712168206747</c:v>
                </c:pt>
                <c:pt idx="1803">
                  <c:v>0.289712168206747</c:v>
                </c:pt>
                <c:pt idx="1804">
                  <c:v>0.289712168206747</c:v>
                </c:pt>
                <c:pt idx="1805">
                  <c:v>0.289712168206747</c:v>
                </c:pt>
                <c:pt idx="1806">
                  <c:v>0.289712168206747</c:v>
                </c:pt>
                <c:pt idx="1807">
                  <c:v>0.289712168206747</c:v>
                </c:pt>
                <c:pt idx="1808">
                  <c:v>0.289712168206747</c:v>
                </c:pt>
                <c:pt idx="1809">
                  <c:v>0.289712168206747</c:v>
                </c:pt>
                <c:pt idx="1810">
                  <c:v>0.289712168206747</c:v>
                </c:pt>
                <c:pt idx="1811">
                  <c:v>0.289712168206747</c:v>
                </c:pt>
                <c:pt idx="1812">
                  <c:v>0.289712168206747</c:v>
                </c:pt>
                <c:pt idx="1813">
                  <c:v>0.289712168206747</c:v>
                </c:pt>
                <c:pt idx="1814">
                  <c:v>0.289712168206747</c:v>
                </c:pt>
                <c:pt idx="1815">
                  <c:v>0.289712168206747</c:v>
                </c:pt>
                <c:pt idx="1816">
                  <c:v>0.289712168206747</c:v>
                </c:pt>
                <c:pt idx="1817">
                  <c:v>0.285582174434792</c:v>
                </c:pt>
                <c:pt idx="1818">
                  <c:v>0.285582174434792</c:v>
                </c:pt>
                <c:pt idx="1819">
                  <c:v>0.285582174434792</c:v>
                </c:pt>
                <c:pt idx="1820">
                  <c:v>0.285582174434792</c:v>
                </c:pt>
                <c:pt idx="1821">
                  <c:v>0.285582174434792</c:v>
                </c:pt>
                <c:pt idx="1822">
                  <c:v>0.285582174434792</c:v>
                </c:pt>
                <c:pt idx="1823">
                  <c:v>0.285582174434792</c:v>
                </c:pt>
                <c:pt idx="1824">
                  <c:v>0.285582174434792</c:v>
                </c:pt>
                <c:pt idx="1825">
                  <c:v>0.285582174434792</c:v>
                </c:pt>
                <c:pt idx="1826">
                  <c:v>0.285582174434792</c:v>
                </c:pt>
                <c:pt idx="1827">
                  <c:v>0.285582174434792</c:v>
                </c:pt>
                <c:pt idx="1828">
                  <c:v>0.285582174434792</c:v>
                </c:pt>
                <c:pt idx="1829">
                  <c:v>0.285582174434792</c:v>
                </c:pt>
                <c:pt idx="1830">
                  <c:v>0.285582174434792</c:v>
                </c:pt>
                <c:pt idx="1831">
                  <c:v>0.285582174434792</c:v>
                </c:pt>
                <c:pt idx="1832">
                  <c:v>0.285582174434792</c:v>
                </c:pt>
                <c:pt idx="1833">
                  <c:v>0.285582174434792</c:v>
                </c:pt>
                <c:pt idx="1834">
                  <c:v>0.28693216926261</c:v>
                </c:pt>
                <c:pt idx="1835">
                  <c:v>0.28693216926261</c:v>
                </c:pt>
                <c:pt idx="1836">
                  <c:v>0.28693216926261</c:v>
                </c:pt>
                <c:pt idx="1837">
                  <c:v>0.28693216926261</c:v>
                </c:pt>
                <c:pt idx="1838">
                  <c:v>0.28693216926261</c:v>
                </c:pt>
                <c:pt idx="1839">
                  <c:v>0.28693216926261</c:v>
                </c:pt>
                <c:pt idx="1840">
                  <c:v>0.28693216926261</c:v>
                </c:pt>
                <c:pt idx="1841">
                  <c:v>0.28693216926261</c:v>
                </c:pt>
                <c:pt idx="1842">
                  <c:v>0.28693216926261</c:v>
                </c:pt>
                <c:pt idx="1843">
                  <c:v>0.28693216926261</c:v>
                </c:pt>
                <c:pt idx="1844">
                  <c:v>0.28693216926261</c:v>
                </c:pt>
                <c:pt idx="1845">
                  <c:v>0.28693216926261</c:v>
                </c:pt>
                <c:pt idx="1846">
                  <c:v>0.28693216926261</c:v>
                </c:pt>
                <c:pt idx="1847">
                  <c:v>0.28693216926261</c:v>
                </c:pt>
                <c:pt idx="1848">
                  <c:v>0.28693216926261</c:v>
                </c:pt>
                <c:pt idx="1849">
                  <c:v>0.28693216926261</c:v>
                </c:pt>
                <c:pt idx="1850">
                  <c:v>0.28693216926261</c:v>
                </c:pt>
                <c:pt idx="1851">
                  <c:v>0.28693216926261</c:v>
                </c:pt>
                <c:pt idx="1852">
                  <c:v>0.28693216926261</c:v>
                </c:pt>
                <c:pt idx="1853">
                  <c:v>0.28693216926261</c:v>
                </c:pt>
                <c:pt idx="1854">
                  <c:v>0.28693216926261</c:v>
                </c:pt>
                <c:pt idx="1855">
                  <c:v>0.28414347847028898</c:v>
                </c:pt>
                <c:pt idx="1856">
                  <c:v>0.28414347847028898</c:v>
                </c:pt>
                <c:pt idx="1857">
                  <c:v>0.28414347847028898</c:v>
                </c:pt>
                <c:pt idx="1858">
                  <c:v>0.28414347847028898</c:v>
                </c:pt>
                <c:pt idx="1859">
                  <c:v>0.28414347847028898</c:v>
                </c:pt>
                <c:pt idx="1860">
                  <c:v>0.28414347847028898</c:v>
                </c:pt>
                <c:pt idx="1861">
                  <c:v>0.28414347847028898</c:v>
                </c:pt>
                <c:pt idx="1862">
                  <c:v>0.28414347847028898</c:v>
                </c:pt>
                <c:pt idx="1863">
                  <c:v>0.28414347847028898</c:v>
                </c:pt>
                <c:pt idx="1864">
                  <c:v>0.28414347847028898</c:v>
                </c:pt>
                <c:pt idx="1865">
                  <c:v>0.28414347847028898</c:v>
                </c:pt>
                <c:pt idx="1866">
                  <c:v>0.28414347847028898</c:v>
                </c:pt>
                <c:pt idx="1867">
                  <c:v>0.28414347847028898</c:v>
                </c:pt>
                <c:pt idx="1868">
                  <c:v>0.28414347847028898</c:v>
                </c:pt>
                <c:pt idx="1869">
                  <c:v>0.28414347847028898</c:v>
                </c:pt>
                <c:pt idx="1870">
                  <c:v>0.28414347847028898</c:v>
                </c:pt>
                <c:pt idx="1871">
                  <c:v>0.28414347847028898</c:v>
                </c:pt>
                <c:pt idx="1872">
                  <c:v>0.28414347847028898</c:v>
                </c:pt>
                <c:pt idx="1873">
                  <c:v>0.28414347847028898</c:v>
                </c:pt>
                <c:pt idx="1874">
                  <c:v>0.27670624805046201</c:v>
                </c:pt>
                <c:pt idx="1875">
                  <c:v>0.27670624805046201</c:v>
                </c:pt>
                <c:pt idx="1876">
                  <c:v>0.27670624805046201</c:v>
                </c:pt>
                <c:pt idx="1877">
                  <c:v>0.27670624805046201</c:v>
                </c:pt>
                <c:pt idx="1878">
                  <c:v>0.27670624805046201</c:v>
                </c:pt>
                <c:pt idx="1879">
                  <c:v>0.27670624805046201</c:v>
                </c:pt>
                <c:pt idx="1880">
                  <c:v>0.27670624805046201</c:v>
                </c:pt>
                <c:pt idx="1881">
                  <c:v>0.27670624805046201</c:v>
                </c:pt>
                <c:pt idx="1882">
                  <c:v>0.27670624805046201</c:v>
                </c:pt>
                <c:pt idx="1883">
                  <c:v>0.27670624805046201</c:v>
                </c:pt>
                <c:pt idx="1884">
                  <c:v>0.27670624805046201</c:v>
                </c:pt>
                <c:pt idx="1885">
                  <c:v>0.27670624805046201</c:v>
                </c:pt>
                <c:pt idx="1886">
                  <c:v>0.27670624805046201</c:v>
                </c:pt>
                <c:pt idx="1887">
                  <c:v>0.27670624805046201</c:v>
                </c:pt>
                <c:pt idx="1888">
                  <c:v>0.27670624805046201</c:v>
                </c:pt>
                <c:pt idx="1889">
                  <c:v>0.27670624805046201</c:v>
                </c:pt>
                <c:pt idx="1890">
                  <c:v>0.27670624805046201</c:v>
                </c:pt>
                <c:pt idx="1891">
                  <c:v>0.27670624805046201</c:v>
                </c:pt>
                <c:pt idx="1892">
                  <c:v>0.27252027257952599</c:v>
                </c:pt>
                <c:pt idx="1893">
                  <c:v>0.27252027257952599</c:v>
                </c:pt>
                <c:pt idx="1894">
                  <c:v>0.27252027257952599</c:v>
                </c:pt>
                <c:pt idx="1895">
                  <c:v>0.27252027257952599</c:v>
                </c:pt>
                <c:pt idx="1896">
                  <c:v>0.27252027257952599</c:v>
                </c:pt>
                <c:pt idx="1897">
                  <c:v>0.27252027257952599</c:v>
                </c:pt>
                <c:pt idx="1898">
                  <c:v>0.27252027257952599</c:v>
                </c:pt>
                <c:pt idx="1899">
                  <c:v>0.27252027257952599</c:v>
                </c:pt>
                <c:pt idx="1900">
                  <c:v>0.27252027257952599</c:v>
                </c:pt>
                <c:pt idx="1901">
                  <c:v>0.27252027257952599</c:v>
                </c:pt>
                <c:pt idx="1902">
                  <c:v>0.27252027257952599</c:v>
                </c:pt>
                <c:pt idx="1903">
                  <c:v>0.27252027257952599</c:v>
                </c:pt>
                <c:pt idx="1904">
                  <c:v>0.27252027257952599</c:v>
                </c:pt>
                <c:pt idx="1905">
                  <c:v>0.27252027257952599</c:v>
                </c:pt>
                <c:pt idx="1906">
                  <c:v>0.27252027257952599</c:v>
                </c:pt>
                <c:pt idx="1907">
                  <c:v>0.27252027257952599</c:v>
                </c:pt>
                <c:pt idx="1908">
                  <c:v>0.27252027257952599</c:v>
                </c:pt>
                <c:pt idx="1909">
                  <c:v>0.27252027257952599</c:v>
                </c:pt>
                <c:pt idx="1910">
                  <c:v>0.26902100793413103</c:v>
                </c:pt>
                <c:pt idx="1911">
                  <c:v>0.26902100793413103</c:v>
                </c:pt>
                <c:pt idx="1912">
                  <c:v>0.26902100793413103</c:v>
                </c:pt>
                <c:pt idx="1913">
                  <c:v>0.26902100793413103</c:v>
                </c:pt>
                <c:pt idx="1914">
                  <c:v>0.26902100793413103</c:v>
                </c:pt>
                <c:pt idx="1915">
                  <c:v>0.26902100793413103</c:v>
                </c:pt>
                <c:pt idx="1916">
                  <c:v>0.26902100793413103</c:v>
                </c:pt>
                <c:pt idx="1917">
                  <c:v>0.26902100793413103</c:v>
                </c:pt>
                <c:pt idx="1918">
                  <c:v>0.26902100793413103</c:v>
                </c:pt>
                <c:pt idx="1919">
                  <c:v>0.26902100793413103</c:v>
                </c:pt>
                <c:pt idx="1920">
                  <c:v>0.26902100793413103</c:v>
                </c:pt>
                <c:pt idx="1921">
                  <c:v>0.26902100793413103</c:v>
                </c:pt>
                <c:pt idx="1922">
                  <c:v>0.26902100793413103</c:v>
                </c:pt>
                <c:pt idx="1923">
                  <c:v>0.26902100793413103</c:v>
                </c:pt>
                <c:pt idx="1924">
                  <c:v>0.26902100793413103</c:v>
                </c:pt>
                <c:pt idx="1925">
                  <c:v>0.26902100793413103</c:v>
                </c:pt>
                <c:pt idx="1926">
                  <c:v>0.26902100793413103</c:v>
                </c:pt>
                <c:pt idx="1927">
                  <c:v>0.26902100793413103</c:v>
                </c:pt>
                <c:pt idx="1928">
                  <c:v>0.26902100793413103</c:v>
                </c:pt>
                <c:pt idx="1929">
                  <c:v>0.26902100793413103</c:v>
                </c:pt>
                <c:pt idx="1930">
                  <c:v>0.26902100793413103</c:v>
                </c:pt>
                <c:pt idx="1931">
                  <c:v>0.27134641185585101</c:v>
                </c:pt>
                <c:pt idx="1932">
                  <c:v>0.27134641185585101</c:v>
                </c:pt>
                <c:pt idx="1933">
                  <c:v>0.27134641185585101</c:v>
                </c:pt>
                <c:pt idx="1934">
                  <c:v>0.27134641185585101</c:v>
                </c:pt>
                <c:pt idx="1935">
                  <c:v>0.27134641185585101</c:v>
                </c:pt>
                <c:pt idx="1936">
                  <c:v>0.27134641185585101</c:v>
                </c:pt>
                <c:pt idx="1937">
                  <c:v>0.27134641185585101</c:v>
                </c:pt>
                <c:pt idx="1938">
                  <c:v>0.27134641185585101</c:v>
                </c:pt>
                <c:pt idx="1939">
                  <c:v>0.27134641185585101</c:v>
                </c:pt>
                <c:pt idx="1940">
                  <c:v>0.27134641185585101</c:v>
                </c:pt>
                <c:pt idx="1941">
                  <c:v>0.27134641185585101</c:v>
                </c:pt>
                <c:pt idx="1942">
                  <c:v>0.27134641185585101</c:v>
                </c:pt>
                <c:pt idx="1943">
                  <c:v>0.27134641185585101</c:v>
                </c:pt>
                <c:pt idx="1944">
                  <c:v>0.27134641185585101</c:v>
                </c:pt>
                <c:pt idx="1945">
                  <c:v>0.27134641185585101</c:v>
                </c:pt>
                <c:pt idx="1946">
                  <c:v>0.27134641185585101</c:v>
                </c:pt>
                <c:pt idx="1947">
                  <c:v>0.27134641185585101</c:v>
                </c:pt>
                <c:pt idx="1948">
                  <c:v>0.274021612277906</c:v>
                </c:pt>
                <c:pt idx="1949">
                  <c:v>0.274021612277906</c:v>
                </c:pt>
                <c:pt idx="1950">
                  <c:v>0.274021612277906</c:v>
                </c:pt>
                <c:pt idx="1951">
                  <c:v>0.274021612277906</c:v>
                </c:pt>
                <c:pt idx="1952">
                  <c:v>0.274021612277906</c:v>
                </c:pt>
                <c:pt idx="1953">
                  <c:v>0.274021612277906</c:v>
                </c:pt>
                <c:pt idx="1954">
                  <c:v>0.274021612277906</c:v>
                </c:pt>
                <c:pt idx="1955">
                  <c:v>0.274021612277906</c:v>
                </c:pt>
                <c:pt idx="1956">
                  <c:v>0.274021612277906</c:v>
                </c:pt>
                <c:pt idx="1957">
                  <c:v>0.274021612277906</c:v>
                </c:pt>
                <c:pt idx="1958">
                  <c:v>0.274021612277906</c:v>
                </c:pt>
                <c:pt idx="1959">
                  <c:v>0.274021612277906</c:v>
                </c:pt>
                <c:pt idx="1960">
                  <c:v>0.274021612277906</c:v>
                </c:pt>
                <c:pt idx="1961">
                  <c:v>0.274021612277906</c:v>
                </c:pt>
                <c:pt idx="1962">
                  <c:v>0.274021612277906</c:v>
                </c:pt>
                <c:pt idx="1963">
                  <c:v>0.274021612277906</c:v>
                </c:pt>
                <c:pt idx="1964">
                  <c:v>0.274021612277906</c:v>
                </c:pt>
                <c:pt idx="1965">
                  <c:v>0.274021612277906</c:v>
                </c:pt>
                <c:pt idx="1966">
                  <c:v>0.274021612277906</c:v>
                </c:pt>
                <c:pt idx="1967">
                  <c:v>0.274021612277906</c:v>
                </c:pt>
                <c:pt idx="1968">
                  <c:v>0.25586237934728701</c:v>
                </c:pt>
                <c:pt idx="1969">
                  <c:v>0.25586237934728701</c:v>
                </c:pt>
                <c:pt idx="1970">
                  <c:v>0.25586237934728701</c:v>
                </c:pt>
                <c:pt idx="1971">
                  <c:v>0.25586237934728701</c:v>
                </c:pt>
                <c:pt idx="1972">
                  <c:v>0.25586237934728701</c:v>
                </c:pt>
                <c:pt idx="1973">
                  <c:v>0.25586237934728701</c:v>
                </c:pt>
                <c:pt idx="1974">
                  <c:v>0.25586237934728701</c:v>
                </c:pt>
                <c:pt idx="1975">
                  <c:v>0.25586237934728701</c:v>
                </c:pt>
                <c:pt idx="1976">
                  <c:v>0.25586237934728701</c:v>
                </c:pt>
                <c:pt idx="1977">
                  <c:v>0.25586237934728701</c:v>
                </c:pt>
                <c:pt idx="1978">
                  <c:v>0.25586237934728701</c:v>
                </c:pt>
                <c:pt idx="1979">
                  <c:v>0.25586237934728701</c:v>
                </c:pt>
                <c:pt idx="1980">
                  <c:v>0.25586237934728701</c:v>
                </c:pt>
                <c:pt idx="1981">
                  <c:v>0.25586237934728701</c:v>
                </c:pt>
                <c:pt idx="1982">
                  <c:v>0.25586237934728701</c:v>
                </c:pt>
                <c:pt idx="1983">
                  <c:v>0.25586237934728701</c:v>
                </c:pt>
                <c:pt idx="1984">
                  <c:v>0.25586237934728701</c:v>
                </c:pt>
                <c:pt idx="1985">
                  <c:v>0.25586237934728701</c:v>
                </c:pt>
                <c:pt idx="1986">
                  <c:v>0.25586237934728701</c:v>
                </c:pt>
                <c:pt idx="1987">
                  <c:v>0.25586237934728701</c:v>
                </c:pt>
                <c:pt idx="1988">
                  <c:v>0.251287311801274</c:v>
                </c:pt>
                <c:pt idx="1989">
                  <c:v>0.251287311801274</c:v>
                </c:pt>
                <c:pt idx="1990">
                  <c:v>0.251287311801274</c:v>
                </c:pt>
                <c:pt idx="1991">
                  <c:v>0.251287311801274</c:v>
                </c:pt>
                <c:pt idx="1992">
                  <c:v>0.251287311801274</c:v>
                </c:pt>
                <c:pt idx="1993">
                  <c:v>0.251287311801274</c:v>
                </c:pt>
                <c:pt idx="1994">
                  <c:v>0.251287311801274</c:v>
                </c:pt>
                <c:pt idx="1995">
                  <c:v>0.251287311801274</c:v>
                </c:pt>
                <c:pt idx="1996">
                  <c:v>0.251287311801274</c:v>
                </c:pt>
                <c:pt idx="1997">
                  <c:v>0.251287311801274</c:v>
                </c:pt>
                <c:pt idx="1998">
                  <c:v>0.251287311801274</c:v>
                </c:pt>
                <c:pt idx="1999">
                  <c:v>0.251287311801274</c:v>
                </c:pt>
                <c:pt idx="2000">
                  <c:v>0.251287311801274</c:v>
                </c:pt>
                <c:pt idx="2001">
                  <c:v>0.251287311801274</c:v>
                </c:pt>
                <c:pt idx="2002">
                  <c:v>0.251287311801274</c:v>
                </c:pt>
                <c:pt idx="2003">
                  <c:v>0.251287311801274</c:v>
                </c:pt>
                <c:pt idx="2004">
                  <c:v>0.246942189561872</c:v>
                </c:pt>
                <c:pt idx="2005">
                  <c:v>0.246942189561872</c:v>
                </c:pt>
                <c:pt idx="2006">
                  <c:v>0.246942189561872</c:v>
                </c:pt>
                <c:pt idx="2007">
                  <c:v>0.246942189561872</c:v>
                </c:pt>
                <c:pt idx="2008">
                  <c:v>0.24595289612007101</c:v>
                </c:pt>
                <c:pt idx="2009">
                  <c:v>0.24595289612007101</c:v>
                </c:pt>
                <c:pt idx="2010">
                  <c:v>0.24595289612007101</c:v>
                </c:pt>
                <c:pt idx="2011">
                  <c:v>0.24595289612007101</c:v>
                </c:pt>
                <c:pt idx="2012">
                  <c:v>0.24595289612007101</c:v>
                </c:pt>
                <c:pt idx="2013">
                  <c:v>0.24595289612007101</c:v>
                </c:pt>
                <c:pt idx="2014">
                  <c:v>0.24595289612007101</c:v>
                </c:pt>
                <c:pt idx="2015">
                  <c:v>0.24595289612007101</c:v>
                </c:pt>
                <c:pt idx="2016">
                  <c:v>0.24595289612007101</c:v>
                </c:pt>
                <c:pt idx="2017">
                  <c:v>0.24595289612007101</c:v>
                </c:pt>
                <c:pt idx="2018">
                  <c:v>0.24595289612007101</c:v>
                </c:pt>
                <c:pt idx="2019">
                  <c:v>0.24595289612007101</c:v>
                </c:pt>
                <c:pt idx="2020">
                  <c:v>0.24595289612007101</c:v>
                </c:pt>
                <c:pt idx="2021">
                  <c:v>0.24595289612007101</c:v>
                </c:pt>
                <c:pt idx="2022">
                  <c:v>0.3</c:v>
                </c:pt>
                <c:pt idx="2023">
                  <c:v>0.3</c:v>
                </c:pt>
                <c:pt idx="2024">
                  <c:v>0.3</c:v>
                </c:pt>
                <c:pt idx="2025">
                  <c:v>0.3</c:v>
                </c:pt>
                <c:pt idx="2026">
                  <c:v>0.3</c:v>
                </c:pt>
                <c:pt idx="2027">
                  <c:v>0.3</c:v>
                </c:pt>
                <c:pt idx="2028">
                  <c:v>0.3</c:v>
                </c:pt>
                <c:pt idx="2029">
                  <c:v>0.3</c:v>
                </c:pt>
                <c:pt idx="2030">
                  <c:v>0.3</c:v>
                </c:pt>
                <c:pt idx="2031">
                  <c:v>0.3</c:v>
                </c:pt>
                <c:pt idx="2032">
                  <c:v>0.3</c:v>
                </c:pt>
                <c:pt idx="2033">
                  <c:v>0.3</c:v>
                </c:pt>
                <c:pt idx="2034">
                  <c:v>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6C-4AC5-93BE-0531C35FFAD6}"/>
            </c:ext>
          </c:extLst>
        </c:ser>
        <c:ser>
          <c:idx val="1"/>
          <c:order val="1"/>
          <c:tx>
            <c:strRef>
              <c:f>Hoja5!$G$1</c:f>
              <c:strCache>
                <c:ptCount val="1"/>
                <c:pt idx="0">
                  <c:v>CORN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Hoja5!$A$2:$A$2036</c:f>
              <c:numCache>
                <c:formatCode>m/d/yyyy</c:formatCode>
                <c:ptCount val="2035"/>
                <c:pt idx="0">
                  <c:v>39449</c:v>
                </c:pt>
                <c:pt idx="1">
                  <c:v>39450</c:v>
                </c:pt>
                <c:pt idx="2">
                  <c:v>39451</c:v>
                </c:pt>
                <c:pt idx="3">
                  <c:v>39454</c:v>
                </c:pt>
                <c:pt idx="4">
                  <c:v>39455</c:v>
                </c:pt>
                <c:pt idx="5">
                  <c:v>39456</c:v>
                </c:pt>
                <c:pt idx="6">
                  <c:v>39457</c:v>
                </c:pt>
                <c:pt idx="7">
                  <c:v>39458</c:v>
                </c:pt>
                <c:pt idx="8">
                  <c:v>39461</c:v>
                </c:pt>
                <c:pt idx="9">
                  <c:v>39462</c:v>
                </c:pt>
                <c:pt idx="10">
                  <c:v>39463</c:v>
                </c:pt>
                <c:pt idx="11">
                  <c:v>39464</c:v>
                </c:pt>
                <c:pt idx="12">
                  <c:v>39465</c:v>
                </c:pt>
                <c:pt idx="13">
                  <c:v>39468</c:v>
                </c:pt>
                <c:pt idx="14">
                  <c:v>39469</c:v>
                </c:pt>
                <c:pt idx="15">
                  <c:v>39470</c:v>
                </c:pt>
                <c:pt idx="16">
                  <c:v>39471</c:v>
                </c:pt>
                <c:pt idx="17">
                  <c:v>39472</c:v>
                </c:pt>
                <c:pt idx="18">
                  <c:v>39475</c:v>
                </c:pt>
                <c:pt idx="19">
                  <c:v>39476</c:v>
                </c:pt>
                <c:pt idx="20">
                  <c:v>39477</c:v>
                </c:pt>
                <c:pt idx="21">
                  <c:v>39482</c:v>
                </c:pt>
                <c:pt idx="22">
                  <c:v>39483</c:v>
                </c:pt>
                <c:pt idx="23">
                  <c:v>39484</c:v>
                </c:pt>
                <c:pt idx="24">
                  <c:v>39485</c:v>
                </c:pt>
                <c:pt idx="25">
                  <c:v>39486</c:v>
                </c:pt>
                <c:pt idx="26">
                  <c:v>39489</c:v>
                </c:pt>
                <c:pt idx="27">
                  <c:v>39490</c:v>
                </c:pt>
                <c:pt idx="28">
                  <c:v>39491</c:v>
                </c:pt>
                <c:pt idx="29">
                  <c:v>39492</c:v>
                </c:pt>
                <c:pt idx="30">
                  <c:v>39493</c:v>
                </c:pt>
                <c:pt idx="31">
                  <c:v>39496</c:v>
                </c:pt>
                <c:pt idx="32">
                  <c:v>39497</c:v>
                </c:pt>
                <c:pt idx="33">
                  <c:v>39498</c:v>
                </c:pt>
                <c:pt idx="34">
                  <c:v>39499</c:v>
                </c:pt>
                <c:pt idx="35">
                  <c:v>39500</c:v>
                </c:pt>
                <c:pt idx="36">
                  <c:v>39503</c:v>
                </c:pt>
                <c:pt idx="37">
                  <c:v>39504</c:v>
                </c:pt>
                <c:pt idx="38">
                  <c:v>39505</c:v>
                </c:pt>
                <c:pt idx="39">
                  <c:v>39506</c:v>
                </c:pt>
                <c:pt idx="40">
                  <c:v>39510</c:v>
                </c:pt>
                <c:pt idx="41">
                  <c:v>39511</c:v>
                </c:pt>
                <c:pt idx="42">
                  <c:v>39512</c:v>
                </c:pt>
                <c:pt idx="43">
                  <c:v>39513</c:v>
                </c:pt>
                <c:pt idx="44">
                  <c:v>39514</c:v>
                </c:pt>
                <c:pt idx="45">
                  <c:v>39517</c:v>
                </c:pt>
                <c:pt idx="46">
                  <c:v>39518</c:v>
                </c:pt>
                <c:pt idx="47">
                  <c:v>39519</c:v>
                </c:pt>
                <c:pt idx="48">
                  <c:v>39520</c:v>
                </c:pt>
                <c:pt idx="49">
                  <c:v>39521</c:v>
                </c:pt>
                <c:pt idx="50">
                  <c:v>39524</c:v>
                </c:pt>
                <c:pt idx="51">
                  <c:v>39525</c:v>
                </c:pt>
                <c:pt idx="52">
                  <c:v>39526</c:v>
                </c:pt>
                <c:pt idx="53">
                  <c:v>39562</c:v>
                </c:pt>
                <c:pt idx="54">
                  <c:v>39563</c:v>
                </c:pt>
                <c:pt idx="55">
                  <c:v>39566</c:v>
                </c:pt>
                <c:pt idx="56">
                  <c:v>39567</c:v>
                </c:pt>
                <c:pt idx="57">
                  <c:v>39568</c:v>
                </c:pt>
                <c:pt idx="58">
                  <c:v>39570</c:v>
                </c:pt>
                <c:pt idx="59">
                  <c:v>39573</c:v>
                </c:pt>
                <c:pt idx="60">
                  <c:v>39574</c:v>
                </c:pt>
                <c:pt idx="61">
                  <c:v>39575</c:v>
                </c:pt>
                <c:pt idx="62">
                  <c:v>39576</c:v>
                </c:pt>
                <c:pt idx="63">
                  <c:v>39577</c:v>
                </c:pt>
                <c:pt idx="64">
                  <c:v>39580</c:v>
                </c:pt>
                <c:pt idx="65">
                  <c:v>39581</c:v>
                </c:pt>
                <c:pt idx="66">
                  <c:v>39582</c:v>
                </c:pt>
                <c:pt idx="67">
                  <c:v>39583</c:v>
                </c:pt>
                <c:pt idx="68">
                  <c:v>39584</c:v>
                </c:pt>
                <c:pt idx="69">
                  <c:v>39587</c:v>
                </c:pt>
                <c:pt idx="70">
                  <c:v>39588</c:v>
                </c:pt>
                <c:pt idx="71">
                  <c:v>39589</c:v>
                </c:pt>
                <c:pt idx="72">
                  <c:v>39590</c:v>
                </c:pt>
                <c:pt idx="73">
                  <c:v>39591</c:v>
                </c:pt>
                <c:pt idx="74">
                  <c:v>39623</c:v>
                </c:pt>
                <c:pt idx="75">
                  <c:v>39624</c:v>
                </c:pt>
                <c:pt idx="76">
                  <c:v>39625</c:v>
                </c:pt>
                <c:pt idx="77">
                  <c:v>39626</c:v>
                </c:pt>
                <c:pt idx="78">
                  <c:v>39629</c:v>
                </c:pt>
                <c:pt idx="79">
                  <c:v>39630</c:v>
                </c:pt>
                <c:pt idx="80">
                  <c:v>39631</c:v>
                </c:pt>
                <c:pt idx="81">
                  <c:v>39632</c:v>
                </c:pt>
                <c:pt idx="82">
                  <c:v>39633</c:v>
                </c:pt>
                <c:pt idx="83">
                  <c:v>39636</c:v>
                </c:pt>
                <c:pt idx="84">
                  <c:v>39637</c:v>
                </c:pt>
                <c:pt idx="85">
                  <c:v>39639</c:v>
                </c:pt>
                <c:pt idx="86">
                  <c:v>39640</c:v>
                </c:pt>
                <c:pt idx="87">
                  <c:v>39643</c:v>
                </c:pt>
                <c:pt idx="88">
                  <c:v>39644</c:v>
                </c:pt>
                <c:pt idx="89">
                  <c:v>39645</c:v>
                </c:pt>
                <c:pt idx="90">
                  <c:v>39646</c:v>
                </c:pt>
                <c:pt idx="91">
                  <c:v>39647</c:v>
                </c:pt>
                <c:pt idx="92">
                  <c:v>39650</c:v>
                </c:pt>
                <c:pt idx="93">
                  <c:v>39651</c:v>
                </c:pt>
                <c:pt idx="94">
                  <c:v>39652</c:v>
                </c:pt>
                <c:pt idx="95">
                  <c:v>39653</c:v>
                </c:pt>
                <c:pt idx="96">
                  <c:v>39685</c:v>
                </c:pt>
                <c:pt idx="97">
                  <c:v>39686</c:v>
                </c:pt>
                <c:pt idx="98">
                  <c:v>39687</c:v>
                </c:pt>
                <c:pt idx="99">
                  <c:v>39688</c:v>
                </c:pt>
                <c:pt idx="100">
                  <c:v>39689</c:v>
                </c:pt>
                <c:pt idx="101">
                  <c:v>39692</c:v>
                </c:pt>
                <c:pt idx="102">
                  <c:v>39693</c:v>
                </c:pt>
                <c:pt idx="103">
                  <c:v>39694</c:v>
                </c:pt>
                <c:pt idx="104">
                  <c:v>39695</c:v>
                </c:pt>
                <c:pt idx="105">
                  <c:v>39696</c:v>
                </c:pt>
                <c:pt idx="106">
                  <c:v>39699</c:v>
                </c:pt>
                <c:pt idx="107">
                  <c:v>39700</c:v>
                </c:pt>
                <c:pt idx="108">
                  <c:v>39701</c:v>
                </c:pt>
                <c:pt idx="109">
                  <c:v>39702</c:v>
                </c:pt>
                <c:pt idx="110">
                  <c:v>39703</c:v>
                </c:pt>
                <c:pt idx="111">
                  <c:v>39706</c:v>
                </c:pt>
                <c:pt idx="112">
                  <c:v>39707</c:v>
                </c:pt>
                <c:pt idx="113">
                  <c:v>39708</c:v>
                </c:pt>
                <c:pt idx="114">
                  <c:v>39709</c:v>
                </c:pt>
                <c:pt idx="115">
                  <c:v>39710</c:v>
                </c:pt>
                <c:pt idx="116">
                  <c:v>39713</c:v>
                </c:pt>
                <c:pt idx="117">
                  <c:v>39714</c:v>
                </c:pt>
                <c:pt idx="118">
                  <c:v>39930</c:v>
                </c:pt>
                <c:pt idx="119">
                  <c:v>39931</c:v>
                </c:pt>
                <c:pt idx="120">
                  <c:v>39932</c:v>
                </c:pt>
                <c:pt idx="121">
                  <c:v>39933</c:v>
                </c:pt>
                <c:pt idx="122">
                  <c:v>39937</c:v>
                </c:pt>
                <c:pt idx="123">
                  <c:v>39938</c:v>
                </c:pt>
                <c:pt idx="124">
                  <c:v>39939</c:v>
                </c:pt>
                <c:pt idx="125">
                  <c:v>39940</c:v>
                </c:pt>
                <c:pt idx="126">
                  <c:v>39941</c:v>
                </c:pt>
                <c:pt idx="127">
                  <c:v>39944</c:v>
                </c:pt>
                <c:pt idx="128">
                  <c:v>39945</c:v>
                </c:pt>
                <c:pt idx="129">
                  <c:v>39946</c:v>
                </c:pt>
                <c:pt idx="130">
                  <c:v>39947</c:v>
                </c:pt>
                <c:pt idx="131">
                  <c:v>39948</c:v>
                </c:pt>
                <c:pt idx="132">
                  <c:v>39951</c:v>
                </c:pt>
                <c:pt idx="133">
                  <c:v>39952</c:v>
                </c:pt>
                <c:pt idx="134">
                  <c:v>39953</c:v>
                </c:pt>
                <c:pt idx="135">
                  <c:v>39954</c:v>
                </c:pt>
                <c:pt idx="136">
                  <c:v>39961</c:v>
                </c:pt>
                <c:pt idx="137">
                  <c:v>39962</c:v>
                </c:pt>
                <c:pt idx="138">
                  <c:v>39965</c:v>
                </c:pt>
                <c:pt idx="139">
                  <c:v>39966</c:v>
                </c:pt>
                <c:pt idx="140">
                  <c:v>39967</c:v>
                </c:pt>
                <c:pt idx="141">
                  <c:v>39968</c:v>
                </c:pt>
                <c:pt idx="142">
                  <c:v>39969</c:v>
                </c:pt>
                <c:pt idx="143">
                  <c:v>39972</c:v>
                </c:pt>
                <c:pt idx="144">
                  <c:v>39973</c:v>
                </c:pt>
                <c:pt idx="145">
                  <c:v>39974</c:v>
                </c:pt>
                <c:pt idx="146">
                  <c:v>39975</c:v>
                </c:pt>
                <c:pt idx="147">
                  <c:v>39976</c:v>
                </c:pt>
                <c:pt idx="148">
                  <c:v>39980</c:v>
                </c:pt>
                <c:pt idx="149">
                  <c:v>39981</c:v>
                </c:pt>
                <c:pt idx="150">
                  <c:v>39982</c:v>
                </c:pt>
                <c:pt idx="151">
                  <c:v>39983</c:v>
                </c:pt>
                <c:pt idx="152">
                  <c:v>39986</c:v>
                </c:pt>
                <c:pt idx="153">
                  <c:v>39987</c:v>
                </c:pt>
                <c:pt idx="154">
                  <c:v>39990</c:v>
                </c:pt>
                <c:pt idx="155">
                  <c:v>39993</c:v>
                </c:pt>
                <c:pt idx="156">
                  <c:v>39994</c:v>
                </c:pt>
                <c:pt idx="157">
                  <c:v>39995</c:v>
                </c:pt>
                <c:pt idx="158">
                  <c:v>39996</c:v>
                </c:pt>
                <c:pt idx="159">
                  <c:v>39997</c:v>
                </c:pt>
                <c:pt idx="160">
                  <c:v>40000</c:v>
                </c:pt>
                <c:pt idx="161">
                  <c:v>40001</c:v>
                </c:pt>
                <c:pt idx="162">
                  <c:v>40002</c:v>
                </c:pt>
                <c:pt idx="163">
                  <c:v>40007</c:v>
                </c:pt>
                <c:pt idx="164">
                  <c:v>40008</c:v>
                </c:pt>
                <c:pt idx="165">
                  <c:v>40009</c:v>
                </c:pt>
                <c:pt idx="166">
                  <c:v>40010</c:v>
                </c:pt>
                <c:pt idx="167">
                  <c:v>40011</c:v>
                </c:pt>
                <c:pt idx="168">
                  <c:v>40014</c:v>
                </c:pt>
                <c:pt idx="169">
                  <c:v>40015</c:v>
                </c:pt>
                <c:pt idx="170">
                  <c:v>40016</c:v>
                </c:pt>
                <c:pt idx="171">
                  <c:v>40017</c:v>
                </c:pt>
                <c:pt idx="172">
                  <c:v>40018</c:v>
                </c:pt>
                <c:pt idx="173">
                  <c:v>40051</c:v>
                </c:pt>
                <c:pt idx="174">
                  <c:v>40052</c:v>
                </c:pt>
                <c:pt idx="175">
                  <c:v>40053</c:v>
                </c:pt>
                <c:pt idx="176">
                  <c:v>40057</c:v>
                </c:pt>
                <c:pt idx="177">
                  <c:v>40058</c:v>
                </c:pt>
                <c:pt idx="178">
                  <c:v>40059</c:v>
                </c:pt>
                <c:pt idx="179">
                  <c:v>40060</c:v>
                </c:pt>
                <c:pt idx="180">
                  <c:v>40063</c:v>
                </c:pt>
                <c:pt idx="181">
                  <c:v>40064</c:v>
                </c:pt>
                <c:pt idx="182">
                  <c:v>40065</c:v>
                </c:pt>
                <c:pt idx="183">
                  <c:v>40066</c:v>
                </c:pt>
                <c:pt idx="184">
                  <c:v>40067</c:v>
                </c:pt>
                <c:pt idx="185">
                  <c:v>40070</c:v>
                </c:pt>
                <c:pt idx="186">
                  <c:v>40071</c:v>
                </c:pt>
                <c:pt idx="187">
                  <c:v>40072</c:v>
                </c:pt>
                <c:pt idx="188">
                  <c:v>40073</c:v>
                </c:pt>
                <c:pt idx="189">
                  <c:v>40074</c:v>
                </c:pt>
                <c:pt idx="190">
                  <c:v>40077</c:v>
                </c:pt>
                <c:pt idx="191">
                  <c:v>40078</c:v>
                </c:pt>
                <c:pt idx="192">
                  <c:v>40079</c:v>
                </c:pt>
                <c:pt idx="193">
                  <c:v>40175</c:v>
                </c:pt>
                <c:pt idx="194">
                  <c:v>40176</c:v>
                </c:pt>
                <c:pt idx="195">
                  <c:v>40182</c:v>
                </c:pt>
                <c:pt idx="196">
                  <c:v>40183</c:v>
                </c:pt>
                <c:pt idx="197">
                  <c:v>40184</c:v>
                </c:pt>
                <c:pt idx="198">
                  <c:v>40185</c:v>
                </c:pt>
                <c:pt idx="199">
                  <c:v>40186</c:v>
                </c:pt>
                <c:pt idx="200">
                  <c:v>40189</c:v>
                </c:pt>
                <c:pt idx="201">
                  <c:v>40190</c:v>
                </c:pt>
                <c:pt idx="202">
                  <c:v>40191</c:v>
                </c:pt>
                <c:pt idx="203">
                  <c:v>40192</c:v>
                </c:pt>
                <c:pt idx="204">
                  <c:v>40193</c:v>
                </c:pt>
                <c:pt idx="205">
                  <c:v>40196</c:v>
                </c:pt>
                <c:pt idx="206">
                  <c:v>40197</c:v>
                </c:pt>
                <c:pt idx="207">
                  <c:v>40198</c:v>
                </c:pt>
                <c:pt idx="208">
                  <c:v>40199</c:v>
                </c:pt>
                <c:pt idx="209">
                  <c:v>40200</c:v>
                </c:pt>
                <c:pt idx="210">
                  <c:v>40262</c:v>
                </c:pt>
                <c:pt idx="211">
                  <c:v>40263</c:v>
                </c:pt>
                <c:pt idx="212">
                  <c:v>40266</c:v>
                </c:pt>
                <c:pt idx="213">
                  <c:v>40267</c:v>
                </c:pt>
                <c:pt idx="214">
                  <c:v>40268</c:v>
                </c:pt>
                <c:pt idx="215">
                  <c:v>40273</c:v>
                </c:pt>
                <c:pt idx="216">
                  <c:v>40274</c:v>
                </c:pt>
                <c:pt idx="217">
                  <c:v>40275</c:v>
                </c:pt>
                <c:pt idx="218">
                  <c:v>40276</c:v>
                </c:pt>
                <c:pt idx="219">
                  <c:v>40277</c:v>
                </c:pt>
                <c:pt idx="220">
                  <c:v>40280</c:v>
                </c:pt>
                <c:pt idx="221">
                  <c:v>40281</c:v>
                </c:pt>
                <c:pt idx="222">
                  <c:v>40282</c:v>
                </c:pt>
                <c:pt idx="223">
                  <c:v>40283</c:v>
                </c:pt>
                <c:pt idx="224">
                  <c:v>40284</c:v>
                </c:pt>
                <c:pt idx="225">
                  <c:v>40287</c:v>
                </c:pt>
                <c:pt idx="226">
                  <c:v>40288</c:v>
                </c:pt>
                <c:pt idx="227">
                  <c:v>40289</c:v>
                </c:pt>
                <c:pt idx="228">
                  <c:v>40290</c:v>
                </c:pt>
                <c:pt idx="229">
                  <c:v>40291</c:v>
                </c:pt>
                <c:pt idx="230">
                  <c:v>40294</c:v>
                </c:pt>
                <c:pt idx="231">
                  <c:v>40295</c:v>
                </c:pt>
                <c:pt idx="232">
                  <c:v>40296</c:v>
                </c:pt>
                <c:pt idx="233">
                  <c:v>40297</c:v>
                </c:pt>
                <c:pt idx="234">
                  <c:v>40298</c:v>
                </c:pt>
                <c:pt idx="235">
                  <c:v>40301</c:v>
                </c:pt>
                <c:pt idx="236">
                  <c:v>40302</c:v>
                </c:pt>
                <c:pt idx="237">
                  <c:v>40303</c:v>
                </c:pt>
                <c:pt idx="238">
                  <c:v>40304</c:v>
                </c:pt>
                <c:pt idx="239">
                  <c:v>40305</c:v>
                </c:pt>
                <c:pt idx="240">
                  <c:v>40308</c:v>
                </c:pt>
                <c:pt idx="241">
                  <c:v>40309</c:v>
                </c:pt>
                <c:pt idx="242">
                  <c:v>40310</c:v>
                </c:pt>
                <c:pt idx="243">
                  <c:v>40311</c:v>
                </c:pt>
                <c:pt idx="244">
                  <c:v>40312</c:v>
                </c:pt>
                <c:pt idx="245">
                  <c:v>40315</c:v>
                </c:pt>
                <c:pt idx="246">
                  <c:v>40316</c:v>
                </c:pt>
                <c:pt idx="247">
                  <c:v>40317</c:v>
                </c:pt>
                <c:pt idx="248">
                  <c:v>40318</c:v>
                </c:pt>
                <c:pt idx="249">
                  <c:v>40319</c:v>
                </c:pt>
                <c:pt idx="250">
                  <c:v>40324</c:v>
                </c:pt>
                <c:pt idx="251">
                  <c:v>40325</c:v>
                </c:pt>
                <c:pt idx="252">
                  <c:v>40326</c:v>
                </c:pt>
                <c:pt idx="253">
                  <c:v>40329</c:v>
                </c:pt>
                <c:pt idx="254">
                  <c:v>40330</c:v>
                </c:pt>
                <c:pt idx="255">
                  <c:v>40331</c:v>
                </c:pt>
                <c:pt idx="256">
                  <c:v>40332</c:v>
                </c:pt>
                <c:pt idx="257">
                  <c:v>40333</c:v>
                </c:pt>
                <c:pt idx="258">
                  <c:v>40336</c:v>
                </c:pt>
                <c:pt idx="259">
                  <c:v>40337</c:v>
                </c:pt>
                <c:pt idx="260">
                  <c:v>40338</c:v>
                </c:pt>
                <c:pt idx="261">
                  <c:v>40339</c:v>
                </c:pt>
                <c:pt idx="262">
                  <c:v>40340</c:v>
                </c:pt>
                <c:pt idx="263">
                  <c:v>40343</c:v>
                </c:pt>
                <c:pt idx="264">
                  <c:v>40344</c:v>
                </c:pt>
                <c:pt idx="265">
                  <c:v>40345</c:v>
                </c:pt>
                <c:pt idx="266">
                  <c:v>40346</c:v>
                </c:pt>
                <c:pt idx="267">
                  <c:v>40347</c:v>
                </c:pt>
                <c:pt idx="268">
                  <c:v>40351</c:v>
                </c:pt>
                <c:pt idx="269">
                  <c:v>40352</c:v>
                </c:pt>
                <c:pt idx="270">
                  <c:v>40353</c:v>
                </c:pt>
                <c:pt idx="271">
                  <c:v>40354</c:v>
                </c:pt>
                <c:pt idx="272">
                  <c:v>40357</c:v>
                </c:pt>
                <c:pt idx="273">
                  <c:v>40358</c:v>
                </c:pt>
                <c:pt idx="274">
                  <c:v>40360</c:v>
                </c:pt>
                <c:pt idx="275">
                  <c:v>40361</c:v>
                </c:pt>
                <c:pt idx="276">
                  <c:v>40364</c:v>
                </c:pt>
                <c:pt idx="277">
                  <c:v>40365</c:v>
                </c:pt>
                <c:pt idx="278">
                  <c:v>40366</c:v>
                </c:pt>
                <c:pt idx="279">
                  <c:v>40367</c:v>
                </c:pt>
                <c:pt idx="280">
                  <c:v>40371</c:v>
                </c:pt>
                <c:pt idx="281">
                  <c:v>40372</c:v>
                </c:pt>
                <c:pt idx="282">
                  <c:v>40373</c:v>
                </c:pt>
                <c:pt idx="283">
                  <c:v>40374</c:v>
                </c:pt>
                <c:pt idx="284">
                  <c:v>40375</c:v>
                </c:pt>
                <c:pt idx="285">
                  <c:v>40378</c:v>
                </c:pt>
                <c:pt idx="286">
                  <c:v>40379</c:v>
                </c:pt>
                <c:pt idx="287">
                  <c:v>40380</c:v>
                </c:pt>
                <c:pt idx="288">
                  <c:v>40381</c:v>
                </c:pt>
                <c:pt idx="289">
                  <c:v>40382</c:v>
                </c:pt>
                <c:pt idx="290">
                  <c:v>40385</c:v>
                </c:pt>
                <c:pt idx="291">
                  <c:v>40386</c:v>
                </c:pt>
                <c:pt idx="292">
                  <c:v>40387</c:v>
                </c:pt>
                <c:pt idx="293">
                  <c:v>40388</c:v>
                </c:pt>
                <c:pt idx="294">
                  <c:v>40392</c:v>
                </c:pt>
                <c:pt idx="295">
                  <c:v>40393</c:v>
                </c:pt>
                <c:pt idx="296">
                  <c:v>40394</c:v>
                </c:pt>
                <c:pt idx="297">
                  <c:v>40395</c:v>
                </c:pt>
                <c:pt idx="298">
                  <c:v>40396</c:v>
                </c:pt>
                <c:pt idx="299">
                  <c:v>40399</c:v>
                </c:pt>
                <c:pt idx="300">
                  <c:v>40400</c:v>
                </c:pt>
                <c:pt idx="301">
                  <c:v>40401</c:v>
                </c:pt>
                <c:pt idx="302">
                  <c:v>40402</c:v>
                </c:pt>
                <c:pt idx="303">
                  <c:v>40403</c:v>
                </c:pt>
                <c:pt idx="304">
                  <c:v>40407</c:v>
                </c:pt>
                <c:pt idx="305">
                  <c:v>40408</c:v>
                </c:pt>
                <c:pt idx="306">
                  <c:v>40409</c:v>
                </c:pt>
                <c:pt idx="307">
                  <c:v>40410</c:v>
                </c:pt>
                <c:pt idx="308">
                  <c:v>40413</c:v>
                </c:pt>
                <c:pt idx="309">
                  <c:v>40414</c:v>
                </c:pt>
                <c:pt idx="310">
                  <c:v>40415</c:v>
                </c:pt>
                <c:pt idx="311">
                  <c:v>40416</c:v>
                </c:pt>
                <c:pt idx="312">
                  <c:v>40417</c:v>
                </c:pt>
                <c:pt idx="313">
                  <c:v>40420</c:v>
                </c:pt>
                <c:pt idx="314">
                  <c:v>40422</c:v>
                </c:pt>
                <c:pt idx="315">
                  <c:v>40423</c:v>
                </c:pt>
                <c:pt idx="316">
                  <c:v>40424</c:v>
                </c:pt>
                <c:pt idx="317">
                  <c:v>40427</c:v>
                </c:pt>
                <c:pt idx="318">
                  <c:v>40428</c:v>
                </c:pt>
                <c:pt idx="319">
                  <c:v>40429</c:v>
                </c:pt>
                <c:pt idx="320">
                  <c:v>40430</c:v>
                </c:pt>
                <c:pt idx="321">
                  <c:v>40431</c:v>
                </c:pt>
                <c:pt idx="322">
                  <c:v>40434</c:v>
                </c:pt>
                <c:pt idx="323">
                  <c:v>40435</c:v>
                </c:pt>
                <c:pt idx="324">
                  <c:v>40436</c:v>
                </c:pt>
                <c:pt idx="325">
                  <c:v>40437</c:v>
                </c:pt>
                <c:pt idx="326">
                  <c:v>40438</c:v>
                </c:pt>
                <c:pt idx="327">
                  <c:v>40441</c:v>
                </c:pt>
                <c:pt idx="328">
                  <c:v>40442</c:v>
                </c:pt>
                <c:pt idx="329">
                  <c:v>40443</c:v>
                </c:pt>
                <c:pt idx="330">
                  <c:v>40444</c:v>
                </c:pt>
                <c:pt idx="331">
                  <c:v>40471</c:v>
                </c:pt>
                <c:pt idx="332">
                  <c:v>40472</c:v>
                </c:pt>
                <c:pt idx="333">
                  <c:v>40473</c:v>
                </c:pt>
                <c:pt idx="334">
                  <c:v>40476</c:v>
                </c:pt>
                <c:pt idx="335">
                  <c:v>40477</c:v>
                </c:pt>
                <c:pt idx="336">
                  <c:v>40487</c:v>
                </c:pt>
                <c:pt idx="337">
                  <c:v>40490</c:v>
                </c:pt>
                <c:pt idx="338">
                  <c:v>40491</c:v>
                </c:pt>
                <c:pt idx="339">
                  <c:v>40492</c:v>
                </c:pt>
                <c:pt idx="340">
                  <c:v>40493</c:v>
                </c:pt>
                <c:pt idx="341">
                  <c:v>40494</c:v>
                </c:pt>
                <c:pt idx="342">
                  <c:v>40497</c:v>
                </c:pt>
                <c:pt idx="343">
                  <c:v>40498</c:v>
                </c:pt>
                <c:pt idx="344">
                  <c:v>40499</c:v>
                </c:pt>
                <c:pt idx="345">
                  <c:v>40500</c:v>
                </c:pt>
                <c:pt idx="346">
                  <c:v>40501</c:v>
                </c:pt>
                <c:pt idx="347">
                  <c:v>40505</c:v>
                </c:pt>
                <c:pt idx="348">
                  <c:v>40506</c:v>
                </c:pt>
                <c:pt idx="349">
                  <c:v>40507</c:v>
                </c:pt>
                <c:pt idx="350">
                  <c:v>40508</c:v>
                </c:pt>
                <c:pt idx="351">
                  <c:v>40511</c:v>
                </c:pt>
                <c:pt idx="352">
                  <c:v>40513</c:v>
                </c:pt>
                <c:pt idx="353">
                  <c:v>40514</c:v>
                </c:pt>
                <c:pt idx="354">
                  <c:v>40515</c:v>
                </c:pt>
                <c:pt idx="355">
                  <c:v>40518</c:v>
                </c:pt>
                <c:pt idx="356">
                  <c:v>40519</c:v>
                </c:pt>
                <c:pt idx="357">
                  <c:v>40521</c:v>
                </c:pt>
                <c:pt idx="358">
                  <c:v>40522</c:v>
                </c:pt>
                <c:pt idx="359">
                  <c:v>40525</c:v>
                </c:pt>
                <c:pt idx="360">
                  <c:v>40526</c:v>
                </c:pt>
                <c:pt idx="361">
                  <c:v>40527</c:v>
                </c:pt>
                <c:pt idx="362">
                  <c:v>40528</c:v>
                </c:pt>
                <c:pt idx="363">
                  <c:v>40529</c:v>
                </c:pt>
                <c:pt idx="364">
                  <c:v>40532</c:v>
                </c:pt>
                <c:pt idx="365">
                  <c:v>40533</c:v>
                </c:pt>
                <c:pt idx="366">
                  <c:v>40534</c:v>
                </c:pt>
                <c:pt idx="367">
                  <c:v>40539</c:v>
                </c:pt>
                <c:pt idx="368">
                  <c:v>40658</c:v>
                </c:pt>
                <c:pt idx="369">
                  <c:v>40659</c:v>
                </c:pt>
                <c:pt idx="370">
                  <c:v>40660</c:v>
                </c:pt>
                <c:pt idx="371">
                  <c:v>40661</c:v>
                </c:pt>
                <c:pt idx="372">
                  <c:v>40662</c:v>
                </c:pt>
                <c:pt idx="373">
                  <c:v>40665</c:v>
                </c:pt>
                <c:pt idx="374">
                  <c:v>40666</c:v>
                </c:pt>
                <c:pt idx="375">
                  <c:v>40667</c:v>
                </c:pt>
                <c:pt idx="376">
                  <c:v>40668</c:v>
                </c:pt>
                <c:pt idx="377">
                  <c:v>40669</c:v>
                </c:pt>
                <c:pt idx="378">
                  <c:v>40672</c:v>
                </c:pt>
                <c:pt idx="379">
                  <c:v>40673</c:v>
                </c:pt>
                <c:pt idx="380">
                  <c:v>40674</c:v>
                </c:pt>
                <c:pt idx="381">
                  <c:v>40675</c:v>
                </c:pt>
                <c:pt idx="382">
                  <c:v>40676</c:v>
                </c:pt>
                <c:pt idx="383">
                  <c:v>40679</c:v>
                </c:pt>
                <c:pt idx="384">
                  <c:v>40680</c:v>
                </c:pt>
                <c:pt idx="385">
                  <c:v>40681</c:v>
                </c:pt>
                <c:pt idx="386">
                  <c:v>40682</c:v>
                </c:pt>
                <c:pt idx="387">
                  <c:v>40683</c:v>
                </c:pt>
                <c:pt idx="388">
                  <c:v>40686</c:v>
                </c:pt>
                <c:pt idx="389">
                  <c:v>40704</c:v>
                </c:pt>
                <c:pt idx="390">
                  <c:v>40707</c:v>
                </c:pt>
                <c:pt idx="391">
                  <c:v>40708</c:v>
                </c:pt>
                <c:pt idx="392">
                  <c:v>40709</c:v>
                </c:pt>
                <c:pt idx="393">
                  <c:v>40710</c:v>
                </c:pt>
                <c:pt idx="394">
                  <c:v>40711</c:v>
                </c:pt>
                <c:pt idx="395">
                  <c:v>40715</c:v>
                </c:pt>
                <c:pt idx="396">
                  <c:v>40716</c:v>
                </c:pt>
                <c:pt idx="397">
                  <c:v>40717</c:v>
                </c:pt>
                <c:pt idx="398">
                  <c:v>40718</c:v>
                </c:pt>
                <c:pt idx="399">
                  <c:v>40721</c:v>
                </c:pt>
                <c:pt idx="400">
                  <c:v>40722</c:v>
                </c:pt>
                <c:pt idx="401">
                  <c:v>40723</c:v>
                </c:pt>
                <c:pt idx="402">
                  <c:v>40725</c:v>
                </c:pt>
                <c:pt idx="403">
                  <c:v>40728</c:v>
                </c:pt>
                <c:pt idx="404">
                  <c:v>40729</c:v>
                </c:pt>
                <c:pt idx="405">
                  <c:v>40730</c:v>
                </c:pt>
                <c:pt idx="406">
                  <c:v>40731</c:v>
                </c:pt>
                <c:pt idx="407">
                  <c:v>40732</c:v>
                </c:pt>
                <c:pt idx="408">
                  <c:v>40735</c:v>
                </c:pt>
                <c:pt idx="409">
                  <c:v>40736</c:v>
                </c:pt>
                <c:pt idx="410">
                  <c:v>40737</c:v>
                </c:pt>
                <c:pt idx="411">
                  <c:v>40738</c:v>
                </c:pt>
                <c:pt idx="412">
                  <c:v>40739</c:v>
                </c:pt>
                <c:pt idx="413">
                  <c:v>40742</c:v>
                </c:pt>
                <c:pt idx="414">
                  <c:v>40743</c:v>
                </c:pt>
                <c:pt idx="415">
                  <c:v>40744</c:v>
                </c:pt>
                <c:pt idx="416">
                  <c:v>40745</c:v>
                </c:pt>
                <c:pt idx="417">
                  <c:v>40746</c:v>
                </c:pt>
                <c:pt idx="418">
                  <c:v>40773</c:v>
                </c:pt>
                <c:pt idx="419">
                  <c:v>40774</c:v>
                </c:pt>
                <c:pt idx="420">
                  <c:v>40778</c:v>
                </c:pt>
                <c:pt idx="421">
                  <c:v>40779</c:v>
                </c:pt>
                <c:pt idx="422">
                  <c:v>40780</c:v>
                </c:pt>
                <c:pt idx="423">
                  <c:v>40781</c:v>
                </c:pt>
                <c:pt idx="424">
                  <c:v>40784</c:v>
                </c:pt>
                <c:pt idx="425">
                  <c:v>40785</c:v>
                </c:pt>
                <c:pt idx="426">
                  <c:v>40786</c:v>
                </c:pt>
                <c:pt idx="427">
                  <c:v>40787</c:v>
                </c:pt>
                <c:pt idx="428">
                  <c:v>40788</c:v>
                </c:pt>
                <c:pt idx="429">
                  <c:v>40791</c:v>
                </c:pt>
                <c:pt idx="430">
                  <c:v>40792</c:v>
                </c:pt>
                <c:pt idx="431">
                  <c:v>40793</c:v>
                </c:pt>
                <c:pt idx="432">
                  <c:v>40794</c:v>
                </c:pt>
                <c:pt idx="433">
                  <c:v>40795</c:v>
                </c:pt>
                <c:pt idx="434">
                  <c:v>40798</c:v>
                </c:pt>
                <c:pt idx="435">
                  <c:v>40799</c:v>
                </c:pt>
                <c:pt idx="436">
                  <c:v>40800</c:v>
                </c:pt>
                <c:pt idx="437">
                  <c:v>40801</c:v>
                </c:pt>
                <c:pt idx="438">
                  <c:v>40802</c:v>
                </c:pt>
                <c:pt idx="439">
                  <c:v>40805</c:v>
                </c:pt>
                <c:pt idx="440">
                  <c:v>40806</c:v>
                </c:pt>
                <c:pt idx="441">
                  <c:v>40807</c:v>
                </c:pt>
                <c:pt idx="442">
                  <c:v>40808</c:v>
                </c:pt>
                <c:pt idx="443">
                  <c:v>40809</c:v>
                </c:pt>
                <c:pt idx="444">
                  <c:v>40822</c:v>
                </c:pt>
                <c:pt idx="445">
                  <c:v>40823</c:v>
                </c:pt>
                <c:pt idx="446">
                  <c:v>40827</c:v>
                </c:pt>
                <c:pt idx="447">
                  <c:v>40828</c:v>
                </c:pt>
                <c:pt idx="448">
                  <c:v>40829</c:v>
                </c:pt>
                <c:pt idx="449">
                  <c:v>40830</c:v>
                </c:pt>
                <c:pt idx="450">
                  <c:v>40833</c:v>
                </c:pt>
                <c:pt idx="451">
                  <c:v>40834</c:v>
                </c:pt>
                <c:pt idx="452">
                  <c:v>40835</c:v>
                </c:pt>
                <c:pt idx="453">
                  <c:v>40836</c:v>
                </c:pt>
                <c:pt idx="454">
                  <c:v>40837</c:v>
                </c:pt>
                <c:pt idx="455">
                  <c:v>40840</c:v>
                </c:pt>
                <c:pt idx="456">
                  <c:v>40878</c:v>
                </c:pt>
                <c:pt idx="457">
                  <c:v>40879</c:v>
                </c:pt>
                <c:pt idx="458">
                  <c:v>40882</c:v>
                </c:pt>
                <c:pt idx="459">
                  <c:v>40883</c:v>
                </c:pt>
                <c:pt idx="460">
                  <c:v>40884</c:v>
                </c:pt>
                <c:pt idx="461">
                  <c:v>40889</c:v>
                </c:pt>
                <c:pt idx="462">
                  <c:v>40890</c:v>
                </c:pt>
                <c:pt idx="463">
                  <c:v>40891</c:v>
                </c:pt>
                <c:pt idx="464">
                  <c:v>40892</c:v>
                </c:pt>
                <c:pt idx="465">
                  <c:v>40893</c:v>
                </c:pt>
                <c:pt idx="466">
                  <c:v>40896</c:v>
                </c:pt>
                <c:pt idx="467">
                  <c:v>40897</c:v>
                </c:pt>
                <c:pt idx="468">
                  <c:v>40898</c:v>
                </c:pt>
                <c:pt idx="469">
                  <c:v>40899</c:v>
                </c:pt>
                <c:pt idx="470">
                  <c:v>40904</c:v>
                </c:pt>
                <c:pt idx="471">
                  <c:v>40905</c:v>
                </c:pt>
                <c:pt idx="472">
                  <c:v>40906</c:v>
                </c:pt>
                <c:pt idx="473">
                  <c:v>40911</c:v>
                </c:pt>
                <c:pt idx="474">
                  <c:v>40912</c:v>
                </c:pt>
                <c:pt idx="475">
                  <c:v>40913</c:v>
                </c:pt>
                <c:pt idx="476">
                  <c:v>40914</c:v>
                </c:pt>
                <c:pt idx="477">
                  <c:v>40917</c:v>
                </c:pt>
                <c:pt idx="478">
                  <c:v>40918</c:v>
                </c:pt>
                <c:pt idx="479">
                  <c:v>40919</c:v>
                </c:pt>
                <c:pt idx="480">
                  <c:v>40920</c:v>
                </c:pt>
                <c:pt idx="481">
                  <c:v>40921</c:v>
                </c:pt>
                <c:pt idx="482">
                  <c:v>40924</c:v>
                </c:pt>
                <c:pt idx="483">
                  <c:v>40925</c:v>
                </c:pt>
                <c:pt idx="484">
                  <c:v>40926</c:v>
                </c:pt>
                <c:pt idx="485">
                  <c:v>40927</c:v>
                </c:pt>
                <c:pt idx="486">
                  <c:v>40928</c:v>
                </c:pt>
                <c:pt idx="487">
                  <c:v>40931</c:v>
                </c:pt>
                <c:pt idx="488">
                  <c:v>40932</c:v>
                </c:pt>
                <c:pt idx="489">
                  <c:v>40941</c:v>
                </c:pt>
                <c:pt idx="490">
                  <c:v>40942</c:v>
                </c:pt>
                <c:pt idx="491">
                  <c:v>40945</c:v>
                </c:pt>
                <c:pt idx="492">
                  <c:v>40946</c:v>
                </c:pt>
                <c:pt idx="493">
                  <c:v>40947</c:v>
                </c:pt>
                <c:pt idx="494">
                  <c:v>40948</c:v>
                </c:pt>
                <c:pt idx="495">
                  <c:v>40949</c:v>
                </c:pt>
                <c:pt idx="496">
                  <c:v>40952</c:v>
                </c:pt>
                <c:pt idx="497">
                  <c:v>40953</c:v>
                </c:pt>
                <c:pt idx="498">
                  <c:v>40954</c:v>
                </c:pt>
                <c:pt idx="499">
                  <c:v>40955</c:v>
                </c:pt>
                <c:pt idx="500">
                  <c:v>40956</c:v>
                </c:pt>
                <c:pt idx="501">
                  <c:v>40994</c:v>
                </c:pt>
                <c:pt idx="502">
                  <c:v>40995</c:v>
                </c:pt>
                <c:pt idx="503">
                  <c:v>40996</c:v>
                </c:pt>
                <c:pt idx="504">
                  <c:v>40997</c:v>
                </c:pt>
                <c:pt idx="505">
                  <c:v>40998</c:v>
                </c:pt>
                <c:pt idx="506">
                  <c:v>41002</c:v>
                </c:pt>
                <c:pt idx="507">
                  <c:v>41003</c:v>
                </c:pt>
                <c:pt idx="508">
                  <c:v>41008</c:v>
                </c:pt>
                <c:pt idx="509">
                  <c:v>41009</c:v>
                </c:pt>
                <c:pt idx="510">
                  <c:v>41010</c:v>
                </c:pt>
                <c:pt idx="511">
                  <c:v>41011</c:v>
                </c:pt>
                <c:pt idx="512">
                  <c:v>41012</c:v>
                </c:pt>
                <c:pt idx="513">
                  <c:v>41015</c:v>
                </c:pt>
                <c:pt idx="514">
                  <c:v>41016</c:v>
                </c:pt>
                <c:pt idx="515">
                  <c:v>41017</c:v>
                </c:pt>
                <c:pt idx="516">
                  <c:v>41018</c:v>
                </c:pt>
                <c:pt idx="517">
                  <c:v>41019</c:v>
                </c:pt>
                <c:pt idx="518">
                  <c:v>41025</c:v>
                </c:pt>
                <c:pt idx="519">
                  <c:v>41026</c:v>
                </c:pt>
                <c:pt idx="520">
                  <c:v>41031</c:v>
                </c:pt>
                <c:pt idx="521">
                  <c:v>41032</c:v>
                </c:pt>
                <c:pt idx="522">
                  <c:v>41033</c:v>
                </c:pt>
                <c:pt idx="523">
                  <c:v>41036</c:v>
                </c:pt>
                <c:pt idx="524">
                  <c:v>41037</c:v>
                </c:pt>
                <c:pt idx="525">
                  <c:v>41038</c:v>
                </c:pt>
                <c:pt idx="526">
                  <c:v>41039</c:v>
                </c:pt>
                <c:pt idx="527">
                  <c:v>41040</c:v>
                </c:pt>
                <c:pt idx="528">
                  <c:v>41043</c:v>
                </c:pt>
                <c:pt idx="529">
                  <c:v>41044</c:v>
                </c:pt>
                <c:pt idx="530">
                  <c:v>41045</c:v>
                </c:pt>
                <c:pt idx="531">
                  <c:v>41046</c:v>
                </c:pt>
                <c:pt idx="532">
                  <c:v>41047</c:v>
                </c:pt>
                <c:pt idx="533">
                  <c:v>41050</c:v>
                </c:pt>
                <c:pt idx="534">
                  <c:v>41051</c:v>
                </c:pt>
                <c:pt idx="535">
                  <c:v>41052</c:v>
                </c:pt>
                <c:pt idx="536">
                  <c:v>41058</c:v>
                </c:pt>
                <c:pt idx="537">
                  <c:v>41059</c:v>
                </c:pt>
                <c:pt idx="538">
                  <c:v>41060</c:v>
                </c:pt>
                <c:pt idx="539">
                  <c:v>41061</c:v>
                </c:pt>
                <c:pt idx="540">
                  <c:v>41064</c:v>
                </c:pt>
                <c:pt idx="541">
                  <c:v>41065</c:v>
                </c:pt>
                <c:pt idx="542">
                  <c:v>41066</c:v>
                </c:pt>
                <c:pt idx="543">
                  <c:v>41067</c:v>
                </c:pt>
                <c:pt idx="544">
                  <c:v>41068</c:v>
                </c:pt>
                <c:pt idx="545">
                  <c:v>41072</c:v>
                </c:pt>
                <c:pt idx="546">
                  <c:v>41073</c:v>
                </c:pt>
                <c:pt idx="547">
                  <c:v>41074</c:v>
                </c:pt>
                <c:pt idx="548">
                  <c:v>41075</c:v>
                </c:pt>
                <c:pt idx="549">
                  <c:v>41078</c:v>
                </c:pt>
                <c:pt idx="550">
                  <c:v>41079</c:v>
                </c:pt>
                <c:pt idx="551">
                  <c:v>41081</c:v>
                </c:pt>
                <c:pt idx="552">
                  <c:v>41082</c:v>
                </c:pt>
                <c:pt idx="553">
                  <c:v>41085</c:v>
                </c:pt>
                <c:pt idx="554">
                  <c:v>41086</c:v>
                </c:pt>
                <c:pt idx="555">
                  <c:v>41087</c:v>
                </c:pt>
                <c:pt idx="556">
                  <c:v>41088</c:v>
                </c:pt>
                <c:pt idx="557">
                  <c:v>41092</c:v>
                </c:pt>
                <c:pt idx="558">
                  <c:v>41093</c:v>
                </c:pt>
                <c:pt idx="559">
                  <c:v>41094</c:v>
                </c:pt>
                <c:pt idx="560">
                  <c:v>41095</c:v>
                </c:pt>
                <c:pt idx="561">
                  <c:v>41096</c:v>
                </c:pt>
                <c:pt idx="562">
                  <c:v>41100</c:v>
                </c:pt>
                <c:pt idx="563">
                  <c:v>41101</c:v>
                </c:pt>
                <c:pt idx="564">
                  <c:v>41102</c:v>
                </c:pt>
                <c:pt idx="565">
                  <c:v>41103</c:v>
                </c:pt>
                <c:pt idx="566">
                  <c:v>41106</c:v>
                </c:pt>
                <c:pt idx="567">
                  <c:v>41107</c:v>
                </c:pt>
                <c:pt idx="568">
                  <c:v>41108</c:v>
                </c:pt>
                <c:pt idx="569">
                  <c:v>41109</c:v>
                </c:pt>
                <c:pt idx="570">
                  <c:v>41110</c:v>
                </c:pt>
                <c:pt idx="571">
                  <c:v>41113</c:v>
                </c:pt>
                <c:pt idx="572">
                  <c:v>41114</c:v>
                </c:pt>
                <c:pt idx="573">
                  <c:v>41115</c:v>
                </c:pt>
                <c:pt idx="574">
                  <c:v>41116</c:v>
                </c:pt>
                <c:pt idx="575">
                  <c:v>41117</c:v>
                </c:pt>
                <c:pt idx="576">
                  <c:v>41120</c:v>
                </c:pt>
                <c:pt idx="577">
                  <c:v>41122</c:v>
                </c:pt>
                <c:pt idx="578">
                  <c:v>41123</c:v>
                </c:pt>
                <c:pt idx="579">
                  <c:v>41124</c:v>
                </c:pt>
                <c:pt idx="580">
                  <c:v>41127</c:v>
                </c:pt>
                <c:pt idx="581">
                  <c:v>41128</c:v>
                </c:pt>
                <c:pt idx="582">
                  <c:v>41129</c:v>
                </c:pt>
                <c:pt idx="583">
                  <c:v>41130</c:v>
                </c:pt>
                <c:pt idx="584">
                  <c:v>41131</c:v>
                </c:pt>
                <c:pt idx="585">
                  <c:v>41134</c:v>
                </c:pt>
                <c:pt idx="586">
                  <c:v>41135</c:v>
                </c:pt>
                <c:pt idx="587">
                  <c:v>41136</c:v>
                </c:pt>
                <c:pt idx="588">
                  <c:v>41137</c:v>
                </c:pt>
                <c:pt idx="589">
                  <c:v>41138</c:v>
                </c:pt>
                <c:pt idx="590">
                  <c:v>41142</c:v>
                </c:pt>
                <c:pt idx="591">
                  <c:v>41143</c:v>
                </c:pt>
                <c:pt idx="592">
                  <c:v>41144</c:v>
                </c:pt>
                <c:pt idx="593">
                  <c:v>41145</c:v>
                </c:pt>
                <c:pt idx="594">
                  <c:v>41148</c:v>
                </c:pt>
                <c:pt idx="595">
                  <c:v>41149</c:v>
                </c:pt>
                <c:pt idx="596">
                  <c:v>41150</c:v>
                </c:pt>
                <c:pt idx="597">
                  <c:v>41151</c:v>
                </c:pt>
                <c:pt idx="598">
                  <c:v>41155</c:v>
                </c:pt>
                <c:pt idx="599">
                  <c:v>41156</c:v>
                </c:pt>
                <c:pt idx="600">
                  <c:v>41157</c:v>
                </c:pt>
                <c:pt idx="601">
                  <c:v>41158</c:v>
                </c:pt>
                <c:pt idx="602">
                  <c:v>41159</c:v>
                </c:pt>
                <c:pt idx="603">
                  <c:v>41162</c:v>
                </c:pt>
                <c:pt idx="604">
                  <c:v>41163</c:v>
                </c:pt>
                <c:pt idx="605">
                  <c:v>41164</c:v>
                </c:pt>
                <c:pt idx="606">
                  <c:v>41165</c:v>
                </c:pt>
                <c:pt idx="607">
                  <c:v>41166</c:v>
                </c:pt>
                <c:pt idx="608">
                  <c:v>41169</c:v>
                </c:pt>
                <c:pt idx="609">
                  <c:v>41170</c:v>
                </c:pt>
                <c:pt idx="610">
                  <c:v>41171</c:v>
                </c:pt>
                <c:pt idx="611">
                  <c:v>41172</c:v>
                </c:pt>
                <c:pt idx="612">
                  <c:v>41173</c:v>
                </c:pt>
                <c:pt idx="613">
                  <c:v>41177</c:v>
                </c:pt>
                <c:pt idx="614">
                  <c:v>41178</c:v>
                </c:pt>
                <c:pt idx="615">
                  <c:v>41179</c:v>
                </c:pt>
                <c:pt idx="616">
                  <c:v>41183</c:v>
                </c:pt>
                <c:pt idx="617">
                  <c:v>41184</c:v>
                </c:pt>
                <c:pt idx="618">
                  <c:v>41185</c:v>
                </c:pt>
                <c:pt idx="619">
                  <c:v>41186</c:v>
                </c:pt>
                <c:pt idx="620">
                  <c:v>41187</c:v>
                </c:pt>
                <c:pt idx="621">
                  <c:v>41191</c:v>
                </c:pt>
                <c:pt idx="622">
                  <c:v>41192</c:v>
                </c:pt>
                <c:pt idx="623">
                  <c:v>41193</c:v>
                </c:pt>
                <c:pt idx="624">
                  <c:v>41194</c:v>
                </c:pt>
                <c:pt idx="625">
                  <c:v>41197</c:v>
                </c:pt>
                <c:pt idx="626">
                  <c:v>41198</c:v>
                </c:pt>
                <c:pt idx="627">
                  <c:v>41199</c:v>
                </c:pt>
                <c:pt idx="628">
                  <c:v>41200</c:v>
                </c:pt>
                <c:pt idx="629">
                  <c:v>41201</c:v>
                </c:pt>
                <c:pt idx="630">
                  <c:v>41204</c:v>
                </c:pt>
                <c:pt idx="631">
                  <c:v>41205</c:v>
                </c:pt>
                <c:pt idx="632">
                  <c:v>41206</c:v>
                </c:pt>
                <c:pt idx="633">
                  <c:v>41207</c:v>
                </c:pt>
                <c:pt idx="634">
                  <c:v>41208</c:v>
                </c:pt>
                <c:pt idx="635">
                  <c:v>41211</c:v>
                </c:pt>
                <c:pt idx="636">
                  <c:v>41212</c:v>
                </c:pt>
                <c:pt idx="637">
                  <c:v>41214</c:v>
                </c:pt>
                <c:pt idx="638">
                  <c:v>41215</c:v>
                </c:pt>
                <c:pt idx="639">
                  <c:v>41218</c:v>
                </c:pt>
                <c:pt idx="640">
                  <c:v>41219</c:v>
                </c:pt>
                <c:pt idx="641">
                  <c:v>41220</c:v>
                </c:pt>
                <c:pt idx="642">
                  <c:v>41221</c:v>
                </c:pt>
                <c:pt idx="643">
                  <c:v>41222</c:v>
                </c:pt>
                <c:pt idx="644">
                  <c:v>41225</c:v>
                </c:pt>
                <c:pt idx="645">
                  <c:v>41226</c:v>
                </c:pt>
                <c:pt idx="646">
                  <c:v>41227</c:v>
                </c:pt>
                <c:pt idx="647">
                  <c:v>41228</c:v>
                </c:pt>
                <c:pt idx="648">
                  <c:v>41229</c:v>
                </c:pt>
                <c:pt idx="649">
                  <c:v>41232</c:v>
                </c:pt>
                <c:pt idx="650">
                  <c:v>41233</c:v>
                </c:pt>
                <c:pt idx="651">
                  <c:v>41234</c:v>
                </c:pt>
                <c:pt idx="652">
                  <c:v>41235</c:v>
                </c:pt>
                <c:pt idx="653">
                  <c:v>41269</c:v>
                </c:pt>
                <c:pt idx="654">
                  <c:v>41270</c:v>
                </c:pt>
                <c:pt idx="655">
                  <c:v>41271</c:v>
                </c:pt>
                <c:pt idx="656">
                  <c:v>41276</c:v>
                </c:pt>
                <c:pt idx="657">
                  <c:v>41277</c:v>
                </c:pt>
                <c:pt idx="658">
                  <c:v>41278</c:v>
                </c:pt>
                <c:pt idx="659">
                  <c:v>41281</c:v>
                </c:pt>
                <c:pt idx="660">
                  <c:v>41282</c:v>
                </c:pt>
                <c:pt idx="661">
                  <c:v>41283</c:v>
                </c:pt>
                <c:pt idx="662">
                  <c:v>41284</c:v>
                </c:pt>
                <c:pt idx="663">
                  <c:v>41285</c:v>
                </c:pt>
                <c:pt idx="664">
                  <c:v>41288</c:v>
                </c:pt>
                <c:pt idx="665">
                  <c:v>41289</c:v>
                </c:pt>
                <c:pt idx="666">
                  <c:v>41290</c:v>
                </c:pt>
                <c:pt idx="667">
                  <c:v>41291</c:v>
                </c:pt>
                <c:pt idx="668">
                  <c:v>41292</c:v>
                </c:pt>
                <c:pt idx="669">
                  <c:v>41295</c:v>
                </c:pt>
                <c:pt idx="670">
                  <c:v>41296</c:v>
                </c:pt>
                <c:pt idx="671">
                  <c:v>41297</c:v>
                </c:pt>
                <c:pt idx="672">
                  <c:v>41304</c:v>
                </c:pt>
                <c:pt idx="673">
                  <c:v>41306</c:v>
                </c:pt>
                <c:pt idx="674">
                  <c:v>41309</c:v>
                </c:pt>
                <c:pt idx="675">
                  <c:v>41310</c:v>
                </c:pt>
                <c:pt idx="676">
                  <c:v>41311</c:v>
                </c:pt>
                <c:pt idx="677">
                  <c:v>41312</c:v>
                </c:pt>
                <c:pt idx="678">
                  <c:v>41313</c:v>
                </c:pt>
                <c:pt idx="679">
                  <c:v>41318</c:v>
                </c:pt>
                <c:pt idx="680">
                  <c:v>41319</c:v>
                </c:pt>
                <c:pt idx="681">
                  <c:v>41320</c:v>
                </c:pt>
                <c:pt idx="682">
                  <c:v>41323</c:v>
                </c:pt>
                <c:pt idx="683">
                  <c:v>41324</c:v>
                </c:pt>
                <c:pt idx="684">
                  <c:v>41326</c:v>
                </c:pt>
                <c:pt idx="685">
                  <c:v>41327</c:v>
                </c:pt>
                <c:pt idx="686">
                  <c:v>41330</c:v>
                </c:pt>
                <c:pt idx="687">
                  <c:v>41331</c:v>
                </c:pt>
                <c:pt idx="688">
                  <c:v>41332</c:v>
                </c:pt>
                <c:pt idx="689">
                  <c:v>41334</c:v>
                </c:pt>
                <c:pt idx="690">
                  <c:v>41337</c:v>
                </c:pt>
                <c:pt idx="691">
                  <c:v>41338</c:v>
                </c:pt>
                <c:pt idx="692">
                  <c:v>41339</c:v>
                </c:pt>
                <c:pt idx="693">
                  <c:v>41340</c:v>
                </c:pt>
                <c:pt idx="694">
                  <c:v>41341</c:v>
                </c:pt>
                <c:pt idx="695">
                  <c:v>41344</c:v>
                </c:pt>
                <c:pt idx="696">
                  <c:v>41345</c:v>
                </c:pt>
                <c:pt idx="697">
                  <c:v>41346</c:v>
                </c:pt>
                <c:pt idx="698">
                  <c:v>41347</c:v>
                </c:pt>
                <c:pt idx="699">
                  <c:v>41348</c:v>
                </c:pt>
                <c:pt idx="700">
                  <c:v>41351</c:v>
                </c:pt>
                <c:pt idx="701">
                  <c:v>41352</c:v>
                </c:pt>
                <c:pt idx="702">
                  <c:v>41353</c:v>
                </c:pt>
                <c:pt idx="703">
                  <c:v>41372</c:v>
                </c:pt>
                <c:pt idx="704">
                  <c:v>41373</c:v>
                </c:pt>
                <c:pt idx="705">
                  <c:v>41374</c:v>
                </c:pt>
                <c:pt idx="706">
                  <c:v>41375</c:v>
                </c:pt>
                <c:pt idx="707">
                  <c:v>41376</c:v>
                </c:pt>
                <c:pt idx="708">
                  <c:v>41379</c:v>
                </c:pt>
                <c:pt idx="709">
                  <c:v>41380</c:v>
                </c:pt>
                <c:pt idx="710">
                  <c:v>41381</c:v>
                </c:pt>
                <c:pt idx="711">
                  <c:v>41382</c:v>
                </c:pt>
                <c:pt idx="712">
                  <c:v>41383</c:v>
                </c:pt>
                <c:pt idx="713">
                  <c:v>41386</c:v>
                </c:pt>
                <c:pt idx="714">
                  <c:v>41387</c:v>
                </c:pt>
                <c:pt idx="715">
                  <c:v>41388</c:v>
                </c:pt>
                <c:pt idx="716">
                  <c:v>41389</c:v>
                </c:pt>
                <c:pt idx="717">
                  <c:v>41390</c:v>
                </c:pt>
                <c:pt idx="718">
                  <c:v>41393</c:v>
                </c:pt>
                <c:pt idx="719">
                  <c:v>41396</c:v>
                </c:pt>
                <c:pt idx="720">
                  <c:v>41397</c:v>
                </c:pt>
                <c:pt idx="721">
                  <c:v>41400</c:v>
                </c:pt>
                <c:pt idx="722">
                  <c:v>41401</c:v>
                </c:pt>
                <c:pt idx="723">
                  <c:v>41402</c:v>
                </c:pt>
                <c:pt idx="724">
                  <c:v>41403</c:v>
                </c:pt>
                <c:pt idx="725">
                  <c:v>41404</c:v>
                </c:pt>
                <c:pt idx="726">
                  <c:v>41407</c:v>
                </c:pt>
                <c:pt idx="727">
                  <c:v>41408</c:v>
                </c:pt>
                <c:pt idx="728">
                  <c:v>41409</c:v>
                </c:pt>
                <c:pt idx="729">
                  <c:v>41410</c:v>
                </c:pt>
                <c:pt idx="730">
                  <c:v>41411</c:v>
                </c:pt>
                <c:pt idx="731">
                  <c:v>41414</c:v>
                </c:pt>
                <c:pt idx="732">
                  <c:v>41415</c:v>
                </c:pt>
                <c:pt idx="733">
                  <c:v>41416</c:v>
                </c:pt>
                <c:pt idx="734">
                  <c:v>41417</c:v>
                </c:pt>
                <c:pt idx="735">
                  <c:v>41418</c:v>
                </c:pt>
                <c:pt idx="736">
                  <c:v>41449</c:v>
                </c:pt>
                <c:pt idx="737">
                  <c:v>41450</c:v>
                </c:pt>
                <c:pt idx="738">
                  <c:v>41451</c:v>
                </c:pt>
                <c:pt idx="739">
                  <c:v>41452</c:v>
                </c:pt>
                <c:pt idx="740">
                  <c:v>41456</c:v>
                </c:pt>
                <c:pt idx="741">
                  <c:v>41457</c:v>
                </c:pt>
                <c:pt idx="742">
                  <c:v>41458</c:v>
                </c:pt>
                <c:pt idx="743">
                  <c:v>41459</c:v>
                </c:pt>
                <c:pt idx="744">
                  <c:v>41460</c:v>
                </c:pt>
                <c:pt idx="745">
                  <c:v>41463</c:v>
                </c:pt>
                <c:pt idx="746">
                  <c:v>41465</c:v>
                </c:pt>
                <c:pt idx="747">
                  <c:v>41466</c:v>
                </c:pt>
                <c:pt idx="748">
                  <c:v>41467</c:v>
                </c:pt>
                <c:pt idx="749">
                  <c:v>41470</c:v>
                </c:pt>
                <c:pt idx="750">
                  <c:v>41471</c:v>
                </c:pt>
                <c:pt idx="751">
                  <c:v>41472</c:v>
                </c:pt>
                <c:pt idx="752">
                  <c:v>41473</c:v>
                </c:pt>
                <c:pt idx="753">
                  <c:v>41474</c:v>
                </c:pt>
                <c:pt idx="754">
                  <c:v>41477</c:v>
                </c:pt>
                <c:pt idx="755">
                  <c:v>41478</c:v>
                </c:pt>
                <c:pt idx="756">
                  <c:v>41479</c:v>
                </c:pt>
                <c:pt idx="757">
                  <c:v>41480</c:v>
                </c:pt>
                <c:pt idx="758">
                  <c:v>41481</c:v>
                </c:pt>
                <c:pt idx="759">
                  <c:v>41484</c:v>
                </c:pt>
                <c:pt idx="760">
                  <c:v>41485</c:v>
                </c:pt>
                <c:pt idx="761">
                  <c:v>41487</c:v>
                </c:pt>
                <c:pt idx="762">
                  <c:v>41488</c:v>
                </c:pt>
                <c:pt idx="763">
                  <c:v>41491</c:v>
                </c:pt>
                <c:pt idx="764">
                  <c:v>41492</c:v>
                </c:pt>
                <c:pt idx="765">
                  <c:v>41493</c:v>
                </c:pt>
                <c:pt idx="766">
                  <c:v>41494</c:v>
                </c:pt>
                <c:pt idx="767">
                  <c:v>41495</c:v>
                </c:pt>
                <c:pt idx="768">
                  <c:v>41498</c:v>
                </c:pt>
                <c:pt idx="769">
                  <c:v>41499</c:v>
                </c:pt>
                <c:pt idx="770">
                  <c:v>41500</c:v>
                </c:pt>
                <c:pt idx="771">
                  <c:v>41501</c:v>
                </c:pt>
                <c:pt idx="772">
                  <c:v>41502</c:v>
                </c:pt>
                <c:pt idx="773">
                  <c:v>41506</c:v>
                </c:pt>
                <c:pt idx="774">
                  <c:v>41507</c:v>
                </c:pt>
                <c:pt idx="775">
                  <c:v>41508</c:v>
                </c:pt>
                <c:pt idx="776">
                  <c:v>41509</c:v>
                </c:pt>
                <c:pt idx="777">
                  <c:v>41512</c:v>
                </c:pt>
                <c:pt idx="778">
                  <c:v>41513</c:v>
                </c:pt>
                <c:pt idx="779">
                  <c:v>41514</c:v>
                </c:pt>
                <c:pt idx="780">
                  <c:v>41515</c:v>
                </c:pt>
                <c:pt idx="781">
                  <c:v>41519</c:v>
                </c:pt>
                <c:pt idx="782">
                  <c:v>41520</c:v>
                </c:pt>
                <c:pt idx="783">
                  <c:v>41521</c:v>
                </c:pt>
                <c:pt idx="784">
                  <c:v>41522</c:v>
                </c:pt>
                <c:pt idx="785">
                  <c:v>41523</c:v>
                </c:pt>
                <c:pt idx="786">
                  <c:v>41526</c:v>
                </c:pt>
                <c:pt idx="787">
                  <c:v>41527</c:v>
                </c:pt>
                <c:pt idx="788">
                  <c:v>41528</c:v>
                </c:pt>
                <c:pt idx="789">
                  <c:v>41529</c:v>
                </c:pt>
                <c:pt idx="790">
                  <c:v>41530</c:v>
                </c:pt>
                <c:pt idx="791">
                  <c:v>41533</c:v>
                </c:pt>
                <c:pt idx="792">
                  <c:v>41534</c:v>
                </c:pt>
                <c:pt idx="793">
                  <c:v>41535</c:v>
                </c:pt>
                <c:pt idx="794">
                  <c:v>41536</c:v>
                </c:pt>
                <c:pt idx="795">
                  <c:v>41537</c:v>
                </c:pt>
                <c:pt idx="796">
                  <c:v>41540</c:v>
                </c:pt>
                <c:pt idx="797">
                  <c:v>41541</c:v>
                </c:pt>
                <c:pt idx="798">
                  <c:v>41542</c:v>
                </c:pt>
                <c:pt idx="799">
                  <c:v>41543</c:v>
                </c:pt>
                <c:pt idx="800">
                  <c:v>41544</c:v>
                </c:pt>
                <c:pt idx="801">
                  <c:v>41548</c:v>
                </c:pt>
                <c:pt idx="802">
                  <c:v>41549</c:v>
                </c:pt>
                <c:pt idx="803">
                  <c:v>41550</c:v>
                </c:pt>
                <c:pt idx="804">
                  <c:v>41551</c:v>
                </c:pt>
                <c:pt idx="805">
                  <c:v>41554</c:v>
                </c:pt>
                <c:pt idx="806">
                  <c:v>41555</c:v>
                </c:pt>
                <c:pt idx="807">
                  <c:v>41556</c:v>
                </c:pt>
                <c:pt idx="808">
                  <c:v>41557</c:v>
                </c:pt>
                <c:pt idx="809">
                  <c:v>41558</c:v>
                </c:pt>
                <c:pt idx="810">
                  <c:v>41562</c:v>
                </c:pt>
                <c:pt idx="811">
                  <c:v>41563</c:v>
                </c:pt>
                <c:pt idx="812">
                  <c:v>41564</c:v>
                </c:pt>
                <c:pt idx="813">
                  <c:v>41565</c:v>
                </c:pt>
                <c:pt idx="814">
                  <c:v>41568</c:v>
                </c:pt>
                <c:pt idx="815">
                  <c:v>41569</c:v>
                </c:pt>
                <c:pt idx="816">
                  <c:v>41570</c:v>
                </c:pt>
                <c:pt idx="817">
                  <c:v>41571</c:v>
                </c:pt>
                <c:pt idx="818">
                  <c:v>41572</c:v>
                </c:pt>
                <c:pt idx="819">
                  <c:v>41575</c:v>
                </c:pt>
                <c:pt idx="820">
                  <c:v>41576</c:v>
                </c:pt>
                <c:pt idx="821">
                  <c:v>41577</c:v>
                </c:pt>
                <c:pt idx="822">
                  <c:v>41579</c:v>
                </c:pt>
                <c:pt idx="823">
                  <c:v>41582</c:v>
                </c:pt>
                <c:pt idx="824">
                  <c:v>41583</c:v>
                </c:pt>
                <c:pt idx="825">
                  <c:v>41584</c:v>
                </c:pt>
                <c:pt idx="826">
                  <c:v>41585</c:v>
                </c:pt>
                <c:pt idx="827">
                  <c:v>41586</c:v>
                </c:pt>
                <c:pt idx="828">
                  <c:v>41589</c:v>
                </c:pt>
                <c:pt idx="829">
                  <c:v>41590</c:v>
                </c:pt>
                <c:pt idx="830">
                  <c:v>41591</c:v>
                </c:pt>
                <c:pt idx="831">
                  <c:v>41592</c:v>
                </c:pt>
                <c:pt idx="832">
                  <c:v>41593</c:v>
                </c:pt>
                <c:pt idx="833">
                  <c:v>41596</c:v>
                </c:pt>
                <c:pt idx="834">
                  <c:v>41597</c:v>
                </c:pt>
                <c:pt idx="835">
                  <c:v>41598</c:v>
                </c:pt>
                <c:pt idx="836">
                  <c:v>41599</c:v>
                </c:pt>
                <c:pt idx="837">
                  <c:v>41610</c:v>
                </c:pt>
                <c:pt idx="838">
                  <c:v>41611</c:v>
                </c:pt>
                <c:pt idx="839">
                  <c:v>41612</c:v>
                </c:pt>
                <c:pt idx="840">
                  <c:v>41613</c:v>
                </c:pt>
                <c:pt idx="841">
                  <c:v>41614</c:v>
                </c:pt>
                <c:pt idx="842">
                  <c:v>41617</c:v>
                </c:pt>
                <c:pt idx="843">
                  <c:v>41618</c:v>
                </c:pt>
                <c:pt idx="844">
                  <c:v>41619</c:v>
                </c:pt>
                <c:pt idx="845">
                  <c:v>41620</c:v>
                </c:pt>
                <c:pt idx="846">
                  <c:v>41621</c:v>
                </c:pt>
                <c:pt idx="847">
                  <c:v>41624</c:v>
                </c:pt>
                <c:pt idx="848">
                  <c:v>41625</c:v>
                </c:pt>
                <c:pt idx="849">
                  <c:v>41626</c:v>
                </c:pt>
                <c:pt idx="850">
                  <c:v>41627</c:v>
                </c:pt>
                <c:pt idx="851">
                  <c:v>41628</c:v>
                </c:pt>
                <c:pt idx="852">
                  <c:v>41635</c:v>
                </c:pt>
                <c:pt idx="853">
                  <c:v>41642</c:v>
                </c:pt>
                <c:pt idx="854">
                  <c:v>41645</c:v>
                </c:pt>
                <c:pt idx="855">
                  <c:v>41646</c:v>
                </c:pt>
                <c:pt idx="856">
                  <c:v>41647</c:v>
                </c:pt>
                <c:pt idx="857">
                  <c:v>41648</c:v>
                </c:pt>
                <c:pt idx="858">
                  <c:v>41649</c:v>
                </c:pt>
                <c:pt idx="859">
                  <c:v>41652</c:v>
                </c:pt>
                <c:pt idx="860">
                  <c:v>41653</c:v>
                </c:pt>
                <c:pt idx="861">
                  <c:v>41654</c:v>
                </c:pt>
                <c:pt idx="862">
                  <c:v>41655</c:v>
                </c:pt>
                <c:pt idx="863">
                  <c:v>41656</c:v>
                </c:pt>
                <c:pt idx="864">
                  <c:v>41659</c:v>
                </c:pt>
                <c:pt idx="865">
                  <c:v>41660</c:v>
                </c:pt>
                <c:pt idx="866">
                  <c:v>41661</c:v>
                </c:pt>
                <c:pt idx="867">
                  <c:v>41662</c:v>
                </c:pt>
                <c:pt idx="868">
                  <c:v>41663</c:v>
                </c:pt>
                <c:pt idx="869">
                  <c:v>41666</c:v>
                </c:pt>
                <c:pt idx="870">
                  <c:v>41667</c:v>
                </c:pt>
                <c:pt idx="871">
                  <c:v>41668</c:v>
                </c:pt>
                <c:pt idx="872">
                  <c:v>41669</c:v>
                </c:pt>
                <c:pt idx="873">
                  <c:v>41673</c:v>
                </c:pt>
                <c:pt idx="874">
                  <c:v>41674</c:v>
                </c:pt>
                <c:pt idx="875">
                  <c:v>41675</c:v>
                </c:pt>
                <c:pt idx="876">
                  <c:v>41676</c:v>
                </c:pt>
                <c:pt idx="877">
                  <c:v>41677</c:v>
                </c:pt>
                <c:pt idx="878">
                  <c:v>41680</c:v>
                </c:pt>
                <c:pt idx="879">
                  <c:v>41681</c:v>
                </c:pt>
                <c:pt idx="880">
                  <c:v>41682</c:v>
                </c:pt>
                <c:pt idx="881">
                  <c:v>41683</c:v>
                </c:pt>
                <c:pt idx="882">
                  <c:v>41684</c:v>
                </c:pt>
                <c:pt idx="883">
                  <c:v>41687</c:v>
                </c:pt>
                <c:pt idx="884">
                  <c:v>41688</c:v>
                </c:pt>
                <c:pt idx="885">
                  <c:v>41689</c:v>
                </c:pt>
                <c:pt idx="886">
                  <c:v>41690</c:v>
                </c:pt>
                <c:pt idx="887">
                  <c:v>41691</c:v>
                </c:pt>
                <c:pt idx="888">
                  <c:v>41694</c:v>
                </c:pt>
                <c:pt idx="889">
                  <c:v>41695</c:v>
                </c:pt>
                <c:pt idx="890">
                  <c:v>41696</c:v>
                </c:pt>
                <c:pt idx="891">
                  <c:v>41697</c:v>
                </c:pt>
                <c:pt idx="892">
                  <c:v>41703</c:v>
                </c:pt>
                <c:pt idx="893">
                  <c:v>41704</c:v>
                </c:pt>
                <c:pt idx="894">
                  <c:v>41705</c:v>
                </c:pt>
                <c:pt idx="895">
                  <c:v>41708</c:v>
                </c:pt>
                <c:pt idx="896">
                  <c:v>41709</c:v>
                </c:pt>
                <c:pt idx="897">
                  <c:v>41710</c:v>
                </c:pt>
                <c:pt idx="898">
                  <c:v>41711</c:v>
                </c:pt>
                <c:pt idx="899">
                  <c:v>41712</c:v>
                </c:pt>
                <c:pt idx="900">
                  <c:v>41715</c:v>
                </c:pt>
                <c:pt idx="901">
                  <c:v>41716</c:v>
                </c:pt>
                <c:pt idx="902">
                  <c:v>41717</c:v>
                </c:pt>
                <c:pt idx="903">
                  <c:v>41718</c:v>
                </c:pt>
                <c:pt idx="904">
                  <c:v>41719</c:v>
                </c:pt>
                <c:pt idx="905">
                  <c:v>41725</c:v>
                </c:pt>
                <c:pt idx="906">
                  <c:v>41726</c:v>
                </c:pt>
                <c:pt idx="907">
                  <c:v>41729</c:v>
                </c:pt>
                <c:pt idx="908">
                  <c:v>41730</c:v>
                </c:pt>
                <c:pt idx="909">
                  <c:v>41732</c:v>
                </c:pt>
                <c:pt idx="910">
                  <c:v>41733</c:v>
                </c:pt>
                <c:pt idx="911">
                  <c:v>41736</c:v>
                </c:pt>
                <c:pt idx="912">
                  <c:v>41737</c:v>
                </c:pt>
                <c:pt idx="913">
                  <c:v>41738</c:v>
                </c:pt>
                <c:pt idx="914">
                  <c:v>41739</c:v>
                </c:pt>
                <c:pt idx="915">
                  <c:v>41740</c:v>
                </c:pt>
                <c:pt idx="916">
                  <c:v>41743</c:v>
                </c:pt>
                <c:pt idx="917">
                  <c:v>41744</c:v>
                </c:pt>
                <c:pt idx="918">
                  <c:v>41745</c:v>
                </c:pt>
                <c:pt idx="919">
                  <c:v>41750</c:v>
                </c:pt>
                <c:pt idx="920">
                  <c:v>41751</c:v>
                </c:pt>
                <c:pt idx="921">
                  <c:v>41752</c:v>
                </c:pt>
                <c:pt idx="922">
                  <c:v>41786</c:v>
                </c:pt>
                <c:pt idx="923">
                  <c:v>41787</c:v>
                </c:pt>
                <c:pt idx="924">
                  <c:v>41788</c:v>
                </c:pt>
                <c:pt idx="925">
                  <c:v>41789</c:v>
                </c:pt>
                <c:pt idx="926">
                  <c:v>41792</c:v>
                </c:pt>
                <c:pt idx="927">
                  <c:v>41793</c:v>
                </c:pt>
                <c:pt idx="928">
                  <c:v>41794</c:v>
                </c:pt>
                <c:pt idx="929">
                  <c:v>41795</c:v>
                </c:pt>
                <c:pt idx="930">
                  <c:v>41796</c:v>
                </c:pt>
                <c:pt idx="931">
                  <c:v>41799</c:v>
                </c:pt>
                <c:pt idx="932">
                  <c:v>41800</c:v>
                </c:pt>
                <c:pt idx="933">
                  <c:v>41801</c:v>
                </c:pt>
                <c:pt idx="934">
                  <c:v>41802</c:v>
                </c:pt>
                <c:pt idx="935">
                  <c:v>41803</c:v>
                </c:pt>
                <c:pt idx="936">
                  <c:v>41806</c:v>
                </c:pt>
                <c:pt idx="937">
                  <c:v>41807</c:v>
                </c:pt>
                <c:pt idx="938">
                  <c:v>41808</c:v>
                </c:pt>
                <c:pt idx="939">
                  <c:v>41809</c:v>
                </c:pt>
                <c:pt idx="940">
                  <c:v>41813</c:v>
                </c:pt>
                <c:pt idx="941">
                  <c:v>41814</c:v>
                </c:pt>
                <c:pt idx="942">
                  <c:v>41815</c:v>
                </c:pt>
                <c:pt idx="943">
                  <c:v>41816</c:v>
                </c:pt>
                <c:pt idx="944">
                  <c:v>41820</c:v>
                </c:pt>
                <c:pt idx="945">
                  <c:v>41821</c:v>
                </c:pt>
                <c:pt idx="946">
                  <c:v>41822</c:v>
                </c:pt>
                <c:pt idx="947">
                  <c:v>41823</c:v>
                </c:pt>
                <c:pt idx="948">
                  <c:v>41824</c:v>
                </c:pt>
                <c:pt idx="949">
                  <c:v>41827</c:v>
                </c:pt>
                <c:pt idx="950">
                  <c:v>41828</c:v>
                </c:pt>
                <c:pt idx="951">
                  <c:v>41830</c:v>
                </c:pt>
                <c:pt idx="952">
                  <c:v>41831</c:v>
                </c:pt>
                <c:pt idx="953">
                  <c:v>41834</c:v>
                </c:pt>
                <c:pt idx="954">
                  <c:v>41835</c:v>
                </c:pt>
                <c:pt idx="955">
                  <c:v>41836</c:v>
                </c:pt>
                <c:pt idx="956">
                  <c:v>41837</c:v>
                </c:pt>
                <c:pt idx="957">
                  <c:v>41838</c:v>
                </c:pt>
                <c:pt idx="958">
                  <c:v>41841</c:v>
                </c:pt>
                <c:pt idx="959">
                  <c:v>41842</c:v>
                </c:pt>
                <c:pt idx="960">
                  <c:v>41843</c:v>
                </c:pt>
                <c:pt idx="961">
                  <c:v>41844</c:v>
                </c:pt>
                <c:pt idx="962">
                  <c:v>41845</c:v>
                </c:pt>
                <c:pt idx="963">
                  <c:v>41848</c:v>
                </c:pt>
                <c:pt idx="964">
                  <c:v>41849</c:v>
                </c:pt>
                <c:pt idx="965">
                  <c:v>41850</c:v>
                </c:pt>
                <c:pt idx="966">
                  <c:v>41851</c:v>
                </c:pt>
                <c:pt idx="967">
                  <c:v>41852</c:v>
                </c:pt>
                <c:pt idx="968">
                  <c:v>41856</c:v>
                </c:pt>
                <c:pt idx="969">
                  <c:v>41857</c:v>
                </c:pt>
                <c:pt idx="970">
                  <c:v>41858</c:v>
                </c:pt>
                <c:pt idx="971">
                  <c:v>41859</c:v>
                </c:pt>
                <c:pt idx="972">
                  <c:v>41862</c:v>
                </c:pt>
                <c:pt idx="973">
                  <c:v>41863</c:v>
                </c:pt>
                <c:pt idx="974">
                  <c:v>41864</c:v>
                </c:pt>
                <c:pt idx="975">
                  <c:v>41865</c:v>
                </c:pt>
                <c:pt idx="976">
                  <c:v>41866</c:v>
                </c:pt>
                <c:pt idx="977">
                  <c:v>41870</c:v>
                </c:pt>
                <c:pt idx="978">
                  <c:v>41871</c:v>
                </c:pt>
                <c:pt idx="979">
                  <c:v>41872</c:v>
                </c:pt>
                <c:pt idx="980">
                  <c:v>41873</c:v>
                </c:pt>
                <c:pt idx="981">
                  <c:v>41876</c:v>
                </c:pt>
                <c:pt idx="982">
                  <c:v>41877</c:v>
                </c:pt>
                <c:pt idx="983">
                  <c:v>41878</c:v>
                </c:pt>
                <c:pt idx="984">
                  <c:v>41879</c:v>
                </c:pt>
                <c:pt idx="985">
                  <c:v>41880</c:v>
                </c:pt>
                <c:pt idx="986">
                  <c:v>41883</c:v>
                </c:pt>
                <c:pt idx="987">
                  <c:v>41884</c:v>
                </c:pt>
                <c:pt idx="988">
                  <c:v>41885</c:v>
                </c:pt>
                <c:pt idx="989">
                  <c:v>41886</c:v>
                </c:pt>
                <c:pt idx="990">
                  <c:v>41887</c:v>
                </c:pt>
                <c:pt idx="991">
                  <c:v>41890</c:v>
                </c:pt>
                <c:pt idx="992">
                  <c:v>41891</c:v>
                </c:pt>
                <c:pt idx="993">
                  <c:v>41892</c:v>
                </c:pt>
                <c:pt idx="994">
                  <c:v>41893</c:v>
                </c:pt>
                <c:pt idx="995">
                  <c:v>41894</c:v>
                </c:pt>
                <c:pt idx="996">
                  <c:v>41897</c:v>
                </c:pt>
                <c:pt idx="997">
                  <c:v>41898</c:v>
                </c:pt>
                <c:pt idx="998">
                  <c:v>41899</c:v>
                </c:pt>
                <c:pt idx="999">
                  <c:v>41900</c:v>
                </c:pt>
                <c:pt idx="1000">
                  <c:v>41901</c:v>
                </c:pt>
                <c:pt idx="1001">
                  <c:v>41904</c:v>
                </c:pt>
                <c:pt idx="1002">
                  <c:v>41905</c:v>
                </c:pt>
                <c:pt idx="1003">
                  <c:v>41913</c:v>
                </c:pt>
                <c:pt idx="1004">
                  <c:v>41914</c:v>
                </c:pt>
                <c:pt idx="1005">
                  <c:v>41915</c:v>
                </c:pt>
                <c:pt idx="1006">
                  <c:v>41918</c:v>
                </c:pt>
                <c:pt idx="1007">
                  <c:v>41919</c:v>
                </c:pt>
                <c:pt idx="1008">
                  <c:v>41920</c:v>
                </c:pt>
                <c:pt idx="1009">
                  <c:v>41921</c:v>
                </c:pt>
                <c:pt idx="1010">
                  <c:v>41922</c:v>
                </c:pt>
                <c:pt idx="1011">
                  <c:v>41926</c:v>
                </c:pt>
                <c:pt idx="1012">
                  <c:v>41927</c:v>
                </c:pt>
                <c:pt idx="1013">
                  <c:v>41928</c:v>
                </c:pt>
                <c:pt idx="1014">
                  <c:v>41929</c:v>
                </c:pt>
                <c:pt idx="1015">
                  <c:v>41932</c:v>
                </c:pt>
                <c:pt idx="1016">
                  <c:v>41933</c:v>
                </c:pt>
                <c:pt idx="1017">
                  <c:v>41934</c:v>
                </c:pt>
                <c:pt idx="1018">
                  <c:v>41935</c:v>
                </c:pt>
                <c:pt idx="1019">
                  <c:v>41936</c:v>
                </c:pt>
                <c:pt idx="1020">
                  <c:v>41939</c:v>
                </c:pt>
                <c:pt idx="1021">
                  <c:v>41940</c:v>
                </c:pt>
                <c:pt idx="1022">
                  <c:v>41941</c:v>
                </c:pt>
                <c:pt idx="1023">
                  <c:v>41942</c:v>
                </c:pt>
                <c:pt idx="1024">
                  <c:v>41946</c:v>
                </c:pt>
                <c:pt idx="1025">
                  <c:v>41947</c:v>
                </c:pt>
                <c:pt idx="1026">
                  <c:v>41948</c:v>
                </c:pt>
                <c:pt idx="1027">
                  <c:v>41949</c:v>
                </c:pt>
                <c:pt idx="1028">
                  <c:v>41950</c:v>
                </c:pt>
                <c:pt idx="1029">
                  <c:v>41953</c:v>
                </c:pt>
                <c:pt idx="1030">
                  <c:v>41954</c:v>
                </c:pt>
                <c:pt idx="1031">
                  <c:v>41955</c:v>
                </c:pt>
                <c:pt idx="1032">
                  <c:v>41956</c:v>
                </c:pt>
                <c:pt idx="1033">
                  <c:v>41957</c:v>
                </c:pt>
                <c:pt idx="1034">
                  <c:v>41960</c:v>
                </c:pt>
                <c:pt idx="1035">
                  <c:v>41961</c:v>
                </c:pt>
                <c:pt idx="1036">
                  <c:v>41962</c:v>
                </c:pt>
                <c:pt idx="1037">
                  <c:v>41963</c:v>
                </c:pt>
                <c:pt idx="1038">
                  <c:v>41964</c:v>
                </c:pt>
                <c:pt idx="1039">
                  <c:v>41968</c:v>
                </c:pt>
                <c:pt idx="1040">
                  <c:v>41969</c:v>
                </c:pt>
                <c:pt idx="1041">
                  <c:v>41970</c:v>
                </c:pt>
                <c:pt idx="1042">
                  <c:v>41971</c:v>
                </c:pt>
                <c:pt idx="1043">
                  <c:v>41974</c:v>
                </c:pt>
                <c:pt idx="1044">
                  <c:v>41975</c:v>
                </c:pt>
                <c:pt idx="1045">
                  <c:v>41976</c:v>
                </c:pt>
                <c:pt idx="1046">
                  <c:v>41977</c:v>
                </c:pt>
                <c:pt idx="1047">
                  <c:v>41978</c:v>
                </c:pt>
                <c:pt idx="1048">
                  <c:v>41982</c:v>
                </c:pt>
                <c:pt idx="1049">
                  <c:v>41983</c:v>
                </c:pt>
                <c:pt idx="1050">
                  <c:v>41984</c:v>
                </c:pt>
                <c:pt idx="1051">
                  <c:v>41985</c:v>
                </c:pt>
                <c:pt idx="1052">
                  <c:v>41988</c:v>
                </c:pt>
                <c:pt idx="1053">
                  <c:v>41989</c:v>
                </c:pt>
                <c:pt idx="1054">
                  <c:v>41990</c:v>
                </c:pt>
                <c:pt idx="1055">
                  <c:v>41991</c:v>
                </c:pt>
                <c:pt idx="1056">
                  <c:v>41992</c:v>
                </c:pt>
                <c:pt idx="1057">
                  <c:v>41995</c:v>
                </c:pt>
                <c:pt idx="1058">
                  <c:v>42002</c:v>
                </c:pt>
                <c:pt idx="1059">
                  <c:v>42010</c:v>
                </c:pt>
                <c:pt idx="1060">
                  <c:v>42011</c:v>
                </c:pt>
                <c:pt idx="1061">
                  <c:v>42012</c:v>
                </c:pt>
                <c:pt idx="1062">
                  <c:v>42013</c:v>
                </c:pt>
                <c:pt idx="1063">
                  <c:v>42016</c:v>
                </c:pt>
                <c:pt idx="1064">
                  <c:v>42017</c:v>
                </c:pt>
                <c:pt idx="1065">
                  <c:v>42018</c:v>
                </c:pt>
                <c:pt idx="1066">
                  <c:v>42019</c:v>
                </c:pt>
                <c:pt idx="1067">
                  <c:v>42020</c:v>
                </c:pt>
                <c:pt idx="1068">
                  <c:v>42023</c:v>
                </c:pt>
                <c:pt idx="1069">
                  <c:v>42024</c:v>
                </c:pt>
                <c:pt idx="1070">
                  <c:v>42025</c:v>
                </c:pt>
                <c:pt idx="1071">
                  <c:v>42026</c:v>
                </c:pt>
                <c:pt idx="1072">
                  <c:v>42027</c:v>
                </c:pt>
                <c:pt idx="1073">
                  <c:v>42031</c:v>
                </c:pt>
                <c:pt idx="1074">
                  <c:v>42032</c:v>
                </c:pt>
                <c:pt idx="1075">
                  <c:v>42033</c:v>
                </c:pt>
                <c:pt idx="1076">
                  <c:v>42034</c:v>
                </c:pt>
                <c:pt idx="1077">
                  <c:v>42037</c:v>
                </c:pt>
                <c:pt idx="1078">
                  <c:v>42038</c:v>
                </c:pt>
                <c:pt idx="1079">
                  <c:v>42039</c:v>
                </c:pt>
                <c:pt idx="1080">
                  <c:v>42040</c:v>
                </c:pt>
                <c:pt idx="1081">
                  <c:v>42041</c:v>
                </c:pt>
                <c:pt idx="1082">
                  <c:v>42044</c:v>
                </c:pt>
                <c:pt idx="1083">
                  <c:v>42045</c:v>
                </c:pt>
                <c:pt idx="1084">
                  <c:v>42046</c:v>
                </c:pt>
                <c:pt idx="1085">
                  <c:v>42047</c:v>
                </c:pt>
                <c:pt idx="1086">
                  <c:v>42048</c:v>
                </c:pt>
                <c:pt idx="1087">
                  <c:v>42053</c:v>
                </c:pt>
                <c:pt idx="1088">
                  <c:v>42054</c:v>
                </c:pt>
                <c:pt idx="1089">
                  <c:v>42055</c:v>
                </c:pt>
                <c:pt idx="1090">
                  <c:v>42058</c:v>
                </c:pt>
                <c:pt idx="1091">
                  <c:v>42059</c:v>
                </c:pt>
                <c:pt idx="1092">
                  <c:v>42060</c:v>
                </c:pt>
                <c:pt idx="1093">
                  <c:v>42061</c:v>
                </c:pt>
                <c:pt idx="1094">
                  <c:v>42065</c:v>
                </c:pt>
                <c:pt idx="1095">
                  <c:v>42066</c:v>
                </c:pt>
                <c:pt idx="1096">
                  <c:v>42067</c:v>
                </c:pt>
                <c:pt idx="1097">
                  <c:v>42068</c:v>
                </c:pt>
                <c:pt idx="1098">
                  <c:v>42069</c:v>
                </c:pt>
                <c:pt idx="1099">
                  <c:v>42072</c:v>
                </c:pt>
                <c:pt idx="1100">
                  <c:v>42073</c:v>
                </c:pt>
                <c:pt idx="1101">
                  <c:v>42074</c:v>
                </c:pt>
                <c:pt idx="1102">
                  <c:v>42075</c:v>
                </c:pt>
                <c:pt idx="1103">
                  <c:v>42076</c:v>
                </c:pt>
                <c:pt idx="1104">
                  <c:v>42079</c:v>
                </c:pt>
                <c:pt idx="1105">
                  <c:v>42080</c:v>
                </c:pt>
                <c:pt idx="1106">
                  <c:v>42081</c:v>
                </c:pt>
                <c:pt idx="1107">
                  <c:v>42082</c:v>
                </c:pt>
                <c:pt idx="1108">
                  <c:v>42083</c:v>
                </c:pt>
                <c:pt idx="1109">
                  <c:v>42111</c:v>
                </c:pt>
                <c:pt idx="1110">
                  <c:v>42114</c:v>
                </c:pt>
                <c:pt idx="1111">
                  <c:v>42115</c:v>
                </c:pt>
                <c:pt idx="1112">
                  <c:v>42116</c:v>
                </c:pt>
                <c:pt idx="1113">
                  <c:v>42117</c:v>
                </c:pt>
                <c:pt idx="1114">
                  <c:v>42118</c:v>
                </c:pt>
                <c:pt idx="1115">
                  <c:v>42121</c:v>
                </c:pt>
                <c:pt idx="1116">
                  <c:v>42122</c:v>
                </c:pt>
                <c:pt idx="1117">
                  <c:v>42123</c:v>
                </c:pt>
                <c:pt idx="1118">
                  <c:v>42124</c:v>
                </c:pt>
                <c:pt idx="1119">
                  <c:v>42128</c:v>
                </c:pt>
                <c:pt idx="1120">
                  <c:v>42129</c:v>
                </c:pt>
                <c:pt idx="1121">
                  <c:v>42130</c:v>
                </c:pt>
                <c:pt idx="1122">
                  <c:v>42131</c:v>
                </c:pt>
                <c:pt idx="1123">
                  <c:v>42132</c:v>
                </c:pt>
                <c:pt idx="1124">
                  <c:v>42135</c:v>
                </c:pt>
                <c:pt idx="1125">
                  <c:v>42136</c:v>
                </c:pt>
                <c:pt idx="1126">
                  <c:v>42137</c:v>
                </c:pt>
                <c:pt idx="1127">
                  <c:v>42138</c:v>
                </c:pt>
                <c:pt idx="1128">
                  <c:v>42139</c:v>
                </c:pt>
                <c:pt idx="1129">
                  <c:v>42142</c:v>
                </c:pt>
                <c:pt idx="1130">
                  <c:v>42143</c:v>
                </c:pt>
                <c:pt idx="1131">
                  <c:v>42144</c:v>
                </c:pt>
                <c:pt idx="1132">
                  <c:v>42145</c:v>
                </c:pt>
                <c:pt idx="1133">
                  <c:v>42179</c:v>
                </c:pt>
                <c:pt idx="1134">
                  <c:v>42180</c:v>
                </c:pt>
                <c:pt idx="1135">
                  <c:v>42181</c:v>
                </c:pt>
                <c:pt idx="1136">
                  <c:v>42184</c:v>
                </c:pt>
                <c:pt idx="1137">
                  <c:v>42185</c:v>
                </c:pt>
                <c:pt idx="1138">
                  <c:v>42186</c:v>
                </c:pt>
                <c:pt idx="1139">
                  <c:v>42187</c:v>
                </c:pt>
                <c:pt idx="1140">
                  <c:v>42188</c:v>
                </c:pt>
                <c:pt idx="1141">
                  <c:v>42191</c:v>
                </c:pt>
                <c:pt idx="1142">
                  <c:v>42192</c:v>
                </c:pt>
                <c:pt idx="1143">
                  <c:v>42193</c:v>
                </c:pt>
                <c:pt idx="1144">
                  <c:v>42195</c:v>
                </c:pt>
                <c:pt idx="1145">
                  <c:v>42198</c:v>
                </c:pt>
                <c:pt idx="1146">
                  <c:v>42199</c:v>
                </c:pt>
                <c:pt idx="1147">
                  <c:v>42200</c:v>
                </c:pt>
                <c:pt idx="1148">
                  <c:v>42201</c:v>
                </c:pt>
                <c:pt idx="1149">
                  <c:v>42202</c:v>
                </c:pt>
                <c:pt idx="1150">
                  <c:v>42205</c:v>
                </c:pt>
                <c:pt idx="1151">
                  <c:v>42206</c:v>
                </c:pt>
                <c:pt idx="1152">
                  <c:v>42207</c:v>
                </c:pt>
                <c:pt idx="1153">
                  <c:v>42208</c:v>
                </c:pt>
                <c:pt idx="1154">
                  <c:v>42209</c:v>
                </c:pt>
                <c:pt idx="1155">
                  <c:v>42219</c:v>
                </c:pt>
                <c:pt idx="1156">
                  <c:v>42220</c:v>
                </c:pt>
                <c:pt idx="1157">
                  <c:v>42221</c:v>
                </c:pt>
                <c:pt idx="1158">
                  <c:v>42222</c:v>
                </c:pt>
                <c:pt idx="1159">
                  <c:v>42223</c:v>
                </c:pt>
                <c:pt idx="1160">
                  <c:v>42226</c:v>
                </c:pt>
                <c:pt idx="1161">
                  <c:v>42227</c:v>
                </c:pt>
                <c:pt idx="1162">
                  <c:v>42228</c:v>
                </c:pt>
                <c:pt idx="1163">
                  <c:v>42229</c:v>
                </c:pt>
                <c:pt idx="1164">
                  <c:v>42230</c:v>
                </c:pt>
                <c:pt idx="1165">
                  <c:v>42234</c:v>
                </c:pt>
                <c:pt idx="1166">
                  <c:v>42235</c:v>
                </c:pt>
                <c:pt idx="1167">
                  <c:v>42236</c:v>
                </c:pt>
                <c:pt idx="1168">
                  <c:v>42237</c:v>
                </c:pt>
                <c:pt idx="1169">
                  <c:v>42240</c:v>
                </c:pt>
                <c:pt idx="1170">
                  <c:v>42241</c:v>
                </c:pt>
                <c:pt idx="1171">
                  <c:v>42242</c:v>
                </c:pt>
                <c:pt idx="1172">
                  <c:v>42243</c:v>
                </c:pt>
                <c:pt idx="1173">
                  <c:v>42244</c:v>
                </c:pt>
                <c:pt idx="1174">
                  <c:v>42247</c:v>
                </c:pt>
                <c:pt idx="1175">
                  <c:v>42248</c:v>
                </c:pt>
                <c:pt idx="1176">
                  <c:v>42249</c:v>
                </c:pt>
                <c:pt idx="1177">
                  <c:v>42250</c:v>
                </c:pt>
                <c:pt idx="1178">
                  <c:v>42251</c:v>
                </c:pt>
                <c:pt idx="1179">
                  <c:v>42254</c:v>
                </c:pt>
                <c:pt idx="1180">
                  <c:v>42255</c:v>
                </c:pt>
                <c:pt idx="1181">
                  <c:v>42256</c:v>
                </c:pt>
                <c:pt idx="1182">
                  <c:v>42257</c:v>
                </c:pt>
                <c:pt idx="1183">
                  <c:v>42258</c:v>
                </c:pt>
                <c:pt idx="1184">
                  <c:v>42261</c:v>
                </c:pt>
                <c:pt idx="1185">
                  <c:v>42262</c:v>
                </c:pt>
                <c:pt idx="1186">
                  <c:v>42263</c:v>
                </c:pt>
                <c:pt idx="1187">
                  <c:v>42264</c:v>
                </c:pt>
                <c:pt idx="1188">
                  <c:v>42265</c:v>
                </c:pt>
                <c:pt idx="1189">
                  <c:v>42268</c:v>
                </c:pt>
                <c:pt idx="1190">
                  <c:v>42269</c:v>
                </c:pt>
                <c:pt idx="1191">
                  <c:v>42270</c:v>
                </c:pt>
                <c:pt idx="1192">
                  <c:v>42285</c:v>
                </c:pt>
                <c:pt idx="1193">
                  <c:v>42286</c:v>
                </c:pt>
                <c:pt idx="1194">
                  <c:v>42290</c:v>
                </c:pt>
                <c:pt idx="1195">
                  <c:v>42291</c:v>
                </c:pt>
                <c:pt idx="1196">
                  <c:v>42292</c:v>
                </c:pt>
                <c:pt idx="1197">
                  <c:v>42293</c:v>
                </c:pt>
                <c:pt idx="1198">
                  <c:v>42296</c:v>
                </c:pt>
                <c:pt idx="1199">
                  <c:v>42297</c:v>
                </c:pt>
                <c:pt idx="1200">
                  <c:v>42298</c:v>
                </c:pt>
                <c:pt idx="1201">
                  <c:v>42299</c:v>
                </c:pt>
                <c:pt idx="1202">
                  <c:v>42300</c:v>
                </c:pt>
                <c:pt idx="1203">
                  <c:v>42310</c:v>
                </c:pt>
                <c:pt idx="1204">
                  <c:v>42311</c:v>
                </c:pt>
                <c:pt idx="1205">
                  <c:v>42312</c:v>
                </c:pt>
                <c:pt idx="1206">
                  <c:v>42313</c:v>
                </c:pt>
                <c:pt idx="1207">
                  <c:v>42314</c:v>
                </c:pt>
                <c:pt idx="1208">
                  <c:v>42317</c:v>
                </c:pt>
                <c:pt idx="1209">
                  <c:v>42318</c:v>
                </c:pt>
                <c:pt idx="1210">
                  <c:v>42319</c:v>
                </c:pt>
                <c:pt idx="1211">
                  <c:v>42320</c:v>
                </c:pt>
                <c:pt idx="1212">
                  <c:v>42321</c:v>
                </c:pt>
                <c:pt idx="1213">
                  <c:v>42324</c:v>
                </c:pt>
                <c:pt idx="1214">
                  <c:v>42325</c:v>
                </c:pt>
                <c:pt idx="1215">
                  <c:v>42326</c:v>
                </c:pt>
                <c:pt idx="1216">
                  <c:v>42327</c:v>
                </c:pt>
                <c:pt idx="1217">
                  <c:v>42328</c:v>
                </c:pt>
                <c:pt idx="1218">
                  <c:v>42360</c:v>
                </c:pt>
                <c:pt idx="1219">
                  <c:v>42361</c:v>
                </c:pt>
                <c:pt idx="1220">
                  <c:v>42366</c:v>
                </c:pt>
                <c:pt idx="1221">
                  <c:v>42367</c:v>
                </c:pt>
                <c:pt idx="1222">
                  <c:v>42368</c:v>
                </c:pt>
                <c:pt idx="1223">
                  <c:v>42373</c:v>
                </c:pt>
                <c:pt idx="1224">
                  <c:v>42374</c:v>
                </c:pt>
                <c:pt idx="1225">
                  <c:v>42375</c:v>
                </c:pt>
                <c:pt idx="1226">
                  <c:v>42376</c:v>
                </c:pt>
                <c:pt idx="1227">
                  <c:v>42377</c:v>
                </c:pt>
                <c:pt idx="1228">
                  <c:v>42380</c:v>
                </c:pt>
                <c:pt idx="1229">
                  <c:v>42381</c:v>
                </c:pt>
                <c:pt idx="1230">
                  <c:v>42382</c:v>
                </c:pt>
                <c:pt idx="1231">
                  <c:v>42383</c:v>
                </c:pt>
                <c:pt idx="1232">
                  <c:v>42384</c:v>
                </c:pt>
                <c:pt idx="1233">
                  <c:v>42387</c:v>
                </c:pt>
                <c:pt idx="1234">
                  <c:v>42388</c:v>
                </c:pt>
                <c:pt idx="1235">
                  <c:v>42389</c:v>
                </c:pt>
                <c:pt idx="1236">
                  <c:v>42390</c:v>
                </c:pt>
                <c:pt idx="1237">
                  <c:v>42391</c:v>
                </c:pt>
                <c:pt idx="1238">
                  <c:v>42401</c:v>
                </c:pt>
                <c:pt idx="1239">
                  <c:v>42402</c:v>
                </c:pt>
                <c:pt idx="1240">
                  <c:v>42403</c:v>
                </c:pt>
                <c:pt idx="1241">
                  <c:v>42404</c:v>
                </c:pt>
                <c:pt idx="1242">
                  <c:v>42405</c:v>
                </c:pt>
                <c:pt idx="1243">
                  <c:v>42410</c:v>
                </c:pt>
                <c:pt idx="1244">
                  <c:v>42411</c:v>
                </c:pt>
                <c:pt idx="1245">
                  <c:v>42412</c:v>
                </c:pt>
                <c:pt idx="1246">
                  <c:v>42415</c:v>
                </c:pt>
                <c:pt idx="1247">
                  <c:v>42416</c:v>
                </c:pt>
                <c:pt idx="1248">
                  <c:v>42417</c:v>
                </c:pt>
                <c:pt idx="1249">
                  <c:v>42418</c:v>
                </c:pt>
                <c:pt idx="1250">
                  <c:v>42419</c:v>
                </c:pt>
                <c:pt idx="1251">
                  <c:v>42422</c:v>
                </c:pt>
                <c:pt idx="1252">
                  <c:v>42450</c:v>
                </c:pt>
                <c:pt idx="1253">
                  <c:v>42451</c:v>
                </c:pt>
                <c:pt idx="1254">
                  <c:v>42480</c:v>
                </c:pt>
                <c:pt idx="1255">
                  <c:v>42481</c:v>
                </c:pt>
                <c:pt idx="1256">
                  <c:v>42482</c:v>
                </c:pt>
                <c:pt idx="1257">
                  <c:v>42492</c:v>
                </c:pt>
                <c:pt idx="1258">
                  <c:v>42493</c:v>
                </c:pt>
                <c:pt idx="1259">
                  <c:v>42494</c:v>
                </c:pt>
                <c:pt idx="1260">
                  <c:v>42495</c:v>
                </c:pt>
                <c:pt idx="1261">
                  <c:v>42496</c:v>
                </c:pt>
                <c:pt idx="1262">
                  <c:v>42499</c:v>
                </c:pt>
                <c:pt idx="1263">
                  <c:v>42500</c:v>
                </c:pt>
                <c:pt idx="1264">
                  <c:v>42501</c:v>
                </c:pt>
                <c:pt idx="1265">
                  <c:v>42502</c:v>
                </c:pt>
                <c:pt idx="1266">
                  <c:v>42503</c:v>
                </c:pt>
                <c:pt idx="1267">
                  <c:v>42506</c:v>
                </c:pt>
                <c:pt idx="1268">
                  <c:v>42507</c:v>
                </c:pt>
                <c:pt idx="1269">
                  <c:v>42508</c:v>
                </c:pt>
                <c:pt idx="1270">
                  <c:v>42509</c:v>
                </c:pt>
                <c:pt idx="1271">
                  <c:v>42510</c:v>
                </c:pt>
                <c:pt idx="1272">
                  <c:v>42513</c:v>
                </c:pt>
                <c:pt idx="1273">
                  <c:v>42522</c:v>
                </c:pt>
                <c:pt idx="1274">
                  <c:v>42523</c:v>
                </c:pt>
                <c:pt idx="1275">
                  <c:v>42524</c:v>
                </c:pt>
                <c:pt idx="1276">
                  <c:v>42527</c:v>
                </c:pt>
                <c:pt idx="1277">
                  <c:v>42528</c:v>
                </c:pt>
                <c:pt idx="1278">
                  <c:v>42529</c:v>
                </c:pt>
                <c:pt idx="1279">
                  <c:v>42530</c:v>
                </c:pt>
                <c:pt idx="1280">
                  <c:v>42531</c:v>
                </c:pt>
                <c:pt idx="1281">
                  <c:v>42534</c:v>
                </c:pt>
                <c:pt idx="1282">
                  <c:v>42535</c:v>
                </c:pt>
                <c:pt idx="1283">
                  <c:v>42536</c:v>
                </c:pt>
                <c:pt idx="1284">
                  <c:v>42537</c:v>
                </c:pt>
                <c:pt idx="1285">
                  <c:v>42542</c:v>
                </c:pt>
                <c:pt idx="1286">
                  <c:v>42543</c:v>
                </c:pt>
                <c:pt idx="1287">
                  <c:v>42544</c:v>
                </c:pt>
                <c:pt idx="1288">
                  <c:v>42545</c:v>
                </c:pt>
                <c:pt idx="1289">
                  <c:v>42549</c:v>
                </c:pt>
                <c:pt idx="1290">
                  <c:v>42550</c:v>
                </c:pt>
                <c:pt idx="1291">
                  <c:v>42552</c:v>
                </c:pt>
                <c:pt idx="1292">
                  <c:v>42555</c:v>
                </c:pt>
                <c:pt idx="1293">
                  <c:v>42556</c:v>
                </c:pt>
                <c:pt idx="1294">
                  <c:v>42557</c:v>
                </c:pt>
                <c:pt idx="1295">
                  <c:v>42558</c:v>
                </c:pt>
                <c:pt idx="1296">
                  <c:v>42562</c:v>
                </c:pt>
                <c:pt idx="1297">
                  <c:v>42563</c:v>
                </c:pt>
                <c:pt idx="1298">
                  <c:v>42564</c:v>
                </c:pt>
                <c:pt idx="1299">
                  <c:v>42565</c:v>
                </c:pt>
                <c:pt idx="1300">
                  <c:v>42566</c:v>
                </c:pt>
                <c:pt idx="1301">
                  <c:v>42569</c:v>
                </c:pt>
                <c:pt idx="1302">
                  <c:v>42570</c:v>
                </c:pt>
                <c:pt idx="1303">
                  <c:v>42571</c:v>
                </c:pt>
                <c:pt idx="1304">
                  <c:v>42572</c:v>
                </c:pt>
                <c:pt idx="1305">
                  <c:v>42573</c:v>
                </c:pt>
                <c:pt idx="1306">
                  <c:v>42607</c:v>
                </c:pt>
                <c:pt idx="1307">
                  <c:v>42608</c:v>
                </c:pt>
                <c:pt idx="1308">
                  <c:v>42611</c:v>
                </c:pt>
                <c:pt idx="1309">
                  <c:v>42612</c:v>
                </c:pt>
                <c:pt idx="1310">
                  <c:v>42614</c:v>
                </c:pt>
                <c:pt idx="1311">
                  <c:v>42615</c:v>
                </c:pt>
                <c:pt idx="1312">
                  <c:v>42618</c:v>
                </c:pt>
                <c:pt idx="1313">
                  <c:v>42619</c:v>
                </c:pt>
                <c:pt idx="1314">
                  <c:v>42620</c:v>
                </c:pt>
                <c:pt idx="1315">
                  <c:v>42621</c:v>
                </c:pt>
                <c:pt idx="1316">
                  <c:v>42622</c:v>
                </c:pt>
                <c:pt idx="1317">
                  <c:v>42625</c:v>
                </c:pt>
                <c:pt idx="1318">
                  <c:v>42626</c:v>
                </c:pt>
                <c:pt idx="1319">
                  <c:v>42627</c:v>
                </c:pt>
                <c:pt idx="1320">
                  <c:v>42628</c:v>
                </c:pt>
                <c:pt idx="1321">
                  <c:v>42629</c:v>
                </c:pt>
                <c:pt idx="1322">
                  <c:v>42632</c:v>
                </c:pt>
                <c:pt idx="1323">
                  <c:v>42633</c:v>
                </c:pt>
                <c:pt idx="1324">
                  <c:v>42634</c:v>
                </c:pt>
                <c:pt idx="1325">
                  <c:v>42635</c:v>
                </c:pt>
                <c:pt idx="1326">
                  <c:v>42636</c:v>
                </c:pt>
                <c:pt idx="1327">
                  <c:v>42647</c:v>
                </c:pt>
                <c:pt idx="1328">
                  <c:v>42648</c:v>
                </c:pt>
                <c:pt idx="1329">
                  <c:v>42649</c:v>
                </c:pt>
                <c:pt idx="1330">
                  <c:v>42650</c:v>
                </c:pt>
                <c:pt idx="1331">
                  <c:v>42654</c:v>
                </c:pt>
                <c:pt idx="1332">
                  <c:v>42655</c:v>
                </c:pt>
                <c:pt idx="1333">
                  <c:v>42656</c:v>
                </c:pt>
                <c:pt idx="1334">
                  <c:v>42657</c:v>
                </c:pt>
                <c:pt idx="1335">
                  <c:v>42660</c:v>
                </c:pt>
                <c:pt idx="1336">
                  <c:v>42661</c:v>
                </c:pt>
                <c:pt idx="1337">
                  <c:v>42662</c:v>
                </c:pt>
                <c:pt idx="1338">
                  <c:v>42663</c:v>
                </c:pt>
                <c:pt idx="1339">
                  <c:v>42664</c:v>
                </c:pt>
                <c:pt idx="1340">
                  <c:v>42667</c:v>
                </c:pt>
                <c:pt idx="1341">
                  <c:v>42668</c:v>
                </c:pt>
                <c:pt idx="1342">
                  <c:v>42669</c:v>
                </c:pt>
                <c:pt idx="1343">
                  <c:v>42670</c:v>
                </c:pt>
                <c:pt idx="1344">
                  <c:v>42671</c:v>
                </c:pt>
                <c:pt idx="1345">
                  <c:v>42675</c:v>
                </c:pt>
                <c:pt idx="1346">
                  <c:v>42676</c:v>
                </c:pt>
                <c:pt idx="1347">
                  <c:v>42677</c:v>
                </c:pt>
                <c:pt idx="1348">
                  <c:v>42678</c:v>
                </c:pt>
                <c:pt idx="1349">
                  <c:v>42681</c:v>
                </c:pt>
                <c:pt idx="1350">
                  <c:v>42682</c:v>
                </c:pt>
                <c:pt idx="1351">
                  <c:v>42683</c:v>
                </c:pt>
                <c:pt idx="1352">
                  <c:v>42684</c:v>
                </c:pt>
                <c:pt idx="1353">
                  <c:v>42685</c:v>
                </c:pt>
                <c:pt idx="1354">
                  <c:v>42688</c:v>
                </c:pt>
                <c:pt idx="1355">
                  <c:v>42689</c:v>
                </c:pt>
                <c:pt idx="1356">
                  <c:v>42690</c:v>
                </c:pt>
                <c:pt idx="1357">
                  <c:v>42691</c:v>
                </c:pt>
                <c:pt idx="1358">
                  <c:v>42692</c:v>
                </c:pt>
                <c:pt idx="1359">
                  <c:v>42695</c:v>
                </c:pt>
                <c:pt idx="1360">
                  <c:v>42696</c:v>
                </c:pt>
                <c:pt idx="1361">
                  <c:v>42697</c:v>
                </c:pt>
                <c:pt idx="1362">
                  <c:v>42698</c:v>
                </c:pt>
                <c:pt idx="1363">
                  <c:v>42699</c:v>
                </c:pt>
                <c:pt idx="1364">
                  <c:v>42703</c:v>
                </c:pt>
                <c:pt idx="1365">
                  <c:v>42705</c:v>
                </c:pt>
                <c:pt idx="1366">
                  <c:v>42706</c:v>
                </c:pt>
                <c:pt idx="1367">
                  <c:v>42709</c:v>
                </c:pt>
                <c:pt idx="1368">
                  <c:v>42710</c:v>
                </c:pt>
                <c:pt idx="1369">
                  <c:v>42711</c:v>
                </c:pt>
                <c:pt idx="1370">
                  <c:v>42716</c:v>
                </c:pt>
                <c:pt idx="1371">
                  <c:v>42717</c:v>
                </c:pt>
                <c:pt idx="1372">
                  <c:v>42718</c:v>
                </c:pt>
                <c:pt idx="1373">
                  <c:v>42719</c:v>
                </c:pt>
                <c:pt idx="1374">
                  <c:v>42723</c:v>
                </c:pt>
                <c:pt idx="1375">
                  <c:v>42725</c:v>
                </c:pt>
                <c:pt idx="1376">
                  <c:v>42727</c:v>
                </c:pt>
                <c:pt idx="1377">
                  <c:v>42730</c:v>
                </c:pt>
                <c:pt idx="1378">
                  <c:v>42731</c:v>
                </c:pt>
                <c:pt idx="1379">
                  <c:v>42732</c:v>
                </c:pt>
                <c:pt idx="1380">
                  <c:v>42733</c:v>
                </c:pt>
                <c:pt idx="1381">
                  <c:v>42737</c:v>
                </c:pt>
                <c:pt idx="1382">
                  <c:v>42738</c:v>
                </c:pt>
                <c:pt idx="1383">
                  <c:v>42739</c:v>
                </c:pt>
                <c:pt idx="1384">
                  <c:v>42740</c:v>
                </c:pt>
                <c:pt idx="1385">
                  <c:v>42741</c:v>
                </c:pt>
                <c:pt idx="1386">
                  <c:v>42744</c:v>
                </c:pt>
                <c:pt idx="1387">
                  <c:v>42745</c:v>
                </c:pt>
                <c:pt idx="1388">
                  <c:v>42746</c:v>
                </c:pt>
                <c:pt idx="1389">
                  <c:v>42747</c:v>
                </c:pt>
                <c:pt idx="1390">
                  <c:v>42748</c:v>
                </c:pt>
                <c:pt idx="1391">
                  <c:v>42751</c:v>
                </c:pt>
                <c:pt idx="1392">
                  <c:v>42752</c:v>
                </c:pt>
                <c:pt idx="1393">
                  <c:v>42753</c:v>
                </c:pt>
                <c:pt idx="1394">
                  <c:v>42754</c:v>
                </c:pt>
                <c:pt idx="1395">
                  <c:v>42755</c:v>
                </c:pt>
                <c:pt idx="1396">
                  <c:v>42758</c:v>
                </c:pt>
                <c:pt idx="1397">
                  <c:v>42759</c:v>
                </c:pt>
                <c:pt idx="1398">
                  <c:v>42760</c:v>
                </c:pt>
                <c:pt idx="1399">
                  <c:v>42761</c:v>
                </c:pt>
                <c:pt idx="1400">
                  <c:v>42762</c:v>
                </c:pt>
                <c:pt idx="1401">
                  <c:v>42765</c:v>
                </c:pt>
                <c:pt idx="1402">
                  <c:v>42768</c:v>
                </c:pt>
                <c:pt idx="1403">
                  <c:v>42769</c:v>
                </c:pt>
                <c:pt idx="1404">
                  <c:v>42772</c:v>
                </c:pt>
                <c:pt idx="1405">
                  <c:v>42773</c:v>
                </c:pt>
                <c:pt idx="1406">
                  <c:v>42774</c:v>
                </c:pt>
                <c:pt idx="1407">
                  <c:v>42775</c:v>
                </c:pt>
                <c:pt idx="1408">
                  <c:v>42776</c:v>
                </c:pt>
                <c:pt idx="1409">
                  <c:v>42779</c:v>
                </c:pt>
                <c:pt idx="1410">
                  <c:v>42780</c:v>
                </c:pt>
                <c:pt idx="1411">
                  <c:v>42781</c:v>
                </c:pt>
                <c:pt idx="1412">
                  <c:v>42782</c:v>
                </c:pt>
                <c:pt idx="1413">
                  <c:v>42783</c:v>
                </c:pt>
                <c:pt idx="1414">
                  <c:v>42790</c:v>
                </c:pt>
                <c:pt idx="1415">
                  <c:v>42795</c:v>
                </c:pt>
                <c:pt idx="1416">
                  <c:v>42796</c:v>
                </c:pt>
                <c:pt idx="1417">
                  <c:v>42797</c:v>
                </c:pt>
                <c:pt idx="1418">
                  <c:v>42800</c:v>
                </c:pt>
                <c:pt idx="1419">
                  <c:v>42801</c:v>
                </c:pt>
                <c:pt idx="1420">
                  <c:v>42802</c:v>
                </c:pt>
                <c:pt idx="1421">
                  <c:v>42803</c:v>
                </c:pt>
                <c:pt idx="1422">
                  <c:v>42804</c:v>
                </c:pt>
                <c:pt idx="1423">
                  <c:v>42807</c:v>
                </c:pt>
                <c:pt idx="1424">
                  <c:v>42808</c:v>
                </c:pt>
                <c:pt idx="1425">
                  <c:v>42809</c:v>
                </c:pt>
                <c:pt idx="1426">
                  <c:v>42810</c:v>
                </c:pt>
                <c:pt idx="1427">
                  <c:v>42811</c:v>
                </c:pt>
                <c:pt idx="1428">
                  <c:v>42814</c:v>
                </c:pt>
                <c:pt idx="1429">
                  <c:v>42815</c:v>
                </c:pt>
                <c:pt idx="1430">
                  <c:v>42816</c:v>
                </c:pt>
                <c:pt idx="1431">
                  <c:v>42817</c:v>
                </c:pt>
                <c:pt idx="1432">
                  <c:v>42821</c:v>
                </c:pt>
                <c:pt idx="1433">
                  <c:v>42822</c:v>
                </c:pt>
                <c:pt idx="1434">
                  <c:v>42823</c:v>
                </c:pt>
                <c:pt idx="1435">
                  <c:v>42824</c:v>
                </c:pt>
                <c:pt idx="1436">
                  <c:v>42825</c:v>
                </c:pt>
                <c:pt idx="1437">
                  <c:v>42828</c:v>
                </c:pt>
                <c:pt idx="1438">
                  <c:v>42829</c:v>
                </c:pt>
                <c:pt idx="1439">
                  <c:v>42830</c:v>
                </c:pt>
                <c:pt idx="1440">
                  <c:v>42831</c:v>
                </c:pt>
                <c:pt idx="1441">
                  <c:v>42832</c:v>
                </c:pt>
                <c:pt idx="1442">
                  <c:v>42835</c:v>
                </c:pt>
                <c:pt idx="1443">
                  <c:v>42836</c:v>
                </c:pt>
                <c:pt idx="1444">
                  <c:v>42837</c:v>
                </c:pt>
                <c:pt idx="1445">
                  <c:v>42842</c:v>
                </c:pt>
                <c:pt idx="1446">
                  <c:v>42843</c:v>
                </c:pt>
                <c:pt idx="1447">
                  <c:v>42844</c:v>
                </c:pt>
                <c:pt idx="1448">
                  <c:v>42845</c:v>
                </c:pt>
                <c:pt idx="1449">
                  <c:v>42846</c:v>
                </c:pt>
                <c:pt idx="1450">
                  <c:v>42851</c:v>
                </c:pt>
                <c:pt idx="1451">
                  <c:v>42852</c:v>
                </c:pt>
                <c:pt idx="1452">
                  <c:v>42853</c:v>
                </c:pt>
                <c:pt idx="1453">
                  <c:v>42857</c:v>
                </c:pt>
                <c:pt idx="1454">
                  <c:v>42858</c:v>
                </c:pt>
                <c:pt idx="1455">
                  <c:v>42859</c:v>
                </c:pt>
                <c:pt idx="1456">
                  <c:v>42860</c:v>
                </c:pt>
                <c:pt idx="1457">
                  <c:v>42863</c:v>
                </c:pt>
                <c:pt idx="1458">
                  <c:v>42864</c:v>
                </c:pt>
                <c:pt idx="1459">
                  <c:v>42865</c:v>
                </c:pt>
                <c:pt idx="1460">
                  <c:v>42866</c:v>
                </c:pt>
                <c:pt idx="1461">
                  <c:v>42867</c:v>
                </c:pt>
                <c:pt idx="1462">
                  <c:v>42870</c:v>
                </c:pt>
                <c:pt idx="1463">
                  <c:v>42871</c:v>
                </c:pt>
                <c:pt idx="1464">
                  <c:v>42872</c:v>
                </c:pt>
                <c:pt idx="1465">
                  <c:v>42873</c:v>
                </c:pt>
                <c:pt idx="1466">
                  <c:v>42874</c:v>
                </c:pt>
                <c:pt idx="1467">
                  <c:v>42877</c:v>
                </c:pt>
                <c:pt idx="1468">
                  <c:v>42878</c:v>
                </c:pt>
                <c:pt idx="1469">
                  <c:v>42879</c:v>
                </c:pt>
                <c:pt idx="1470">
                  <c:v>42881</c:v>
                </c:pt>
                <c:pt idx="1471">
                  <c:v>42884</c:v>
                </c:pt>
                <c:pt idx="1472">
                  <c:v>42885</c:v>
                </c:pt>
                <c:pt idx="1473">
                  <c:v>42886</c:v>
                </c:pt>
                <c:pt idx="1474">
                  <c:v>42887</c:v>
                </c:pt>
                <c:pt idx="1475">
                  <c:v>42888</c:v>
                </c:pt>
                <c:pt idx="1476">
                  <c:v>42891</c:v>
                </c:pt>
                <c:pt idx="1477">
                  <c:v>42892</c:v>
                </c:pt>
                <c:pt idx="1478">
                  <c:v>42893</c:v>
                </c:pt>
                <c:pt idx="1479">
                  <c:v>42894</c:v>
                </c:pt>
                <c:pt idx="1480">
                  <c:v>42895</c:v>
                </c:pt>
                <c:pt idx="1481">
                  <c:v>42898</c:v>
                </c:pt>
                <c:pt idx="1482">
                  <c:v>42899</c:v>
                </c:pt>
                <c:pt idx="1483">
                  <c:v>42900</c:v>
                </c:pt>
                <c:pt idx="1484">
                  <c:v>42901</c:v>
                </c:pt>
                <c:pt idx="1485">
                  <c:v>42902</c:v>
                </c:pt>
                <c:pt idx="1486">
                  <c:v>42905</c:v>
                </c:pt>
                <c:pt idx="1487">
                  <c:v>42907</c:v>
                </c:pt>
                <c:pt idx="1488">
                  <c:v>42908</c:v>
                </c:pt>
                <c:pt idx="1489">
                  <c:v>42909</c:v>
                </c:pt>
                <c:pt idx="1490">
                  <c:v>42912</c:v>
                </c:pt>
                <c:pt idx="1491">
                  <c:v>42914</c:v>
                </c:pt>
                <c:pt idx="1492">
                  <c:v>42915</c:v>
                </c:pt>
                <c:pt idx="1493">
                  <c:v>42916</c:v>
                </c:pt>
                <c:pt idx="1494">
                  <c:v>42919</c:v>
                </c:pt>
                <c:pt idx="1495">
                  <c:v>42920</c:v>
                </c:pt>
                <c:pt idx="1496">
                  <c:v>42921</c:v>
                </c:pt>
                <c:pt idx="1497">
                  <c:v>42922</c:v>
                </c:pt>
                <c:pt idx="1498">
                  <c:v>42923</c:v>
                </c:pt>
                <c:pt idx="1499">
                  <c:v>42926</c:v>
                </c:pt>
                <c:pt idx="1500">
                  <c:v>42927</c:v>
                </c:pt>
                <c:pt idx="1501">
                  <c:v>42928</c:v>
                </c:pt>
                <c:pt idx="1502">
                  <c:v>42929</c:v>
                </c:pt>
                <c:pt idx="1503">
                  <c:v>42935</c:v>
                </c:pt>
                <c:pt idx="1504">
                  <c:v>42936</c:v>
                </c:pt>
                <c:pt idx="1505">
                  <c:v>42937</c:v>
                </c:pt>
                <c:pt idx="1506">
                  <c:v>42940</c:v>
                </c:pt>
                <c:pt idx="1507">
                  <c:v>42941</c:v>
                </c:pt>
                <c:pt idx="1508">
                  <c:v>42942</c:v>
                </c:pt>
                <c:pt idx="1509">
                  <c:v>42943</c:v>
                </c:pt>
                <c:pt idx="1510">
                  <c:v>42944</c:v>
                </c:pt>
                <c:pt idx="1511">
                  <c:v>42948</c:v>
                </c:pt>
                <c:pt idx="1512">
                  <c:v>42949</c:v>
                </c:pt>
                <c:pt idx="1513">
                  <c:v>42950</c:v>
                </c:pt>
                <c:pt idx="1514">
                  <c:v>42951</c:v>
                </c:pt>
                <c:pt idx="1515">
                  <c:v>42954</c:v>
                </c:pt>
                <c:pt idx="1516">
                  <c:v>42955</c:v>
                </c:pt>
                <c:pt idx="1517">
                  <c:v>42956</c:v>
                </c:pt>
                <c:pt idx="1518">
                  <c:v>42957</c:v>
                </c:pt>
                <c:pt idx="1519">
                  <c:v>42958</c:v>
                </c:pt>
                <c:pt idx="1520">
                  <c:v>42961</c:v>
                </c:pt>
                <c:pt idx="1521">
                  <c:v>42962</c:v>
                </c:pt>
                <c:pt idx="1522">
                  <c:v>42963</c:v>
                </c:pt>
                <c:pt idx="1523">
                  <c:v>42964</c:v>
                </c:pt>
                <c:pt idx="1524">
                  <c:v>42965</c:v>
                </c:pt>
                <c:pt idx="1525">
                  <c:v>42969</c:v>
                </c:pt>
                <c:pt idx="1526">
                  <c:v>42970</c:v>
                </c:pt>
                <c:pt idx="1527">
                  <c:v>42971</c:v>
                </c:pt>
                <c:pt idx="1528">
                  <c:v>42972</c:v>
                </c:pt>
                <c:pt idx="1529">
                  <c:v>42975</c:v>
                </c:pt>
                <c:pt idx="1530">
                  <c:v>42976</c:v>
                </c:pt>
                <c:pt idx="1531">
                  <c:v>42977</c:v>
                </c:pt>
                <c:pt idx="1532">
                  <c:v>42979</c:v>
                </c:pt>
                <c:pt idx="1533">
                  <c:v>42982</c:v>
                </c:pt>
                <c:pt idx="1534">
                  <c:v>42983</c:v>
                </c:pt>
                <c:pt idx="1535">
                  <c:v>42984</c:v>
                </c:pt>
                <c:pt idx="1536">
                  <c:v>42985</c:v>
                </c:pt>
                <c:pt idx="1537">
                  <c:v>42986</c:v>
                </c:pt>
                <c:pt idx="1538">
                  <c:v>42989</c:v>
                </c:pt>
                <c:pt idx="1539">
                  <c:v>42990</c:v>
                </c:pt>
                <c:pt idx="1540">
                  <c:v>42991</c:v>
                </c:pt>
                <c:pt idx="1541">
                  <c:v>42992</c:v>
                </c:pt>
                <c:pt idx="1542">
                  <c:v>42993</c:v>
                </c:pt>
                <c:pt idx="1543">
                  <c:v>42996</c:v>
                </c:pt>
                <c:pt idx="1544">
                  <c:v>42997</c:v>
                </c:pt>
                <c:pt idx="1545">
                  <c:v>42998</c:v>
                </c:pt>
                <c:pt idx="1546">
                  <c:v>42999</c:v>
                </c:pt>
                <c:pt idx="1547">
                  <c:v>43000</c:v>
                </c:pt>
                <c:pt idx="1548">
                  <c:v>43003</c:v>
                </c:pt>
                <c:pt idx="1549">
                  <c:v>43004</c:v>
                </c:pt>
                <c:pt idx="1550">
                  <c:v>43005</c:v>
                </c:pt>
                <c:pt idx="1551">
                  <c:v>43006</c:v>
                </c:pt>
                <c:pt idx="1552">
                  <c:v>43010</c:v>
                </c:pt>
                <c:pt idx="1553">
                  <c:v>43011</c:v>
                </c:pt>
                <c:pt idx="1554">
                  <c:v>43012</c:v>
                </c:pt>
                <c:pt idx="1555">
                  <c:v>43013</c:v>
                </c:pt>
                <c:pt idx="1556">
                  <c:v>43014</c:v>
                </c:pt>
                <c:pt idx="1557">
                  <c:v>43017</c:v>
                </c:pt>
                <c:pt idx="1558">
                  <c:v>43018</c:v>
                </c:pt>
                <c:pt idx="1559">
                  <c:v>43019</c:v>
                </c:pt>
                <c:pt idx="1560">
                  <c:v>43020</c:v>
                </c:pt>
                <c:pt idx="1561">
                  <c:v>43021</c:v>
                </c:pt>
                <c:pt idx="1562">
                  <c:v>43025</c:v>
                </c:pt>
                <c:pt idx="1563">
                  <c:v>43026</c:v>
                </c:pt>
                <c:pt idx="1564">
                  <c:v>43027</c:v>
                </c:pt>
                <c:pt idx="1565">
                  <c:v>43028</c:v>
                </c:pt>
                <c:pt idx="1566">
                  <c:v>43031</c:v>
                </c:pt>
                <c:pt idx="1567">
                  <c:v>43032</c:v>
                </c:pt>
                <c:pt idx="1568">
                  <c:v>43033</c:v>
                </c:pt>
                <c:pt idx="1569">
                  <c:v>43034</c:v>
                </c:pt>
                <c:pt idx="1570">
                  <c:v>43035</c:v>
                </c:pt>
                <c:pt idx="1571">
                  <c:v>43038</c:v>
                </c:pt>
                <c:pt idx="1572">
                  <c:v>43040</c:v>
                </c:pt>
                <c:pt idx="1573">
                  <c:v>43041</c:v>
                </c:pt>
                <c:pt idx="1574">
                  <c:v>43042</c:v>
                </c:pt>
                <c:pt idx="1575">
                  <c:v>43046</c:v>
                </c:pt>
                <c:pt idx="1576">
                  <c:v>43047</c:v>
                </c:pt>
                <c:pt idx="1577">
                  <c:v>43048</c:v>
                </c:pt>
                <c:pt idx="1578">
                  <c:v>43049</c:v>
                </c:pt>
                <c:pt idx="1579">
                  <c:v>43052</c:v>
                </c:pt>
                <c:pt idx="1580">
                  <c:v>43053</c:v>
                </c:pt>
                <c:pt idx="1581">
                  <c:v>43054</c:v>
                </c:pt>
                <c:pt idx="1582">
                  <c:v>43055</c:v>
                </c:pt>
                <c:pt idx="1583">
                  <c:v>43056</c:v>
                </c:pt>
                <c:pt idx="1584">
                  <c:v>43060</c:v>
                </c:pt>
                <c:pt idx="1585">
                  <c:v>43061</c:v>
                </c:pt>
                <c:pt idx="1586">
                  <c:v>43062</c:v>
                </c:pt>
                <c:pt idx="1587">
                  <c:v>43063</c:v>
                </c:pt>
                <c:pt idx="1588">
                  <c:v>43066</c:v>
                </c:pt>
                <c:pt idx="1589">
                  <c:v>43067</c:v>
                </c:pt>
                <c:pt idx="1590">
                  <c:v>43068</c:v>
                </c:pt>
                <c:pt idx="1591">
                  <c:v>43075</c:v>
                </c:pt>
                <c:pt idx="1592">
                  <c:v>43076</c:v>
                </c:pt>
                <c:pt idx="1593">
                  <c:v>43080</c:v>
                </c:pt>
                <c:pt idx="1594">
                  <c:v>43081</c:v>
                </c:pt>
                <c:pt idx="1595">
                  <c:v>43082</c:v>
                </c:pt>
                <c:pt idx="1596">
                  <c:v>43083</c:v>
                </c:pt>
                <c:pt idx="1597">
                  <c:v>43084</c:v>
                </c:pt>
                <c:pt idx="1598">
                  <c:v>43087</c:v>
                </c:pt>
                <c:pt idx="1599">
                  <c:v>43088</c:v>
                </c:pt>
                <c:pt idx="1600">
                  <c:v>43089</c:v>
                </c:pt>
                <c:pt idx="1601">
                  <c:v>43090</c:v>
                </c:pt>
                <c:pt idx="1602">
                  <c:v>43091</c:v>
                </c:pt>
                <c:pt idx="1603">
                  <c:v>43095</c:v>
                </c:pt>
                <c:pt idx="1604">
                  <c:v>43096</c:v>
                </c:pt>
                <c:pt idx="1605">
                  <c:v>43097</c:v>
                </c:pt>
                <c:pt idx="1606">
                  <c:v>43102</c:v>
                </c:pt>
                <c:pt idx="1607">
                  <c:v>43103</c:v>
                </c:pt>
                <c:pt idx="1608">
                  <c:v>43104</c:v>
                </c:pt>
                <c:pt idx="1609">
                  <c:v>43105</c:v>
                </c:pt>
                <c:pt idx="1610">
                  <c:v>43108</c:v>
                </c:pt>
                <c:pt idx="1611">
                  <c:v>43109</c:v>
                </c:pt>
                <c:pt idx="1612">
                  <c:v>43110</c:v>
                </c:pt>
                <c:pt idx="1613">
                  <c:v>43111</c:v>
                </c:pt>
                <c:pt idx="1614">
                  <c:v>43112</c:v>
                </c:pt>
                <c:pt idx="1615">
                  <c:v>43115</c:v>
                </c:pt>
                <c:pt idx="1616">
                  <c:v>43116</c:v>
                </c:pt>
                <c:pt idx="1617">
                  <c:v>43117</c:v>
                </c:pt>
                <c:pt idx="1618">
                  <c:v>43118</c:v>
                </c:pt>
                <c:pt idx="1619">
                  <c:v>43119</c:v>
                </c:pt>
                <c:pt idx="1620">
                  <c:v>43122</c:v>
                </c:pt>
                <c:pt idx="1621">
                  <c:v>43123</c:v>
                </c:pt>
                <c:pt idx="1622">
                  <c:v>43124</c:v>
                </c:pt>
                <c:pt idx="1623">
                  <c:v>43125</c:v>
                </c:pt>
                <c:pt idx="1624">
                  <c:v>43126</c:v>
                </c:pt>
                <c:pt idx="1625">
                  <c:v>43129</c:v>
                </c:pt>
                <c:pt idx="1626">
                  <c:v>43130</c:v>
                </c:pt>
                <c:pt idx="1627">
                  <c:v>43132</c:v>
                </c:pt>
                <c:pt idx="1628">
                  <c:v>43136</c:v>
                </c:pt>
                <c:pt idx="1629">
                  <c:v>43137</c:v>
                </c:pt>
                <c:pt idx="1630">
                  <c:v>43138</c:v>
                </c:pt>
                <c:pt idx="1631">
                  <c:v>43139</c:v>
                </c:pt>
                <c:pt idx="1632">
                  <c:v>43140</c:v>
                </c:pt>
                <c:pt idx="1633">
                  <c:v>43145</c:v>
                </c:pt>
                <c:pt idx="1634">
                  <c:v>43146</c:v>
                </c:pt>
                <c:pt idx="1635">
                  <c:v>43147</c:v>
                </c:pt>
                <c:pt idx="1636">
                  <c:v>43150</c:v>
                </c:pt>
                <c:pt idx="1637">
                  <c:v>43151</c:v>
                </c:pt>
                <c:pt idx="1638">
                  <c:v>43152</c:v>
                </c:pt>
                <c:pt idx="1639">
                  <c:v>43153</c:v>
                </c:pt>
                <c:pt idx="1640">
                  <c:v>43154</c:v>
                </c:pt>
                <c:pt idx="1641">
                  <c:v>43157</c:v>
                </c:pt>
                <c:pt idx="1642">
                  <c:v>43158</c:v>
                </c:pt>
                <c:pt idx="1643">
                  <c:v>43159</c:v>
                </c:pt>
                <c:pt idx="1644">
                  <c:v>43160</c:v>
                </c:pt>
                <c:pt idx="1645">
                  <c:v>43161</c:v>
                </c:pt>
                <c:pt idx="1646">
                  <c:v>43164</c:v>
                </c:pt>
                <c:pt idx="1647">
                  <c:v>43165</c:v>
                </c:pt>
                <c:pt idx="1648">
                  <c:v>43166</c:v>
                </c:pt>
                <c:pt idx="1649">
                  <c:v>43167</c:v>
                </c:pt>
                <c:pt idx="1650">
                  <c:v>43168</c:v>
                </c:pt>
                <c:pt idx="1651">
                  <c:v>43171</c:v>
                </c:pt>
                <c:pt idx="1652">
                  <c:v>43172</c:v>
                </c:pt>
                <c:pt idx="1653">
                  <c:v>43173</c:v>
                </c:pt>
                <c:pt idx="1654">
                  <c:v>43174</c:v>
                </c:pt>
                <c:pt idx="1655">
                  <c:v>43175</c:v>
                </c:pt>
                <c:pt idx="1656">
                  <c:v>43178</c:v>
                </c:pt>
                <c:pt idx="1657">
                  <c:v>43179</c:v>
                </c:pt>
                <c:pt idx="1658">
                  <c:v>43180</c:v>
                </c:pt>
                <c:pt idx="1659">
                  <c:v>43181</c:v>
                </c:pt>
                <c:pt idx="1660">
                  <c:v>43182</c:v>
                </c:pt>
                <c:pt idx="1661">
                  <c:v>43185</c:v>
                </c:pt>
                <c:pt idx="1662">
                  <c:v>43186</c:v>
                </c:pt>
                <c:pt idx="1663">
                  <c:v>43193</c:v>
                </c:pt>
                <c:pt idx="1664">
                  <c:v>43194</c:v>
                </c:pt>
                <c:pt idx="1665">
                  <c:v>43195</c:v>
                </c:pt>
                <c:pt idx="1666">
                  <c:v>43196</c:v>
                </c:pt>
                <c:pt idx="1667">
                  <c:v>43199</c:v>
                </c:pt>
                <c:pt idx="1668">
                  <c:v>43200</c:v>
                </c:pt>
                <c:pt idx="1669">
                  <c:v>43201</c:v>
                </c:pt>
                <c:pt idx="1670">
                  <c:v>43202</c:v>
                </c:pt>
                <c:pt idx="1671">
                  <c:v>43203</c:v>
                </c:pt>
                <c:pt idx="1672">
                  <c:v>43206</c:v>
                </c:pt>
                <c:pt idx="1673">
                  <c:v>43207</c:v>
                </c:pt>
                <c:pt idx="1674">
                  <c:v>43208</c:v>
                </c:pt>
                <c:pt idx="1675">
                  <c:v>43209</c:v>
                </c:pt>
                <c:pt idx="1676">
                  <c:v>43213</c:v>
                </c:pt>
                <c:pt idx="1677">
                  <c:v>43214</c:v>
                </c:pt>
                <c:pt idx="1678">
                  <c:v>43215</c:v>
                </c:pt>
                <c:pt idx="1679">
                  <c:v>43216</c:v>
                </c:pt>
                <c:pt idx="1680">
                  <c:v>43217</c:v>
                </c:pt>
                <c:pt idx="1681">
                  <c:v>43222</c:v>
                </c:pt>
                <c:pt idx="1682">
                  <c:v>43223</c:v>
                </c:pt>
                <c:pt idx="1683">
                  <c:v>43224</c:v>
                </c:pt>
                <c:pt idx="1684">
                  <c:v>43227</c:v>
                </c:pt>
                <c:pt idx="1685">
                  <c:v>43228</c:v>
                </c:pt>
                <c:pt idx="1686">
                  <c:v>43229</c:v>
                </c:pt>
                <c:pt idx="1687">
                  <c:v>43230</c:v>
                </c:pt>
                <c:pt idx="1688">
                  <c:v>43231</c:v>
                </c:pt>
                <c:pt idx="1689">
                  <c:v>43234</c:v>
                </c:pt>
                <c:pt idx="1690">
                  <c:v>43235</c:v>
                </c:pt>
                <c:pt idx="1691">
                  <c:v>43236</c:v>
                </c:pt>
                <c:pt idx="1692">
                  <c:v>43237</c:v>
                </c:pt>
                <c:pt idx="1693">
                  <c:v>43238</c:v>
                </c:pt>
                <c:pt idx="1694">
                  <c:v>43241</c:v>
                </c:pt>
                <c:pt idx="1695">
                  <c:v>43242</c:v>
                </c:pt>
                <c:pt idx="1696">
                  <c:v>43243</c:v>
                </c:pt>
                <c:pt idx="1697">
                  <c:v>43244</c:v>
                </c:pt>
                <c:pt idx="1698">
                  <c:v>43248</c:v>
                </c:pt>
                <c:pt idx="1699">
                  <c:v>43249</c:v>
                </c:pt>
                <c:pt idx="1700">
                  <c:v>43250</c:v>
                </c:pt>
                <c:pt idx="1701">
                  <c:v>43252</c:v>
                </c:pt>
                <c:pt idx="1702">
                  <c:v>43255</c:v>
                </c:pt>
                <c:pt idx="1703">
                  <c:v>43256</c:v>
                </c:pt>
                <c:pt idx="1704">
                  <c:v>43257</c:v>
                </c:pt>
                <c:pt idx="1705">
                  <c:v>43258</c:v>
                </c:pt>
                <c:pt idx="1706">
                  <c:v>43259</c:v>
                </c:pt>
                <c:pt idx="1707">
                  <c:v>43262</c:v>
                </c:pt>
                <c:pt idx="1708">
                  <c:v>43263</c:v>
                </c:pt>
                <c:pt idx="1709">
                  <c:v>43264</c:v>
                </c:pt>
                <c:pt idx="1710">
                  <c:v>43265</c:v>
                </c:pt>
                <c:pt idx="1711">
                  <c:v>43266</c:v>
                </c:pt>
                <c:pt idx="1712">
                  <c:v>43269</c:v>
                </c:pt>
                <c:pt idx="1713">
                  <c:v>43270</c:v>
                </c:pt>
                <c:pt idx="1714">
                  <c:v>43273</c:v>
                </c:pt>
                <c:pt idx="1715">
                  <c:v>43276</c:v>
                </c:pt>
                <c:pt idx="1716">
                  <c:v>43277</c:v>
                </c:pt>
                <c:pt idx="1717">
                  <c:v>43279</c:v>
                </c:pt>
                <c:pt idx="1718">
                  <c:v>43283</c:v>
                </c:pt>
                <c:pt idx="1719">
                  <c:v>43284</c:v>
                </c:pt>
                <c:pt idx="1720">
                  <c:v>43285</c:v>
                </c:pt>
                <c:pt idx="1721">
                  <c:v>43286</c:v>
                </c:pt>
                <c:pt idx="1722">
                  <c:v>43287</c:v>
                </c:pt>
                <c:pt idx="1723">
                  <c:v>43291</c:v>
                </c:pt>
                <c:pt idx="1724">
                  <c:v>43292</c:v>
                </c:pt>
                <c:pt idx="1725">
                  <c:v>43293</c:v>
                </c:pt>
                <c:pt idx="1726">
                  <c:v>43294</c:v>
                </c:pt>
                <c:pt idx="1727">
                  <c:v>43297</c:v>
                </c:pt>
                <c:pt idx="1728">
                  <c:v>43298</c:v>
                </c:pt>
                <c:pt idx="1729">
                  <c:v>43299</c:v>
                </c:pt>
                <c:pt idx="1730">
                  <c:v>43300</c:v>
                </c:pt>
                <c:pt idx="1731">
                  <c:v>43301</c:v>
                </c:pt>
                <c:pt idx="1732">
                  <c:v>43304</c:v>
                </c:pt>
                <c:pt idx="1733">
                  <c:v>43305</c:v>
                </c:pt>
                <c:pt idx="1734">
                  <c:v>43306</c:v>
                </c:pt>
                <c:pt idx="1735">
                  <c:v>43307</c:v>
                </c:pt>
                <c:pt idx="1736">
                  <c:v>43308</c:v>
                </c:pt>
                <c:pt idx="1737">
                  <c:v>43311</c:v>
                </c:pt>
                <c:pt idx="1738">
                  <c:v>43313</c:v>
                </c:pt>
                <c:pt idx="1739">
                  <c:v>43314</c:v>
                </c:pt>
                <c:pt idx="1740">
                  <c:v>43315</c:v>
                </c:pt>
                <c:pt idx="1741">
                  <c:v>43318</c:v>
                </c:pt>
                <c:pt idx="1742">
                  <c:v>43319</c:v>
                </c:pt>
                <c:pt idx="1743">
                  <c:v>43320</c:v>
                </c:pt>
                <c:pt idx="1744">
                  <c:v>43321</c:v>
                </c:pt>
                <c:pt idx="1745">
                  <c:v>43322</c:v>
                </c:pt>
                <c:pt idx="1746">
                  <c:v>43325</c:v>
                </c:pt>
                <c:pt idx="1747">
                  <c:v>43326</c:v>
                </c:pt>
                <c:pt idx="1748">
                  <c:v>43327</c:v>
                </c:pt>
                <c:pt idx="1749">
                  <c:v>43328</c:v>
                </c:pt>
                <c:pt idx="1750">
                  <c:v>43329</c:v>
                </c:pt>
                <c:pt idx="1751">
                  <c:v>43333</c:v>
                </c:pt>
                <c:pt idx="1752">
                  <c:v>43334</c:v>
                </c:pt>
                <c:pt idx="1753">
                  <c:v>43335</c:v>
                </c:pt>
                <c:pt idx="1754">
                  <c:v>43336</c:v>
                </c:pt>
                <c:pt idx="1755">
                  <c:v>43339</c:v>
                </c:pt>
                <c:pt idx="1756">
                  <c:v>43340</c:v>
                </c:pt>
                <c:pt idx="1757">
                  <c:v>43341</c:v>
                </c:pt>
                <c:pt idx="1758">
                  <c:v>43342</c:v>
                </c:pt>
                <c:pt idx="1759">
                  <c:v>43346</c:v>
                </c:pt>
                <c:pt idx="1760">
                  <c:v>43347</c:v>
                </c:pt>
                <c:pt idx="1761">
                  <c:v>43348</c:v>
                </c:pt>
                <c:pt idx="1762">
                  <c:v>43349</c:v>
                </c:pt>
                <c:pt idx="1763">
                  <c:v>43350</c:v>
                </c:pt>
                <c:pt idx="1764">
                  <c:v>43353</c:v>
                </c:pt>
                <c:pt idx="1765">
                  <c:v>43354</c:v>
                </c:pt>
                <c:pt idx="1766">
                  <c:v>43355</c:v>
                </c:pt>
                <c:pt idx="1767">
                  <c:v>43356</c:v>
                </c:pt>
                <c:pt idx="1768">
                  <c:v>43357</c:v>
                </c:pt>
                <c:pt idx="1769">
                  <c:v>43360</c:v>
                </c:pt>
                <c:pt idx="1770">
                  <c:v>43361</c:v>
                </c:pt>
                <c:pt idx="1771">
                  <c:v>43362</c:v>
                </c:pt>
                <c:pt idx="1772">
                  <c:v>43363</c:v>
                </c:pt>
                <c:pt idx="1773">
                  <c:v>43364</c:v>
                </c:pt>
                <c:pt idx="1774">
                  <c:v>43367</c:v>
                </c:pt>
                <c:pt idx="1775">
                  <c:v>43368</c:v>
                </c:pt>
                <c:pt idx="1776">
                  <c:v>43369</c:v>
                </c:pt>
                <c:pt idx="1777">
                  <c:v>43370</c:v>
                </c:pt>
                <c:pt idx="1778">
                  <c:v>43374</c:v>
                </c:pt>
                <c:pt idx="1779">
                  <c:v>43375</c:v>
                </c:pt>
                <c:pt idx="1780">
                  <c:v>43376</c:v>
                </c:pt>
                <c:pt idx="1781">
                  <c:v>43377</c:v>
                </c:pt>
                <c:pt idx="1782">
                  <c:v>43378</c:v>
                </c:pt>
                <c:pt idx="1783">
                  <c:v>43381</c:v>
                </c:pt>
                <c:pt idx="1784">
                  <c:v>43382</c:v>
                </c:pt>
                <c:pt idx="1785">
                  <c:v>43383</c:v>
                </c:pt>
                <c:pt idx="1786">
                  <c:v>43384</c:v>
                </c:pt>
                <c:pt idx="1787">
                  <c:v>43385</c:v>
                </c:pt>
                <c:pt idx="1788">
                  <c:v>43389</c:v>
                </c:pt>
                <c:pt idx="1789">
                  <c:v>43390</c:v>
                </c:pt>
                <c:pt idx="1790">
                  <c:v>43391</c:v>
                </c:pt>
                <c:pt idx="1791">
                  <c:v>43392</c:v>
                </c:pt>
                <c:pt idx="1792">
                  <c:v>43395</c:v>
                </c:pt>
                <c:pt idx="1793">
                  <c:v>43396</c:v>
                </c:pt>
                <c:pt idx="1794">
                  <c:v>43398</c:v>
                </c:pt>
                <c:pt idx="1795">
                  <c:v>43399</c:v>
                </c:pt>
                <c:pt idx="1796">
                  <c:v>43402</c:v>
                </c:pt>
                <c:pt idx="1797">
                  <c:v>43403</c:v>
                </c:pt>
                <c:pt idx="1798">
                  <c:v>43405</c:v>
                </c:pt>
                <c:pt idx="1799">
                  <c:v>43406</c:v>
                </c:pt>
                <c:pt idx="1800">
                  <c:v>43409</c:v>
                </c:pt>
                <c:pt idx="1801">
                  <c:v>43410</c:v>
                </c:pt>
                <c:pt idx="1802">
                  <c:v>43411</c:v>
                </c:pt>
                <c:pt idx="1803">
                  <c:v>43412</c:v>
                </c:pt>
                <c:pt idx="1804">
                  <c:v>43413</c:v>
                </c:pt>
                <c:pt idx="1805">
                  <c:v>43416</c:v>
                </c:pt>
                <c:pt idx="1806">
                  <c:v>43417</c:v>
                </c:pt>
                <c:pt idx="1807">
                  <c:v>43418</c:v>
                </c:pt>
                <c:pt idx="1808">
                  <c:v>43419</c:v>
                </c:pt>
                <c:pt idx="1809">
                  <c:v>43420</c:v>
                </c:pt>
                <c:pt idx="1810">
                  <c:v>43424</c:v>
                </c:pt>
                <c:pt idx="1811">
                  <c:v>43425</c:v>
                </c:pt>
                <c:pt idx="1812">
                  <c:v>43426</c:v>
                </c:pt>
                <c:pt idx="1813">
                  <c:v>43427</c:v>
                </c:pt>
                <c:pt idx="1814">
                  <c:v>43430</c:v>
                </c:pt>
                <c:pt idx="1815">
                  <c:v>43431</c:v>
                </c:pt>
                <c:pt idx="1816">
                  <c:v>43432</c:v>
                </c:pt>
                <c:pt idx="1817">
                  <c:v>43437</c:v>
                </c:pt>
                <c:pt idx="1818">
                  <c:v>43438</c:v>
                </c:pt>
                <c:pt idx="1819">
                  <c:v>43439</c:v>
                </c:pt>
                <c:pt idx="1820">
                  <c:v>43440</c:v>
                </c:pt>
                <c:pt idx="1821">
                  <c:v>43441</c:v>
                </c:pt>
                <c:pt idx="1822">
                  <c:v>43444</c:v>
                </c:pt>
                <c:pt idx="1823">
                  <c:v>43445</c:v>
                </c:pt>
                <c:pt idx="1824">
                  <c:v>43446</c:v>
                </c:pt>
                <c:pt idx="1825">
                  <c:v>43447</c:v>
                </c:pt>
                <c:pt idx="1826">
                  <c:v>43448</c:v>
                </c:pt>
                <c:pt idx="1827">
                  <c:v>43451</c:v>
                </c:pt>
                <c:pt idx="1828">
                  <c:v>43452</c:v>
                </c:pt>
                <c:pt idx="1829">
                  <c:v>43453</c:v>
                </c:pt>
                <c:pt idx="1830">
                  <c:v>43454</c:v>
                </c:pt>
                <c:pt idx="1831">
                  <c:v>43455</c:v>
                </c:pt>
                <c:pt idx="1832">
                  <c:v>43460</c:v>
                </c:pt>
                <c:pt idx="1833">
                  <c:v>43461</c:v>
                </c:pt>
                <c:pt idx="1834">
                  <c:v>43467</c:v>
                </c:pt>
                <c:pt idx="1835">
                  <c:v>43468</c:v>
                </c:pt>
                <c:pt idx="1836">
                  <c:v>43469</c:v>
                </c:pt>
                <c:pt idx="1837">
                  <c:v>43472</c:v>
                </c:pt>
                <c:pt idx="1838">
                  <c:v>43473</c:v>
                </c:pt>
                <c:pt idx="1839">
                  <c:v>43474</c:v>
                </c:pt>
                <c:pt idx="1840">
                  <c:v>43475</c:v>
                </c:pt>
                <c:pt idx="1841">
                  <c:v>43476</c:v>
                </c:pt>
                <c:pt idx="1842">
                  <c:v>43479</c:v>
                </c:pt>
                <c:pt idx="1843">
                  <c:v>43480</c:v>
                </c:pt>
                <c:pt idx="1844">
                  <c:v>43481</c:v>
                </c:pt>
                <c:pt idx="1845">
                  <c:v>43482</c:v>
                </c:pt>
                <c:pt idx="1846">
                  <c:v>43483</c:v>
                </c:pt>
                <c:pt idx="1847">
                  <c:v>43486</c:v>
                </c:pt>
                <c:pt idx="1848">
                  <c:v>43487</c:v>
                </c:pt>
                <c:pt idx="1849">
                  <c:v>43488</c:v>
                </c:pt>
                <c:pt idx="1850">
                  <c:v>43489</c:v>
                </c:pt>
                <c:pt idx="1851">
                  <c:v>43490</c:v>
                </c:pt>
                <c:pt idx="1852">
                  <c:v>43493</c:v>
                </c:pt>
                <c:pt idx="1853">
                  <c:v>43494</c:v>
                </c:pt>
                <c:pt idx="1854">
                  <c:v>43495</c:v>
                </c:pt>
                <c:pt idx="1855">
                  <c:v>43497</c:v>
                </c:pt>
                <c:pt idx="1856">
                  <c:v>43500</c:v>
                </c:pt>
                <c:pt idx="1857">
                  <c:v>43501</c:v>
                </c:pt>
                <c:pt idx="1858">
                  <c:v>43502</c:v>
                </c:pt>
                <c:pt idx="1859">
                  <c:v>43503</c:v>
                </c:pt>
                <c:pt idx="1860">
                  <c:v>43504</c:v>
                </c:pt>
                <c:pt idx="1861">
                  <c:v>43507</c:v>
                </c:pt>
                <c:pt idx="1862">
                  <c:v>43508</c:v>
                </c:pt>
                <c:pt idx="1863">
                  <c:v>43509</c:v>
                </c:pt>
                <c:pt idx="1864">
                  <c:v>43510</c:v>
                </c:pt>
                <c:pt idx="1865">
                  <c:v>43511</c:v>
                </c:pt>
                <c:pt idx="1866">
                  <c:v>43514</c:v>
                </c:pt>
                <c:pt idx="1867">
                  <c:v>43515</c:v>
                </c:pt>
                <c:pt idx="1868">
                  <c:v>43516</c:v>
                </c:pt>
                <c:pt idx="1869">
                  <c:v>43517</c:v>
                </c:pt>
                <c:pt idx="1870">
                  <c:v>43518</c:v>
                </c:pt>
                <c:pt idx="1871">
                  <c:v>43521</c:v>
                </c:pt>
                <c:pt idx="1872">
                  <c:v>43522</c:v>
                </c:pt>
                <c:pt idx="1873">
                  <c:v>43523</c:v>
                </c:pt>
                <c:pt idx="1874">
                  <c:v>43525</c:v>
                </c:pt>
                <c:pt idx="1875">
                  <c:v>43530</c:v>
                </c:pt>
                <c:pt idx="1876">
                  <c:v>43531</c:v>
                </c:pt>
                <c:pt idx="1877">
                  <c:v>43532</c:v>
                </c:pt>
                <c:pt idx="1878">
                  <c:v>43535</c:v>
                </c:pt>
                <c:pt idx="1879">
                  <c:v>43536</c:v>
                </c:pt>
                <c:pt idx="1880">
                  <c:v>43537</c:v>
                </c:pt>
                <c:pt idx="1881">
                  <c:v>43538</c:v>
                </c:pt>
                <c:pt idx="1882">
                  <c:v>43539</c:v>
                </c:pt>
                <c:pt idx="1883">
                  <c:v>43542</c:v>
                </c:pt>
                <c:pt idx="1884">
                  <c:v>43543</c:v>
                </c:pt>
                <c:pt idx="1885">
                  <c:v>43544</c:v>
                </c:pt>
                <c:pt idx="1886">
                  <c:v>43545</c:v>
                </c:pt>
                <c:pt idx="1887">
                  <c:v>43546</c:v>
                </c:pt>
                <c:pt idx="1888">
                  <c:v>43549</c:v>
                </c:pt>
                <c:pt idx="1889">
                  <c:v>43550</c:v>
                </c:pt>
                <c:pt idx="1890">
                  <c:v>43551</c:v>
                </c:pt>
                <c:pt idx="1891">
                  <c:v>43552</c:v>
                </c:pt>
                <c:pt idx="1892">
                  <c:v>43556</c:v>
                </c:pt>
                <c:pt idx="1893">
                  <c:v>43558</c:v>
                </c:pt>
                <c:pt idx="1894">
                  <c:v>43559</c:v>
                </c:pt>
                <c:pt idx="1895">
                  <c:v>43560</c:v>
                </c:pt>
                <c:pt idx="1896">
                  <c:v>43563</c:v>
                </c:pt>
                <c:pt idx="1897">
                  <c:v>43564</c:v>
                </c:pt>
                <c:pt idx="1898">
                  <c:v>43565</c:v>
                </c:pt>
                <c:pt idx="1899">
                  <c:v>43566</c:v>
                </c:pt>
                <c:pt idx="1900">
                  <c:v>43567</c:v>
                </c:pt>
                <c:pt idx="1901">
                  <c:v>43570</c:v>
                </c:pt>
                <c:pt idx="1902">
                  <c:v>43571</c:v>
                </c:pt>
                <c:pt idx="1903">
                  <c:v>43572</c:v>
                </c:pt>
                <c:pt idx="1904">
                  <c:v>43577</c:v>
                </c:pt>
                <c:pt idx="1905">
                  <c:v>43578</c:v>
                </c:pt>
                <c:pt idx="1906">
                  <c:v>43579</c:v>
                </c:pt>
                <c:pt idx="1907">
                  <c:v>43580</c:v>
                </c:pt>
                <c:pt idx="1908">
                  <c:v>43581</c:v>
                </c:pt>
                <c:pt idx="1909">
                  <c:v>43584</c:v>
                </c:pt>
                <c:pt idx="1910">
                  <c:v>43587</c:v>
                </c:pt>
                <c:pt idx="1911">
                  <c:v>43588</c:v>
                </c:pt>
                <c:pt idx="1912">
                  <c:v>43591</c:v>
                </c:pt>
                <c:pt idx="1913">
                  <c:v>43592</c:v>
                </c:pt>
                <c:pt idx="1914">
                  <c:v>43593</c:v>
                </c:pt>
                <c:pt idx="1915">
                  <c:v>43594</c:v>
                </c:pt>
                <c:pt idx="1916">
                  <c:v>43595</c:v>
                </c:pt>
                <c:pt idx="1917">
                  <c:v>43598</c:v>
                </c:pt>
                <c:pt idx="1918">
                  <c:v>43599</c:v>
                </c:pt>
                <c:pt idx="1919">
                  <c:v>43600</c:v>
                </c:pt>
                <c:pt idx="1920">
                  <c:v>43601</c:v>
                </c:pt>
                <c:pt idx="1921">
                  <c:v>43602</c:v>
                </c:pt>
                <c:pt idx="1922">
                  <c:v>43605</c:v>
                </c:pt>
                <c:pt idx="1923">
                  <c:v>43606</c:v>
                </c:pt>
                <c:pt idx="1924">
                  <c:v>43607</c:v>
                </c:pt>
                <c:pt idx="1925">
                  <c:v>43608</c:v>
                </c:pt>
                <c:pt idx="1926">
                  <c:v>43609</c:v>
                </c:pt>
                <c:pt idx="1927">
                  <c:v>43612</c:v>
                </c:pt>
                <c:pt idx="1928">
                  <c:v>43613</c:v>
                </c:pt>
                <c:pt idx="1929">
                  <c:v>43614</c:v>
                </c:pt>
                <c:pt idx="1930">
                  <c:v>43615</c:v>
                </c:pt>
                <c:pt idx="1931">
                  <c:v>43619</c:v>
                </c:pt>
                <c:pt idx="1932">
                  <c:v>43620</c:v>
                </c:pt>
                <c:pt idx="1933">
                  <c:v>43621</c:v>
                </c:pt>
                <c:pt idx="1934">
                  <c:v>43622</c:v>
                </c:pt>
                <c:pt idx="1935">
                  <c:v>43623</c:v>
                </c:pt>
                <c:pt idx="1936">
                  <c:v>43626</c:v>
                </c:pt>
                <c:pt idx="1937">
                  <c:v>43627</c:v>
                </c:pt>
                <c:pt idx="1938">
                  <c:v>43628</c:v>
                </c:pt>
                <c:pt idx="1939">
                  <c:v>43629</c:v>
                </c:pt>
                <c:pt idx="1940">
                  <c:v>43630</c:v>
                </c:pt>
                <c:pt idx="1941">
                  <c:v>43634</c:v>
                </c:pt>
                <c:pt idx="1942">
                  <c:v>43635</c:v>
                </c:pt>
                <c:pt idx="1943">
                  <c:v>43637</c:v>
                </c:pt>
                <c:pt idx="1944">
                  <c:v>43640</c:v>
                </c:pt>
                <c:pt idx="1945">
                  <c:v>43641</c:v>
                </c:pt>
                <c:pt idx="1946">
                  <c:v>43642</c:v>
                </c:pt>
                <c:pt idx="1947">
                  <c:v>43643</c:v>
                </c:pt>
                <c:pt idx="1948">
                  <c:v>43647</c:v>
                </c:pt>
                <c:pt idx="1949">
                  <c:v>43648</c:v>
                </c:pt>
                <c:pt idx="1950">
                  <c:v>43649</c:v>
                </c:pt>
                <c:pt idx="1951">
                  <c:v>43650</c:v>
                </c:pt>
                <c:pt idx="1952">
                  <c:v>43651</c:v>
                </c:pt>
                <c:pt idx="1953">
                  <c:v>43656</c:v>
                </c:pt>
                <c:pt idx="1954">
                  <c:v>43657</c:v>
                </c:pt>
                <c:pt idx="1955">
                  <c:v>43658</c:v>
                </c:pt>
                <c:pt idx="1956">
                  <c:v>43661</c:v>
                </c:pt>
                <c:pt idx="1957">
                  <c:v>43662</c:v>
                </c:pt>
                <c:pt idx="1958">
                  <c:v>43663</c:v>
                </c:pt>
                <c:pt idx="1959">
                  <c:v>43664</c:v>
                </c:pt>
                <c:pt idx="1960">
                  <c:v>43665</c:v>
                </c:pt>
                <c:pt idx="1961">
                  <c:v>43668</c:v>
                </c:pt>
                <c:pt idx="1962">
                  <c:v>43669</c:v>
                </c:pt>
                <c:pt idx="1963">
                  <c:v>43670</c:v>
                </c:pt>
                <c:pt idx="1964">
                  <c:v>43671</c:v>
                </c:pt>
                <c:pt idx="1965">
                  <c:v>43672</c:v>
                </c:pt>
                <c:pt idx="1966">
                  <c:v>43675</c:v>
                </c:pt>
                <c:pt idx="1967">
                  <c:v>43676</c:v>
                </c:pt>
                <c:pt idx="1968">
                  <c:v>43678</c:v>
                </c:pt>
                <c:pt idx="1969">
                  <c:v>43679</c:v>
                </c:pt>
                <c:pt idx="1970">
                  <c:v>43682</c:v>
                </c:pt>
                <c:pt idx="1971">
                  <c:v>43683</c:v>
                </c:pt>
                <c:pt idx="1972">
                  <c:v>43684</c:v>
                </c:pt>
                <c:pt idx="1973">
                  <c:v>43685</c:v>
                </c:pt>
                <c:pt idx="1974">
                  <c:v>43686</c:v>
                </c:pt>
                <c:pt idx="1975">
                  <c:v>43689</c:v>
                </c:pt>
                <c:pt idx="1976">
                  <c:v>43690</c:v>
                </c:pt>
                <c:pt idx="1977">
                  <c:v>43691</c:v>
                </c:pt>
                <c:pt idx="1978">
                  <c:v>43692</c:v>
                </c:pt>
                <c:pt idx="1979">
                  <c:v>43693</c:v>
                </c:pt>
                <c:pt idx="1980">
                  <c:v>43697</c:v>
                </c:pt>
                <c:pt idx="1981">
                  <c:v>43698</c:v>
                </c:pt>
                <c:pt idx="1982">
                  <c:v>43699</c:v>
                </c:pt>
                <c:pt idx="1983">
                  <c:v>43700</c:v>
                </c:pt>
                <c:pt idx="1984">
                  <c:v>43703</c:v>
                </c:pt>
                <c:pt idx="1985">
                  <c:v>43704</c:v>
                </c:pt>
                <c:pt idx="1986">
                  <c:v>43705</c:v>
                </c:pt>
                <c:pt idx="1987">
                  <c:v>43706</c:v>
                </c:pt>
                <c:pt idx="1988">
                  <c:v>43710</c:v>
                </c:pt>
                <c:pt idx="1989">
                  <c:v>43711</c:v>
                </c:pt>
                <c:pt idx="1990">
                  <c:v>43712</c:v>
                </c:pt>
                <c:pt idx="1991">
                  <c:v>43713</c:v>
                </c:pt>
                <c:pt idx="1992">
                  <c:v>43714</c:v>
                </c:pt>
                <c:pt idx="1993">
                  <c:v>43717</c:v>
                </c:pt>
                <c:pt idx="1994">
                  <c:v>43718</c:v>
                </c:pt>
                <c:pt idx="1995">
                  <c:v>43719</c:v>
                </c:pt>
                <c:pt idx="1996">
                  <c:v>43720</c:v>
                </c:pt>
                <c:pt idx="1997">
                  <c:v>43721</c:v>
                </c:pt>
                <c:pt idx="1998">
                  <c:v>43724</c:v>
                </c:pt>
                <c:pt idx="1999">
                  <c:v>43725</c:v>
                </c:pt>
                <c:pt idx="2000">
                  <c:v>43726</c:v>
                </c:pt>
                <c:pt idx="2001">
                  <c:v>43727</c:v>
                </c:pt>
                <c:pt idx="2002">
                  <c:v>43728</c:v>
                </c:pt>
                <c:pt idx="2003">
                  <c:v>43731</c:v>
                </c:pt>
                <c:pt idx="2004">
                  <c:v>43763</c:v>
                </c:pt>
                <c:pt idx="2005">
                  <c:v>43766</c:v>
                </c:pt>
                <c:pt idx="2006">
                  <c:v>43767</c:v>
                </c:pt>
                <c:pt idx="2007">
                  <c:v>43768</c:v>
                </c:pt>
                <c:pt idx="2008">
                  <c:v>43770</c:v>
                </c:pt>
                <c:pt idx="2009">
                  <c:v>43773</c:v>
                </c:pt>
                <c:pt idx="2010">
                  <c:v>43774</c:v>
                </c:pt>
                <c:pt idx="2011">
                  <c:v>43775</c:v>
                </c:pt>
                <c:pt idx="2012">
                  <c:v>43776</c:v>
                </c:pt>
                <c:pt idx="2013">
                  <c:v>43777</c:v>
                </c:pt>
                <c:pt idx="2014">
                  <c:v>43780</c:v>
                </c:pt>
                <c:pt idx="2015">
                  <c:v>43781</c:v>
                </c:pt>
                <c:pt idx="2016">
                  <c:v>43782</c:v>
                </c:pt>
                <c:pt idx="2017">
                  <c:v>43783</c:v>
                </c:pt>
                <c:pt idx="2018">
                  <c:v>43784</c:v>
                </c:pt>
                <c:pt idx="2019">
                  <c:v>43788</c:v>
                </c:pt>
                <c:pt idx="2020">
                  <c:v>43789</c:v>
                </c:pt>
                <c:pt idx="2021">
                  <c:v>43790</c:v>
                </c:pt>
                <c:pt idx="2022">
                  <c:v>43805</c:v>
                </c:pt>
                <c:pt idx="2023">
                  <c:v>43808</c:v>
                </c:pt>
                <c:pt idx="2024">
                  <c:v>43822</c:v>
                </c:pt>
                <c:pt idx="2025">
                  <c:v>43826</c:v>
                </c:pt>
                <c:pt idx="2026">
                  <c:v>43837</c:v>
                </c:pt>
                <c:pt idx="2027">
                  <c:v>43838</c:v>
                </c:pt>
                <c:pt idx="2028">
                  <c:v>43839</c:v>
                </c:pt>
                <c:pt idx="2029">
                  <c:v>43840</c:v>
                </c:pt>
                <c:pt idx="2030">
                  <c:v>43846</c:v>
                </c:pt>
                <c:pt idx="2031">
                  <c:v>43847</c:v>
                </c:pt>
                <c:pt idx="2032">
                  <c:v>43850</c:v>
                </c:pt>
                <c:pt idx="2033">
                  <c:v>43852</c:v>
                </c:pt>
                <c:pt idx="2034">
                  <c:v>43853</c:v>
                </c:pt>
              </c:numCache>
            </c:numRef>
          </c:cat>
          <c:val>
            <c:numRef>
              <c:f>Hoja5!$G$2:$G$2036</c:f>
              <c:numCache>
                <c:formatCode>0%</c:formatCode>
                <c:ptCount val="2035"/>
                <c:pt idx="0">
                  <c:v>0.25</c:v>
                </c:pt>
                <c:pt idx="1">
                  <c:v>0.25</c:v>
                </c:pt>
                <c:pt idx="2">
                  <c:v>0.25</c:v>
                </c:pt>
                <c:pt idx="3">
                  <c:v>0.25</c:v>
                </c:pt>
                <c:pt idx="4">
                  <c:v>0.25</c:v>
                </c:pt>
                <c:pt idx="5">
                  <c:v>0.25</c:v>
                </c:pt>
                <c:pt idx="6">
                  <c:v>0.25</c:v>
                </c:pt>
                <c:pt idx="7">
                  <c:v>0.25</c:v>
                </c:pt>
                <c:pt idx="8">
                  <c:v>0.25</c:v>
                </c:pt>
                <c:pt idx="9">
                  <c:v>0.25</c:v>
                </c:pt>
                <c:pt idx="10">
                  <c:v>0.25</c:v>
                </c:pt>
                <c:pt idx="11">
                  <c:v>0.25</c:v>
                </c:pt>
                <c:pt idx="12">
                  <c:v>0.25</c:v>
                </c:pt>
                <c:pt idx="13">
                  <c:v>0.25</c:v>
                </c:pt>
                <c:pt idx="14">
                  <c:v>0.25</c:v>
                </c:pt>
                <c:pt idx="15">
                  <c:v>0.25</c:v>
                </c:pt>
                <c:pt idx="16">
                  <c:v>0.25</c:v>
                </c:pt>
                <c:pt idx="17">
                  <c:v>0.25</c:v>
                </c:pt>
                <c:pt idx="18">
                  <c:v>0.25</c:v>
                </c:pt>
                <c:pt idx="19">
                  <c:v>0.25</c:v>
                </c:pt>
                <c:pt idx="20">
                  <c:v>0.25</c:v>
                </c:pt>
                <c:pt idx="21">
                  <c:v>0.25</c:v>
                </c:pt>
                <c:pt idx="22">
                  <c:v>0.25</c:v>
                </c:pt>
                <c:pt idx="23">
                  <c:v>0.25</c:v>
                </c:pt>
                <c:pt idx="24">
                  <c:v>0.25</c:v>
                </c:pt>
                <c:pt idx="25">
                  <c:v>0.25</c:v>
                </c:pt>
                <c:pt idx="26">
                  <c:v>0.25</c:v>
                </c:pt>
                <c:pt idx="27">
                  <c:v>0.25</c:v>
                </c:pt>
                <c:pt idx="28">
                  <c:v>0.25</c:v>
                </c:pt>
                <c:pt idx="29">
                  <c:v>0.25</c:v>
                </c:pt>
                <c:pt idx="30">
                  <c:v>0.25</c:v>
                </c:pt>
                <c:pt idx="31">
                  <c:v>0.25</c:v>
                </c:pt>
                <c:pt idx="32">
                  <c:v>0.25</c:v>
                </c:pt>
                <c:pt idx="33">
                  <c:v>0.25</c:v>
                </c:pt>
                <c:pt idx="34">
                  <c:v>0.25</c:v>
                </c:pt>
                <c:pt idx="35">
                  <c:v>0.25</c:v>
                </c:pt>
                <c:pt idx="36">
                  <c:v>0.25</c:v>
                </c:pt>
                <c:pt idx="37">
                  <c:v>0.25</c:v>
                </c:pt>
                <c:pt idx="38">
                  <c:v>0.25</c:v>
                </c:pt>
                <c:pt idx="39">
                  <c:v>0.25</c:v>
                </c:pt>
                <c:pt idx="40">
                  <c:v>0.25</c:v>
                </c:pt>
                <c:pt idx="41">
                  <c:v>0.25</c:v>
                </c:pt>
                <c:pt idx="42">
                  <c:v>0.25</c:v>
                </c:pt>
                <c:pt idx="43">
                  <c:v>0.25</c:v>
                </c:pt>
                <c:pt idx="44">
                  <c:v>0.25</c:v>
                </c:pt>
                <c:pt idx="45">
                  <c:v>0.25</c:v>
                </c:pt>
                <c:pt idx="46">
                  <c:v>0.25</c:v>
                </c:pt>
                <c:pt idx="47">
                  <c:v>0.25</c:v>
                </c:pt>
                <c:pt idx="48">
                  <c:v>0.25</c:v>
                </c:pt>
                <c:pt idx="49">
                  <c:v>0.25</c:v>
                </c:pt>
                <c:pt idx="50">
                  <c:v>0.25</c:v>
                </c:pt>
                <c:pt idx="51">
                  <c:v>0.25</c:v>
                </c:pt>
                <c:pt idx="52">
                  <c:v>0.25</c:v>
                </c:pt>
                <c:pt idx="53">
                  <c:v>0.25</c:v>
                </c:pt>
                <c:pt idx="54">
                  <c:v>0.25</c:v>
                </c:pt>
                <c:pt idx="55">
                  <c:v>0.25</c:v>
                </c:pt>
                <c:pt idx="56">
                  <c:v>0.25</c:v>
                </c:pt>
                <c:pt idx="57">
                  <c:v>0.25</c:v>
                </c:pt>
                <c:pt idx="58">
                  <c:v>0.25</c:v>
                </c:pt>
                <c:pt idx="59">
                  <c:v>0.25</c:v>
                </c:pt>
                <c:pt idx="60">
                  <c:v>0.25</c:v>
                </c:pt>
                <c:pt idx="61">
                  <c:v>0.25</c:v>
                </c:pt>
                <c:pt idx="62">
                  <c:v>0.25</c:v>
                </c:pt>
                <c:pt idx="63">
                  <c:v>0.25</c:v>
                </c:pt>
                <c:pt idx="64">
                  <c:v>0.25</c:v>
                </c:pt>
                <c:pt idx="65">
                  <c:v>0.25</c:v>
                </c:pt>
                <c:pt idx="66">
                  <c:v>0.25</c:v>
                </c:pt>
                <c:pt idx="67">
                  <c:v>0.25</c:v>
                </c:pt>
                <c:pt idx="68">
                  <c:v>0.25</c:v>
                </c:pt>
                <c:pt idx="69">
                  <c:v>0.25</c:v>
                </c:pt>
                <c:pt idx="70">
                  <c:v>0.25</c:v>
                </c:pt>
                <c:pt idx="71">
                  <c:v>0.25</c:v>
                </c:pt>
                <c:pt idx="72">
                  <c:v>0.25</c:v>
                </c:pt>
                <c:pt idx="73">
                  <c:v>0.25</c:v>
                </c:pt>
                <c:pt idx="74">
                  <c:v>0.25</c:v>
                </c:pt>
                <c:pt idx="75">
                  <c:v>0.25</c:v>
                </c:pt>
                <c:pt idx="76">
                  <c:v>0.25</c:v>
                </c:pt>
                <c:pt idx="77">
                  <c:v>0.25</c:v>
                </c:pt>
                <c:pt idx="78">
                  <c:v>0.25</c:v>
                </c:pt>
                <c:pt idx="79">
                  <c:v>0.25</c:v>
                </c:pt>
                <c:pt idx="80">
                  <c:v>0.25</c:v>
                </c:pt>
                <c:pt idx="81">
                  <c:v>0.25</c:v>
                </c:pt>
                <c:pt idx="82">
                  <c:v>0.25</c:v>
                </c:pt>
                <c:pt idx="83">
                  <c:v>0.25</c:v>
                </c:pt>
                <c:pt idx="84">
                  <c:v>0.25</c:v>
                </c:pt>
                <c:pt idx="85">
                  <c:v>0.25</c:v>
                </c:pt>
                <c:pt idx="86">
                  <c:v>0.25</c:v>
                </c:pt>
                <c:pt idx="87">
                  <c:v>0.25</c:v>
                </c:pt>
                <c:pt idx="88">
                  <c:v>0.25</c:v>
                </c:pt>
                <c:pt idx="89">
                  <c:v>0.25</c:v>
                </c:pt>
                <c:pt idx="90">
                  <c:v>0.25</c:v>
                </c:pt>
                <c:pt idx="91">
                  <c:v>0.25</c:v>
                </c:pt>
                <c:pt idx="92">
                  <c:v>0.25</c:v>
                </c:pt>
                <c:pt idx="93">
                  <c:v>0.25</c:v>
                </c:pt>
                <c:pt idx="94">
                  <c:v>0.25</c:v>
                </c:pt>
                <c:pt idx="95">
                  <c:v>0.25</c:v>
                </c:pt>
                <c:pt idx="96">
                  <c:v>0.25</c:v>
                </c:pt>
                <c:pt idx="97">
                  <c:v>0.25</c:v>
                </c:pt>
                <c:pt idx="98">
                  <c:v>0.25</c:v>
                </c:pt>
                <c:pt idx="99">
                  <c:v>0.25</c:v>
                </c:pt>
                <c:pt idx="100">
                  <c:v>0.25</c:v>
                </c:pt>
                <c:pt idx="101">
                  <c:v>0.25</c:v>
                </c:pt>
                <c:pt idx="102">
                  <c:v>0.25</c:v>
                </c:pt>
                <c:pt idx="103">
                  <c:v>0.25</c:v>
                </c:pt>
                <c:pt idx="104">
                  <c:v>0.25</c:v>
                </c:pt>
                <c:pt idx="105">
                  <c:v>0.25</c:v>
                </c:pt>
                <c:pt idx="106">
                  <c:v>0.25</c:v>
                </c:pt>
                <c:pt idx="107">
                  <c:v>0.25</c:v>
                </c:pt>
                <c:pt idx="108">
                  <c:v>0.25</c:v>
                </c:pt>
                <c:pt idx="109">
                  <c:v>0.25</c:v>
                </c:pt>
                <c:pt idx="110">
                  <c:v>0.25</c:v>
                </c:pt>
                <c:pt idx="111">
                  <c:v>0.25</c:v>
                </c:pt>
                <c:pt idx="112">
                  <c:v>0.25</c:v>
                </c:pt>
                <c:pt idx="113">
                  <c:v>0.25</c:v>
                </c:pt>
                <c:pt idx="114">
                  <c:v>0.25</c:v>
                </c:pt>
                <c:pt idx="115">
                  <c:v>0.25</c:v>
                </c:pt>
                <c:pt idx="116">
                  <c:v>0.25</c:v>
                </c:pt>
                <c:pt idx="117">
                  <c:v>0.25</c:v>
                </c:pt>
                <c:pt idx="118">
                  <c:v>0.2</c:v>
                </c:pt>
                <c:pt idx="119">
                  <c:v>0.2</c:v>
                </c:pt>
                <c:pt idx="120">
                  <c:v>0.2</c:v>
                </c:pt>
                <c:pt idx="121">
                  <c:v>0.2</c:v>
                </c:pt>
                <c:pt idx="122">
                  <c:v>0.2</c:v>
                </c:pt>
                <c:pt idx="123">
                  <c:v>0.2</c:v>
                </c:pt>
                <c:pt idx="124">
                  <c:v>0.2</c:v>
                </c:pt>
                <c:pt idx="125">
                  <c:v>0.2</c:v>
                </c:pt>
                <c:pt idx="126">
                  <c:v>0.2</c:v>
                </c:pt>
                <c:pt idx="127">
                  <c:v>0.2</c:v>
                </c:pt>
                <c:pt idx="128">
                  <c:v>0.2</c:v>
                </c:pt>
                <c:pt idx="129">
                  <c:v>0.2</c:v>
                </c:pt>
                <c:pt idx="130">
                  <c:v>0.2</c:v>
                </c:pt>
                <c:pt idx="131">
                  <c:v>0.2</c:v>
                </c:pt>
                <c:pt idx="132">
                  <c:v>0.2</c:v>
                </c:pt>
                <c:pt idx="133">
                  <c:v>0.2</c:v>
                </c:pt>
                <c:pt idx="134">
                  <c:v>0.2</c:v>
                </c:pt>
                <c:pt idx="135">
                  <c:v>0.2</c:v>
                </c:pt>
                <c:pt idx="136">
                  <c:v>0.2</c:v>
                </c:pt>
                <c:pt idx="137">
                  <c:v>0.2</c:v>
                </c:pt>
                <c:pt idx="138">
                  <c:v>0.2</c:v>
                </c:pt>
                <c:pt idx="139">
                  <c:v>0.2</c:v>
                </c:pt>
                <c:pt idx="140">
                  <c:v>0.2</c:v>
                </c:pt>
                <c:pt idx="141">
                  <c:v>0.2</c:v>
                </c:pt>
                <c:pt idx="142">
                  <c:v>0.2</c:v>
                </c:pt>
                <c:pt idx="143">
                  <c:v>0.2</c:v>
                </c:pt>
                <c:pt idx="144">
                  <c:v>0.2</c:v>
                </c:pt>
                <c:pt idx="145">
                  <c:v>0.2</c:v>
                </c:pt>
                <c:pt idx="146">
                  <c:v>0.2</c:v>
                </c:pt>
                <c:pt idx="147">
                  <c:v>0.2</c:v>
                </c:pt>
                <c:pt idx="148">
                  <c:v>0.2</c:v>
                </c:pt>
                <c:pt idx="149">
                  <c:v>0.2</c:v>
                </c:pt>
                <c:pt idx="150">
                  <c:v>0.2</c:v>
                </c:pt>
                <c:pt idx="151">
                  <c:v>0.2</c:v>
                </c:pt>
                <c:pt idx="152">
                  <c:v>0.2</c:v>
                </c:pt>
                <c:pt idx="153">
                  <c:v>0.2</c:v>
                </c:pt>
                <c:pt idx="154">
                  <c:v>0.2</c:v>
                </c:pt>
                <c:pt idx="155">
                  <c:v>0.2</c:v>
                </c:pt>
                <c:pt idx="156">
                  <c:v>0.2</c:v>
                </c:pt>
                <c:pt idx="157">
                  <c:v>0.2</c:v>
                </c:pt>
                <c:pt idx="158">
                  <c:v>0.2</c:v>
                </c:pt>
                <c:pt idx="159">
                  <c:v>0.2</c:v>
                </c:pt>
                <c:pt idx="160">
                  <c:v>0.2</c:v>
                </c:pt>
                <c:pt idx="161">
                  <c:v>0.2</c:v>
                </c:pt>
                <c:pt idx="162">
                  <c:v>0.2</c:v>
                </c:pt>
                <c:pt idx="163">
                  <c:v>0.2</c:v>
                </c:pt>
                <c:pt idx="164">
                  <c:v>0.2</c:v>
                </c:pt>
                <c:pt idx="165">
                  <c:v>0.2</c:v>
                </c:pt>
                <c:pt idx="166">
                  <c:v>0.2</c:v>
                </c:pt>
                <c:pt idx="167">
                  <c:v>0.2</c:v>
                </c:pt>
                <c:pt idx="168">
                  <c:v>0.2</c:v>
                </c:pt>
                <c:pt idx="169">
                  <c:v>0.2</c:v>
                </c:pt>
                <c:pt idx="170">
                  <c:v>0.2</c:v>
                </c:pt>
                <c:pt idx="171">
                  <c:v>0.2</c:v>
                </c:pt>
                <c:pt idx="172">
                  <c:v>0.2</c:v>
                </c:pt>
                <c:pt idx="173">
                  <c:v>0.2</c:v>
                </c:pt>
                <c:pt idx="174">
                  <c:v>0.2</c:v>
                </c:pt>
                <c:pt idx="175">
                  <c:v>0.2</c:v>
                </c:pt>
                <c:pt idx="176">
                  <c:v>0.2</c:v>
                </c:pt>
                <c:pt idx="177">
                  <c:v>0.2</c:v>
                </c:pt>
                <c:pt idx="178">
                  <c:v>0.2</c:v>
                </c:pt>
                <c:pt idx="179">
                  <c:v>0.2</c:v>
                </c:pt>
                <c:pt idx="180">
                  <c:v>0.2</c:v>
                </c:pt>
                <c:pt idx="181">
                  <c:v>0.2</c:v>
                </c:pt>
                <c:pt idx="182">
                  <c:v>0.2</c:v>
                </c:pt>
                <c:pt idx="183">
                  <c:v>0.2</c:v>
                </c:pt>
                <c:pt idx="184">
                  <c:v>0.2</c:v>
                </c:pt>
                <c:pt idx="185">
                  <c:v>0.2</c:v>
                </c:pt>
                <c:pt idx="186">
                  <c:v>0.2</c:v>
                </c:pt>
                <c:pt idx="187">
                  <c:v>0.2</c:v>
                </c:pt>
                <c:pt idx="188">
                  <c:v>0.2</c:v>
                </c:pt>
                <c:pt idx="189">
                  <c:v>0.2</c:v>
                </c:pt>
                <c:pt idx="190">
                  <c:v>0.2</c:v>
                </c:pt>
                <c:pt idx="191">
                  <c:v>0.2</c:v>
                </c:pt>
                <c:pt idx="192">
                  <c:v>0.2</c:v>
                </c:pt>
                <c:pt idx="193">
                  <c:v>0.2</c:v>
                </c:pt>
                <c:pt idx="194">
                  <c:v>0.2</c:v>
                </c:pt>
                <c:pt idx="195">
                  <c:v>0.2</c:v>
                </c:pt>
                <c:pt idx="196">
                  <c:v>0.2</c:v>
                </c:pt>
                <c:pt idx="197">
                  <c:v>0.2</c:v>
                </c:pt>
                <c:pt idx="198">
                  <c:v>0.2</c:v>
                </c:pt>
                <c:pt idx="199">
                  <c:v>0.2</c:v>
                </c:pt>
                <c:pt idx="200">
                  <c:v>0.2</c:v>
                </c:pt>
                <c:pt idx="201">
                  <c:v>0.2</c:v>
                </c:pt>
                <c:pt idx="202">
                  <c:v>0.2</c:v>
                </c:pt>
                <c:pt idx="203">
                  <c:v>0.2</c:v>
                </c:pt>
                <c:pt idx="204">
                  <c:v>0.2</c:v>
                </c:pt>
                <c:pt idx="205">
                  <c:v>0.2</c:v>
                </c:pt>
                <c:pt idx="206">
                  <c:v>0.2</c:v>
                </c:pt>
                <c:pt idx="207">
                  <c:v>0.2</c:v>
                </c:pt>
                <c:pt idx="208">
                  <c:v>0.2</c:v>
                </c:pt>
                <c:pt idx="209">
                  <c:v>0.2</c:v>
                </c:pt>
                <c:pt idx="210">
                  <c:v>0.2</c:v>
                </c:pt>
                <c:pt idx="211">
                  <c:v>0.2</c:v>
                </c:pt>
                <c:pt idx="212">
                  <c:v>0.2</c:v>
                </c:pt>
                <c:pt idx="213">
                  <c:v>0.2</c:v>
                </c:pt>
                <c:pt idx="214">
                  <c:v>0.2</c:v>
                </c:pt>
                <c:pt idx="215">
                  <c:v>0.2</c:v>
                </c:pt>
                <c:pt idx="216">
                  <c:v>0.2</c:v>
                </c:pt>
                <c:pt idx="217">
                  <c:v>0.2</c:v>
                </c:pt>
                <c:pt idx="218">
                  <c:v>0.2</c:v>
                </c:pt>
                <c:pt idx="219">
                  <c:v>0.2</c:v>
                </c:pt>
                <c:pt idx="220">
                  <c:v>0.2</c:v>
                </c:pt>
                <c:pt idx="221">
                  <c:v>0.2</c:v>
                </c:pt>
                <c:pt idx="222">
                  <c:v>0.2</c:v>
                </c:pt>
                <c:pt idx="223">
                  <c:v>0.2</c:v>
                </c:pt>
                <c:pt idx="224">
                  <c:v>0.2</c:v>
                </c:pt>
                <c:pt idx="225">
                  <c:v>0.2</c:v>
                </c:pt>
                <c:pt idx="226">
                  <c:v>0.2</c:v>
                </c:pt>
                <c:pt idx="227">
                  <c:v>0.2</c:v>
                </c:pt>
                <c:pt idx="228">
                  <c:v>0.2</c:v>
                </c:pt>
                <c:pt idx="229">
                  <c:v>0.2</c:v>
                </c:pt>
                <c:pt idx="230">
                  <c:v>0.2</c:v>
                </c:pt>
                <c:pt idx="231">
                  <c:v>0.2</c:v>
                </c:pt>
                <c:pt idx="232">
                  <c:v>0.2</c:v>
                </c:pt>
                <c:pt idx="233">
                  <c:v>0.2</c:v>
                </c:pt>
                <c:pt idx="234">
                  <c:v>0.2</c:v>
                </c:pt>
                <c:pt idx="235">
                  <c:v>0.2</c:v>
                </c:pt>
                <c:pt idx="236">
                  <c:v>0.2</c:v>
                </c:pt>
                <c:pt idx="237">
                  <c:v>0.2</c:v>
                </c:pt>
                <c:pt idx="238">
                  <c:v>0.2</c:v>
                </c:pt>
                <c:pt idx="239">
                  <c:v>0.2</c:v>
                </c:pt>
                <c:pt idx="240">
                  <c:v>0.2</c:v>
                </c:pt>
                <c:pt idx="241">
                  <c:v>0.2</c:v>
                </c:pt>
                <c:pt idx="242">
                  <c:v>0.2</c:v>
                </c:pt>
                <c:pt idx="243">
                  <c:v>0.2</c:v>
                </c:pt>
                <c:pt idx="244">
                  <c:v>0.2</c:v>
                </c:pt>
                <c:pt idx="245">
                  <c:v>0.2</c:v>
                </c:pt>
                <c:pt idx="246">
                  <c:v>0.2</c:v>
                </c:pt>
                <c:pt idx="247">
                  <c:v>0.2</c:v>
                </c:pt>
                <c:pt idx="248">
                  <c:v>0.2</c:v>
                </c:pt>
                <c:pt idx="249">
                  <c:v>0.2</c:v>
                </c:pt>
                <c:pt idx="250">
                  <c:v>0.2</c:v>
                </c:pt>
                <c:pt idx="251">
                  <c:v>0.2</c:v>
                </c:pt>
                <c:pt idx="252">
                  <c:v>0.2</c:v>
                </c:pt>
                <c:pt idx="253">
                  <c:v>0.2</c:v>
                </c:pt>
                <c:pt idx="254">
                  <c:v>0.2</c:v>
                </c:pt>
                <c:pt idx="255">
                  <c:v>0.2</c:v>
                </c:pt>
                <c:pt idx="256">
                  <c:v>0.2</c:v>
                </c:pt>
                <c:pt idx="257">
                  <c:v>0.2</c:v>
                </c:pt>
                <c:pt idx="258">
                  <c:v>0.2</c:v>
                </c:pt>
                <c:pt idx="259">
                  <c:v>0.2</c:v>
                </c:pt>
                <c:pt idx="260">
                  <c:v>0.2</c:v>
                </c:pt>
                <c:pt idx="261">
                  <c:v>0.2</c:v>
                </c:pt>
                <c:pt idx="262">
                  <c:v>0.2</c:v>
                </c:pt>
                <c:pt idx="263">
                  <c:v>0.2</c:v>
                </c:pt>
                <c:pt idx="264">
                  <c:v>0.2</c:v>
                </c:pt>
                <c:pt idx="265">
                  <c:v>0.2</c:v>
                </c:pt>
                <c:pt idx="266">
                  <c:v>0.2</c:v>
                </c:pt>
                <c:pt idx="267">
                  <c:v>0.2</c:v>
                </c:pt>
                <c:pt idx="268">
                  <c:v>0.2</c:v>
                </c:pt>
                <c:pt idx="269">
                  <c:v>0.2</c:v>
                </c:pt>
                <c:pt idx="270">
                  <c:v>0.2</c:v>
                </c:pt>
                <c:pt idx="271">
                  <c:v>0.2</c:v>
                </c:pt>
                <c:pt idx="272">
                  <c:v>0.2</c:v>
                </c:pt>
                <c:pt idx="273">
                  <c:v>0.2</c:v>
                </c:pt>
                <c:pt idx="274">
                  <c:v>0.2</c:v>
                </c:pt>
                <c:pt idx="275">
                  <c:v>0.2</c:v>
                </c:pt>
                <c:pt idx="276">
                  <c:v>0.2</c:v>
                </c:pt>
                <c:pt idx="277">
                  <c:v>0.2</c:v>
                </c:pt>
                <c:pt idx="278">
                  <c:v>0.2</c:v>
                </c:pt>
                <c:pt idx="279">
                  <c:v>0.2</c:v>
                </c:pt>
                <c:pt idx="280">
                  <c:v>0.2</c:v>
                </c:pt>
                <c:pt idx="281">
                  <c:v>0.2</c:v>
                </c:pt>
                <c:pt idx="282">
                  <c:v>0.2</c:v>
                </c:pt>
                <c:pt idx="283">
                  <c:v>0.2</c:v>
                </c:pt>
                <c:pt idx="284">
                  <c:v>0.2</c:v>
                </c:pt>
                <c:pt idx="285">
                  <c:v>0.2</c:v>
                </c:pt>
                <c:pt idx="286">
                  <c:v>0.2</c:v>
                </c:pt>
                <c:pt idx="287">
                  <c:v>0.2</c:v>
                </c:pt>
                <c:pt idx="288">
                  <c:v>0.2</c:v>
                </c:pt>
                <c:pt idx="289">
                  <c:v>0.2</c:v>
                </c:pt>
                <c:pt idx="290">
                  <c:v>0.2</c:v>
                </c:pt>
                <c:pt idx="291">
                  <c:v>0.2</c:v>
                </c:pt>
                <c:pt idx="292">
                  <c:v>0.2</c:v>
                </c:pt>
                <c:pt idx="293">
                  <c:v>0.2</c:v>
                </c:pt>
                <c:pt idx="294">
                  <c:v>0.2</c:v>
                </c:pt>
                <c:pt idx="295">
                  <c:v>0.2</c:v>
                </c:pt>
                <c:pt idx="296">
                  <c:v>0.2</c:v>
                </c:pt>
                <c:pt idx="297">
                  <c:v>0.2</c:v>
                </c:pt>
                <c:pt idx="298">
                  <c:v>0.2</c:v>
                </c:pt>
                <c:pt idx="299">
                  <c:v>0.2</c:v>
                </c:pt>
                <c:pt idx="300">
                  <c:v>0.2</c:v>
                </c:pt>
                <c:pt idx="301">
                  <c:v>0.2</c:v>
                </c:pt>
                <c:pt idx="302">
                  <c:v>0.2</c:v>
                </c:pt>
                <c:pt idx="303">
                  <c:v>0.2</c:v>
                </c:pt>
                <c:pt idx="304">
                  <c:v>0.2</c:v>
                </c:pt>
                <c:pt idx="305">
                  <c:v>0.2</c:v>
                </c:pt>
                <c:pt idx="306">
                  <c:v>0.2</c:v>
                </c:pt>
                <c:pt idx="307">
                  <c:v>0.2</c:v>
                </c:pt>
                <c:pt idx="308">
                  <c:v>0.2</c:v>
                </c:pt>
                <c:pt idx="309">
                  <c:v>0.2</c:v>
                </c:pt>
                <c:pt idx="310">
                  <c:v>0.2</c:v>
                </c:pt>
                <c:pt idx="311">
                  <c:v>0.2</c:v>
                </c:pt>
                <c:pt idx="312">
                  <c:v>0.2</c:v>
                </c:pt>
                <c:pt idx="313">
                  <c:v>0.2</c:v>
                </c:pt>
                <c:pt idx="314">
                  <c:v>0.2</c:v>
                </c:pt>
                <c:pt idx="315">
                  <c:v>0.2</c:v>
                </c:pt>
                <c:pt idx="316">
                  <c:v>0.2</c:v>
                </c:pt>
                <c:pt idx="317">
                  <c:v>0.2</c:v>
                </c:pt>
                <c:pt idx="318">
                  <c:v>0.2</c:v>
                </c:pt>
                <c:pt idx="319">
                  <c:v>0.2</c:v>
                </c:pt>
                <c:pt idx="320">
                  <c:v>0.2</c:v>
                </c:pt>
                <c:pt idx="321">
                  <c:v>0.2</c:v>
                </c:pt>
                <c:pt idx="322">
                  <c:v>0.2</c:v>
                </c:pt>
                <c:pt idx="323">
                  <c:v>0.2</c:v>
                </c:pt>
                <c:pt idx="324">
                  <c:v>0.2</c:v>
                </c:pt>
                <c:pt idx="325">
                  <c:v>0.2</c:v>
                </c:pt>
                <c:pt idx="326">
                  <c:v>0.2</c:v>
                </c:pt>
                <c:pt idx="327">
                  <c:v>0.2</c:v>
                </c:pt>
                <c:pt idx="328">
                  <c:v>0.2</c:v>
                </c:pt>
                <c:pt idx="329">
                  <c:v>0.2</c:v>
                </c:pt>
                <c:pt idx="330">
                  <c:v>0.2</c:v>
                </c:pt>
                <c:pt idx="331">
                  <c:v>0.2</c:v>
                </c:pt>
                <c:pt idx="332">
                  <c:v>0.2</c:v>
                </c:pt>
                <c:pt idx="333">
                  <c:v>0.2</c:v>
                </c:pt>
                <c:pt idx="334">
                  <c:v>0.2</c:v>
                </c:pt>
                <c:pt idx="335">
                  <c:v>0.2</c:v>
                </c:pt>
                <c:pt idx="336">
                  <c:v>0.2</c:v>
                </c:pt>
                <c:pt idx="337">
                  <c:v>0.2</c:v>
                </c:pt>
                <c:pt idx="338">
                  <c:v>0.2</c:v>
                </c:pt>
                <c:pt idx="339">
                  <c:v>0.2</c:v>
                </c:pt>
                <c:pt idx="340">
                  <c:v>0.2</c:v>
                </c:pt>
                <c:pt idx="341">
                  <c:v>0.2</c:v>
                </c:pt>
                <c:pt idx="342">
                  <c:v>0.2</c:v>
                </c:pt>
                <c:pt idx="343">
                  <c:v>0.2</c:v>
                </c:pt>
                <c:pt idx="344">
                  <c:v>0.2</c:v>
                </c:pt>
                <c:pt idx="345">
                  <c:v>0.2</c:v>
                </c:pt>
                <c:pt idx="346">
                  <c:v>0.2</c:v>
                </c:pt>
                <c:pt idx="347">
                  <c:v>0.2</c:v>
                </c:pt>
                <c:pt idx="348">
                  <c:v>0.2</c:v>
                </c:pt>
                <c:pt idx="349">
                  <c:v>0.2</c:v>
                </c:pt>
                <c:pt idx="350">
                  <c:v>0.2</c:v>
                </c:pt>
                <c:pt idx="351">
                  <c:v>0.2</c:v>
                </c:pt>
                <c:pt idx="352">
                  <c:v>0.2</c:v>
                </c:pt>
                <c:pt idx="353">
                  <c:v>0.2</c:v>
                </c:pt>
                <c:pt idx="354">
                  <c:v>0.2</c:v>
                </c:pt>
                <c:pt idx="355">
                  <c:v>0.2</c:v>
                </c:pt>
                <c:pt idx="356">
                  <c:v>0.2</c:v>
                </c:pt>
                <c:pt idx="357">
                  <c:v>0.2</c:v>
                </c:pt>
                <c:pt idx="358">
                  <c:v>0.2</c:v>
                </c:pt>
                <c:pt idx="359">
                  <c:v>0.2</c:v>
                </c:pt>
                <c:pt idx="360">
                  <c:v>0.2</c:v>
                </c:pt>
                <c:pt idx="361">
                  <c:v>0.2</c:v>
                </c:pt>
                <c:pt idx="362">
                  <c:v>0.2</c:v>
                </c:pt>
                <c:pt idx="363">
                  <c:v>0.2</c:v>
                </c:pt>
                <c:pt idx="364">
                  <c:v>0.2</c:v>
                </c:pt>
                <c:pt idx="365">
                  <c:v>0.2</c:v>
                </c:pt>
                <c:pt idx="366">
                  <c:v>0.2</c:v>
                </c:pt>
                <c:pt idx="367">
                  <c:v>0.2</c:v>
                </c:pt>
                <c:pt idx="368">
                  <c:v>0.2</c:v>
                </c:pt>
                <c:pt idx="369">
                  <c:v>0.2</c:v>
                </c:pt>
                <c:pt idx="370">
                  <c:v>0.2</c:v>
                </c:pt>
                <c:pt idx="371">
                  <c:v>0.2</c:v>
                </c:pt>
                <c:pt idx="372">
                  <c:v>0.2</c:v>
                </c:pt>
                <c:pt idx="373">
                  <c:v>0.2</c:v>
                </c:pt>
                <c:pt idx="374">
                  <c:v>0.2</c:v>
                </c:pt>
                <c:pt idx="375">
                  <c:v>0.2</c:v>
                </c:pt>
                <c:pt idx="376">
                  <c:v>0.2</c:v>
                </c:pt>
                <c:pt idx="377">
                  <c:v>0.2</c:v>
                </c:pt>
                <c:pt idx="378">
                  <c:v>0.2</c:v>
                </c:pt>
                <c:pt idx="379">
                  <c:v>0.2</c:v>
                </c:pt>
                <c:pt idx="380">
                  <c:v>0.2</c:v>
                </c:pt>
                <c:pt idx="381">
                  <c:v>0.2</c:v>
                </c:pt>
                <c:pt idx="382">
                  <c:v>0.2</c:v>
                </c:pt>
                <c:pt idx="383">
                  <c:v>0.2</c:v>
                </c:pt>
                <c:pt idx="384">
                  <c:v>0.2</c:v>
                </c:pt>
                <c:pt idx="385">
                  <c:v>0.2</c:v>
                </c:pt>
                <c:pt idx="386">
                  <c:v>0.2</c:v>
                </c:pt>
                <c:pt idx="387">
                  <c:v>0.2</c:v>
                </c:pt>
                <c:pt idx="388">
                  <c:v>0.2</c:v>
                </c:pt>
                <c:pt idx="389">
                  <c:v>0.2</c:v>
                </c:pt>
                <c:pt idx="390">
                  <c:v>0.2</c:v>
                </c:pt>
                <c:pt idx="391">
                  <c:v>0.2</c:v>
                </c:pt>
                <c:pt idx="392">
                  <c:v>0.2</c:v>
                </c:pt>
                <c:pt idx="393">
                  <c:v>0.2</c:v>
                </c:pt>
                <c:pt idx="394">
                  <c:v>0.2</c:v>
                </c:pt>
                <c:pt idx="395">
                  <c:v>0.2</c:v>
                </c:pt>
                <c:pt idx="396">
                  <c:v>0.2</c:v>
                </c:pt>
                <c:pt idx="397">
                  <c:v>0.2</c:v>
                </c:pt>
                <c:pt idx="398">
                  <c:v>0.2</c:v>
                </c:pt>
                <c:pt idx="399">
                  <c:v>0.2</c:v>
                </c:pt>
                <c:pt idx="400">
                  <c:v>0.2</c:v>
                </c:pt>
                <c:pt idx="401">
                  <c:v>0.2</c:v>
                </c:pt>
                <c:pt idx="402">
                  <c:v>0.2</c:v>
                </c:pt>
                <c:pt idx="403">
                  <c:v>0.2</c:v>
                </c:pt>
                <c:pt idx="404">
                  <c:v>0.2</c:v>
                </c:pt>
                <c:pt idx="405">
                  <c:v>0.2</c:v>
                </c:pt>
                <c:pt idx="406">
                  <c:v>0.2</c:v>
                </c:pt>
                <c:pt idx="407">
                  <c:v>0.2</c:v>
                </c:pt>
                <c:pt idx="408">
                  <c:v>0.2</c:v>
                </c:pt>
                <c:pt idx="409">
                  <c:v>0.2</c:v>
                </c:pt>
                <c:pt idx="410">
                  <c:v>0.2</c:v>
                </c:pt>
                <c:pt idx="411">
                  <c:v>0.2</c:v>
                </c:pt>
                <c:pt idx="412">
                  <c:v>0.2</c:v>
                </c:pt>
                <c:pt idx="413">
                  <c:v>0.2</c:v>
                </c:pt>
                <c:pt idx="414">
                  <c:v>0.2</c:v>
                </c:pt>
                <c:pt idx="415">
                  <c:v>0.2</c:v>
                </c:pt>
                <c:pt idx="416">
                  <c:v>0.2</c:v>
                </c:pt>
                <c:pt idx="417">
                  <c:v>0.2</c:v>
                </c:pt>
                <c:pt idx="418">
                  <c:v>0.2</c:v>
                </c:pt>
                <c:pt idx="419">
                  <c:v>0.2</c:v>
                </c:pt>
                <c:pt idx="420">
                  <c:v>0.2</c:v>
                </c:pt>
                <c:pt idx="421">
                  <c:v>0.2</c:v>
                </c:pt>
                <c:pt idx="422">
                  <c:v>0.2</c:v>
                </c:pt>
                <c:pt idx="423">
                  <c:v>0.2</c:v>
                </c:pt>
                <c:pt idx="424">
                  <c:v>0.2</c:v>
                </c:pt>
                <c:pt idx="425">
                  <c:v>0.2</c:v>
                </c:pt>
                <c:pt idx="426">
                  <c:v>0.2</c:v>
                </c:pt>
                <c:pt idx="427">
                  <c:v>0.2</c:v>
                </c:pt>
                <c:pt idx="428">
                  <c:v>0.2</c:v>
                </c:pt>
                <c:pt idx="429">
                  <c:v>0.2</c:v>
                </c:pt>
                <c:pt idx="430">
                  <c:v>0.2</c:v>
                </c:pt>
                <c:pt idx="431">
                  <c:v>0.2</c:v>
                </c:pt>
                <c:pt idx="432">
                  <c:v>0.2</c:v>
                </c:pt>
                <c:pt idx="433">
                  <c:v>0.2</c:v>
                </c:pt>
                <c:pt idx="434">
                  <c:v>0.2</c:v>
                </c:pt>
                <c:pt idx="435">
                  <c:v>0.2</c:v>
                </c:pt>
                <c:pt idx="436">
                  <c:v>0.2</c:v>
                </c:pt>
                <c:pt idx="437">
                  <c:v>0.2</c:v>
                </c:pt>
                <c:pt idx="438">
                  <c:v>0.2</c:v>
                </c:pt>
                <c:pt idx="439">
                  <c:v>0.2</c:v>
                </c:pt>
                <c:pt idx="440">
                  <c:v>0.2</c:v>
                </c:pt>
                <c:pt idx="441">
                  <c:v>0.2</c:v>
                </c:pt>
                <c:pt idx="442">
                  <c:v>0.2</c:v>
                </c:pt>
                <c:pt idx="443">
                  <c:v>0.2</c:v>
                </c:pt>
                <c:pt idx="444">
                  <c:v>0.2</c:v>
                </c:pt>
                <c:pt idx="445">
                  <c:v>0.2</c:v>
                </c:pt>
                <c:pt idx="446">
                  <c:v>0.2</c:v>
                </c:pt>
                <c:pt idx="447">
                  <c:v>0.2</c:v>
                </c:pt>
                <c:pt idx="448">
                  <c:v>0.2</c:v>
                </c:pt>
                <c:pt idx="449">
                  <c:v>0.2</c:v>
                </c:pt>
                <c:pt idx="450">
                  <c:v>0.2</c:v>
                </c:pt>
                <c:pt idx="451">
                  <c:v>0.2</c:v>
                </c:pt>
                <c:pt idx="452">
                  <c:v>0.2</c:v>
                </c:pt>
                <c:pt idx="453">
                  <c:v>0.2</c:v>
                </c:pt>
                <c:pt idx="454">
                  <c:v>0.2</c:v>
                </c:pt>
                <c:pt idx="455">
                  <c:v>0.2</c:v>
                </c:pt>
                <c:pt idx="456">
                  <c:v>0.2</c:v>
                </c:pt>
                <c:pt idx="457">
                  <c:v>0.2</c:v>
                </c:pt>
                <c:pt idx="458">
                  <c:v>0.2</c:v>
                </c:pt>
                <c:pt idx="459">
                  <c:v>0.2</c:v>
                </c:pt>
                <c:pt idx="460">
                  <c:v>0.2</c:v>
                </c:pt>
                <c:pt idx="461">
                  <c:v>0.2</c:v>
                </c:pt>
                <c:pt idx="462">
                  <c:v>0.2</c:v>
                </c:pt>
                <c:pt idx="463">
                  <c:v>0.2</c:v>
                </c:pt>
                <c:pt idx="464">
                  <c:v>0.2</c:v>
                </c:pt>
                <c:pt idx="465">
                  <c:v>0.2</c:v>
                </c:pt>
                <c:pt idx="466">
                  <c:v>0.2</c:v>
                </c:pt>
                <c:pt idx="467">
                  <c:v>0.2</c:v>
                </c:pt>
                <c:pt idx="468">
                  <c:v>0.2</c:v>
                </c:pt>
                <c:pt idx="469">
                  <c:v>0.2</c:v>
                </c:pt>
                <c:pt idx="470">
                  <c:v>0.2</c:v>
                </c:pt>
                <c:pt idx="471">
                  <c:v>0.2</c:v>
                </c:pt>
                <c:pt idx="472">
                  <c:v>0.2</c:v>
                </c:pt>
                <c:pt idx="473">
                  <c:v>0.2</c:v>
                </c:pt>
                <c:pt idx="474">
                  <c:v>0.2</c:v>
                </c:pt>
                <c:pt idx="475">
                  <c:v>0.2</c:v>
                </c:pt>
                <c:pt idx="476">
                  <c:v>0.2</c:v>
                </c:pt>
                <c:pt idx="477">
                  <c:v>0.2</c:v>
                </c:pt>
                <c:pt idx="478">
                  <c:v>0.2</c:v>
                </c:pt>
                <c:pt idx="479">
                  <c:v>0.2</c:v>
                </c:pt>
                <c:pt idx="480">
                  <c:v>0.2</c:v>
                </c:pt>
                <c:pt idx="481">
                  <c:v>0.2</c:v>
                </c:pt>
                <c:pt idx="482">
                  <c:v>0.2</c:v>
                </c:pt>
                <c:pt idx="483">
                  <c:v>0.2</c:v>
                </c:pt>
                <c:pt idx="484">
                  <c:v>0.2</c:v>
                </c:pt>
                <c:pt idx="485">
                  <c:v>0.2</c:v>
                </c:pt>
                <c:pt idx="486">
                  <c:v>0.2</c:v>
                </c:pt>
                <c:pt idx="487">
                  <c:v>0.2</c:v>
                </c:pt>
                <c:pt idx="488">
                  <c:v>0.2</c:v>
                </c:pt>
                <c:pt idx="489">
                  <c:v>0.2</c:v>
                </c:pt>
                <c:pt idx="490">
                  <c:v>0.2</c:v>
                </c:pt>
                <c:pt idx="491">
                  <c:v>0.2</c:v>
                </c:pt>
                <c:pt idx="492">
                  <c:v>0.2</c:v>
                </c:pt>
                <c:pt idx="493">
                  <c:v>0.2</c:v>
                </c:pt>
                <c:pt idx="494">
                  <c:v>0.2</c:v>
                </c:pt>
                <c:pt idx="495">
                  <c:v>0.2</c:v>
                </c:pt>
                <c:pt idx="496">
                  <c:v>0.2</c:v>
                </c:pt>
                <c:pt idx="497">
                  <c:v>0.2</c:v>
                </c:pt>
                <c:pt idx="498">
                  <c:v>0.2</c:v>
                </c:pt>
                <c:pt idx="499">
                  <c:v>0.2</c:v>
                </c:pt>
                <c:pt idx="500">
                  <c:v>0.2</c:v>
                </c:pt>
                <c:pt idx="501">
                  <c:v>0.2</c:v>
                </c:pt>
                <c:pt idx="502">
                  <c:v>0.2</c:v>
                </c:pt>
                <c:pt idx="503">
                  <c:v>0.2</c:v>
                </c:pt>
                <c:pt idx="504">
                  <c:v>0.2</c:v>
                </c:pt>
                <c:pt idx="505">
                  <c:v>0.2</c:v>
                </c:pt>
                <c:pt idx="506">
                  <c:v>0.2</c:v>
                </c:pt>
                <c:pt idx="507">
                  <c:v>0.2</c:v>
                </c:pt>
                <c:pt idx="508">
                  <c:v>0.2</c:v>
                </c:pt>
                <c:pt idx="509">
                  <c:v>0.2</c:v>
                </c:pt>
                <c:pt idx="510">
                  <c:v>0.2</c:v>
                </c:pt>
                <c:pt idx="511">
                  <c:v>0.2</c:v>
                </c:pt>
                <c:pt idx="512">
                  <c:v>0.2</c:v>
                </c:pt>
                <c:pt idx="513">
                  <c:v>0.2</c:v>
                </c:pt>
                <c:pt idx="514">
                  <c:v>0.2</c:v>
                </c:pt>
                <c:pt idx="515">
                  <c:v>0.2</c:v>
                </c:pt>
                <c:pt idx="516">
                  <c:v>0.2</c:v>
                </c:pt>
                <c:pt idx="517">
                  <c:v>0.2</c:v>
                </c:pt>
                <c:pt idx="518">
                  <c:v>0.2</c:v>
                </c:pt>
                <c:pt idx="519">
                  <c:v>0.2</c:v>
                </c:pt>
                <c:pt idx="520">
                  <c:v>0.2</c:v>
                </c:pt>
                <c:pt idx="521">
                  <c:v>0.2</c:v>
                </c:pt>
                <c:pt idx="522">
                  <c:v>0.2</c:v>
                </c:pt>
                <c:pt idx="523">
                  <c:v>0.2</c:v>
                </c:pt>
                <c:pt idx="524">
                  <c:v>0.2</c:v>
                </c:pt>
                <c:pt idx="525">
                  <c:v>0.2</c:v>
                </c:pt>
                <c:pt idx="526">
                  <c:v>0.2</c:v>
                </c:pt>
                <c:pt idx="527">
                  <c:v>0.2</c:v>
                </c:pt>
                <c:pt idx="528">
                  <c:v>0.2</c:v>
                </c:pt>
                <c:pt idx="529">
                  <c:v>0.2</c:v>
                </c:pt>
                <c:pt idx="530">
                  <c:v>0.2</c:v>
                </c:pt>
                <c:pt idx="531">
                  <c:v>0.2</c:v>
                </c:pt>
                <c:pt idx="532">
                  <c:v>0.2</c:v>
                </c:pt>
                <c:pt idx="533">
                  <c:v>0.2</c:v>
                </c:pt>
                <c:pt idx="534">
                  <c:v>0.2</c:v>
                </c:pt>
                <c:pt idx="535">
                  <c:v>0.2</c:v>
                </c:pt>
                <c:pt idx="536">
                  <c:v>0.2</c:v>
                </c:pt>
                <c:pt idx="537">
                  <c:v>0.2</c:v>
                </c:pt>
                <c:pt idx="538">
                  <c:v>0.2</c:v>
                </c:pt>
                <c:pt idx="539">
                  <c:v>0.2</c:v>
                </c:pt>
                <c:pt idx="540">
                  <c:v>0.2</c:v>
                </c:pt>
                <c:pt idx="541">
                  <c:v>0.2</c:v>
                </c:pt>
                <c:pt idx="542">
                  <c:v>0.2</c:v>
                </c:pt>
                <c:pt idx="543">
                  <c:v>0.2</c:v>
                </c:pt>
                <c:pt idx="544">
                  <c:v>0.2</c:v>
                </c:pt>
                <c:pt idx="545">
                  <c:v>0.2</c:v>
                </c:pt>
                <c:pt idx="546">
                  <c:v>0.2</c:v>
                </c:pt>
                <c:pt idx="547">
                  <c:v>0.2</c:v>
                </c:pt>
                <c:pt idx="548">
                  <c:v>0.2</c:v>
                </c:pt>
                <c:pt idx="549">
                  <c:v>0.2</c:v>
                </c:pt>
                <c:pt idx="550">
                  <c:v>0.2</c:v>
                </c:pt>
                <c:pt idx="551">
                  <c:v>0.2</c:v>
                </c:pt>
                <c:pt idx="552">
                  <c:v>0.2</c:v>
                </c:pt>
                <c:pt idx="553">
                  <c:v>0.2</c:v>
                </c:pt>
                <c:pt idx="554">
                  <c:v>0.2</c:v>
                </c:pt>
                <c:pt idx="555">
                  <c:v>0.2</c:v>
                </c:pt>
                <c:pt idx="556">
                  <c:v>0.2</c:v>
                </c:pt>
                <c:pt idx="557">
                  <c:v>0.2</c:v>
                </c:pt>
                <c:pt idx="558">
                  <c:v>0.2</c:v>
                </c:pt>
                <c:pt idx="559">
                  <c:v>0.2</c:v>
                </c:pt>
                <c:pt idx="560">
                  <c:v>0.2</c:v>
                </c:pt>
                <c:pt idx="561">
                  <c:v>0.2</c:v>
                </c:pt>
                <c:pt idx="562">
                  <c:v>0.2</c:v>
                </c:pt>
                <c:pt idx="563">
                  <c:v>0.2</c:v>
                </c:pt>
                <c:pt idx="564">
                  <c:v>0.2</c:v>
                </c:pt>
                <c:pt idx="565">
                  <c:v>0.2</c:v>
                </c:pt>
                <c:pt idx="566">
                  <c:v>0.2</c:v>
                </c:pt>
                <c:pt idx="567">
                  <c:v>0.2</c:v>
                </c:pt>
                <c:pt idx="568">
                  <c:v>0.2</c:v>
                </c:pt>
                <c:pt idx="569">
                  <c:v>0.2</c:v>
                </c:pt>
                <c:pt idx="570">
                  <c:v>0.2</c:v>
                </c:pt>
                <c:pt idx="571">
                  <c:v>0.2</c:v>
                </c:pt>
                <c:pt idx="572">
                  <c:v>0.2</c:v>
                </c:pt>
                <c:pt idx="573">
                  <c:v>0.2</c:v>
                </c:pt>
                <c:pt idx="574">
                  <c:v>0.2</c:v>
                </c:pt>
                <c:pt idx="575">
                  <c:v>0.2</c:v>
                </c:pt>
                <c:pt idx="576">
                  <c:v>0.2</c:v>
                </c:pt>
                <c:pt idx="577">
                  <c:v>0.2</c:v>
                </c:pt>
                <c:pt idx="578">
                  <c:v>0.2</c:v>
                </c:pt>
                <c:pt idx="579">
                  <c:v>0.2</c:v>
                </c:pt>
                <c:pt idx="580">
                  <c:v>0.2</c:v>
                </c:pt>
                <c:pt idx="581">
                  <c:v>0.2</c:v>
                </c:pt>
                <c:pt idx="582">
                  <c:v>0.2</c:v>
                </c:pt>
                <c:pt idx="583">
                  <c:v>0.2</c:v>
                </c:pt>
                <c:pt idx="584">
                  <c:v>0.2</c:v>
                </c:pt>
                <c:pt idx="585">
                  <c:v>0.2</c:v>
                </c:pt>
                <c:pt idx="586">
                  <c:v>0.2</c:v>
                </c:pt>
                <c:pt idx="587">
                  <c:v>0.2</c:v>
                </c:pt>
                <c:pt idx="588">
                  <c:v>0.2</c:v>
                </c:pt>
                <c:pt idx="589">
                  <c:v>0.2</c:v>
                </c:pt>
                <c:pt idx="590">
                  <c:v>0.2</c:v>
                </c:pt>
                <c:pt idx="591">
                  <c:v>0.2</c:v>
                </c:pt>
                <c:pt idx="592">
                  <c:v>0.2</c:v>
                </c:pt>
                <c:pt idx="593">
                  <c:v>0.2</c:v>
                </c:pt>
                <c:pt idx="594">
                  <c:v>0.2</c:v>
                </c:pt>
                <c:pt idx="595">
                  <c:v>0.2</c:v>
                </c:pt>
                <c:pt idx="596">
                  <c:v>0.2</c:v>
                </c:pt>
                <c:pt idx="597">
                  <c:v>0.2</c:v>
                </c:pt>
                <c:pt idx="598">
                  <c:v>0.2</c:v>
                </c:pt>
                <c:pt idx="599">
                  <c:v>0.2</c:v>
                </c:pt>
                <c:pt idx="600">
                  <c:v>0.2</c:v>
                </c:pt>
                <c:pt idx="601">
                  <c:v>0.2</c:v>
                </c:pt>
                <c:pt idx="602">
                  <c:v>0.2</c:v>
                </c:pt>
                <c:pt idx="603">
                  <c:v>0.2</c:v>
                </c:pt>
                <c:pt idx="604">
                  <c:v>0.2</c:v>
                </c:pt>
                <c:pt idx="605">
                  <c:v>0.2</c:v>
                </c:pt>
                <c:pt idx="606">
                  <c:v>0.2</c:v>
                </c:pt>
                <c:pt idx="607">
                  <c:v>0.2</c:v>
                </c:pt>
                <c:pt idx="608">
                  <c:v>0.2</c:v>
                </c:pt>
                <c:pt idx="609">
                  <c:v>0.2</c:v>
                </c:pt>
                <c:pt idx="610">
                  <c:v>0.2</c:v>
                </c:pt>
                <c:pt idx="611">
                  <c:v>0.2</c:v>
                </c:pt>
                <c:pt idx="612">
                  <c:v>0.2</c:v>
                </c:pt>
                <c:pt idx="613">
                  <c:v>0.2</c:v>
                </c:pt>
                <c:pt idx="614">
                  <c:v>0.2</c:v>
                </c:pt>
                <c:pt idx="615">
                  <c:v>0.2</c:v>
                </c:pt>
                <c:pt idx="616">
                  <c:v>0.2</c:v>
                </c:pt>
                <c:pt idx="617">
                  <c:v>0.2</c:v>
                </c:pt>
                <c:pt idx="618">
                  <c:v>0.2</c:v>
                </c:pt>
                <c:pt idx="619">
                  <c:v>0.2</c:v>
                </c:pt>
                <c:pt idx="620">
                  <c:v>0.2</c:v>
                </c:pt>
                <c:pt idx="621">
                  <c:v>0.2</c:v>
                </c:pt>
                <c:pt idx="622">
                  <c:v>0.2</c:v>
                </c:pt>
                <c:pt idx="623">
                  <c:v>0.2</c:v>
                </c:pt>
                <c:pt idx="624">
                  <c:v>0.2</c:v>
                </c:pt>
                <c:pt idx="625">
                  <c:v>0.2</c:v>
                </c:pt>
                <c:pt idx="626">
                  <c:v>0.2</c:v>
                </c:pt>
                <c:pt idx="627">
                  <c:v>0.2</c:v>
                </c:pt>
                <c:pt idx="628">
                  <c:v>0.2</c:v>
                </c:pt>
                <c:pt idx="629">
                  <c:v>0.2</c:v>
                </c:pt>
                <c:pt idx="630">
                  <c:v>0.2</c:v>
                </c:pt>
                <c:pt idx="631">
                  <c:v>0.2</c:v>
                </c:pt>
                <c:pt idx="632">
                  <c:v>0.2</c:v>
                </c:pt>
                <c:pt idx="633">
                  <c:v>0.2</c:v>
                </c:pt>
                <c:pt idx="634">
                  <c:v>0.2</c:v>
                </c:pt>
                <c:pt idx="635">
                  <c:v>0.2</c:v>
                </c:pt>
                <c:pt idx="636">
                  <c:v>0.2</c:v>
                </c:pt>
                <c:pt idx="637">
                  <c:v>0.2</c:v>
                </c:pt>
                <c:pt idx="638">
                  <c:v>0.2</c:v>
                </c:pt>
                <c:pt idx="639">
                  <c:v>0.2</c:v>
                </c:pt>
                <c:pt idx="640">
                  <c:v>0.2</c:v>
                </c:pt>
                <c:pt idx="641">
                  <c:v>0.2</c:v>
                </c:pt>
                <c:pt idx="642">
                  <c:v>0.2</c:v>
                </c:pt>
                <c:pt idx="643">
                  <c:v>0.2</c:v>
                </c:pt>
                <c:pt idx="644">
                  <c:v>0.2</c:v>
                </c:pt>
                <c:pt idx="645">
                  <c:v>0.2</c:v>
                </c:pt>
                <c:pt idx="646">
                  <c:v>0.2</c:v>
                </c:pt>
                <c:pt idx="647">
                  <c:v>0.2</c:v>
                </c:pt>
                <c:pt idx="648">
                  <c:v>0.2</c:v>
                </c:pt>
                <c:pt idx="649">
                  <c:v>0.2</c:v>
                </c:pt>
                <c:pt idx="650">
                  <c:v>0.2</c:v>
                </c:pt>
                <c:pt idx="651">
                  <c:v>0.2</c:v>
                </c:pt>
                <c:pt idx="652">
                  <c:v>0.2</c:v>
                </c:pt>
                <c:pt idx="653">
                  <c:v>0.2</c:v>
                </c:pt>
                <c:pt idx="654">
                  <c:v>0.2</c:v>
                </c:pt>
                <c:pt idx="655">
                  <c:v>0.2</c:v>
                </c:pt>
                <c:pt idx="656">
                  <c:v>0.2</c:v>
                </c:pt>
                <c:pt idx="657">
                  <c:v>0.2</c:v>
                </c:pt>
                <c:pt idx="658">
                  <c:v>0.2</c:v>
                </c:pt>
                <c:pt idx="659">
                  <c:v>0.2</c:v>
                </c:pt>
                <c:pt idx="660">
                  <c:v>0.2</c:v>
                </c:pt>
                <c:pt idx="661">
                  <c:v>0.2</c:v>
                </c:pt>
                <c:pt idx="662">
                  <c:v>0.2</c:v>
                </c:pt>
                <c:pt idx="663">
                  <c:v>0.2</c:v>
                </c:pt>
                <c:pt idx="664">
                  <c:v>0.2</c:v>
                </c:pt>
                <c:pt idx="665">
                  <c:v>0.2</c:v>
                </c:pt>
                <c:pt idx="666">
                  <c:v>0.2</c:v>
                </c:pt>
                <c:pt idx="667">
                  <c:v>0.2</c:v>
                </c:pt>
                <c:pt idx="668">
                  <c:v>0.2</c:v>
                </c:pt>
                <c:pt idx="669">
                  <c:v>0.2</c:v>
                </c:pt>
                <c:pt idx="670">
                  <c:v>0.2</c:v>
                </c:pt>
                <c:pt idx="671">
                  <c:v>0.2</c:v>
                </c:pt>
                <c:pt idx="672">
                  <c:v>0.2</c:v>
                </c:pt>
                <c:pt idx="673">
                  <c:v>0.2</c:v>
                </c:pt>
                <c:pt idx="674">
                  <c:v>0.2</c:v>
                </c:pt>
                <c:pt idx="675">
                  <c:v>0.2</c:v>
                </c:pt>
                <c:pt idx="676">
                  <c:v>0.2</c:v>
                </c:pt>
                <c:pt idx="677">
                  <c:v>0.2</c:v>
                </c:pt>
                <c:pt idx="678">
                  <c:v>0.2</c:v>
                </c:pt>
                <c:pt idx="679">
                  <c:v>0.2</c:v>
                </c:pt>
                <c:pt idx="680">
                  <c:v>0.2</c:v>
                </c:pt>
                <c:pt idx="681">
                  <c:v>0.2</c:v>
                </c:pt>
                <c:pt idx="682">
                  <c:v>0.2</c:v>
                </c:pt>
                <c:pt idx="683">
                  <c:v>0.2</c:v>
                </c:pt>
                <c:pt idx="684">
                  <c:v>0.2</c:v>
                </c:pt>
                <c:pt idx="685">
                  <c:v>0.2</c:v>
                </c:pt>
                <c:pt idx="686">
                  <c:v>0.2</c:v>
                </c:pt>
                <c:pt idx="687">
                  <c:v>0.2</c:v>
                </c:pt>
                <c:pt idx="688">
                  <c:v>0.2</c:v>
                </c:pt>
                <c:pt idx="689">
                  <c:v>0.2</c:v>
                </c:pt>
                <c:pt idx="690">
                  <c:v>0.2</c:v>
                </c:pt>
                <c:pt idx="691">
                  <c:v>0.2</c:v>
                </c:pt>
                <c:pt idx="692">
                  <c:v>0.2</c:v>
                </c:pt>
                <c:pt idx="693">
                  <c:v>0.2</c:v>
                </c:pt>
                <c:pt idx="694">
                  <c:v>0.2</c:v>
                </c:pt>
                <c:pt idx="695">
                  <c:v>0.2</c:v>
                </c:pt>
                <c:pt idx="696">
                  <c:v>0.2</c:v>
                </c:pt>
                <c:pt idx="697">
                  <c:v>0.2</c:v>
                </c:pt>
                <c:pt idx="698">
                  <c:v>0.2</c:v>
                </c:pt>
                <c:pt idx="699">
                  <c:v>0.2</c:v>
                </c:pt>
                <c:pt idx="700">
                  <c:v>0.2</c:v>
                </c:pt>
                <c:pt idx="701">
                  <c:v>0.2</c:v>
                </c:pt>
                <c:pt idx="702">
                  <c:v>0.2</c:v>
                </c:pt>
                <c:pt idx="703">
                  <c:v>0.2</c:v>
                </c:pt>
                <c:pt idx="704">
                  <c:v>0.2</c:v>
                </c:pt>
                <c:pt idx="705">
                  <c:v>0.2</c:v>
                </c:pt>
                <c:pt idx="706">
                  <c:v>0.2</c:v>
                </c:pt>
                <c:pt idx="707">
                  <c:v>0.2</c:v>
                </c:pt>
                <c:pt idx="708">
                  <c:v>0.2</c:v>
                </c:pt>
                <c:pt idx="709">
                  <c:v>0.2</c:v>
                </c:pt>
                <c:pt idx="710">
                  <c:v>0.2</c:v>
                </c:pt>
                <c:pt idx="711">
                  <c:v>0.2</c:v>
                </c:pt>
                <c:pt idx="712">
                  <c:v>0.2</c:v>
                </c:pt>
                <c:pt idx="713">
                  <c:v>0.2</c:v>
                </c:pt>
                <c:pt idx="714">
                  <c:v>0.2</c:v>
                </c:pt>
                <c:pt idx="715">
                  <c:v>0.2</c:v>
                </c:pt>
                <c:pt idx="716">
                  <c:v>0.2</c:v>
                </c:pt>
                <c:pt idx="717">
                  <c:v>0.2</c:v>
                </c:pt>
                <c:pt idx="718">
                  <c:v>0.2</c:v>
                </c:pt>
                <c:pt idx="719">
                  <c:v>0.2</c:v>
                </c:pt>
                <c:pt idx="720">
                  <c:v>0.2</c:v>
                </c:pt>
                <c:pt idx="721">
                  <c:v>0.2</c:v>
                </c:pt>
                <c:pt idx="722">
                  <c:v>0.2</c:v>
                </c:pt>
                <c:pt idx="723">
                  <c:v>0.2</c:v>
                </c:pt>
                <c:pt idx="724">
                  <c:v>0.2</c:v>
                </c:pt>
                <c:pt idx="725">
                  <c:v>0.2</c:v>
                </c:pt>
                <c:pt idx="726">
                  <c:v>0.2</c:v>
                </c:pt>
                <c:pt idx="727">
                  <c:v>0.2</c:v>
                </c:pt>
                <c:pt idx="728">
                  <c:v>0.2</c:v>
                </c:pt>
                <c:pt idx="729">
                  <c:v>0.2</c:v>
                </c:pt>
                <c:pt idx="730">
                  <c:v>0.2</c:v>
                </c:pt>
                <c:pt idx="731">
                  <c:v>0.2</c:v>
                </c:pt>
                <c:pt idx="732">
                  <c:v>0.2</c:v>
                </c:pt>
                <c:pt idx="733">
                  <c:v>0.2</c:v>
                </c:pt>
                <c:pt idx="734">
                  <c:v>0.2</c:v>
                </c:pt>
                <c:pt idx="735">
                  <c:v>0.2</c:v>
                </c:pt>
                <c:pt idx="736">
                  <c:v>0.2</c:v>
                </c:pt>
                <c:pt idx="737">
                  <c:v>0.2</c:v>
                </c:pt>
                <c:pt idx="738">
                  <c:v>0.2</c:v>
                </c:pt>
                <c:pt idx="739">
                  <c:v>0.2</c:v>
                </c:pt>
                <c:pt idx="740">
                  <c:v>0.2</c:v>
                </c:pt>
                <c:pt idx="741">
                  <c:v>0.2</c:v>
                </c:pt>
                <c:pt idx="742">
                  <c:v>0.2</c:v>
                </c:pt>
                <c:pt idx="743">
                  <c:v>0.2</c:v>
                </c:pt>
                <c:pt idx="744">
                  <c:v>0.2</c:v>
                </c:pt>
                <c:pt idx="745">
                  <c:v>0.2</c:v>
                </c:pt>
                <c:pt idx="746">
                  <c:v>0.2</c:v>
                </c:pt>
                <c:pt idx="747">
                  <c:v>0.2</c:v>
                </c:pt>
                <c:pt idx="748">
                  <c:v>0.2</c:v>
                </c:pt>
                <c:pt idx="749">
                  <c:v>0.2</c:v>
                </c:pt>
                <c:pt idx="750">
                  <c:v>0.2</c:v>
                </c:pt>
                <c:pt idx="751">
                  <c:v>0.2</c:v>
                </c:pt>
                <c:pt idx="752">
                  <c:v>0.2</c:v>
                </c:pt>
                <c:pt idx="753">
                  <c:v>0.2</c:v>
                </c:pt>
                <c:pt idx="754">
                  <c:v>0.2</c:v>
                </c:pt>
                <c:pt idx="755">
                  <c:v>0.2</c:v>
                </c:pt>
                <c:pt idx="756">
                  <c:v>0.2</c:v>
                </c:pt>
                <c:pt idx="757">
                  <c:v>0.2</c:v>
                </c:pt>
                <c:pt idx="758">
                  <c:v>0.2</c:v>
                </c:pt>
                <c:pt idx="759">
                  <c:v>0.2</c:v>
                </c:pt>
                <c:pt idx="760">
                  <c:v>0.2</c:v>
                </c:pt>
                <c:pt idx="761">
                  <c:v>0.2</c:v>
                </c:pt>
                <c:pt idx="762">
                  <c:v>0.2</c:v>
                </c:pt>
                <c:pt idx="763">
                  <c:v>0.2</c:v>
                </c:pt>
                <c:pt idx="764">
                  <c:v>0.2</c:v>
                </c:pt>
                <c:pt idx="765">
                  <c:v>0.2</c:v>
                </c:pt>
                <c:pt idx="766">
                  <c:v>0.2</c:v>
                </c:pt>
                <c:pt idx="767">
                  <c:v>0.2</c:v>
                </c:pt>
                <c:pt idx="768">
                  <c:v>0.2</c:v>
                </c:pt>
                <c:pt idx="769">
                  <c:v>0.2</c:v>
                </c:pt>
                <c:pt idx="770">
                  <c:v>0.2</c:v>
                </c:pt>
                <c:pt idx="771">
                  <c:v>0.2</c:v>
                </c:pt>
                <c:pt idx="772">
                  <c:v>0.2</c:v>
                </c:pt>
                <c:pt idx="773">
                  <c:v>0.2</c:v>
                </c:pt>
                <c:pt idx="774">
                  <c:v>0.2</c:v>
                </c:pt>
                <c:pt idx="775">
                  <c:v>0.2</c:v>
                </c:pt>
                <c:pt idx="776">
                  <c:v>0.2</c:v>
                </c:pt>
                <c:pt idx="777">
                  <c:v>0.2</c:v>
                </c:pt>
                <c:pt idx="778">
                  <c:v>0.2</c:v>
                </c:pt>
                <c:pt idx="779">
                  <c:v>0.2</c:v>
                </c:pt>
                <c:pt idx="780">
                  <c:v>0.2</c:v>
                </c:pt>
                <c:pt idx="781">
                  <c:v>0.2</c:v>
                </c:pt>
                <c:pt idx="782">
                  <c:v>0.2</c:v>
                </c:pt>
                <c:pt idx="783">
                  <c:v>0.2</c:v>
                </c:pt>
                <c:pt idx="784">
                  <c:v>0.2</c:v>
                </c:pt>
                <c:pt idx="785">
                  <c:v>0.2</c:v>
                </c:pt>
                <c:pt idx="786">
                  <c:v>0.2</c:v>
                </c:pt>
                <c:pt idx="787">
                  <c:v>0.2</c:v>
                </c:pt>
                <c:pt idx="788">
                  <c:v>0.2</c:v>
                </c:pt>
                <c:pt idx="789">
                  <c:v>0.2</c:v>
                </c:pt>
                <c:pt idx="790">
                  <c:v>0.2</c:v>
                </c:pt>
                <c:pt idx="791">
                  <c:v>0.2</c:v>
                </c:pt>
                <c:pt idx="792">
                  <c:v>0.2</c:v>
                </c:pt>
                <c:pt idx="793">
                  <c:v>0.2</c:v>
                </c:pt>
                <c:pt idx="794">
                  <c:v>0.2</c:v>
                </c:pt>
                <c:pt idx="795">
                  <c:v>0.2</c:v>
                </c:pt>
                <c:pt idx="796">
                  <c:v>0.2</c:v>
                </c:pt>
                <c:pt idx="797">
                  <c:v>0.2</c:v>
                </c:pt>
                <c:pt idx="798">
                  <c:v>0.2</c:v>
                </c:pt>
                <c:pt idx="799">
                  <c:v>0.2</c:v>
                </c:pt>
                <c:pt idx="800">
                  <c:v>0.2</c:v>
                </c:pt>
                <c:pt idx="801">
                  <c:v>0.2</c:v>
                </c:pt>
                <c:pt idx="802">
                  <c:v>0.2</c:v>
                </c:pt>
                <c:pt idx="803">
                  <c:v>0.2</c:v>
                </c:pt>
                <c:pt idx="804">
                  <c:v>0.2</c:v>
                </c:pt>
                <c:pt idx="805">
                  <c:v>0.2</c:v>
                </c:pt>
                <c:pt idx="806">
                  <c:v>0.2</c:v>
                </c:pt>
                <c:pt idx="807">
                  <c:v>0.2</c:v>
                </c:pt>
                <c:pt idx="808">
                  <c:v>0.2</c:v>
                </c:pt>
                <c:pt idx="809">
                  <c:v>0.2</c:v>
                </c:pt>
                <c:pt idx="810">
                  <c:v>0.2</c:v>
                </c:pt>
                <c:pt idx="811">
                  <c:v>0.2</c:v>
                </c:pt>
                <c:pt idx="812">
                  <c:v>0.2</c:v>
                </c:pt>
                <c:pt idx="813">
                  <c:v>0.2</c:v>
                </c:pt>
                <c:pt idx="814">
                  <c:v>0.2</c:v>
                </c:pt>
                <c:pt idx="815">
                  <c:v>0.2</c:v>
                </c:pt>
                <c:pt idx="816">
                  <c:v>0.2</c:v>
                </c:pt>
                <c:pt idx="817">
                  <c:v>0.2</c:v>
                </c:pt>
                <c:pt idx="818">
                  <c:v>0.2</c:v>
                </c:pt>
                <c:pt idx="819">
                  <c:v>0.2</c:v>
                </c:pt>
                <c:pt idx="820">
                  <c:v>0.2</c:v>
                </c:pt>
                <c:pt idx="821">
                  <c:v>0.2</c:v>
                </c:pt>
                <c:pt idx="822">
                  <c:v>0.2</c:v>
                </c:pt>
                <c:pt idx="823">
                  <c:v>0.2</c:v>
                </c:pt>
                <c:pt idx="824">
                  <c:v>0.2</c:v>
                </c:pt>
                <c:pt idx="825">
                  <c:v>0.2</c:v>
                </c:pt>
                <c:pt idx="826">
                  <c:v>0.2</c:v>
                </c:pt>
                <c:pt idx="827">
                  <c:v>0.2</c:v>
                </c:pt>
                <c:pt idx="828">
                  <c:v>0.2</c:v>
                </c:pt>
                <c:pt idx="829">
                  <c:v>0.2</c:v>
                </c:pt>
                <c:pt idx="830">
                  <c:v>0.2</c:v>
                </c:pt>
                <c:pt idx="831">
                  <c:v>0.2</c:v>
                </c:pt>
                <c:pt idx="832">
                  <c:v>0.2</c:v>
                </c:pt>
                <c:pt idx="833">
                  <c:v>0.2</c:v>
                </c:pt>
                <c:pt idx="834">
                  <c:v>0.2</c:v>
                </c:pt>
                <c:pt idx="835">
                  <c:v>0.2</c:v>
                </c:pt>
                <c:pt idx="836">
                  <c:v>0.2</c:v>
                </c:pt>
                <c:pt idx="837">
                  <c:v>0.2</c:v>
                </c:pt>
                <c:pt idx="838">
                  <c:v>0.2</c:v>
                </c:pt>
                <c:pt idx="839">
                  <c:v>0.2</c:v>
                </c:pt>
                <c:pt idx="840">
                  <c:v>0.2</c:v>
                </c:pt>
                <c:pt idx="841">
                  <c:v>0.2</c:v>
                </c:pt>
                <c:pt idx="842">
                  <c:v>0.2</c:v>
                </c:pt>
                <c:pt idx="843">
                  <c:v>0.2</c:v>
                </c:pt>
                <c:pt idx="844">
                  <c:v>0.2</c:v>
                </c:pt>
                <c:pt idx="845">
                  <c:v>0.2</c:v>
                </c:pt>
                <c:pt idx="846">
                  <c:v>0.2</c:v>
                </c:pt>
                <c:pt idx="847">
                  <c:v>0.2</c:v>
                </c:pt>
                <c:pt idx="848">
                  <c:v>0.2</c:v>
                </c:pt>
                <c:pt idx="849">
                  <c:v>0.2</c:v>
                </c:pt>
                <c:pt idx="850">
                  <c:v>0.2</c:v>
                </c:pt>
                <c:pt idx="851">
                  <c:v>0.2</c:v>
                </c:pt>
                <c:pt idx="852">
                  <c:v>0.2</c:v>
                </c:pt>
                <c:pt idx="853">
                  <c:v>0.2</c:v>
                </c:pt>
                <c:pt idx="854">
                  <c:v>0.2</c:v>
                </c:pt>
                <c:pt idx="855">
                  <c:v>0.2</c:v>
                </c:pt>
                <c:pt idx="856">
                  <c:v>0.2</c:v>
                </c:pt>
                <c:pt idx="857">
                  <c:v>0.2</c:v>
                </c:pt>
                <c:pt idx="858">
                  <c:v>0.2</c:v>
                </c:pt>
                <c:pt idx="859">
                  <c:v>0.2</c:v>
                </c:pt>
                <c:pt idx="860">
                  <c:v>0.2</c:v>
                </c:pt>
                <c:pt idx="861">
                  <c:v>0.2</c:v>
                </c:pt>
                <c:pt idx="862">
                  <c:v>0.2</c:v>
                </c:pt>
                <c:pt idx="863">
                  <c:v>0.2</c:v>
                </c:pt>
                <c:pt idx="864">
                  <c:v>0.2</c:v>
                </c:pt>
                <c:pt idx="865">
                  <c:v>0.2</c:v>
                </c:pt>
                <c:pt idx="866">
                  <c:v>0.2</c:v>
                </c:pt>
                <c:pt idx="867">
                  <c:v>0.2</c:v>
                </c:pt>
                <c:pt idx="868">
                  <c:v>0.2</c:v>
                </c:pt>
                <c:pt idx="869">
                  <c:v>0.2</c:v>
                </c:pt>
                <c:pt idx="870">
                  <c:v>0.2</c:v>
                </c:pt>
                <c:pt idx="871">
                  <c:v>0.2</c:v>
                </c:pt>
                <c:pt idx="872">
                  <c:v>0.2</c:v>
                </c:pt>
                <c:pt idx="873">
                  <c:v>0.2</c:v>
                </c:pt>
                <c:pt idx="874">
                  <c:v>0.2</c:v>
                </c:pt>
                <c:pt idx="875">
                  <c:v>0.2</c:v>
                </c:pt>
                <c:pt idx="876">
                  <c:v>0.2</c:v>
                </c:pt>
                <c:pt idx="877">
                  <c:v>0.2</c:v>
                </c:pt>
                <c:pt idx="878">
                  <c:v>0.2</c:v>
                </c:pt>
                <c:pt idx="879">
                  <c:v>0.2</c:v>
                </c:pt>
                <c:pt idx="880">
                  <c:v>0.2</c:v>
                </c:pt>
                <c:pt idx="881">
                  <c:v>0.2</c:v>
                </c:pt>
                <c:pt idx="882">
                  <c:v>0.2</c:v>
                </c:pt>
                <c:pt idx="883">
                  <c:v>0.2</c:v>
                </c:pt>
                <c:pt idx="884">
                  <c:v>0.2</c:v>
                </c:pt>
                <c:pt idx="885">
                  <c:v>0.2</c:v>
                </c:pt>
                <c:pt idx="886">
                  <c:v>0.2</c:v>
                </c:pt>
                <c:pt idx="887">
                  <c:v>0.2</c:v>
                </c:pt>
                <c:pt idx="888">
                  <c:v>0.2</c:v>
                </c:pt>
                <c:pt idx="889">
                  <c:v>0.2</c:v>
                </c:pt>
                <c:pt idx="890">
                  <c:v>0.2</c:v>
                </c:pt>
                <c:pt idx="891">
                  <c:v>0.2</c:v>
                </c:pt>
                <c:pt idx="892">
                  <c:v>0.2</c:v>
                </c:pt>
                <c:pt idx="893">
                  <c:v>0.2</c:v>
                </c:pt>
                <c:pt idx="894">
                  <c:v>0.2</c:v>
                </c:pt>
                <c:pt idx="895">
                  <c:v>0.2</c:v>
                </c:pt>
                <c:pt idx="896">
                  <c:v>0.2</c:v>
                </c:pt>
                <c:pt idx="897">
                  <c:v>0.2</c:v>
                </c:pt>
                <c:pt idx="898">
                  <c:v>0.2</c:v>
                </c:pt>
                <c:pt idx="899">
                  <c:v>0.2</c:v>
                </c:pt>
                <c:pt idx="900">
                  <c:v>0.2</c:v>
                </c:pt>
                <c:pt idx="901">
                  <c:v>0.2</c:v>
                </c:pt>
                <c:pt idx="902">
                  <c:v>0.2</c:v>
                </c:pt>
                <c:pt idx="903">
                  <c:v>0.2</c:v>
                </c:pt>
                <c:pt idx="904">
                  <c:v>0.2</c:v>
                </c:pt>
                <c:pt idx="905">
                  <c:v>0.2</c:v>
                </c:pt>
                <c:pt idx="906">
                  <c:v>0.2</c:v>
                </c:pt>
                <c:pt idx="907">
                  <c:v>0.2</c:v>
                </c:pt>
                <c:pt idx="908">
                  <c:v>0.2</c:v>
                </c:pt>
                <c:pt idx="909">
                  <c:v>0.2</c:v>
                </c:pt>
                <c:pt idx="910">
                  <c:v>0.2</c:v>
                </c:pt>
                <c:pt idx="911">
                  <c:v>0.2</c:v>
                </c:pt>
                <c:pt idx="912">
                  <c:v>0.2</c:v>
                </c:pt>
                <c:pt idx="913">
                  <c:v>0.2</c:v>
                </c:pt>
                <c:pt idx="914">
                  <c:v>0.2</c:v>
                </c:pt>
                <c:pt idx="915">
                  <c:v>0.2</c:v>
                </c:pt>
                <c:pt idx="916">
                  <c:v>0.2</c:v>
                </c:pt>
                <c:pt idx="917">
                  <c:v>0.2</c:v>
                </c:pt>
                <c:pt idx="918">
                  <c:v>0.2</c:v>
                </c:pt>
                <c:pt idx="919">
                  <c:v>0.2</c:v>
                </c:pt>
                <c:pt idx="920">
                  <c:v>0.2</c:v>
                </c:pt>
                <c:pt idx="921">
                  <c:v>0.2</c:v>
                </c:pt>
                <c:pt idx="922">
                  <c:v>0.2</c:v>
                </c:pt>
                <c:pt idx="923">
                  <c:v>0.2</c:v>
                </c:pt>
                <c:pt idx="924">
                  <c:v>0.2</c:v>
                </c:pt>
                <c:pt idx="925">
                  <c:v>0.2</c:v>
                </c:pt>
                <c:pt idx="926">
                  <c:v>0.2</c:v>
                </c:pt>
                <c:pt idx="927">
                  <c:v>0.2</c:v>
                </c:pt>
                <c:pt idx="928">
                  <c:v>0.2</c:v>
                </c:pt>
                <c:pt idx="929">
                  <c:v>0.2</c:v>
                </c:pt>
                <c:pt idx="930">
                  <c:v>0.2</c:v>
                </c:pt>
                <c:pt idx="931">
                  <c:v>0.2</c:v>
                </c:pt>
                <c:pt idx="932">
                  <c:v>0.2</c:v>
                </c:pt>
                <c:pt idx="933">
                  <c:v>0.2</c:v>
                </c:pt>
                <c:pt idx="934">
                  <c:v>0.2</c:v>
                </c:pt>
                <c:pt idx="935">
                  <c:v>0.2</c:v>
                </c:pt>
                <c:pt idx="936">
                  <c:v>0.2</c:v>
                </c:pt>
                <c:pt idx="937">
                  <c:v>0.2</c:v>
                </c:pt>
                <c:pt idx="938">
                  <c:v>0.2</c:v>
                </c:pt>
                <c:pt idx="939">
                  <c:v>0.2</c:v>
                </c:pt>
                <c:pt idx="940">
                  <c:v>0.2</c:v>
                </c:pt>
                <c:pt idx="941">
                  <c:v>0.2</c:v>
                </c:pt>
                <c:pt idx="942">
                  <c:v>0.2</c:v>
                </c:pt>
                <c:pt idx="943">
                  <c:v>0.2</c:v>
                </c:pt>
                <c:pt idx="944">
                  <c:v>0.2</c:v>
                </c:pt>
                <c:pt idx="945">
                  <c:v>0.2</c:v>
                </c:pt>
                <c:pt idx="946">
                  <c:v>0.2</c:v>
                </c:pt>
                <c:pt idx="947">
                  <c:v>0.2</c:v>
                </c:pt>
                <c:pt idx="948">
                  <c:v>0.2</c:v>
                </c:pt>
                <c:pt idx="949">
                  <c:v>0.2</c:v>
                </c:pt>
                <c:pt idx="950">
                  <c:v>0.2</c:v>
                </c:pt>
                <c:pt idx="951">
                  <c:v>0.2</c:v>
                </c:pt>
                <c:pt idx="952">
                  <c:v>0.2</c:v>
                </c:pt>
                <c:pt idx="953">
                  <c:v>0.2</c:v>
                </c:pt>
                <c:pt idx="954">
                  <c:v>0.2</c:v>
                </c:pt>
                <c:pt idx="955">
                  <c:v>0.2</c:v>
                </c:pt>
                <c:pt idx="956">
                  <c:v>0.2</c:v>
                </c:pt>
                <c:pt idx="957">
                  <c:v>0.2</c:v>
                </c:pt>
                <c:pt idx="958">
                  <c:v>0.2</c:v>
                </c:pt>
                <c:pt idx="959">
                  <c:v>0.2</c:v>
                </c:pt>
                <c:pt idx="960">
                  <c:v>0.2</c:v>
                </c:pt>
                <c:pt idx="961">
                  <c:v>0.2</c:v>
                </c:pt>
                <c:pt idx="962">
                  <c:v>0.2</c:v>
                </c:pt>
                <c:pt idx="963">
                  <c:v>0.2</c:v>
                </c:pt>
                <c:pt idx="964">
                  <c:v>0.2</c:v>
                </c:pt>
                <c:pt idx="965">
                  <c:v>0.2</c:v>
                </c:pt>
                <c:pt idx="966">
                  <c:v>0.2</c:v>
                </c:pt>
                <c:pt idx="967">
                  <c:v>0.2</c:v>
                </c:pt>
                <c:pt idx="968">
                  <c:v>0.2</c:v>
                </c:pt>
                <c:pt idx="969">
                  <c:v>0.2</c:v>
                </c:pt>
                <c:pt idx="970">
                  <c:v>0.2</c:v>
                </c:pt>
                <c:pt idx="971">
                  <c:v>0.2</c:v>
                </c:pt>
                <c:pt idx="972">
                  <c:v>0.2</c:v>
                </c:pt>
                <c:pt idx="973">
                  <c:v>0.2</c:v>
                </c:pt>
                <c:pt idx="974">
                  <c:v>0.2</c:v>
                </c:pt>
                <c:pt idx="975">
                  <c:v>0.2</c:v>
                </c:pt>
                <c:pt idx="976">
                  <c:v>0.2</c:v>
                </c:pt>
                <c:pt idx="977">
                  <c:v>0.2</c:v>
                </c:pt>
                <c:pt idx="978">
                  <c:v>0.2</c:v>
                </c:pt>
                <c:pt idx="979">
                  <c:v>0.2</c:v>
                </c:pt>
                <c:pt idx="980">
                  <c:v>0.2</c:v>
                </c:pt>
                <c:pt idx="981">
                  <c:v>0.2</c:v>
                </c:pt>
                <c:pt idx="982">
                  <c:v>0.2</c:v>
                </c:pt>
                <c:pt idx="983">
                  <c:v>0.2</c:v>
                </c:pt>
                <c:pt idx="984">
                  <c:v>0.2</c:v>
                </c:pt>
                <c:pt idx="985">
                  <c:v>0.2</c:v>
                </c:pt>
                <c:pt idx="986">
                  <c:v>0.2</c:v>
                </c:pt>
                <c:pt idx="987">
                  <c:v>0.2</c:v>
                </c:pt>
                <c:pt idx="988">
                  <c:v>0.2</c:v>
                </c:pt>
                <c:pt idx="989">
                  <c:v>0.2</c:v>
                </c:pt>
                <c:pt idx="990">
                  <c:v>0.2</c:v>
                </c:pt>
                <c:pt idx="991">
                  <c:v>0.2</c:v>
                </c:pt>
                <c:pt idx="992">
                  <c:v>0.2</c:v>
                </c:pt>
                <c:pt idx="993">
                  <c:v>0.2</c:v>
                </c:pt>
                <c:pt idx="994">
                  <c:v>0.2</c:v>
                </c:pt>
                <c:pt idx="995">
                  <c:v>0.2</c:v>
                </c:pt>
                <c:pt idx="996">
                  <c:v>0.2</c:v>
                </c:pt>
                <c:pt idx="997">
                  <c:v>0.2</c:v>
                </c:pt>
                <c:pt idx="998">
                  <c:v>0.2</c:v>
                </c:pt>
                <c:pt idx="999">
                  <c:v>0.2</c:v>
                </c:pt>
                <c:pt idx="1000">
                  <c:v>0.2</c:v>
                </c:pt>
                <c:pt idx="1001">
                  <c:v>0.2</c:v>
                </c:pt>
                <c:pt idx="1002">
                  <c:v>0.2</c:v>
                </c:pt>
                <c:pt idx="1003">
                  <c:v>0.2</c:v>
                </c:pt>
                <c:pt idx="1004">
                  <c:v>0.2</c:v>
                </c:pt>
                <c:pt idx="1005">
                  <c:v>0.2</c:v>
                </c:pt>
                <c:pt idx="1006">
                  <c:v>0.2</c:v>
                </c:pt>
                <c:pt idx="1007">
                  <c:v>0.2</c:v>
                </c:pt>
                <c:pt idx="1008">
                  <c:v>0.2</c:v>
                </c:pt>
                <c:pt idx="1009">
                  <c:v>0.2</c:v>
                </c:pt>
                <c:pt idx="1010">
                  <c:v>0.2</c:v>
                </c:pt>
                <c:pt idx="1011">
                  <c:v>0.2</c:v>
                </c:pt>
                <c:pt idx="1012">
                  <c:v>0.2</c:v>
                </c:pt>
                <c:pt idx="1013">
                  <c:v>0.2</c:v>
                </c:pt>
                <c:pt idx="1014">
                  <c:v>0.2</c:v>
                </c:pt>
                <c:pt idx="1015">
                  <c:v>0.2</c:v>
                </c:pt>
                <c:pt idx="1016">
                  <c:v>0.2</c:v>
                </c:pt>
                <c:pt idx="1017">
                  <c:v>0.2</c:v>
                </c:pt>
                <c:pt idx="1018">
                  <c:v>0.2</c:v>
                </c:pt>
                <c:pt idx="1019">
                  <c:v>0.2</c:v>
                </c:pt>
                <c:pt idx="1020">
                  <c:v>0.2</c:v>
                </c:pt>
                <c:pt idx="1021">
                  <c:v>0.2</c:v>
                </c:pt>
                <c:pt idx="1022">
                  <c:v>0.2</c:v>
                </c:pt>
                <c:pt idx="1023">
                  <c:v>0.2</c:v>
                </c:pt>
                <c:pt idx="1024">
                  <c:v>0.2</c:v>
                </c:pt>
                <c:pt idx="1025">
                  <c:v>0.2</c:v>
                </c:pt>
                <c:pt idx="1026">
                  <c:v>0.2</c:v>
                </c:pt>
                <c:pt idx="1027">
                  <c:v>0.2</c:v>
                </c:pt>
                <c:pt idx="1028">
                  <c:v>0.2</c:v>
                </c:pt>
                <c:pt idx="1029">
                  <c:v>0.2</c:v>
                </c:pt>
                <c:pt idx="1030">
                  <c:v>0.2</c:v>
                </c:pt>
                <c:pt idx="1031">
                  <c:v>0.2</c:v>
                </c:pt>
                <c:pt idx="1032">
                  <c:v>0.2</c:v>
                </c:pt>
                <c:pt idx="1033">
                  <c:v>0.2</c:v>
                </c:pt>
                <c:pt idx="1034">
                  <c:v>0.2</c:v>
                </c:pt>
                <c:pt idx="1035">
                  <c:v>0.2</c:v>
                </c:pt>
                <c:pt idx="1036">
                  <c:v>0.2</c:v>
                </c:pt>
                <c:pt idx="1037">
                  <c:v>0.2</c:v>
                </c:pt>
                <c:pt idx="1038">
                  <c:v>0.2</c:v>
                </c:pt>
                <c:pt idx="1039">
                  <c:v>0.2</c:v>
                </c:pt>
                <c:pt idx="1040">
                  <c:v>0.2</c:v>
                </c:pt>
                <c:pt idx="1041">
                  <c:v>0.2</c:v>
                </c:pt>
                <c:pt idx="1042">
                  <c:v>0.2</c:v>
                </c:pt>
                <c:pt idx="1043">
                  <c:v>0.2</c:v>
                </c:pt>
                <c:pt idx="1044">
                  <c:v>0.2</c:v>
                </c:pt>
                <c:pt idx="1045">
                  <c:v>0.2</c:v>
                </c:pt>
                <c:pt idx="1046">
                  <c:v>0.2</c:v>
                </c:pt>
                <c:pt idx="1047">
                  <c:v>0.2</c:v>
                </c:pt>
                <c:pt idx="1048">
                  <c:v>0.2</c:v>
                </c:pt>
                <c:pt idx="1049">
                  <c:v>0.2</c:v>
                </c:pt>
                <c:pt idx="1050">
                  <c:v>0.2</c:v>
                </c:pt>
                <c:pt idx="1051">
                  <c:v>0.2</c:v>
                </c:pt>
                <c:pt idx="1052">
                  <c:v>0.2</c:v>
                </c:pt>
                <c:pt idx="1053">
                  <c:v>0.2</c:v>
                </c:pt>
                <c:pt idx="1054">
                  <c:v>0.2</c:v>
                </c:pt>
                <c:pt idx="1055">
                  <c:v>0.2</c:v>
                </c:pt>
                <c:pt idx="1056">
                  <c:v>0.2</c:v>
                </c:pt>
                <c:pt idx="1057">
                  <c:v>0.2</c:v>
                </c:pt>
                <c:pt idx="1058">
                  <c:v>0.2</c:v>
                </c:pt>
                <c:pt idx="1059">
                  <c:v>0.2</c:v>
                </c:pt>
                <c:pt idx="1060">
                  <c:v>0.2</c:v>
                </c:pt>
                <c:pt idx="1061">
                  <c:v>0.2</c:v>
                </c:pt>
                <c:pt idx="1062">
                  <c:v>0.2</c:v>
                </c:pt>
                <c:pt idx="1063">
                  <c:v>0.2</c:v>
                </c:pt>
                <c:pt idx="1064">
                  <c:v>0.2</c:v>
                </c:pt>
                <c:pt idx="1065">
                  <c:v>0.2</c:v>
                </c:pt>
                <c:pt idx="1066">
                  <c:v>0.2</c:v>
                </c:pt>
                <c:pt idx="1067">
                  <c:v>0.2</c:v>
                </c:pt>
                <c:pt idx="1068">
                  <c:v>0.2</c:v>
                </c:pt>
                <c:pt idx="1069">
                  <c:v>0.2</c:v>
                </c:pt>
                <c:pt idx="1070">
                  <c:v>0.2</c:v>
                </c:pt>
                <c:pt idx="1071">
                  <c:v>0.2</c:v>
                </c:pt>
                <c:pt idx="1072">
                  <c:v>0.2</c:v>
                </c:pt>
                <c:pt idx="1073">
                  <c:v>0.2</c:v>
                </c:pt>
                <c:pt idx="1074">
                  <c:v>0.2</c:v>
                </c:pt>
                <c:pt idx="1075">
                  <c:v>0.2</c:v>
                </c:pt>
                <c:pt idx="1076">
                  <c:v>0.2</c:v>
                </c:pt>
                <c:pt idx="1077">
                  <c:v>0.2</c:v>
                </c:pt>
                <c:pt idx="1078">
                  <c:v>0.2</c:v>
                </c:pt>
                <c:pt idx="1079">
                  <c:v>0.2</c:v>
                </c:pt>
                <c:pt idx="1080">
                  <c:v>0.2</c:v>
                </c:pt>
                <c:pt idx="1081">
                  <c:v>0.2</c:v>
                </c:pt>
                <c:pt idx="1082">
                  <c:v>0.2</c:v>
                </c:pt>
                <c:pt idx="1083">
                  <c:v>0.2</c:v>
                </c:pt>
                <c:pt idx="1084">
                  <c:v>0.2</c:v>
                </c:pt>
                <c:pt idx="1085">
                  <c:v>0.2</c:v>
                </c:pt>
                <c:pt idx="1086">
                  <c:v>0.2</c:v>
                </c:pt>
                <c:pt idx="1087">
                  <c:v>0.2</c:v>
                </c:pt>
                <c:pt idx="1088">
                  <c:v>0.2</c:v>
                </c:pt>
                <c:pt idx="1089">
                  <c:v>0.2</c:v>
                </c:pt>
                <c:pt idx="1090">
                  <c:v>0.2</c:v>
                </c:pt>
                <c:pt idx="1091">
                  <c:v>0.2</c:v>
                </c:pt>
                <c:pt idx="1092">
                  <c:v>0.2</c:v>
                </c:pt>
                <c:pt idx="1093">
                  <c:v>0.2</c:v>
                </c:pt>
                <c:pt idx="1094">
                  <c:v>0.2</c:v>
                </c:pt>
                <c:pt idx="1095">
                  <c:v>0.2</c:v>
                </c:pt>
                <c:pt idx="1096">
                  <c:v>0.2</c:v>
                </c:pt>
                <c:pt idx="1097">
                  <c:v>0.2</c:v>
                </c:pt>
                <c:pt idx="1098">
                  <c:v>0.2</c:v>
                </c:pt>
                <c:pt idx="1099">
                  <c:v>0.2</c:v>
                </c:pt>
                <c:pt idx="1100">
                  <c:v>0.2</c:v>
                </c:pt>
                <c:pt idx="1101">
                  <c:v>0.2</c:v>
                </c:pt>
                <c:pt idx="1102">
                  <c:v>0.2</c:v>
                </c:pt>
                <c:pt idx="1103">
                  <c:v>0.2</c:v>
                </c:pt>
                <c:pt idx="1104">
                  <c:v>0.2</c:v>
                </c:pt>
                <c:pt idx="1105">
                  <c:v>0.2</c:v>
                </c:pt>
                <c:pt idx="1106">
                  <c:v>0.2</c:v>
                </c:pt>
                <c:pt idx="1107">
                  <c:v>0.2</c:v>
                </c:pt>
                <c:pt idx="1108">
                  <c:v>0.2</c:v>
                </c:pt>
                <c:pt idx="1109">
                  <c:v>0.2</c:v>
                </c:pt>
                <c:pt idx="1110">
                  <c:v>0.2</c:v>
                </c:pt>
                <c:pt idx="1111">
                  <c:v>0.2</c:v>
                </c:pt>
                <c:pt idx="1112">
                  <c:v>0.2</c:v>
                </c:pt>
                <c:pt idx="1113">
                  <c:v>0.2</c:v>
                </c:pt>
                <c:pt idx="1114">
                  <c:v>0.2</c:v>
                </c:pt>
                <c:pt idx="1115">
                  <c:v>0.2</c:v>
                </c:pt>
                <c:pt idx="1116">
                  <c:v>0.2</c:v>
                </c:pt>
                <c:pt idx="1117">
                  <c:v>0.2</c:v>
                </c:pt>
                <c:pt idx="1118">
                  <c:v>0.2</c:v>
                </c:pt>
                <c:pt idx="1119">
                  <c:v>0.2</c:v>
                </c:pt>
                <c:pt idx="1120">
                  <c:v>0.2</c:v>
                </c:pt>
                <c:pt idx="1121">
                  <c:v>0.2</c:v>
                </c:pt>
                <c:pt idx="1122">
                  <c:v>0.2</c:v>
                </c:pt>
                <c:pt idx="1123">
                  <c:v>0.2</c:v>
                </c:pt>
                <c:pt idx="1124">
                  <c:v>0.2</c:v>
                </c:pt>
                <c:pt idx="1125">
                  <c:v>0.2</c:v>
                </c:pt>
                <c:pt idx="1126">
                  <c:v>0.2</c:v>
                </c:pt>
                <c:pt idx="1127">
                  <c:v>0.2</c:v>
                </c:pt>
                <c:pt idx="1128">
                  <c:v>0.2</c:v>
                </c:pt>
                <c:pt idx="1129">
                  <c:v>0.2</c:v>
                </c:pt>
                <c:pt idx="1130">
                  <c:v>0.2</c:v>
                </c:pt>
                <c:pt idx="1131">
                  <c:v>0.2</c:v>
                </c:pt>
                <c:pt idx="1132">
                  <c:v>0.2</c:v>
                </c:pt>
                <c:pt idx="1133">
                  <c:v>0.2</c:v>
                </c:pt>
                <c:pt idx="1134">
                  <c:v>0.2</c:v>
                </c:pt>
                <c:pt idx="1135">
                  <c:v>0.2</c:v>
                </c:pt>
                <c:pt idx="1136">
                  <c:v>0.2</c:v>
                </c:pt>
                <c:pt idx="1137">
                  <c:v>0.2</c:v>
                </c:pt>
                <c:pt idx="1138">
                  <c:v>0.2</c:v>
                </c:pt>
                <c:pt idx="1139">
                  <c:v>0.2</c:v>
                </c:pt>
                <c:pt idx="1140">
                  <c:v>0.2</c:v>
                </c:pt>
                <c:pt idx="1141">
                  <c:v>0.2</c:v>
                </c:pt>
                <c:pt idx="1142">
                  <c:v>0.2</c:v>
                </c:pt>
                <c:pt idx="1143">
                  <c:v>0.2</c:v>
                </c:pt>
                <c:pt idx="1144">
                  <c:v>0.2</c:v>
                </c:pt>
                <c:pt idx="1145">
                  <c:v>0.2</c:v>
                </c:pt>
                <c:pt idx="1146">
                  <c:v>0.2</c:v>
                </c:pt>
                <c:pt idx="1147">
                  <c:v>0.2</c:v>
                </c:pt>
                <c:pt idx="1148">
                  <c:v>0.2</c:v>
                </c:pt>
                <c:pt idx="1149">
                  <c:v>0.2</c:v>
                </c:pt>
                <c:pt idx="1150">
                  <c:v>0.2</c:v>
                </c:pt>
                <c:pt idx="1151">
                  <c:v>0.2</c:v>
                </c:pt>
                <c:pt idx="1152">
                  <c:v>0.2</c:v>
                </c:pt>
                <c:pt idx="1153">
                  <c:v>0.2</c:v>
                </c:pt>
                <c:pt idx="1154">
                  <c:v>0.2</c:v>
                </c:pt>
                <c:pt idx="1155">
                  <c:v>0.2</c:v>
                </c:pt>
                <c:pt idx="1156">
                  <c:v>0.2</c:v>
                </c:pt>
                <c:pt idx="1157">
                  <c:v>0.2</c:v>
                </c:pt>
                <c:pt idx="1158">
                  <c:v>0.2</c:v>
                </c:pt>
                <c:pt idx="1159">
                  <c:v>0.2</c:v>
                </c:pt>
                <c:pt idx="1160">
                  <c:v>0.2</c:v>
                </c:pt>
                <c:pt idx="1161">
                  <c:v>0.2</c:v>
                </c:pt>
                <c:pt idx="1162">
                  <c:v>0.2</c:v>
                </c:pt>
                <c:pt idx="1163">
                  <c:v>0.2</c:v>
                </c:pt>
                <c:pt idx="1164">
                  <c:v>0.2</c:v>
                </c:pt>
                <c:pt idx="1165">
                  <c:v>0.2</c:v>
                </c:pt>
                <c:pt idx="1166">
                  <c:v>0.2</c:v>
                </c:pt>
                <c:pt idx="1167">
                  <c:v>0.2</c:v>
                </c:pt>
                <c:pt idx="1168">
                  <c:v>0.2</c:v>
                </c:pt>
                <c:pt idx="1169">
                  <c:v>0.2</c:v>
                </c:pt>
                <c:pt idx="1170">
                  <c:v>0.2</c:v>
                </c:pt>
                <c:pt idx="1171">
                  <c:v>0.2</c:v>
                </c:pt>
                <c:pt idx="1172">
                  <c:v>0.2</c:v>
                </c:pt>
                <c:pt idx="1173">
                  <c:v>0.2</c:v>
                </c:pt>
                <c:pt idx="1174">
                  <c:v>0.2</c:v>
                </c:pt>
                <c:pt idx="1175">
                  <c:v>0.2</c:v>
                </c:pt>
                <c:pt idx="1176">
                  <c:v>0.2</c:v>
                </c:pt>
                <c:pt idx="1177">
                  <c:v>0.2</c:v>
                </c:pt>
                <c:pt idx="1178">
                  <c:v>0.2</c:v>
                </c:pt>
                <c:pt idx="1179">
                  <c:v>0.2</c:v>
                </c:pt>
                <c:pt idx="1180">
                  <c:v>0.2</c:v>
                </c:pt>
                <c:pt idx="1181">
                  <c:v>0.2</c:v>
                </c:pt>
                <c:pt idx="1182">
                  <c:v>0.2</c:v>
                </c:pt>
                <c:pt idx="1183">
                  <c:v>0.2</c:v>
                </c:pt>
                <c:pt idx="1184">
                  <c:v>0.2</c:v>
                </c:pt>
                <c:pt idx="1185">
                  <c:v>0.2</c:v>
                </c:pt>
                <c:pt idx="1186">
                  <c:v>0.2</c:v>
                </c:pt>
                <c:pt idx="1187">
                  <c:v>0.2</c:v>
                </c:pt>
                <c:pt idx="1188">
                  <c:v>0.2</c:v>
                </c:pt>
                <c:pt idx="1189">
                  <c:v>0.2</c:v>
                </c:pt>
                <c:pt idx="1190">
                  <c:v>0.2</c:v>
                </c:pt>
                <c:pt idx="1191">
                  <c:v>0.2</c:v>
                </c:pt>
                <c:pt idx="1192">
                  <c:v>0.2</c:v>
                </c:pt>
                <c:pt idx="1193">
                  <c:v>0.2</c:v>
                </c:pt>
                <c:pt idx="1194">
                  <c:v>0.2</c:v>
                </c:pt>
                <c:pt idx="1195">
                  <c:v>0.2</c:v>
                </c:pt>
                <c:pt idx="1196">
                  <c:v>0.2</c:v>
                </c:pt>
                <c:pt idx="1197">
                  <c:v>0.2</c:v>
                </c:pt>
                <c:pt idx="1198">
                  <c:v>0.2</c:v>
                </c:pt>
                <c:pt idx="1199">
                  <c:v>0.2</c:v>
                </c:pt>
                <c:pt idx="1200">
                  <c:v>0.2</c:v>
                </c:pt>
                <c:pt idx="1201">
                  <c:v>0.2</c:v>
                </c:pt>
                <c:pt idx="1202">
                  <c:v>0.2</c:v>
                </c:pt>
                <c:pt idx="1203">
                  <c:v>0.2</c:v>
                </c:pt>
                <c:pt idx="1204">
                  <c:v>0.2</c:v>
                </c:pt>
                <c:pt idx="1205">
                  <c:v>0.2</c:v>
                </c:pt>
                <c:pt idx="1206">
                  <c:v>0.2</c:v>
                </c:pt>
                <c:pt idx="1207">
                  <c:v>0.2</c:v>
                </c:pt>
                <c:pt idx="1208">
                  <c:v>0.2</c:v>
                </c:pt>
                <c:pt idx="1209">
                  <c:v>0.2</c:v>
                </c:pt>
                <c:pt idx="1210">
                  <c:v>0.2</c:v>
                </c:pt>
                <c:pt idx="1211">
                  <c:v>0.2</c:v>
                </c:pt>
                <c:pt idx="1212">
                  <c:v>0.2</c:v>
                </c:pt>
                <c:pt idx="1213">
                  <c:v>0.2</c:v>
                </c:pt>
                <c:pt idx="1214">
                  <c:v>0.2</c:v>
                </c:pt>
                <c:pt idx="1215">
                  <c:v>0.2</c:v>
                </c:pt>
                <c:pt idx="1216">
                  <c:v>0.2</c:v>
                </c:pt>
                <c:pt idx="1217">
                  <c:v>0.2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0.12</c:v>
                </c:pt>
                <c:pt idx="1760">
                  <c:v>0.12</c:v>
                </c:pt>
                <c:pt idx="1761">
                  <c:v>0.12</c:v>
                </c:pt>
                <c:pt idx="1762">
                  <c:v>0.12</c:v>
                </c:pt>
                <c:pt idx="1763">
                  <c:v>0.12</c:v>
                </c:pt>
                <c:pt idx="1764">
                  <c:v>0.12</c:v>
                </c:pt>
                <c:pt idx="1765">
                  <c:v>0.12</c:v>
                </c:pt>
                <c:pt idx="1766">
                  <c:v>0.12</c:v>
                </c:pt>
                <c:pt idx="1767">
                  <c:v>0.12</c:v>
                </c:pt>
                <c:pt idx="1768">
                  <c:v>0.12</c:v>
                </c:pt>
                <c:pt idx="1769">
                  <c:v>0.12</c:v>
                </c:pt>
                <c:pt idx="1770">
                  <c:v>0.12</c:v>
                </c:pt>
                <c:pt idx="1771">
                  <c:v>0.12</c:v>
                </c:pt>
                <c:pt idx="1772">
                  <c:v>0.12</c:v>
                </c:pt>
                <c:pt idx="1773">
                  <c:v>0.12</c:v>
                </c:pt>
                <c:pt idx="1774">
                  <c:v>0.12</c:v>
                </c:pt>
                <c:pt idx="1775">
                  <c:v>0.12</c:v>
                </c:pt>
                <c:pt idx="1776">
                  <c:v>0.12</c:v>
                </c:pt>
                <c:pt idx="1777">
                  <c:v>0.12</c:v>
                </c:pt>
                <c:pt idx="1778">
                  <c:v>0.10365378289015499</c:v>
                </c:pt>
                <c:pt idx="1779">
                  <c:v>0.10365378289015499</c:v>
                </c:pt>
                <c:pt idx="1780">
                  <c:v>0.10365378289015499</c:v>
                </c:pt>
                <c:pt idx="1781">
                  <c:v>0.10365378289015499</c:v>
                </c:pt>
                <c:pt idx="1782">
                  <c:v>0.10365378289015499</c:v>
                </c:pt>
                <c:pt idx="1783">
                  <c:v>0.10365378289015499</c:v>
                </c:pt>
                <c:pt idx="1784">
                  <c:v>0.10365378289015499</c:v>
                </c:pt>
                <c:pt idx="1785">
                  <c:v>0.10365378289015499</c:v>
                </c:pt>
                <c:pt idx="1786">
                  <c:v>0.10365378289015499</c:v>
                </c:pt>
                <c:pt idx="1787">
                  <c:v>0.10365378289015499</c:v>
                </c:pt>
                <c:pt idx="1788">
                  <c:v>0.10365378289015499</c:v>
                </c:pt>
                <c:pt idx="1789">
                  <c:v>0.10365378289015499</c:v>
                </c:pt>
                <c:pt idx="1790">
                  <c:v>0.10365378289015499</c:v>
                </c:pt>
                <c:pt idx="1791">
                  <c:v>0.10365378289015499</c:v>
                </c:pt>
                <c:pt idx="1792">
                  <c:v>0.10365378289015499</c:v>
                </c:pt>
                <c:pt idx="1793">
                  <c:v>0.10365378289015499</c:v>
                </c:pt>
                <c:pt idx="1794">
                  <c:v>0.10365378289015499</c:v>
                </c:pt>
                <c:pt idx="1795">
                  <c:v>0.10365378289015499</c:v>
                </c:pt>
                <c:pt idx="1796">
                  <c:v>0.10365378289015499</c:v>
                </c:pt>
                <c:pt idx="1797">
                  <c:v>0.10365378289015499</c:v>
                </c:pt>
                <c:pt idx="1798">
                  <c:v>0.107757987843714</c:v>
                </c:pt>
                <c:pt idx="1799">
                  <c:v>0.107757987843714</c:v>
                </c:pt>
                <c:pt idx="1800">
                  <c:v>0.107757987843714</c:v>
                </c:pt>
                <c:pt idx="1801">
                  <c:v>0.107757987843714</c:v>
                </c:pt>
                <c:pt idx="1802">
                  <c:v>0.107757987843714</c:v>
                </c:pt>
                <c:pt idx="1803">
                  <c:v>0.107757987843714</c:v>
                </c:pt>
                <c:pt idx="1804">
                  <c:v>0.107757987843714</c:v>
                </c:pt>
                <c:pt idx="1805">
                  <c:v>0.107757987843714</c:v>
                </c:pt>
                <c:pt idx="1806">
                  <c:v>0.107757987843714</c:v>
                </c:pt>
                <c:pt idx="1807">
                  <c:v>0.107757987843714</c:v>
                </c:pt>
                <c:pt idx="1808">
                  <c:v>0.107757987843714</c:v>
                </c:pt>
                <c:pt idx="1809">
                  <c:v>0.107757987843714</c:v>
                </c:pt>
                <c:pt idx="1810">
                  <c:v>0.107757987843714</c:v>
                </c:pt>
                <c:pt idx="1811">
                  <c:v>0.107757987843714</c:v>
                </c:pt>
                <c:pt idx="1812">
                  <c:v>0.107757987843714</c:v>
                </c:pt>
                <c:pt idx="1813">
                  <c:v>0.107757987843714</c:v>
                </c:pt>
                <c:pt idx="1814">
                  <c:v>0.107757987843714</c:v>
                </c:pt>
                <c:pt idx="1815">
                  <c:v>0.107757987843714</c:v>
                </c:pt>
                <c:pt idx="1816">
                  <c:v>0.107757987843714</c:v>
                </c:pt>
                <c:pt idx="1817">
                  <c:v>0.10971216820674699</c:v>
                </c:pt>
                <c:pt idx="1818">
                  <c:v>0.10971216820674699</c:v>
                </c:pt>
                <c:pt idx="1819">
                  <c:v>0.10971216820674699</c:v>
                </c:pt>
                <c:pt idx="1820">
                  <c:v>0.10971216820674699</c:v>
                </c:pt>
                <c:pt idx="1821">
                  <c:v>0.10971216820674699</c:v>
                </c:pt>
                <c:pt idx="1822">
                  <c:v>0.10971216820674699</c:v>
                </c:pt>
                <c:pt idx="1823">
                  <c:v>0.10971216820674699</c:v>
                </c:pt>
                <c:pt idx="1824">
                  <c:v>0.10971216820674699</c:v>
                </c:pt>
                <c:pt idx="1825">
                  <c:v>0.10971216820674699</c:v>
                </c:pt>
                <c:pt idx="1826">
                  <c:v>0.10971216820674699</c:v>
                </c:pt>
                <c:pt idx="1827">
                  <c:v>0.10971216820674699</c:v>
                </c:pt>
                <c:pt idx="1828">
                  <c:v>0.10971216820674699</c:v>
                </c:pt>
                <c:pt idx="1829">
                  <c:v>0.10971216820674699</c:v>
                </c:pt>
                <c:pt idx="1830">
                  <c:v>0.10971216820674699</c:v>
                </c:pt>
                <c:pt idx="1831">
                  <c:v>0.10971216820674699</c:v>
                </c:pt>
                <c:pt idx="1832">
                  <c:v>0.10971216820674699</c:v>
                </c:pt>
                <c:pt idx="1833">
                  <c:v>0.10971216820674699</c:v>
                </c:pt>
                <c:pt idx="1834">
                  <c:v>0.10558217443479201</c:v>
                </c:pt>
                <c:pt idx="1835">
                  <c:v>0.10558217443479201</c:v>
                </c:pt>
                <c:pt idx="1836">
                  <c:v>0.10558217443479201</c:v>
                </c:pt>
                <c:pt idx="1837">
                  <c:v>0.10558217443479201</c:v>
                </c:pt>
                <c:pt idx="1838">
                  <c:v>0.10558217443479201</c:v>
                </c:pt>
                <c:pt idx="1839">
                  <c:v>0.10558217443479201</c:v>
                </c:pt>
                <c:pt idx="1840">
                  <c:v>0.10558217443479201</c:v>
                </c:pt>
                <c:pt idx="1841">
                  <c:v>0.10558217443479201</c:v>
                </c:pt>
                <c:pt idx="1842">
                  <c:v>0.10558217443479201</c:v>
                </c:pt>
                <c:pt idx="1843">
                  <c:v>0.10558217443479201</c:v>
                </c:pt>
                <c:pt idx="1844">
                  <c:v>0.10558217443479201</c:v>
                </c:pt>
                <c:pt idx="1845">
                  <c:v>0.10558217443479201</c:v>
                </c:pt>
                <c:pt idx="1846">
                  <c:v>0.10558217443479201</c:v>
                </c:pt>
                <c:pt idx="1847">
                  <c:v>0.10558217443479201</c:v>
                </c:pt>
                <c:pt idx="1848">
                  <c:v>0.10558217443479201</c:v>
                </c:pt>
                <c:pt idx="1849">
                  <c:v>0.10558217443479201</c:v>
                </c:pt>
                <c:pt idx="1850">
                  <c:v>0.10558217443479201</c:v>
                </c:pt>
                <c:pt idx="1851">
                  <c:v>0.10558217443479201</c:v>
                </c:pt>
                <c:pt idx="1852">
                  <c:v>0.10558217443479201</c:v>
                </c:pt>
                <c:pt idx="1853">
                  <c:v>0.10558217443479201</c:v>
                </c:pt>
                <c:pt idx="1854">
                  <c:v>0.10558217443479201</c:v>
                </c:pt>
                <c:pt idx="1855">
                  <c:v>0.10693216926261</c:v>
                </c:pt>
                <c:pt idx="1856">
                  <c:v>0.10693216926261</c:v>
                </c:pt>
                <c:pt idx="1857">
                  <c:v>0.10693216926261</c:v>
                </c:pt>
                <c:pt idx="1858">
                  <c:v>0.10693216926261</c:v>
                </c:pt>
                <c:pt idx="1859">
                  <c:v>0.10693216926261</c:v>
                </c:pt>
                <c:pt idx="1860">
                  <c:v>0.10693216926261</c:v>
                </c:pt>
                <c:pt idx="1861">
                  <c:v>0.10693216926261</c:v>
                </c:pt>
                <c:pt idx="1862">
                  <c:v>0.10693216926261</c:v>
                </c:pt>
                <c:pt idx="1863">
                  <c:v>0.10693216926261</c:v>
                </c:pt>
                <c:pt idx="1864">
                  <c:v>0.10693216926261</c:v>
                </c:pt>
                <c:pt idx="1865">
                  <c:v>0.10693216926261</c:v>
                </c:pt>
                <c:pt idx="1866">
                  <c:v>0.10693216926261</c:v>
                </c:pt>
                <c:pt idx="1867">
                  <c:v>0.10693216926261</c:v>
                </c:pt>
                <c:pt idx="1868">
                  <c:v>0.10693216926261</c:v>
                </c:pt>
                <c:pt idx="1869">
                  <c:v>0.10693216926261</c:v>
                </c:pt>
                <c:pt idx="1870">
                  <c:v>0.10693216926261</c:v>
                </c:pt>
                <c:pt idx="1871">
                  <c:v>0.10693216926261</c:v>
                </c:pt>
                <c:pt idx="1872">
                  <c:v>0.10693216926261</c:v>
                </c:pt>
                <c:pt idx="1873">
                  <c:v>0.10693216926261</c:v>
                </c:pt>
                <c:pt idx="1874">
                  <c:v>0.104143478470289</c:v>
                </c:pt>
                <c:pt idx="1875">
                  <c:v>0.104143478470289</c:v>
                </c:pt>
                <c:pt idx="1876">
                  <c:v>0.104143478470289</c:v>
                </c:pt>
                <c:pt idx="1877">
                  <c:v>0.104143478470289</c:v>
                </c:pt>
                <c:pt idx="1878">
                  <c:v>0.104143478470289</c:v>
                </c:pt>
                <c:pt idx="1879">
                  <c:v>0.104143478470289</c:v>
                </c:pt>
                <c:pt idx="1880">
                  <c:v>0.104143478470289</c:v>
                </c:pt>
                <c:pt idx="1881">
                  <c:v>0.104143478470289</c:v>
                </c:pt>
                <c:pt idx="1882">
                  <c:v>0.104143478470289</c:v>
                </c:pt>
                <c:pt idx="1883">
                  <c:v>0.104143478470289</c:v>
                </c:pt>
                <c:pt idx="1884">
                  <c:v>0.104143478470289</c:v>
                </c:pt>
                <c:pt idx="1885">
                  <c:v>0.104143478470289</c:v>
                </c:pt>
                <c:pt idx="1886">
                  <c:v>0.104143478470289</c:v>
                </c:pt>
                <c:pt idx="1887">
                  <c:v>0.104143478470289</c:v>
                </c:pt>
                <c:pt idx="1888">
                  <c:v>0.104143478470289</c:v>
                </c:pt>
                <c:pt idx="1889">
                  <c:v>0.104143478470289</c:v>
                </c:pt>
                <c:pt idx="1890">
                  <c:v>0.104143478470289</c:v>
                </c:pt>
                <c:pt idx="1891">
                  <c:v>0.104143478470289</c:v>
                </c:pt>
                <c:pt idx="1892">
                  <c:v>9.6706248050462504E-2</c:v>
                </c:pt>
                <c:pt idx="1893">
                  <c:v>9.6706248050462504E-2</c:v>
                </c:pt>
                <c:pt idx="1894">
                  <c:v>9.6706248050462504E-2</c:v>
                </c:pt>
                <c:pt idx="1895">
                  <c:v>9.6706248050462504E-2</c:v>
                </c:pt>
                <c:pt idx="1896">
                  <c:v>9.6706248050462504E-2</c:v>
                </c:pt>
                <c:pt idx="1897">
                  <c:v>9.6706248050462504E-2</c:v>
                </c:pt>
                <c:pt idx="1898">
                  <c:v>9.6706248050462504E-2</c:v>
                </c:pt>
                <c:pt idx="1899">
                  <c:v>9.6706248050462504E-2</c:v>
                </c:pt>
                <c:pt idx="1900">
                  <c:v>9.6706248050462504E-2</c:v>
                </c:pt>
                <c:pt idx="1901">
                  <c:v>9.6706248050462504E-2</c:v>
                </c:pt>
                <c:pt idx="1902">
                  <c:v>9.6706248050462504E-2</c:v>
                </c:pt>
                <c:pt idx="1903">
                  <c:v>9.6706248050462504E-2</c:v>
                </c:pt>
                <c:pt idx="1904">
                  <c:v>9.6706248050462504E-2</c:v>
                </c:pt>
                <c:pt idx="1905">
                  <c:v>9.6706248050462504E-2</c:v>
                </c:pt>
                <c:pt idx="1906">
                  <c:v>9.6706248050462504E-2</c:v>
                </c:pt>
                <c:pt idx="1907">
                  <c:v>9.6706248050462504E-2</c:v>
                </c:pt>
                <c:pt idx="1908">
                  <c:v>9.6706248050462504E-2</c:v>
                </c:pt>
                <c:pt idx="1909">
                  <c:v>9.6706248050462504E-2</c:v>
                </c:pt>
                <c:pt idx="1910">
                  <c:v>9.2520272579526303E-2</c:v>
                </c:pt>
                <c:pt idx="1911">
                  <c:v>9.2520272579526303E-2</c:v>
                </c:pt>
                <c:pt idx="1912">
                  <c:v>9.2520272579526303E-2</c:v>
                </c:pt>
                <c:pt idx="1913">
                  <c:v>9.2520272579526303E-2</c:v>
                </c:pt>
                <c:pt idx="1914">
                  <c:v>9.2520272579526303E-2</c:v>
                </c:pt>
                <c:pt idx="1915">
                  <c:v>9.2520272579526303E-2</c:v>
                </c:pt>
                <c:pt idx="1916">
                  <c:v>9.2520272579526303E-2</c:v>
                </c:pt>
                <c:pt idx="1917">
                  <c:v>9.2520272579526303E-2</c:v>
                </c:pt>
                <c:pt idx="1918">
                  <c:v>9.2520272579526303E-2</c:v>
                </c:pt>
                <c:pt idx="1919">
                  <c:v>9.2520272579526303E-2</c:v>
                </c:pt>
                <c:pt idx="1920">
                  <c:v>9.2520272579526303E-2</c:v>
                </c:pt>
                <c:pt idx="1921">
                  <c:v>9.2520272579526303E-2</c:v>
                </c:pt>
                <c:pt idx="1922">
                  <c:v>9.2520272579526303E-2</c:v>
                </c:pt>
                <c:pt idx="1923">
                  <c:v>9.2520272579526303E-2</c:v>
                </c:pt>
                <c:pt idx="1924">
                  <c:v>9.2520272579526303E-2</c:v>
                </c:pt>
                <c:pt idx="1925">
                  <c:v>9.2520272579526303E-2</c:v>
                </c:pt>
                <c:pt idx="1926">
                  <c:v>9.2520272579526303E-2</c:v>
                </c:pt>
                <c:pt idx="1927">
                  <c:v>9.2520272579526303E-2</c:v>
                </c:pt>
                <c:pt idx="1928">
                  <c:v>9.2520272579526303E-2</c:v>
                </c:pt>
                <c:pt idx="1929">
                  <c:v>9.2520272579526303E-2</c:v>
                </c:pt>
                <c:pt idx="1930">
                  <c:v>9.2520272579526303E-2</c:v>
                </c:pt>
                <c:pt idx="1931">
                  <c:v>8.9021007934130911E-2</c:v>
                </c:pt>
                <c:pt idx="1932">
                  <c:v>8.9021007934130911E-2</c:v>
                </c:pt>
                <c:pt idx="1933">
                  <c:v>8.9021007934130911E-2</c:v>
                </c:pt>
                <c:pt idx="1934">
                  <c:v>8.9021007934130911E-2</c:v>
                </c:pt>
                <c:pt idx="1935">
                  <c:v>8.9021007934130911E-2</c:v>
                </c:pt>
                <c:pt idx="1936">
                  <c:v>8.9021007934130911E-2</c:v>
                </c:pt>
                <c:pt idx="1937">
                  <c:v>8.9021007934130911E-2</c:v>
                </c:pt>
                <c:pt idx="1938">
                  <c:v>8.9021007934130911E-2</c:v>
                </c:pt>
                <c:pt idx="1939">
                  <c:v>8.9021007934130911E-2</c:v>
                </c:pt>
                <c:pt idx="1940">
                  <c:v>8.9021007934130911E-2</c:v>
                </c:pt>
                <c:pt idx="1941">
                  <c:v>8.9021007934130911E-2</c:v>
                </c:pt>
                <c:pt idx="1942">
                  <c:v>8.9021007934130911E-2</c:v>
                </c:pt>
                <c:pt idx="1943">
                  <c:v>8.9021007934130911E-2</c:v>
                </c:pt>
                <c:pt idx="1944">
                  <c:v>8.9021007934130911E-2</c:v>
                </c:pt>
                <c:pt idx="1945">
                  <c:v>8.9021007934130911E-2</c:v>
                </c:pt>
                <c:pt idx="1946">
                  <c:v>8.9021007934130911E-2</c:v>
                </c:pt>
                <c:pt idx="1947">
                  <c:v>8.9021007934130911E-2</c:v>
                </c:pt>
                <c:pt idx="1948">
                  <c:v>9.1346411855850795E-2</c:v>
                </c:pt>
                <c:pt idx="1949">
                  <c:v>9.1346411855850795E-2</c:v>
                </c:pt>
                <c:pt idx="1950">
                  <c:v>9.1346411855850795E-2</c:v>
                </c:pt>
                <c:pt idx="1951">
                  <c:v>9.1346411855850795E-2</c:v>
                </c:pt>
                <c:pt idx="1952">
                  <c:v>9.1346411855850795E-2</c:v>
                </c:pt>
                <c:pt idx="1953">
                  <c:v>9.1346411855850795E-2</c:v>
                </c:pt>
                <c:pt idx="1954">
                  <c:v>9.1346411855850795E-2</c:v>
                </c:pt>
                <c:pt idx="1955">
                  <c:v>9.1346411855850795E-2</c:v>
                </c:pt>
                <c:pt idx="1956">
                  <c:v>9.1346411855850795E-2</c:v>
                </c:pt>
                <c:pt idx="1957">
                  <c:v>9.1346411855850795E-2</c:v>
                </c:pt>
                <c:pt idx="1958">
                  <c:v>9.1346411855850795E-2</c:v>
                </c:pt>
                <c:pt idx="1959">
                  <c:v>9.1346411855850795E-2</c:v>
                </c:pt>
                <c:pt idx="1960">
                  <c:v>9.1346411855850795E-2</c:v>
                </c:pt>
                <c:pt idx="1961">
                  <c:v>9.1346411855850795E-2</c:v>
                </c:pt>
                <c:pt idx="1962">
                  <c:v>9.1346411855850795E-2</c:v>
                </c:pt>
                <c:pt idx="1963">
                  <c:v>9.1346411855850795E-2</c:v>
                </c:pt>
                <c:pt idx="1964">
                  <c:v>9.1346411855850795E-2</c:v>
                </c:pt>
                <c:pt idx="1965">
                  <c:v>9.1346411855850795E-2</c:v>
                </c:pt>
                <c:pt idx="1966">
                  <c:v>9.1346411855850795E-2</c:v>
                </c:pt>
                <c:pt idx="1967">
                  <c:v>9.1346411855850795E-2</c:v>
                </c:pt>
                <c:pt idx="1968">
                  <c:v>9.40216122779063E-2</c:v>
                </c:pt>
                <c:pt idx="1969">
                  <c:v>9.40216122779063E-2</c:v>
                </c:pt>
                <c:pt idx="1970">
                  <c:v>9.40216122779063E-2</c:v>
                </c:pt>
                <c:pt idx="1971">
                  <c:v>9.40216122779063E-2</c:v>
                </c:pt>
                <c:pt idx="1972">
                  <c:v>9.40216122779063E-2</c:v>
                </c:pt>
                <c:pt idx="1973">
                  <c:v>9.40216122779063E-2</c:v>
                </c:pt>
                <c:pt idx="1974">
                  <c:v>9.40216122779063E-2</c:v>
                </c:pt>
                <c:pt idx="1975">
                  <c:v>9.40216122779063E-2</c:v>
                </c:pt>
                <c:pt idx="1976">
                  <c:v>9.40216122779063E-2</c:v>
                </c:pt>
                <c:pt idx="1977">
                  <c:v>9.40216122779063E-2</c:v>
                </c:pt>
                <c:pt idx="1978">
                  <c:v>9.40216122779063E-2</c:v>
                </c:pt>
                <c:pt idx="1979">
                  <c:v>9.40216122779063E-2</c:v>
                </c:pt>
                <c:pt idx="1980">
                  <c:v>9.40216122779063E-2</c:v>
                </c:pt>
                <c:pt idx="1981">
                  <c:v>9.40216122779063E-2</c:v>
                </c:pt>
                <c:pt idx="1982">
                  <c:v>9.40216122779063E-2</c:v>
                </c:pt>
                <c:pt idx="1983">
                  <c:v>9.40216122779063E-2</c:v>
                </c:pt>
                <c:pt idx="1984">
                  <c:v>9.40216122779063E-2</c:v>
                </c:pt>
                <c:pt idx="1985">
                  <c:v>9.40216122779063E-2</c:v>
                </c:pt>
                <c:pt idx="1986">
                  <c:v>9.40216122779063E-2</c:v>
                </c:pt>
                <c:pt idx="1987">
                  <c:v>9.40216122779063E-2</c:v>
                </c:pt>
                <c:pt idx="1988">
                  <c:v>7.5862379347286499E-2</c:v>
                </c:pt>
                <c:pt idx="1989">
                  <c:v>7.5862379347286499E-2</c:v>
                </c:pt>
                <c:pt idx="1990">
                  <c:v>7.5862379347286499E-2</c:v>
                </c:pt>
                <c:pt idx="1991">
                  <c:v>7.5862379347286499E-2</c:v>
                </c:pt>
                <c:pt idx="1992">
                  <c:v>7.5862379347286499E-2</c:v>
                </c:pt>
                <c:pt idx="1993">
                  <c:v>7.5862379347286499E-2</c:v>
                </c:pt>
                <c:pt idx="1994">
                  <c:v>7.5862379347286499E-2</c:v>
                </c:pt>
                <c:pt idx="1995">
                  <c:v>7.5862379347286499E-2</c:v>
                </c:pt>
                <c:pt idx="1996">
                  <c:v>7.5862379347286499E-2</c:v>
                </c:pt>
                <c:pt idx="1997">
                  <c:v>7.5862379347286499E-2</c:v>
                </c:pt>
                <c:pt idx="1998">
                  <c:v>7.5862379347286499E-2</c:v>
                </c:pt>
                <c:pt idx="1999">
                  <c:v>7.5862379347286499E-2</c:v>
                </c:pt>
                <c:pt idx="2000">
                  <c:v>7.5862379347286499E-2</c:v>
                </c:pt>
                <c:pt idx="2001">
                  <c:v>7.5862379347286499E-2</c:v>
                </c:pt>
                <c:pt idx="2002">
                  <c:v>7.5862379347286499E-2</c:v>
                </c:pt>
                <c:pt idx="2003">
                  <c:v>7.5862379347286499E-2</c:v>
                </c:pt>
                <c:pt idx="2004">
                  <c:v>7.1287311801274095E-2</c:v>
                </c:pt>
                <c:pt idx="2005">
                  <c:v>7.1287311801274095E-2</c:v>
                </c:pt>
                <c:pt idx="2006">
                  <c:v>7.1287311801274095E-2</c:v>
                </c:pt>
                <c:pt idx="2007">
                  <c:v>7.1287311801274095E-2</c:v>
                </c:pt>
                <c:pt idx="2008">
                  <c:v>6.6942189561871701E-2</c:v>
                </c:pt>
                <c:pt idx="2009">
                  <c:v>6.6942189561871701E-2</c:v>
                </c:pt>
                <c:pt idx="2010">
                  <c:v>6.6942189561871701E-2</c:v>
                </c:pt>
                <c:pt idx="2011">
                  <c:v>6.6942189561871701E-2</c:v>
                </c:pt>
                <c:pt idx="2012">
                  <c:v>6.6942189561871701E-2</c:v>
                </c:pt>
                <c:pt idx="2013">
                  <c:v>6.6942189561871701E-2</c:v>
                </c:pt>
                <c:pt idx="2014">
                  <c:v>6.6942189561871701E-2</c:v>
                </c:pt>
                <c:pt idx="2015">
                  <c:v>6.6942189561871701E-2</c:v>
                </c:pt>
                <c:pt idx="2016">
                  <c:v>6.6942189561871701E-2</c:v>
                </c:pt>
                <c:pt idx="2017">
                  <c:v>6.6942189561871701E-2</c:v>
                </c:pt>
                <c:pt idx="2018">
                  <c:v>6.6942189561871701E-2</c:v>
                </c:pt>
                <c:pt idx="2019">
                  <c:v>6.6942189561871701E-2</c:v>
                </c:pt>
                <c:pt idx="2020">
                  <c:v>6.6942189561871701E-2</c:v>
                </c:pt>
                <c:pt idx="2021">
                  <c:v>6.6942189561871701E-2</c:v>
                </c:pt>
                <c:pt idx="2022">
                  <c:v>0.12</c:v>
                </c:pt>
                <c:pt idx="2023">
                  <c:v>0.12</c:v>
                </c:pt>
                <c:pt idx="2024">
                  <c:v>0.12</c:v>
                </c:pt>
                <c:pt idx="2025">
                  <c:v>0.12</c:v>
                </c:pt>
                <c:pt idx="2026">
                  <c:v>0.12</c:v>
                </c:pt>
                <c:pt idx="2027">
                  <c:v>0.12</c:v>
                </c:pt>
                <c:pt idx="2028">
                  <c:v>0.12</c:v>
                </c:pt>
                <c:pt idx="2029">
                  <c:v>0.12</c:v>
                </c:pt>
                <c:pt idx="2030">
                  <c:v>0.12</c:v>
                </c:pt>
                <c:pt idx="2031">
                  <c:v>0.12</c:v>
                </c:pt>
                <c:pt idx="2032">
                  <c:v>0.12</c:v>
                </c:pt>
                <c:pt idx="2033">
                  <c:v>0.12</c:v>
                </c:pt>
                <c:pt idx="2034">
                  <c:v>0.12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6C-4AC5-93BE-0531C35FFAD6}"/>
            </c:ext>
          </c:extLst>
        </c:ser>
        <c:ser>
          <c:idx val="2"/>
          <c:order val="2"/>
          <c:tx>
            <c:strRef>
              <c:f>Hoja5!$H$1</c:f>
              <c:strCache>
                <c:ptCount val="1"/>
                <c:pt idx="0">
                  <c:v>WHEAT</c:v>
                </c:pt>
              </c:strCache>
            </c:strRef>
          </c:tx>
          <c:spPr>
            <a:ln w="28575" cap="rnd">
              <a:solidFill>
                <a:schemeClr val="accent3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Hoja5!$A$2:$A$2036</c:f>
              <c:numCache>
                <c:formatCode>m/d/yyyy</c:formatCode>
                <c:ptCount val="2035"/>
                <c:pt idx="0">
                  <c:v>39449</c:v>
                </c:pt>
                <c:pt idx="1">
                  <c:v>39450</c:v>
                </c:pt>
                <c:pt idx="2">
                  <c:v>39451</c:v>
                </c:pt>
                <c:pt idx="3">
                  <c:v>39454</c:v>
                </c:pt>
                <c:pt idx="4">
                  <c:v>39455</c:v>
                </c:pt>
                <c:pt idx="5">
                  <c:v>39456</c:v>
                </c:pt>
                <c:pt idx="6">
                  <c:v>39457</c:v>
                </c:pt>
                <c:pt idx="7">
                  <c:v>39458</c:v>
                </c:pt>
                <c:pt idx="8">
                  <c:v>39461</c:v>
                </c:pt>
                <c:pt idx="9">
                  <c:v>39462</c:v>
                </c:pt>
                <c:pt idx="10">
                  <c:v>39463</c:v>
                </c:pt>
                <c:pt idx="11">
                  <c:v>39464</c:v>
                </c:pt>
                <c:pt idx="12">
                  <c:v>39465</c:v>
                </c:pt>
                <c:pt idx="13">
                  <c:v>39468</c:v>
                </c:pt>
                <c:pt idx="14">
                  <c:v>39469</c:v>
                </c:pt>
                <c:pt idx="15">
                  <c:v>39470</c:v>
                </c:pt>
                <c:pt idx="16">
                  <c:v>39471</c:v>
                </c:pt>
                <c:pt idx="17">
                  <c:v>39472</c:v>
                </c:pt>
                <c:pt idx="18">
                  <c:v>39475</c:v>
                </c:pt>
                <c:pt idx="19">
                  <c:v>39476</c:v>
                </c:pt>
                <c:pt idx="20">
                  <c:v>39477</c:v>
                </c:pt>
                <c:pt idx="21">
                  <c:v>39482</c:v>
                </c:pt>
                <c:pt idx="22">
                  <c:v>39483</c:v>
                </c:pt>
                <c:pt idx="23">
                  <c:v>39484</c:v>
                </c:pt>
                <c:pt idx="24">
                  <c:v>39485</c:v>
                </c:pt>
                <c:pt idx="25">
                  <c:v>39486</c:v>
                </c:pt>
                <c:pt idx="26">
                  <c:v>39489</c:v>
                </c:pt>
                <c:pt idx="27">
                  <c:v>39490</c:v>
                </c:pt>
                <c:pt idx="28">
                  <c:v>39491</c:v>
                </c:pt>
                <c:pt idx="29">
                  <c:v>39492</c:v>
                </c:pt>
                <c:pt idx="30">
                  <c:v>39493</c:v>
                </c:pt>
                <c:pt idx="31">
                  <c:v>39496</c:v>
                </c:pt>
                <c:pt idx="32">
                  <c:v>39497</c:v>
                </c:pt>
                <c:pt idx="33">
                  <c:v>39498</c:v>
                </c:pt>
                <c:pt idx="34">
                  <c:v>39499</c:v>
                </c:pt>
                <c:pt idx="35">
                  <c:v>39500</c:v>
                </c:pt>
                <c:pt idx="36">
                  <c:v>39503</c:v>
                </c:pt>
                <c:pt idx="37">
                  <c:v>39504</c:v>
                </c:pt>
                <c:pt idx="38">
                  <c:v>39505</c:v>
                </c:pt>
                <c:pt idx="39">
                  <c:v>39506</c:v>
                </c:pt>
                <c:pt idx="40">
                  <c:v>39510</c:v>
                </c:pt>
                <c:pt idx="41">
                  <c:v>39511</c:v>
                </c:pt>
                <c:pt idx="42">
                  <c:v>39512</c:v>
                </c:pt>
                <c:pt idx="43">
                  <c:v>39513</c:v>
                </c:pt>
                <c:pt idx="44">
                  <c:v>39514</c:v>
                </c:pt>
                <c:pt idx="45">
                  <c:v>39517</c:v>
                </c:pt>
                <c:pt idx="46">
                  <c:v>39518</c:v>
                </c:pt>
                <c:pt idx="47">
                  <c:v>39519</c:v>
                </c:pt>
                <c:pt idx="48">
                  <c:v>39520</c:v>
                </c:pt>
                <c:pt idx="49">
                  <c:v>39521</c:v>
                </c:pt>
                <c:pt idx="50">
                  <c:v>39524</c:v>
                </c:pt>
                <c:pt idx="51">
                  <c:v>39525</c:v>
                </c:pt>
                <c:pt idx="52">
                  <c:v>39526</c:v>
                </c:pt>
                <c:pt idx="53">
                  <c:v>39562</c:v>
                </c:pt>
                <c:pt idx="54">
                  <c:v>39563</c:v>
                </c:pt>
                <c:pt idx="55">
                  <c:v>39566</c:v>
                </c:pt>
                <c:pt idx="56">
                  <c:v>39567</c:v>
                </c:pt>
                <c:pt idx="57">
                  <c:v>39568</c:v>
                </c:pt>
                <c:pt idx="58">
                  <c:v>39570</c:v>
                </c:pt>
                <c:pt idx="59">
                  <c:v>39573</c:v>
                </c:pt>
                <c:pt idx="60">
                  <c:v>39574</c:v>
                </c:pt>
                <c:pt idx="61">
                  <c:v>39575</c:v>
                </c:pt>
                <c:pt idx="62">
                  <c:v>39576</c:v>
                </c:pt>
                <c:pt idx="63">
                  <c:v>39577</c:v>
                </c:pt>
                <c:pt idx="64">
                  <c:v>39580</c:v>
                </c:pt>
                <c:pt idx="65">
                  <c:v>39581</c:v>
                </c:pt>
                <c:pt idx="66">
                  <c:v>39582</c:v>
                </c:pt>
                <c:pt idx="67">
                  <c:v>39583</c:v>
                </c:pt>
                <c:pt idx="68">
                  <c:v>39584</c:v>
                </c:pt>
                <c:pt idx="69">
                  <c:v>39587</c:v>
                </c:pt>
                <c:pt idx="70">
                  <c:v>39588</c:v>
                </c:pt>
                <c:pt idx="71">
                  <c:v>39589</c:v>
                </c:pt>
                <c:pt idx="72">
                  <c:v>39590</c:v>
                </c:pt>
                <c:pt idx="73">
                  <c:v>39591</c:v>
                </c:pt>
                <c:pt idx="74">
                  <c:v>39623</c:v>
                </c:pt>
                <c:pt idx="75">
                  <c:v>39624</c:v>
                </c:pt>
                <c:pt idx="76">
                  <c:v>39625</c:v>
                </c:pt>
                <c:pt idx="77">
                  <c:v>39626</c:v>
                </c:pt>
                <c:pt idx="78">
                  <c:v>39629</c:v>
                </c:pt>
                <c:pt idx="79">
                  <c:v>39630</c:v>
                </c:pt>
                <c:pt idx="80">
                  <c:v>39631</c:v>
                </c:pt>
                <c:pt idx="81">
                  <c:v>39632</c:v>
                </c:pt>
                <c:pt idx="82">
                  <c:v>39633</c:v>
                </c:pt>
                <c:pt idx="83">
                  <c:v>39636</c:v>
                </c:pt>
                <c:pt idx="84">
                  <c:v>39637</c:v>
                </c:pt>
                <c:pt idx="85">
                  <c:v>39639</c:v>
                </c:pt>
                <c:pt idx="86">
                  <c:v>39640</c:v>
                </c:pt>
                <c:pt idx="87">
                  <c:v>39643</c:v>
                </c:pt>
                <c:pt idx="88">
                  <c:v>39644</c:v>
                </c:pt>
                <c:pt idx="89">
                  <c:v>39645</c:v>
                </c:pt>
                <c:pt idx="90">
                  <c:v>39646</c:v>
                </c:pt>
                <c:pt idx="91">
                  <c:v>39647</c:v>
                </c:pt>
                <c:pt idx="92">
                  <c:v>39650</c:v>
                </c:pt>
                <c:pt idx="93">
                  <c:v>39651</c:v>
                </c:pt>
                <c:pt idx="94">
                  <c:v>39652</c:v>
                </c:pt>
                <c:pt idx="95">
                  <c:v>39653</c:v>
                </c:pt>
                <c:pt idx="96">
                  <c:v>39685</c:v>
                </c:pt>
                <c:pt idx="97">
                  <c:v>39686</c:v>
                </c:pt>
                <c:pt idx="98">
                  <c:v>39687</c:v>
                </c:pt>
                <c:pt idx="99">
                  <c:v>39688</c:v>
                </c:pt>
                <c:pt idx="100">
                  <c:v>39689</c:v>
                </c:pt>
                <c:pt idx="101">
                  <c:v>39692</c:v>
                </c:pt>
                <c:pt idx="102">
                  <c:v>39693</c:v>
                </c:pt>
                <c:pt idx="103">
                  <c:v>39694</c:v>
                </c:pt>
                <c:pt idx="104">
                  <c:v>39695</c:v>
                </c:pt>
                <c:pt idx="105">
                  <c:v>39696</c:v>
                </c:pt>
                <c:pt idx="106">
                  <c:v>39699</c:v>
                </c:pt>
                <c:pt idx="107">
                  <c:v>39700</c:v>
                </c:pt>
                <c:pt idx="108">
                  <c:v>39701</c:v>
                </c:pt>
                <c:pt idx="109">
                  <c:v>39702</c:v>
                </c:pt>
                <c:pt idx="110">
                  <c:v>39703</c:v>
                </c:pt>
                <c:pt idx="111">
                  <c:v>39706</c:v>
                </c:pt>
                <c:pt idx="112">
                  <c:v>39707</c:v>
                </c:pt>
                <c:pt idx="113">
                  <c:v>39708</c:v>
                </c:pt>
                <c:pt idx="114">
                  <c:v>39709</c:v>
                </c:pt>
                <c:pt idx="115">
                  <c:v>39710</c:v>
                </c:pt>
                <c:pt idx="116">
                  <c:v>39713</c:v>
                </c:pt>
                <c:pt idx="117">
                  <c:v>39714</c:v>
                </c:pt>
                <c:pt idx="118">
                  <c:v>39930</c:v>
                </c:pt>
                <c:pt idx="119">
                  <c:v>39931</c:v>
                </c:pt>
                <c:pt idx="120">
                  <c:v>39932</c:v>
                </c:pt>
                <c:pt idx="121">
                  <c:v>39933</c:v>
                </c:pt>
                <c:pt idx="122">
                  <c:v>39937</c:v>
                </c:pt>
                <c:pt idx="123">
                  <c:v>39938</c:v>
                </c:pt>
                <c:pt idx="124">
                  <c:v>39939</c:v>
                </c:pt>
                <c:pt idx="125">
                  <c:v>39940</c:v>
                </c:pt>
                <c:pt idx="126">
                  <c:v>39941</c:v>
                </c:pt>
                <c:pt idx="127">
                  <c:v>39944</c:v>
                </c:pt>
                <c:pt idx="128">
                  <c:v>39945</c:v>
                </c:pt>
                <c:pt idx="129">
                  <c:v>39946</c:v>
                </c:pt>
                <c:pt idx="130">
                  <c:v>39947</c:v>
                </c:pt>
                <c:pt idx="131">
                  <c:v>39948</c:v>
                </c:pt>
                <c:pt idx="132">
                  <c:v>39951</c:v>
                </c:pt>
                <c:pt idx="133">
                  <c:v>39952</c:v>
                </c:pt>
                <c:pt idx="134">
                  <c:v>39953</c:v>
                </c:pt>
                <c:pt idx="135">
                  <c:v>39954</c:v>
                </c:pt>
                <c:pt idx="136">
                  <c:v>39961</c:v>
                </c:pt>
                <c:pt idx="137">
                  <c:v>39962</c:v>
                </c:pt>
                <c:pt idx="138">
                  <c:v>39965</c:v>
                </c:pt>
                <c:pt idx="139">
                  <c:v>39966</c:v>
                </c:pt>
                <c:pt idx="140">
                  <c:v>39967</c:v>
                </c:pt>
                <c:pt idx="141">
                  <c:v>39968</c:v>
                </c:pt>
                <c:pt idx="142">
                  <c:v>39969</c:v>
                </c:pt>
                <c:pt idx="143">
                  <c:v>39972</c:v>
                </c:pt>
                <c:pt idx="144">
                  <c:v>39973</c:v>
                </c:pt>
                <c:pt idx="145">
                  <c:v>39974</c:v>
                </c:pt>
                <c:pt idx="146">
                  <c:v>39975</c:v>
                </c:pt>
                <c:pt idx="147">
                  <c:v>39976</c:v>
                </c:pt>
                <c:pt idx="148">
                  <c:v>39980</c:v>
                </c:pt>
                <c:pt idx="149">
                  <c:v>39981</c:v>
                </c:pt>
                <c:pt idx="150">
                  <c:v>39982</c:v>
                </c:pt>
                <c:pt idx="151">
                  <c:v>39983</c:v>
                </c:pt>
                <c:pt idx="152">
                  <c:v>39986</c:v>
                </c:pt>
                <c:pt idx="153">
                  <c:v>39987</c:v>
                </c:pt>
                <c:pt idx="154">
                  <c:v>39990</c:v>
                </c:pt>
                <c:pt idx="155">
                  <c:v>39993</c:v>
                </c:pt>
                <c:pt idx="156">
                  <c:v>39994</c:v>
                </c:pt>
                <c:pt idx="157">
                  <c:v>39995</c:v>
                </c:pt>
                <c:pt idx="158">
                  <c:v>39996</c:v>
                </c:pt>
                <c:pt idx="159">
                  <c:v>39997</c:v>
                </c:pt>
                <c:pt idx="160">
                  <c:v>40000</c:v>
                </c:pt>
                <c:pt idx="161">
                  <c:v>40001</c:v>
                </c:pt>
                <c:pt idx="162">
                  <c:v>40002</c:v>
                </c:pt>
                <c:pt idx="163">
                  <c:v>40007</c:v>
                </c:pt>
                <c:pt idx="164">
                  <c:v>40008</c:v>
                </c:pt>
                <c:pt idx="165">
                  <c:v>40009</c:v>
                </c:pt>
                <c:pt idx="166">
                  <c:v>40010</c:v>
                </c:pt>
                <c:pt idx="167">
                  <c:v>40011</c:v>
                </c:pt>
                <c:pt idx="168">
                  <c:v>40014</c:v>
                </c:pt>
                <c:pt idx="169">
                  <c:v>40015</c:v>
                </c:pt>
                <c:pt idx="170">
                  <c:v>40016</c:v>
                </c:pt>
                <c:pt idx="171">
                  <c:v>40017</c:v>
                </c:pt>
                <c:pt idx="172">
                  <c:v>40018</c:v>
                </c:pt>
                <c:pt idx="173">
                  <c:v>40051</c:v>
                </c:pt>
                <c:pt idx="174">
                  <c:v>40052</c:v>
                </c:pt>
                <c:pt idx="175">
                  <c:v>40053</c:v>
                </c:pt>
                <c:pt idx="176">
                  <c:v>40057</c:v>
                </c:pt>
                <c:pt idx="177">
                  <c:v>40058</c:v>
                </c:pt>
                <c:pt idx="178">
                  <c:v>40059</c:v>
                </c:pt>
                <c:pt idx="179">
                  <c:v>40060</c:v>
                </c:pt>
                <c:pt idx="180">
                  <c:v>40063</c:v>
                </c:pt>
                <c:pt idx="181">
                  <c:v>40064</c:v>
                </c:pt>
                <c:pt idx="182">
                  <c:v>40065</c:v>
                </c:pt>
                <c:pt idx="183">
                  <c:v>40066</c:v>
                </c:pt>
                <c:pt idx="184">
                  <c:v>40067</c:v>
                </c:pt>
                <c:pt idx="185">
                  <c:v>40070</c:v>
                </c:pt>
                <c:pt idx="186">
                  <c:v>40071</c:v>
                </c:pt>
                <c:pt idx="187">
                  <c:v>40072</c:v>
                </c:pt>
                <c:pt idx="188">
                  <c:v>40073</c:v>
                </c:pt>
                <c:pt idx="189">
                  <c:v>40074</c:v>
                </c:pt>
                <c:pt idx="190">
                  <c:v>40077</c:v>
                </c:pt>
                <c:pt idx="191">
                  <c:v>40078</c:v>
                </c:pt>
                <c:pt idx="192">
                  <c:v>40079</c:v>
                </c:pt>
                <c:pt idx="193">
                  <c:v>40175</c:v>
                </c:pt>
                <c:pt idx="194">
                  <c:v>40176</c:v>
                </c:pt>
                <c:pt idx="195">
                  <c:v>40182</c:v>
                </c:pt>
                <c:pt idx="196">
                  <c:v>40183</c:v>
                </c:pt>
                <c:pt idx="197">
                  <c:v>40184</c:v>
                </c:pt>
                <c:pt idx="198">
                  <c:v>40185</c:v>
                </c:pt>
                <c:pt idx="199">
                  <c:v>40186</c:v>
                </c:pt>
                <c:pt idx="200">
                  <c:v>40189</c:v>
                </c:pt>
                <c:pt idx="201">
                  <c:v>40190</c:v>
                </c:pt>
                <c:pt idx="202">
                  <c:v>40191</c:v>
                </c:pt>
                <c:pt idx="203">
                  <c:v>40192</c:v>
                </c:pt>
                <c:pt idx="204">
                  <c:v>40193</c:v>
                </c:pt>
                <c:pt idx="205">
                  <c:v>40196</c:v>
                </c:pt>
                <c:pt idx="206">
                  <c:v>40197</c:v>
                </c:pt>
                <c:pt idx="207">
                  <c:v>40198</c:v>
                </c:pt>
                <c:pt idx="208">
                  <c:v>40199</c:v>
                </c:pt>
                <c:pt idx="209">
                  <c:v>40200</c:v>
                </c:pt>
                <c:pt idx="210">
                  <c:v>40262</c:v>
                </c:pt>
                <c:pt idx="211">
                  <c:v>40263</c:v>
                </c:pt>
                <c:pt idx="212">
                  <c:v>40266</c:v>
                </c:pt>
                <c:pt idx="213">
                  <c:v>40267</c:v>
                </c:pt>
                <c:pt idx="214">
                  <c:v>40268</c:v>
                </c:pt>
                <c:pt idx="215">
                  <c:v>40273</c:v>
                </c:pt>
                <c:pt idx="216">
                  <c:v>40274</c:v>
                </c:pt>
                <c:pt idx="217">
                  <c:v>40275</c:v>
                </c:pt>
                <c:pt idx="218">
                  <c:v>40276</c:v>
                </c:pt>
                <c:pt idx="219">
                  <c:v>40277</c:v>
                </c:pt>
                <c:pt idx="220">
                  <c:v>40280</c:v>
                </c:pt>
                <c:pt idx="221">
                  <c:v>40281</c:v>
                </c:pt>
                <c:pt idx="222">
                  <c:v>40282</c:v>
                </c:pt>
                <c:pt idx="223">
                  <c:v>40283</c:v>
                </c:pt>
                <c:pt idx="224">
                  <c:v>40284</c:v>
                </c:pt>
                <c:pt idx="225">
                  <c:v>40287</c:v>
                </c:pt>
                <c:pt idx="226">
                  <c:v>40288</c:v>
                </c:pt>
                <c:pt idx="227">
                  <c:v>40289</c:v>
                </c:pt>
                <c:pt idx="228">
                  <c:v>40290</c:v>
                </c:pt>
                <c:pt idx="229">
                  <c:v>40291</c:v>
                </c:pt>
                <c:pt idx="230">
                  <c:v>40294</c:v>
                </c:pt>
                <c:pt idx="231">
                  <c:v>40295</c:v>
                </c:pt>
                <c:pt idx="232">
                  <c:v>40296</c:v>
                </c:pt>
                <c:pt idx="233">
                  <c:v>40297</c:v>
                </c:pt>
                <c:pt idx="234">
                  <c:v>40298</c:v>
                </c:pt>
                <c:pt idx="235">
                  <c:v>40301</c:v>
                </c:pt>
                <c:pt idx="236">
                  <c:v>40302</c:v>
                </c:pt>
                <c:pt idx="237">
                  <c:v>40303</c:v>
                </c:pt>
                <c:pt idx="238">
                  <c:v>40304</c:v>
                </c:pt>
                <c:pt idx="239">
                  <c:v>40305</c:v>
                </c:pt>
                <c:pt idx="240">
                  <c:v>40308</c:v>
                </c:pt>
                <c:pt idx="241">
                  <c:v>40309</c:v>
                </c:pt>
                <c:pt idx="242">
                  <c:v>40310</c:v>
                </c:pt>
                <c:pt idx="243">
                  <c:v>40311</c:v>
                </c:pt>
                <c:pt idx="244">
                  <c:v>40312</c:v>
                </c:pt>
                <c:pt idx="245">
                  <c:v>40315</c:v>
                </c:pt>
                <c:pt idx="246">
                  <c:v>40316</c:v>
                </c:pt>
                <c:pt idx="247">
                  <c:v>40317</c:v>
                </c:pt>
                <c:pt idx="248">
                  <c:v>40318</c:v>
                </c:pt>
                <c:pt idx="249">
                  <c:v>40319</c:v>
                </c:pt>
                <c:pt idx="250">
                  <c:v>40324</c:v>
                </c:pt>
                <c:pt idx="251">
                  <c:v>40325</c:v>
                </c:pt>
                <c:pt idx="252">
                  <c:v>40326</c:v>
                </c:pt>
                <c:pt idx="253">
                  <c:v>40329</c:v>
                </c:pt>
                <c:pt idx="254">
                  <c:v>40330</c:v>
                </c:pt>
                <c:pt idx="255">
                  <c:v>40331</c:v>
                </c:pt>
                <c:pt idx="256">
                  <c:v>40332</c:v>
                </c:pt>
                <c:pt idx="257">
                  <c:v>40333</c:v>
                </c:pt>
                <c:pt idx="258">
                  <c:v>40336</c:v>
                </c:pt>
                <c:pt idx="259">
                  <c:v>40337</c:v>
                </c:pt>
                <c:pt idx="260">
                  <c:v>40338</c:v>
                </c:pt>
                <c:pt idx="261">
                  <c:v>40339</c:v>
                </c:pt>
                <c:pt idx="262">
                  <c:v>40340</c:v>
                </c:pt>
                <c:pt idx="263">
                  <c:v>40343</c:v>
                </c:pt>
                <c:pt idx="264">
                  <c:v>40344</c:v>
                </c:pt>
                <c:pt idx="265">
                  <c:v>40345</c:v>
                </c:pt>
                <c:pt idx="266">
                  <c:v>40346</c:v>
                </c:pt>
                <c:pt idx="267">
                  <c:v>40347</c:v>
                </c:pt>
                <c:pt idx="268">
                  <c:v>40351</c:v>
                </c:pt>
                <c:pt idx="269">
                  <c:v>40352</c:v>
                </c:pt>
                <c:pt idx="270">
                  <c:v>40353</c:v>
                </c:pt>
                <c:pt idx="271">
                  <c:v>40354</c:v>
                </c:pt>
                <c:pt idx="272">
                  <c:v>40357</c:v>
                </c:pt>
                <c:pt idx="273">
                  <c:v>40358</c:v>
                </c:pt>
                <c:pt idx="274">
                  <c:v>40360</c:v>
                </c:pt>
                <c:pt idx="275">
                  <c:v>40361</c:v>
                </c:pt>
                <c:pt idx="276">
                  <c:v>40364</c:v>
                </c:pt>
                <c:pt idx="277">
                  <c:v>40365</c:v>
                </c:pt>
                <c:pt idx="278">
                  <c:v>40366</c:v>
                </c:pt>
                <c:pt idx="279">
                  <c:v>40367</c:v>
                </c:pt>
                <c:pt idx="280">
                  <c:v>40371</c:v>
                </c:pt>
                <c:pt idx="281">
                  <c:v>40372</c:v>
                </c:pt>
                <c:pt idx="282">
                  <c:v>40373</c:v>
                </c:pt>
                <c:pt idx="283">
                  <c:v>40374</c:v>
                </c:pt>
                <c:pt idx="284">
                  <c:v>40375</c:v>
                </c:pt>
                <c:pt idx="285">
                  <c:v>40378</c:v>
                </c:pt>
                <c:pt idx="286">
                  <c:v>40379</c:v>
                </c:pt>
                <c:pt idx="287">
                  <c:v>40380</c:v>
                </c:pt>
                <c:pt idx="288">
                  <c:v>40381</c:v>
                </c:pt>
                <c:pt idx="289">
                  <c:v>40382</c:v>
                </c:pt>
                <c:pt idx="290">
                  <c:v>40385</c:v>
                </c:pt>
                <c:pt idx="291">
                  <c:v>40386</c:v>
                </c:pt>
                <c:pt idx="292">
                  <c:v>40387</c:v>
                </c:pt>
                <c:pt idx="293">
                  <c:v>40388</c:v>
                </c:pt>
                <c:pt idx="294">
                  <c:v>40392</c:v>
                </c:pt>
                <c:pt idx="295">
                  <c:v>40393</c:v>
                </c:pt>
                <c:pt idx="296">
                  <c:v>40394</c:v>
                </c:pt>
                <c:pt idx="297">
                  <c:v>40395</c:v>
                </c:pt>
                <c:pt idx="298">
                  <c:v>40396</c:v>
                </c:pt>
                <c:pt idx="299">
                  <c:v>40399</c:v>
                </c:pt>
                <c:pt idx="300">
                  <c:v>40400</c:v>
                </c:pt>
                <c:pt idx="301">
                  <c:v>40401</c:v>
                </c:pt>
                <c:pt idx="302">
                  <c:v>40402</c:v>
                </c:pt>
                <c:pt idx="303">
                  <c:v>40403</c:v>
                </c:pt>
                <c:pt idx="304">
                  <c:v>40407</c:v>
                </c:pt>
                <c:pt idx="305">
                  <c:v>40408</c:v>
                </c:pt>
                <c:pt idx="306">
                  <c:v>40409</c:v>
                </c:pt>
                <c:pt idx="307">
                  <c:v>40410</c:v>
                </c:pt>
                <c:pt idx="308">
                  <c:v>40413</c:v>
                </c:pt>
                <c:pt idx="309">
                  <c:v>40414</c:v>
                </c:pt>
                <c:pt idx="310">
                  <c:v>40415</c:v>
                </c:pt>
                <c:pt idx="311">
                  <c:v>40416</c:v>
                </c:pt>
                <c:pt idx="312">
                  <c:v>40417</c:v>
                </c:pt>
                <c:pt idx="313">
                  <c:v>40420</c:v>
                </c:pt>
                <c:pt idx="314">
                  <c:v>40422</c:v>
                </c:pt>
                <c:pt idx="315">
                  <c:v>40423</c:v>
                </c:pt>
                <c:pt idx="316">
                  <c:v>40424</c:v>
                </c:pt>
                <c:pt idx="317">
                  <c:v>40427</c:v>
                </c:pt>
                <c:pt idx="318">
                  <c:v>40428</c:v>
                </c:pt>
                <c:pt idx="319">
                  <c:v>40429</c:v>
                </c:pt>
                <c:pt idx="320">
                  <c:v>40430</c:v>
                </c:pt>
                <c:pt idx="321">
                  <c:v>40431</c:v>
                </c:pt>
                <c:pt idx="322">
                  <c:v>40434</c:v>
                </c:pt>
                <c:pt idx="323">
                  <c:v>40435</c:v>
                </c:pt>
                <c:pt idx="324">
                  <c:v>40436</c:v>
                </c:pt>
                <c:pt idx="325">
                  <c:v>40437</c:v>
                </c:pt>
                <c:pt idx="326">
                  <c:v>40438</c:v>
                </c:pt>
                <c:pt idx="327">
                  <c:v>40441</c:v>
                </c:pt>
                <c:pt idx="328">
                  <c:v>40442</c:v>
                </c:pt>
                <c:pt idx="329">
                  <c:v>40443</c:v>
                </c:pt>
                <c:pt idx="330">
                  <c:v>40444</c:v>
                </c:pt>
                <c:pt idx="331">
                  <c:v>40471</c:v>
                </c:pt>
                <c:pt idx="332">
                  <c:v>40472</c:v>
                </c:pt>
                <c:pt idx="333">
                  <c:v>40473</c:v>
                </c:pt>
                <c:pt idx="334">
                  <c:v>40476</c:v>
                </c:pt>
                <c:pt idx="335">
                  <c:v>40477</c:v>
                </c:pt>
                <c:pt idx="336">
                  <c:v>40487</c:v>
                </c:pt>
                <c:pt idx="337">
                  <c:v>40490</c:v>
                </c:pt>
                <c:pt idx="338">
                  <c:v>40491</c:v>
                </c:pt>
                <c:pt idx="339">
                  <c:v>40492</c:v>
                </c:pt>
                <c:pt idx="340">
                  <c:v>40493</c:v>
                </c:pt>
                <c:pt idx="341">
                  <c:v>40494</c:v>
                </c:pt>
                <c:pt idx="342">
                  <c:v>40497</c:v>
                </c:pt>
                <c:pt idx="343">
                  <c:v>40498</c:v>
                </c:pt>
                <c:pt idx="344">
                  <c:v>40499</c:v>
                </c:pt>
                <c:pt idx="345">
                  <c:v>40500</c:v>
                </c:pt>
                <c:pt idx="346">
                  <c:v>40501</c:v>
                </c:pt>
                <c:pt idx="347">
                  <c:v>40505</c:v>
                </c:pt>
                <c:pt idx="348">
                  <c:v>40506</c:v>
                </c:pt>
                <c:pt idx="349">
                  <c:v>40507</c:v>
                </c:pt>
                <c:pt idx="350">
                  <c:v>40508</c:v>
                </c:pt>
                <c:pt idx="351">
                  <c:v>40511</c:v>
                </c:pt>
                <c:pt idx="352">
                  <c:v>40513</c:v>
                </c:pt>
                <c:pt idx="353">
                  <c:v>40514</c:v>
                </c:pt>
                <c:pt idx="354">
                  <c:v>40515</c:v>
                </c:pt>
                <c:pt idx="355">
                  <c:v>40518</c:v>
                </c:pt>
                <c:pt idx="356">
                  <c:v>40519</c:v>
                </c:pt>
                <c:pt idx="357">
                  <c:v>40521</c:v>
                </c:pt>
                <c:pt idx="358">
                  <c:v>40522</c:v>
                </c:pt>
                <c:pt idx="359">
                  <c:v>40525</c:v>
                </c:pt>
                <c:pt idx="360">
                  <c:v>40526</c:v>
                </c:pt>
                <c:pt idx="361">
                  <c:v>40527</c:v>
                </c:pt>
                <c:pt idx="362">
                  <c:v>40528</c:v>
                </c:pt>
                <c:pt idx="363">
                  <c:v>40529</c:v>
                </c:pt>
                <c:pt idx="364">
                  <c:v>40532</c:v>
                </c:pt>
                <c:pt idx="365">
                  <c:v>40533</c:v>
                </c:pt>
                <c:pt idx="366">
                  <c:v>40534</c:v>
                </c:pt>
                <c:pt idx="367">
                  <c:v>40539</c:v>
                </c:pt>
                <c:pt idx="368">
                  <c:v>40658</c:v>
                </c:pt>
                <c:pt idx="369">
                  <c:v>40659</c:v>
                </c:pt>
                <c:pt idx="370">
                  <c:v>40660</c:v>
                </c:pt>
                <c:pt idx="371">
                  <c:v>40661</c:v>
                </c:pt>
                <c:pt idx="372">
                  <c:v>40662</c:v>
                </c:pt>
                <c:pt idx="373">
                  <c:v>40665</c:v>
                </c:pt>
                <c:pt idx="374">
                  <c:v>40666</c:v>
                </c:pt>
                <c:pt idx="375">
                  <c:v>40667</c:v>
                </c:pt>
                <c:pt idx="376">
                  <c:v>40668</c:v>
                </c:pt>
                <c:pt idx="377">
                  <c:v>40669</c:v>
                </c:pt>
                <c:pt idx="378">
                  <c:v>40672</c:v>
                </c:pt>
                <c:pt idx="379">
                  <c:v>40673</c:v>
                </c:pt>
                <c:pt idx="380">
                  <c:v>40674</c:v>
                </c:pt>
                <c:pt idx="381">
                  <c:v>40675</c:v>
                </c:pt>
                <c:pt idx="382">
                  <c:v>40676</c:v>
                </c:pt>
                <c:pt idx="383">
                  <c:v>40679</c:v>
                </c:pt>
                <c:pt idx="384">
                  <c:v>40680</c:v>
                </c:pt>
                <c:pt idx="385">
                  <c:v>40681</c:v>
                </c:pt>
                <c:pt idx="386">
                  <c:v>40682</c:v>
                </c:pt>
                <c:pt idx="387">
                  <c:v>40683</c:v>
                </c:pt>
                <c:pt idx="388">
                  <c:v>40686</c:v>
                </c:pt>
                <c:pt idx="389">
                  <c:v>40704</c:v>
                </c:pt>
                <c:pt idx="390">
                  <c:v>40707</c:v>
                </c:pt>
                <c:pt idx="391">
                  <c:v>40708</c:v>
                </c:pt>
                <c:pt idx="392">
                  <c:v>40709</c:v>
                </c:pt>
                <c:pt idx="393">
                  <c:v>40710</c:v>
                </c:pt>
                <c:pt idx="394">
                  <c:v>40711</c:v>
                </c:pt>
                <c:pt idx="395">
                  <c:v>40715</c:v>
                </c:pt>
                <c:pt idx="396">
                  <c:v>40716</c:v>
                </c:pt>
                <c:pt idx="397">
                  <c:v>40717</c:v>
                </c:pt>
                <c:pt idx="398">
                  <c:v>40718</c:v>
                </c:pt>
                <c:pt idx="399">
                  <c:v>40721</c:v>
                </c:pt>
                <c:pt idx="400">
                  <c:v>40722</c:v>
                </c:pt>
                <c:pt idx="401">
                  <c:v>40723</c:v>
                </c:pt>
                <c:pt idx="402">
                  <c:v>40725</c:v>
                </c:pt>
                <c:pt idx="403">
                  <c:v>40728</c:v>
                </c:pt>
                <c:pt idx="404">
                  <c:v>40729</c:v>
                </c:pt>
                <c:pt idx="405">
                  <c:v>40730</c:v>
                </c:pt>
                <c:pt idx="406">
                  <c:v>40731</c:v>
                </c:pt>
                <c:pt idx="407">
                  <c:v>40732</c:v>
                </c:pt>
                <c:pt idx="408">
                  <c:v>40735</c:v>
                </c:pt>
                <c:pt idx="409">
                  <c:v>40736</c:v>
                </c:pt>
                <c:pt idx="410">
                  <c:v>40737</c:v>
                </c:pt>
                <c:pt idx="411">
                  <c:v>40738</c:v>
                </c:pt>
                <c:pt idx="412">
                  <c:v>40739</c:v>
                </c:pt>
                <c:pt idx="413">
                  <c:v>40742</c:v>
                </c:pt>
                <c:pt idx="414">
                  <c:v>40743</c:v>
                </c:pt>
                <c:pt idx="415">
                  <c:v>40744</c:v>
                </c:pt>
                <c:pt idx="416">
                  <c:v>40745</c:v>
                </c:pt>
                <c:pt idx="417">
                  <c:v>40746</c:v>
                </c:pt>
                <c:pt idx="418">
                  <c:v>40773</c:v>
                </c:pt>
                <c:pt idx="419">
                  <c:v>40774</c:v>
                </c:pt>
                <c:pt idx="420">
                  <c:v>40778</c:v>
                </c:pt>
                <c:pt idx="421">
                  <c:v>40779</c:v>
                </c:pt>
                <c:pt idx="422">
                  <c:v>40780</c:v>
                </c:pt>
                <c:pt idx="423">
                  <c:v>40781</c:v>
                </c:pt>
                <c:pt idx="424">
                  <c:v>40784</c:v>
                </c:pt>
                <c:pt idx="425">
                  <c:v>40785</c:v>
                </c:pt>
                <c:pt idx="426">
                  <c:v>40786</c:v>
                </c:pt>
                <c:pt idx="427">
                  <c:v>40787</c:v>
                </c:pt>
                <c:pt idx="428">
                  <c:v>40788</c:v>
                </c:pt>
                <c:pt idx="429">
                  <c:v>40791</c:v>
                </c:pt>
                <c:pt idx="430">
                  <c:v>40792</c:v>
                </c:pt>
                <c:pt idx="431">
                  <c:v>40793</c:v>
                </c:pt>
                <c:pt idx="432">
                  <c:v>40794</c:v>
                </c:pt>
                <c:pt idx="433">
                  <c:v>40795</c:v>
                </c:pt>
                <c:pt idx="434">
                  <c:v>40798</c:v>
                </c:pt>
                <c:pt idx="435">
                  <c:v>40799</c:v>
                </c:pt>
                <c:pt idx="436">
                  <c:v>40800</c:v>
                </c:pt>
                <c:pt idx="437">
                  <c:v>40801</c:v>
                </c:pt>
                <c:pt idx="438">
                  <c:v>40802</c:v>
                </c:pt>
                <c:pt idx="439">
                  <c:v>40805</c:v>
                </c:pt>
                <c:pt idx="440">
                  <c:v>40806</c:v>
                </c:pt>
                <c:pt idx="441">
                  <c:v>40807</c:v>
                </c:pt>
                <c:pt idx="442">
                  <c:v>40808</c:v>
                </c:pt>
                <c:pt idx="443">
                  <c:v>40809</c:v>
                </c:pt>
                <c:pt idx="444">
                  <c:v>40822</c:v>
                </c:pt>
                <c:pt idx="445">
                  <c:v>40823</c:v>
                </c:pt>
                <c:pt idx="446">
                  <c:v>40827</c:v>
                </c:pt>
                <c:pt idx="447">
                  <c:v>40828</c:v>
                </c:pt>
                <c:pt idx="448">
                  <c:v>40829</c:v>
                </c:pt>
                <c:pt idx="449">
                  <c:v>40830</c:v>
                </c:pt>
                <c:pt idx="450">
                  <c:v>40833</c:v>
                </c:pt>
                <c:pt idx="451">
                  <c:v>40834</c:v>
                </c:pt>
                <c:pt idx="452">
                  <c:v>40835</c:v>
                </c:pt>
                <c:pt idx="453">
                  <c:v>40836</c:v>
                </c:pt>
                <c:pt idx="454">
                  <c:v>40837</c:v>
                </c:pt>
                <c:pt idx="455">
                  <c:v>40840</c:v>
                </c:pt>
                <c:pt idx="456">
                  <c:v>40878</c:v>
                </c:pt>
                <c:pt idx="457">
                  <c:v>40879</c:v>
                </c:pt>
                <c:pt idx="458">
                  <c:v>40882</c:v>
                </c:pt>
                <c:pt idx="459">
                  <c:v>40883</c:v>
                </c:pt>
                <c:pt idx="460">
                  <c:v>40884</c:v>
                </c:pt>
                <c:pt idx="461">
                  <c:v>40889</c:v>
                </c:pt>
                <c:pt idx="462">
                  <c:v>40890</c:v>
                </c:pt>
                <c:pt idx="463">
                  <c:v>40891</c:v>
                </c:pt>
                <c:pt idx="464">
                  <c:v>40892</c:v>
                </c:pt>
                <c:pt idx="465">
                  <c:v>40893</c:v>
                </c:pt>
                <c:pt idx="466">
                  <c:v>40896</c:v>
                </c:pt>
                <c:pt idx="467">
                  <c:v>40897</c:v>
                </c:pt>
                <c:pt idx="468">
                  <c:v>40898</c:v>
                </c:pt>
                <c:pt idx="469">
                  <c:v>40899</c:v>
                </c:pt>
                <c:pt idx="470">
                  <c:v>40904</c:v>
                </c:pt>
                <c:pt idx="471">
                  <c:v>40905</c:v>
                </c:pt>
                <c:pt idx="472">
                  <c:v>40906</c:v>
                </c:pt>
                <c:pt idx="473">
                  <c:v>40911</c:v>
                </c:pt>
                <c:pt idx="474">
                  <c:v>40912</c:v>
                </c:pt>
                <c:pt idx="475">
                  <c:v>40913</c:v>
                </c:pt>
                <c:pt idx="476">
                  <c:v>40914</c:v>
                </c:pt>
                <c:pt idx="477">
                  <c:v>40917</c:v>
                </c:pt>
                <c:pt idx="478">
                  <c:v>40918</c:v>
                </c:pt>
                <c:pt idx="479">
                  <c:v>40919</c:v>
                </c:pt>
                <c:pt idx="480">
                  <c:v>40920</c:v>
                </c:pt>
                <c:pt idx="481">
                  <c:v>40921</c:v>
                </c:pt>
                <c:pt idx="482">
                  <c:v>40924</c:v>
                </c:pt>
                <c:pt idx="483">
                  <c:v>40925</c:v>
                </c:pt>
                <c:pt idx="484">
                  <c:v>40926</c:v>
                </c:pt>
                <c:pt idx="485">
                  <c:v>40927</c:v>
                </c:pt>
                <c:pt idx="486">
                  <c:v>40928</c:v>
                </c:pt>
                <c:pt idx="487">
                  <c:v>40931</c:v>
                </c:pt>
                <c:pt idx="488">
                  <c:v>40932</c:v>
                </c:pt>
                <c:pt idx="489">
                  <c:v>40941</c:v>
                </c:pt>
                <c:pt idx="490">
                  <c:v>40942</c:v>
                </c:pt>
                <c:pt idx="491">
                  <c:v>40945</c:v>
                </c:pt>
                <c:pt idx="492">
                  <c:v>40946</c:v>
                </c:pt>
                <c:pt idx="493">
                  <c:v>40947</c:v>
                </c:pt>
                <c:pt idx="494">
                  <c:v>40948</c:v>
                </c:pt>
                <c:pt idx="495">
                  <c:v>40949</c:v>
                </c:pt>
                <c:pt idx="496">
                  <c:v>40952</c:v>
                </c:pt>
                <c:pt idx="497">
                  <c:v>40953</c:v>
                </c:pt>
                <c:pt idx="498">
                  <c:v>40954</c:v>
                </c:pt>
                <c:pt idx="499">
                  <c:v>40955</c:v>
                </c:pt>
                <c:pt idx="500">
                  <c:v>40956</c:v>
                </c:pt>
                <c:pt idx="501">
                  <c:v>40994</c:v>
                </c:pt>
                <c:pt idx="502">
                  <c:v>40995</c:v>
                </c:pt>
                <c:pt idx="503">
                  <c:v>40996</c:v>
                </c:pt>
                <c:pt idx="504">
                  <c:v>40997</c:v>
                </c:pt>
                <c:pt idx="505">
                  <c:v>40998</c:v>
                </c:pt>
                <c:pt idx="506">
                  <c:v>41002</c:v>
                </c:pt>
                <c:pt idx="507">
                  <c:v>41003</c:v>
                </c:pt>
                <c:pt idx="508">
                  <c:v>41008</c:v>
                </c:pt>
                <c:pt idx="509">
                  <c:v>41009</c:v>
                </c:pt>
                <c:pt idx="510">
                  <c:v>41010</c:v>
                </c:pt>
                <c:pt idx="511">
                  <c:v>41011</c:v>
                </c:pt>
                <c:pt idx="512">
                  <c:v>41012</c:v>
                </c:pt>
                <c:pt idx="513">
                  <c:v>41015</c:v>
                </c:pt>
                <c:pt idx="514">
                  <c:v>41016</c:v>
                </c:pt>
                <c:pt idx="515">
                  <c:v>41017</c:v>
                </c:pt>
                <c:pt idx="516">
                  <c:v>41018</c:v>
                </c:pt>
                <c:pt idx="517">
                  <c:v>41019</c:v>
                </c:pt>
                <c:pt idx="518">
                  <c:v>41025</c:v>
                </c:pt>
                <c:pt idx="519">
                  <c:v>41026</c:v>
                </c:pt>
                <c:pt idx="520">
                  <c:v>41031</c:v>
                </c:pt>
                <c:pt idx="521">
                  <c:v>41032</c:v>
                </c:pt>
                <c:pt idx="522">
                  <c:v>41033</c:v>
                </c:pt>
                <c:pt idx="523">
                  <c:v>41036</c:v>
                </c:pt>
                <c:pt idx="524">
                  <c:v>41037</c:v>
                </c:pt>
                <c:pt idx="525">
                  <c:v>41038</c:v>
                </c:pt>
                <c:pt idx="526">
                  <c:v>41039</c:v>
                </c:pt>
                <c:pt idx="527">
                  <c:v>41040</c:v>
                </c:pt>
                <c:pt idx="528">
                  <c:v>41043</c:v>
                </c:pt>
                <c:pt idx="529">
                  <c:v>41044</c:v>
                </c:pt>
                <c:pt idx="530">
                  <c:v>41045</c:v>
                </c:pt>
                <c:pt idx="531">
                  <c:v>41046</c:v>
                </c:pt>
                <c:pt idx="532">
                  <c:v>41047</c:v>
                </c:pt>
                <c:pt idx="533">
                  <c:v>41050</c:v>
                </c:pt>
                <c:pt idx="534">
                  <c:v>41051</c:v>
                </c:pt>
                <c:pt idx="535">
                  <c:v>41052</c:v>
                </c:pt>
                <c:pt idx="536">
                  <c:v>41058</c:v>
                </c:pt>
                <c:pt idx="537">
                  <c:v>41059</c:v>
                </c:pt>
                <c:pt idx="538">
                  <c:v>41060</c:v>
                </c:pt>
                <c:pt idx="539">
                  <c:v>41061</c:v>
                </c:pt>
                <c:pt idx="540">
                  <c:v>41064</c:v>
                </c:pt>
                <c:pt idx="541">
                  <c:v>41065</c:v>
                </c:pt>
                <c:pt idx="542">
                  <c:v>41066</c:v>
                </c:pt>
                <c:pt idx="543">
                  <c:v>41067</c:v>
                </c:pt>
                <c:pt idx="544">
                  <c:v>41068</c:v>
                </c:pt>
                <c:pt idx="545">
                  <c:v>41072</c:v>
                </c:pt>
                <c:pt idx="546">
                  <c:v>41073</c:v>
                </c:pt>
                <c:pt idx="547">
                  <c:v>41074</c:v>
                </c:pt>
                <c:pt idx="548">
                  <c:v>41075</c:v>
                </c:pt>
                <c:pt idx="549">
                  <c:v>41078</c:v>
                </c:pt>
                <c:pt idx="550">
                  <c:v>41079</c:v>
                </c:pt>
                <c:pt idx="551">
                  <c:v>41081</c:v>
                </c:pt>
                <c:pt idx="552">
                  <c:v>41082</c:v>
                </c:pt>
                <c:pt idx="553">
                  <c:v>41085</c:v>
                </c:pt>
                <c:pt idx="554">
                  <c:v>41086</c:v>
                </c:pt>
                <c:pt idx="555">
                  <c:v>41087</c:v>
                </c:pt>
                <c:pt idx="556">
                  <c:v>41088</c:v>
                </c:pt>
                <c:pt idx="557">
                  <c:v>41092</c:v>
                </c:pt>
                <c:pt idx="558">
                  <c:v>41093</c:v>
                </c:pt>
                <c:pt idx="559">
                  <c:v>41094</c:v>
                </c:pt>
                <c:pt idx="560">
                  <c:v>41095</c:v>
                </c:pt>
                <c:pt idx="561">
                  <c:v>41096</c:v>
                </c:pt>
                <c:pt idx="562">
                  <c:v>41100</c:v>
                </c:pt>
                <c:pt idx="563">
                  <c:v>41101</c:v>
                </c:pt>
                <c:pt idx="564">
                  <c:v>41102</c:v>
                </c:pt>
                <c:pt idx="565">
                  <c:v>41103</c:v>
                </c:pt>
                <c:pt idx="566">
                  <c:v>41106</c:v>
                </c:pt>
                <c:pt idx="567">
                  <c:v>41107</c:v>
                </c:pt>
                <c:pt idx="568">
                  <c:v>41108</c:v>
                </c:pt>
                <c:pt idx="569">
                  <c:v>41109</c:v>
                </c:pt>
                <c:pt idx="570">
                  <c:v>41110</c:v>
                </c:pt>
                <c:pt idx="571">
                  <c:v>41113</c:v>
                </c:pt>
                <c:pt idx="572">
                  <c:v>41114</c:v>
                </c:pt>
                <c:pt idx="573">
                  <c:v>41115</c:v>
                </c:pt>
                <c:pt idx="574">
                  <c:v>41116</c:v>
                </c:pt>
                <c:pt idx="575">
                  <c:v>41117</c:v>
                </c:pt>
                <c:pt idx="576">
                  <c:v>41120</c:v>
                </c:pt>
                <c:pt idx="577">
                  <c:v>41122</c:v>
                </c:pt>
                <c:pt idx="578">
                  <c:v>41123</c:v>
                </c:pt>
                <c:pt idx="579">
                  <c:v>41124</c:v>
                </c:pt>
                <c:pt idx="580">
                  <c:v>41127</c:v>
                </c:pt>
                <c:pt idx="581">
                  <c:v>41128</c:v>
                </c:pt>
                <c:pt idx="582">
                  <c:v>41129</c:v>
                </c:pt>
                <c:pt idx="583">
                  <c:v>41130</c:v>
                </c:pt>
                <c:pt idx="584">
                  <c:v>41131</c:v>
                </c:pt>
                <c:pt idx="585">
                  <c:v>41134</c:v>
                </c:pt>
                <c:pt idx="586">
                  <c:v>41135</c:v>
                </c:pt>
                <c:pt idx="587">
                  <c:v>41136</c:v>
                </c:pt>
                <c:pt idx="588">
                  <c:v>41137</c:v>
                </c:pt>
                <c:pt idx="589">
                  <c:v>41138</c:v>
                </c:pt>
                <c:pt idx="590">
                  <c:v>41142</c:v>
                </c:pt>
                <c:pt idx="591">
                  <c:v>41143</c:v>
                </c:pt>
                <c:pt idx="592">
                  <c:v>41144</c:v>
                </c:pt>
                <c:pt idx="593">
                  <c:v>41145</c:v>
                </c:pt>
                <c:pt idx="594">
                  <c:v>41148</c:v>
                </c:pt>
                <c:pt idx="595">
                  <c:v>41149</c:v>
                </c:pt>
                <c:pt idx="596">
                  <c:v>41150</c:v>
                </c:pt>
                <c:pt idx="597">
                  <c:v>41151</c:v>
                </c:pt>
                <c:pt idx="598">
                  <c:v>41155</c:v>
                </c:pt>
                <c:pt idx="599">
                  <c:v>41156</c:v>
                </c:pt>
                <c:pt idx="600">
                  <c:v>41157</c:v>
                </c:pt>
                <c:pt idx="601">
                  <c:v>41158</c:v>
                </c:pt>
                <c:pt idx="602">
                  <c:v>41159</c:v>
                </c:pt>
                <c:pt idx="603">
                  <c:v>41162</c:v>
                </c:pt>
                <c:pt idx="604">
                  <c:v>41163</c:v>
                </c:pt>
                <c:pt idx="605">
                  <c:v>41164</c:v>
                </c:pt>
                <c:pt idx="606">
                  <c:v>41165</c:v>
                </c:pt>
                <c:pt idx="607">
                  <c:v>41166</c:v>
                </c:pt>
                <c:pt idx="608">
                  <c:v>41169</c:v>
                </c:pt>
                <c:pt idx="609">
                  <c:v>41170</c:v>
                </c:pt>
                <c:pt idx="610">
                  <c:v>41171</c:v>
                </c:pt>
                <c:pt idx="611">
                  <c:v>41172</c:v>
                </c:pt>
                <c:pt idx="612">
                  <c:v>41173</c:v>
                </c:pt>
                <c:pt idx="613">
                  <c:v>41177</c:v>
                </c:pt>
                <c:pt idx="614">
                  <c:v>41178</c:v>
                </c:pt>
                <c:pt idx="615">
                  <c:v>41179</c:v>
                </c:pt>
                <c:pt idx="616">
                  <c:v>41183</c:v>
                </c:pt>
                <c:pt idx="617">
                  <c:v>41184</c:v>
                </c:pt>
                <c:pt idx="618">
                  <c:v>41185</c:v>
                </c:pt>
                <c:pt idx="619">
                  <c:v>41186</c:v>
                </c:pt>
                <c:pt idx="620">
                  <c:v>41187</c:v>
                </c:pt>
                <c:pt idx="621">
                  <c:v>41191</c:v>
                </c:pt>
                <c:pt idx="622">
                  <c:v>41192</c:v>
                </c:pt>
                <c:pt idx="623">
                  <c:v>41193</c:v>
                </c:pt>
                <c:pt idx="624">
                  <c:v>41194</c:v>
                </c:pt>
                <c:pt idx="625">
                  <c:v>41197</c:v>
                </c:pt>
                <c:pt idx="626">
                  <c:v>41198</c:v>
                </c:pt>
                <c:pt idx="627">
                  <c:v>41199</c:v>
                </c:pt>
                <c:pt idx="628">
                  <c:v>41200</c:v>
                </c:pt>
                <c:pt idx="629">
                  <c:v>41201</c:v>
                </c:pt>
                <c:pt idx="630">
                  <c:v>41204</c:v>
                </c:pt>
                <c:pt idx="631">
                  <c:v>41205</c:v>
                </c:pt>
                <c:pt idx="632">
                  <c:v>41206</c:v>
                </c:pt>
                <c:pt idx="633">
                  <c:v>41207</c:v>
                </c:pt>
                <c:pt idx="634">
                  <c:v>41208</c:v>
                </c:pt>
                <c:pt idx="635">
                  <c:v>41211</c:v>
                </c:pt>
                <c:pt idx="636">
                  <c:v>41212</c:v>
                </c:pt>
                <c:pt idx="637">
                  <c:v>41214</c:v>
                </c:pt>
                <c:pt idx="638">
                  <c:v>41215</c:v>
                </c:pt>
                <c:pt idx="639">
                  <c:v>41218</c:v>
                </c:pt>
                <c:pt idx="640">
                  <c:v>41219</c:v>
                </c:pt>
                <c:pt idx="641">
                  <c:v>41220</c:v>
                </c:pt>
                <c:pt idx="642">
                  <c:v>41221</c:v>
                </c:pt>
                <c:pt idx="643">
                  <c:v>41222</c:v>
                </c:pt>
                <c:pt idx="644">
                  <c:v>41225</c:v>
                </c:pt>
                <c:pt idx="645">
                  <c:v>41226</c:v>
                </c:pt>
                <c:pt idx="646">
                  <c:v>41227</c:v>
                </c:pt>
                <c:pt idx="647">
                  <c:v>41228</c:v>
                </c:pt>
                <c:pt idx="648">
                  <c:v>41229</c:v>
                </c:pt>
                <c:pt idx="649">
                  <c:v>41232</c:v>
                </c:pt>
                <c:pt idx="650">
                  <c:v>41233</c:v>
                </c:pt>
                <c:pt idx="651">
                  <c:v>41234</c:v>
                </c:pt>
                <c:pt idx="652">
                  <c:v>41235</c:v>
                </c:pt>
                <c:pt idx="653">
                  <c:v>41269</c:v>
                </c:pt>
                <c:pt idx="654">
                  <c:v>41270</c:v>
                </c:pt>
                <c:pt idx="655">
                  <c:v>41271</c:v>
                </c:pt>
                <c:pt idx="656">
                  <c:v>41276</c:v>
                </c:pt>
                <c:pt idx="657">
                  <c:v>41277</c:v>
                </c:pt>
                <c:pt idx="658">
                  <c:v>41278</c:v>
                </c:pt>
                <c:pt idx="659">
                  <c:v>41281</c:v>
                </c:pt>
                <c:pt idx="660">
                  <c:v>41282</c:v>
                </c:pt>
                <c:pt idx="661">
                  <c:v>41283</c:v>
                </c:pt>
                <c:pt idx="662">
                  <c:v>41284</c:v>
                </c:pt>
                <c:pt idx="663">
                  <c:v>41285</c:v>
                </c:pt>
                <c:pt idx="664">
                  <c:v>41288</c:v>
                </c:pt>
                <c:pt idx="665">
                  <c:v>41289</c:v>
                </c:pt>
                <c:pt idx="666">
                  <c:v>41290</c:v>
                </c:pt>
                <c:pt idx="667">
                  <c:v>41291</c:v>
                </c:pt>
                <c:pt idx="668">
                  <c:v>41292</c:v>
                </c:pt>
                <c:pt idx="669">
                  <c:v>41295</c:v>
                </c:pt>
                <c:pt idx="670">
                  <c:v>41296</c:v>
                </c:pt>
                <c:pt idx="671">
                  <c:v>41297</c:v>
                </c:pt>
                <c:pt idx="672">
                  <c:v>41304</c:v>
                </c:pt>
                <c:pt idx="673">
                  <c:v>41306</c:v>
                </c:pt>
                <c:pt idx="674">
                  <c:v>41309</c:v>
                </c:pt>
                <c:pt idx="675">
                  <c:v>41310</c:v>
                </c:pt>
                <c:pt idx="676">
                  <c:v>41311</c:v>
                </c:pt>
                <c:pt idx="677">
                  <c:v>41312</c:v>
                </c:pt>
                <c:pt idx="678">
                  <c:v>41313</c:v>
                </c:pt>
                <c:pt idx="679">
                  <c:v>41318</c:v>
                </c:pt>
                <c:pt idx="680">
                  <c:v>41319</c:v>
                </c:pt>
                <c:pt idx="681">
                  <c:v>41320</c:v>
                </c:pt>
                <c:pt idx="682">
                  <c:v>41323</c:v>
                </c:pt>
                <c:pt idx="683">
                  <c:v>41324</c:v>
                </c:pt>
                <c:pt idx="684">
                  <c:v>41326</c:v>
                </c:pt>
                <c:pt idx="685">
                  <c:v>41327</c:v>
                </c:pt>
                <c:pt idx="686">
                  <c:v>41330</c:v>
                </c:pt>
                <c:pt idx="687">
                  <c:v>41331</c:v>
                </c:pt>
                <c:pt idx="688">
                  <c:v>41332</c:v>
                </c:pt>
                <c:pt idx="689">
                  <c:v>41334</c:v>
                </c:pt>
                <c:pt idx="690">
                  <c:v>41337</c:v>
                </c:pt>
                <c:pt idx="691">
                  <c:v>41338</c:v>
                </c:pt>
                <c:pt idx="692">
                  <c:v>41339</c:v>
                </c:pt>
                <c:pt idx="693">
                  <c:v>41340</c:v>
                </c:pt>
                <c:pt idx="694">
                  <c:v>41341</c:v>
                </c:pt>
                <c:pt idx="695">
                  <c:v>41344</c:v>
                </c:pt>
                <c:pt idx="696">
                  <c:v>41345</c:v>
                </c:pt>
                <c:pt idx="697">
                  <c:v>41346</c:v>
                </c:pt>
                <c:pt idx="698">
                  <c:v>41347</c:v>
                </c:pt>
                <c:pt idx="699">
                  <c:v>41348</c:v>
                </c:pt>
                <c:pt idx="700">
                  <c:v>41351</c:v>
                </c:pt>
                <c:pt idx="701">
                  <c:v>41352</c:v>
                </c:pt>
                <c:pt idx="702">
                  <c:v>41353</c:v>
                </c:pt>
                <c:pt idx="703">
                  <c:v>41372</c:v>
                </c:pt>
                <c:pt idx="704">
                  <c:v>41373</c:v>
                </c:pt>
                <c:pt idx="705">
                  <c:v>41374</c:v>
                </c:pt>
                <c:pt idx="706">
                  <c:v>41375</c:v>
                </c:pt>
                <c:pt idx="707">
                  <c:v>41376</c:v>
                </c:pt>
                <c:pt idx="708">
                  <c:v>41379</c:v>
                </c:pt>
                <c:pt idx="709">
                  <c:v>41380</c:v>
                </c:pt>
                <c:pt idx="710">
                  <c:v>41381</c:v>
                </c:pt>
                <c:pt idx="711">
                  <c:v>41382</c:v>
                </c:pt>
                <c:pt idx="712">
                  <c:v>41383</c:v>
                </c:pt>
                <c:pt idx="713">
                  <c:v>41386</c:v>
                </c:pt>
                <c:pt idx="714">
                  <c:v>41387</c:v>
                </c:pt>
                <c:pt idx="715">
                  <c:v>41388</c:v>
                </c:pt>
                <c:pt idx="716">
                  <c:v>41389</c:v>
                </c:pt>
                <c:pt idx="717">
                  <c:v>41390</c:v>
                </c:pt>
                <c:pt idx="718">
                  <c:v>41393</c:v>
                </c:pt>
                <c:pt idx="719">
                  <c:v>41396</c:v>
                </c:pt>
                <c:pt idx="720">
                  <c:v>41397</c:v>
                </c:pt>
                <c:pt idx="721">
                  <c:v>41400</c:v>
                </c:pt>
                <c:pt idx="722">
                  <c:v>41401</c:v>
                </c:pt>
                <c:pt idx="723">
                  <c:v>41402</c:v>
                </c:pt>
                <c:pt idx="724">
                  <c:v>41403</c:v>
                </c:pt>
                <c:pt idx="725">
                  <c:v>41404</c:v>
                </c:pt>
                <c:pt idx="726">
                  <c:v>41407</c:v>
                </c:pt>
                <c:pt idx="727">
                  <c:v>41408</c:v>
                </c:pt>
                <c:pt idx="728">
                  <c:v>41409</c:v>
                </c:pt>
                <c:pt idx="729">
                  <c:v>41410</c:v>
                </c:pt>
                <c:pt idx="730">
                  <c:v>41411</c:v>
                </c:pt>
                <c:pt idx="731">
                  <c:v>41414</c:v>
                </c:pt>
                <c:pt idx="732">
                  <c:v>41415</c:v>
                </c:pt>
                <c:pt idx="733">
                  <c:v>41416</c:v>
                </c:pt>
                <c:pt idx="734">
                  <c:v>41417</c:v>
                </c:pt>
                <c:pt idx="735">
                  <c:v>41418</c:v>
                </c:pt>
                <c:pt idx="736">
                  <c:v>41449</c:v>
                </c:pt>
                <c:pt idx="737">
                  <c:v>41450</c:v>
                </c:pt>
                <c:pt idx="738">
                  <c:v>41451</c:v>
                </c:pt>
                <c:pt idx="739">
                  <c:v>41452</c:v>
                </c:pt>
                <c:pt idx="740">
                  <c:v>41456</c:v>
                </c:pt>
                <c:pt idx="741">
                  <c:v>41457</c:v>
                </c:pt>
                <c:pt idx="742">
                  <c:v>41458</c:v>
                </c:pt>
                <c:pt idx="743">
                  <c:v>41459</c:v>
                </c:pt>
                <c:pt idx="744">
                  <c:v>41460</c:v>
                </c:pt>
                <c:pt idx="745">
                  <c:v>41463</c:v>
                </c:pt>
                <c:pt idx="746">
                  <c:v>41465</c:v>
                </c:pt>
                <c:pt idx="747">
                  <c:v>41466</c:v>
                </c:pt>
                <c:pt idx="748">
                  <c:v>41467</c:v>
                </c:pt>
                <c:pt idx="749">
                  <c:v>41470</c:v>
                </c:pt>
                <c:pt idx="750">
                  <c:v>41471</c:v>
                </c:pt>
                <c:pt idx="751">
                  <c:v>41472</c:v>
                </c:pt>
                <c:pt idx="752">
                  <c:v>41473</c:v>
                </c:pt>
                <c:pt idx="753">
                  <c:v>41474</c:v>
                </c:pt>
                <c:pt idx="754">
                  <c:v>41477</c:v>
                </c:pt>
                <c:pt idx="755">
                  <c:v>41478</c:v>
                </c:pt>
                <c:pt idx="756">
                  <c:v>41479</c:v>
                </c:pt>
                <c:pt idx="757">
                  <c:v>41480</c:v>
                </c:pt>
                <c:pt idx="758">
                  <c:v>41481</c:v>
                </c:pt>
                <c:pt idx="759">
                  <c:v>41484</c:v>
                </c:pt>
                <c:pt idx="760">
                  <c:v>41485</c:v>
                </c:pt>
                <c:pt idx="761">
                  <c:v>41487</c:v>
                </c:pt>
                <c:pt idx="762">
                  <c:v>41488</c:v>
                </c:pt>
                <c:pt idx="763">
                  <c:v>41491</c:v>
                </c:pt>
                <c:pt idx="764">
                  <c:v>41492</c:v>
                </c:pt>
                <c:pt idx="765">
                  <c:v>41493</c:v>
                </c:pt>
                <c:pt idx="766">
                  <c:v>41494</c:v>
                </c:pt>
                <c:pt idx="767">
                  <c:v>41495</c:v>
                </c:pt>
                <c:pt idx="768">
                  <c:v>41498</c:v>
                </c:pt>
                <c:pt idx="769">
                  <c:v>41499</c:v>
                </c:pt>
                <c:pt idx="770">
                  <c:v>41500</c:v>
                </c:pt>
                <c:pt idx="771">
                  <c:v>41501</c:v>
                </c:pt>
                <c:pt idx="772">
                  <c:v>41502</c:v>
                </c:pt>
                <c:pt idx="773">
                  <c:v>41506</c:v>
                </c:pt>
                <c:pt idx="774">
                  <c:v>41507</c:v>
                </c:pt>
                <c:pt idx="775">
                  <c:v>41508</c:v>
                </c:pt>
                <c:pt idx="776">
                  <c:v>41509</c:v>
                </c:pt>
                <c:pt idx="777">
                  <c:v>41512</c:v>
                </c:pt>
                <c:pt idx="778">
                  <c:v>41513</c:v>
                </c:pt>
                <c:pt idx="779">
                  <c:v>41514</c:v>
                </c:pt>
                <c:pt idx="780">
                  <c:v>41515</c:v>
                </c:pt>
                <c:pt idx="781">
                  <c:v>41519</c:v>
                </c:pt>
                <c:pt idx="782">
                  <c:v>41520</c:v>
                </c:pt>
                <c:pt idx="783">
                  <c:v>41521</c:v>
                </c:pt>
                <c:pt idx="784">
                  <c:v>41522</c:v>
                </c:pt>
                <c:pt idx="785">
                  <c:v>41523</c:v>
                </c:pt>
                <c:pt idx="786">
                  <c:v>41526</c:v>
                </c:pt>
                <c:pt idx="787">
                  <c:v>41527</c:v>
                </c:pt>
                <c:pt idx="788">
                  <c:v>41528</c:v>
                </c:pt>
                <c:pt idx="789">
                  <c:v>41529</c:v>
                </c:pt>
                <c:pt idx="790">
                  <c:v>41530</c:v>
                </c:pt>
                <c:pt idx="791">
                  <c:v>41533</c:v>
                </c:pt>
                <c:pt idx="792">
                  <c:v>41534</c:v>
                </c:pt>
                <c:pt idx="793">
                  <c:v>41535</c:v>
                </c:pt>
                <c:pt idx="794">
                  <c:v>41536</c:v>
                </c:pt>
                <c:pt idx="795">
                  <c:v>41537</c:v>
                </c:pt>
                <c:pt idx="796">
                  <c:v>41540</c:v>
                </c:pt>
                <c:pt idx="797">
                  <c:v>41541</c:v>
                </c:pt>
                <c:pt idx="798">
                  <c:v>41542</c:v>
                </c:pt>
                <c:pt idx="799">
                  <c:v>41543</c:v>
                </c:pt>
                <c:pt idx="800">
                  <c:v>41544</c:v>
                </c:pt>
                <c:pt idx="801">
                  <c:v>41548</c:v>
                </c:pt>
                <c:pt idx="802">
                  <c:v>41549</c:v>
                </c:pt>
                <c:pt idx="803">
                  <c:v>41550</c:v>
                </c:pt>
                <c:pt idx="804">
                  <c:v>41551</c:v>
                </c:pt>
                <c:pt idx="805">
                  <c:v>41554</c:v>
                </c:pt>
                <c:pt idx="806">
                  <c:v>41555</c:v>
                </c:pt>
                <c:pt idx="807">
                  <c:v>41556</c:v>
                </c:pt>
                <c:pt idx="808">
                  <c:v>41557</c:v>
                </c:pt>
                <c:pt idx="809">
                  <c:v>41558</c:v>
                </c:pt>
                <c:pt idx="810">
                  <c:v>41562</c:v>
                </c:pt>
                <c:pt idx="811">
                  <c:v>41563</c:v>
                </c:pt>
                <c:pt idx="812">
                  <c:v>41564</c:v>
                </c:pt>
                <c:pt idx="813">
                  <c:v>41565</c:v>
                </c:pt>
                <c:pt idx="814">
                  <c:v>41568</c:v>
                </c:pt>
                <c:pt idx="815">
                  <c:v>41569</c:v>
                </c:pt>
                <c:pt idx="816">
                  <c:v>41570</c:v>
                </c:pt>
                <c:pt idx="817">
                  <c:v>41571</c:v>
                </c:pt>
                <c:pt idx="818">
                  <c:v>41572</c:v>
                </c:pt>
                <c:pt idx="819">
                  <c:v>41575</c:v>
                </c:pt>
                <c:pt idx="820">
                  <c:v>41576</c:v>
                </c:pt>
                <c:pt idx="821">
                  <c:v>41577</c:v>
                </c:pt>
                <c:pt idx="822">
                  <c:v>41579</c:v>
                </c:pt>
                <c:pt idx="823">
                  <c:v>41582</c:v>
                </c:pt>
                <c:pt idx="824">
                  <c:v>41583</c:v>
                </c:pt>
                <c:pt idx="825">
                  <c:v>41584</c:v>
                </c:pt>
                <c:pt idx="826">
                  <c:v>41585</c:v>
                </c:pt>
                <c:pt idx="827">
                  <c:v>41586</c:v>
                </c:pt>
                <c:pt idx="828">
                  <c:v>41589</c:v>
                </c:pt>
                <c:pt idx="829">
                  <c:v>41590</c:v>
                </c:pt>
                <c:pt idx="830">
                  <c:v>41591</c:v>
                </c:pt>
                <c:pt idx="831">
                  <c:v>41592</c:v>
                </c:pt>
                <c:pt idx="832">
                  <c:v>41593</c:v>
                </c:pt>
                <c:pt idx="833">
                  <c:v>41596</c:v>
                </c:pt>
                <c:pt idx="834">
                  <c:v>41597</c:v>
                </c:pt>
                <c:pt idx="835">
                  <c:v>41598</c:v>
                </c:pt>
                <c:pt idx="836">
                  <c:v>41599</c:v>
                </c:pt>
                <c:pt idx="837">
                  <c:v>41610</c:v>
                </c:pt>
                <c:pt idx="838">
                  <c:v>41611</c:v>
                </c:pt>
                <c:pt idx="839">
                  <c:v>41612</c:v>
                </c:pt>
                <c:pt idx="840">
                  <c:v>41613</c:v>
                </c:pt>
                <c:pt idx="841">
                  <c:v>41614</c:v>
                </c:pt>
                <c:pt idx="842">
                  <c:v>41617</c:v>
                </c:pt>
                <c:pt idx="843">
                  <c:v>41618</c:v>
                </c:pt>
                <c:pt idx="844">
                  <c:v>41619</c:v>
                </c:pt>
                <c:pt idx="845">
                  <c:v>41620</c:v>
                </c:pt>
                <c:pt idx="846">
                  <c:v>41621</c:v>
                </c:pt>
                <c:pt idx="847">
                  <c:v>41624</c:v>
                </c:pt>
                <c:pt idx="848">
                  <c:v>41625</c:v>
                </c:pt>
                <c:pt idx="849">
                  <c:v>41626</c:v>
                </c:pt>
                <c:pt idx="850">
                  <c:v>41627</c:v>
                </c:pt>
                <c:pt idx="851">
                  <c:v>41628</c:v>
                </c:pt>
                <c:pt idx="852">
                  <c:v>41635</c:v>
                </c:pt>
                <c:pt idx="853">
                  <c:v>41642</c:v>
                </c:pt>
                <c:pt idx="854">
                  <c:v>41645</c:v>
                </c:pt>
                <c:pt idx="855">
                  <c:v>41646</c:v>
                </c:pt>
                <c:pt idx="856">
                  <c:v>41647</c:v>
                </c:pt>
                <c:pt idx="857">
                  <c:v>41648</c:v>
                </c:pt>
                <c:pt idx="858">
                  <c:v>41649</c:v>
                </c:pt>
                <c:pt idx="859">
                  <c:v>41652</c:v>
                </c:pt>
                <c:pt idx="860">
                  <c:v>41653</c:v>
                </c:pt>
                <c:pt idx="861">
                  <c:v>41654</c:v>
                </c:pt>
                <c:pt idx="862">
                  <c:v>41655</c:v>
                </c:pt>
                <c:pt idx="863">
                  <c:v>41656</c:v>
                </c:pt>
                <c:pt idx="864">
                  <c:v>41659</c:v>
                </c:pt>
                <c:pt idx="865">
                  <c:v>41660</c:v>
                </c:pt>
                <c:pt idx="866">
                  <c:v>41661</c:v>
                </c:pt>
                <c:pt idx="867">
                  <c:v>41662</c:v>
                </c:pt>
                <c:pt idx="868">
                  <c:v>41663</c:v>
                </c:pt>
                <c:pt idx="869">
                  <c:v>41666</c:v>
                </c:pt>
                <c:pt idx="870">
                  <c:v>41667</c:v>
                </c:pt>
                <c:pt idx="871">
                  <c:v>41668</c:v>
                </c:pt>
                <c:pt idx="872">
                  <c:v>41669</c:v>
                </c:pt>
                <c:pt idx="873">
                  <c:v>41673</c:v>
                </c:pt>
                <c:pt idx="874">
                  <c:v>41674</c:v>
                </c:pt>
                <c:pt idx="875">
                  <c:v>41675</c:v>
                </c:pt>
                <c:pt idx="876">
                  <c:v>41676</c:v>
                </c:pt>
                <c:pt idx="877">
                  <c:v>41677</c:v>
                </c:pt>
                <c:pt idx="878">
                  <c:v>41680</c:v>
                </c:pt>
                <c:pt idx="879">
                  <c:v>41681</c:v>
                </c:pt>
                <c:pt idx="880">
                  <c:v>41682</c:v>
                </c:pt>
                <c:pt idx="881">
                  <c:v>41683</c:v>
                </c:pt>
                <c:pt idx="882">
                  <c:v>41684</c:v>
                </c:pt>
                <c:pt idx="883">
                  <c:v>41687</c:v>
                </c:pt>
                <c:pt idx="884">
                  <c:v>41688</c:v>
                </c:pt>
                <c:pt idx="885">
                  <c:v>41689</c:v>
                </c:pt>
                <c:pt idx="886">
                  <c:v>41690</c:v>
                </c:pt>
                <c:pt idx="887">
                  <c:v>41691</c:v>
                </c:pt>
                <c:pt idx="888">
                  <c:v>41694</c:v>
                </c:pt>
                <c:pt idx="889">
                  <c:v>41695</c:v>
                </c:pt>
                <c:pt idx="890">
                  <c:v>41696</c:v>
                </c:pt>
                <c:pt idx="891">
                  <c:v>41697</c:v>
                </c:pt>
                <c:pt idx="892">
                  <c:v>41703</c:v>
                </c:pt>
                <c:pt idx="893">
                  <c:v>41704</c:v>
                </c:pt>
                <c:pt idx="894">
                  <c:v>41705</c:v>
                </c:pt>
                <c:pt idx="895">
                  <c:v>41708</c:v>
                </c:pt>
                <c:pt idx="896">
                  <c:v>41709</c:v>
                </c:pt>
                <c:pt idx="897">
                  <c:v>41710</c:v>
                </c:pt>
                <c:pt idx="898">
                  <c:v>41711</c:v>
                </c:pt>
                <c:pt idx="899">
                  <c:v>41712</c:v>
                </c:pt>
                <c:pt idx="900">
                  <c:v>41715</c:v>
                </c:pt>
                <c:pt idx="901">
                  <c:v>41716</c:v>
                </c:pt>
                <c:pt idx="902">
                  <c:v>41717</c:v>
                </c:pt>
                <c:pt idx="903">
                  <c:v>41718</c:v>
                </c:pt>
                <c:pt idx="904">
                  <c:v>41719</c:v>
                </c:pt>
                <c:pt idx="905">
                  <c:v>41725</c:v>
                </c:pt>
                <c:pt idx="906">
                  <c:v>41726</c:v>
                </c:pt>
                <c:pt idx="907">
                  <c:v>41729</c:v>
                </c:pt>
                <c:pt idx="908">
                  <c:v>41730</c:v>
                </c:pt>
                <c:pt idx="909">
                  <c:v>41732</c:v>
                </c:pt>
                <c:pt idx="910">
                  <c:v>41733</c:v>
                </c:pt>
                <c:pt idx="911">
                  <c:v>41736</c:v>
                </c:pt>
                <c:pt idx="912">
                  <c:v>41737</c:v>
                </c:pt>
                <c:pt idx="913">
                  <c:v>41738</c:v>
                </c:pt>
                <c:pt idx="914">
                  <c:v>41739</c:v>
                </c:pt>
                <c:pt idx="915">
                  <c:v>41740</c:v>
                </c:pt>
                <c:pt idx="916">
                  <c:v>41743</c:v>
                </c:pt>
                <c:pt idx="917">
                  <c:v>41744</c:v>
                </c:pt>
                <c:pt idx="918">
                  <c:v>41745</c:v>
                </c:pt>
                <c:pt idx="919">
                  <c:v>41750</c:v>
                </c:pt>
                <c:pt idx="920">
                  <c:v>41751</c:v>
                </c:pt>
                <c:pt idx="921">
                  <c:v>41752</c:v>
                </c:pt>
                <c:pt idx="922">
                  <c:v>41786</c:v>
                </c:pt>
                <c:pt idx="923">
                  <c:v>41787</c:v>
                </c:pt>
                <c:pt idx="924">
                  <c:v>41788</c:v>
                </c:pt>
                <c:pt idx="925">
                  <c:v>41789</c:v>
                </c:pt>
                <c:pt idx="926">
                  <c:v>41792</c:v>
                </c:pt>
                <c:pt idx="927">
                  <c:v>41793</c:v>
                </c:pt>
                <c:pt idx="928">
                  <c:v>41794</c:v>
                </c:pt>
                <c:pt idx="929">
                  <c:v>41795</c:v>
                </c:pt>
                <c:pt idx="930">
                  <c:v>41796</c:v>
                </c:pt>
                <c:pt idx="931">
                  <c:v>41799</c:v>
                </c:pt>
                <c:pt idx="932">
                  <c:v>41800</c:v>
                </c:pt>
                <c:pt idx="933">
                  <c:v>41801</c:v>
                </c:pt>
                <c:pt idx="934">
                  <c:v>41802</c:v>
                </c:pt>
                <c:pt idx="935">
                  <c:v>41803</c:v>
                </c:pt>
                <c:pt idx="936">
                  <c:v>41806</c:v>
                </c:pt>
                <c:pt idx="937">
                  <c:v>41807</c:v>
                </c:pt>
                <c:pt idx="938">
                  <c:v>41808</c:v>
                </c:pt>
                <c:pt idx="939">
                  <c:v>41809</c:v>
                </c:pt>
                <c:pt idx="940">
                  <c:v>41813</c:v>
                </c:pt>
                <c:pt idx="941">
                  <c:v>41814</c:v>
                </c:pt>
                <c:pt idx="942">
                  <c:v>41815</c:v>
                </c:pt>
                <c:pt idx="943">
                  <c:v>41816</c:v>
                </c:pt>
                <c:pt idx="944">
                  <c:v>41820</c:v>
                </c:pt>
                <c:pt idx="945">
                  <c:v>41821</c:v>
                </c:pt>
                <c:pt idx="946">
                  <c:v>41822</c:v>
                </c:pt>
                <c:pt idx="947">
                  <c:v>41823</c:v>
                </c:pt>
                <c:pt idx="948">
                  <c:v>41824</c:v>
                </c:pt>
                <c:pt idx="949">
                  <c:v>41827</c:v>
                </c:pt>
                <c:pt idx="950">
                  <c:v>41828</c:v>
                </c:pt>
                <c:pt idx="951">
                  <c:v>41830</c:v>
                </c:pt>
                <c:pt idx="952">
                  <c:v>41831</c:v>
                </c:pt>
                <c:pt idx="953">
                  <c:v>41834</c:v>
                </c:pt>
                <c:pt idx="954">
                  <c:v>41835</c:v>
                </c:pt>
                <c:pt idx="955">
                  <c:v>41836</c:v>
                </c:pt>
                <c:pt idx="956">
                  <c:v>41837</c:v>
                </c:pt>
                <c:pt idx="957">
                  <c:v>41838</c:v>
                </c:pt>
                <c:pt idx="958">
                  <c:v>41841</c:v>
                </c:pt>
                <c:pt idx="959">
                  <c:v>41842</c:v>
                </c:pt>
                <c:pt idx="960">
                  <c:v>41843</c:v>
                </c:pt>
                <c:pt idx="961">
                  <c:v>41844</c:v>
                </c:pt>
                <c:pt idx="962">
                  <c:v>41845</c:v>
                </c:pt>
                <c:pt idx="963">
                  <c:v>41848</c:v>
                </c:pt>
                <c:pt idx="964">
                  <c:v>41849</c:v>
                </c:pt>
                <c:pt idx="965">
                  <c:v>41850</c:v>
                </c:pt>
                <c:pt idx="966">
                  <c:v>41851</c:v>
                </c:pt>
                <c:pt idx="967">
                  <c:v>41852</c:v>
                </c:pt>
                <c:pt idx="968">
                  <c:v>41856</c:v>
                </c:pt>
                <c:pt idx="969">
                  <c:v>41857</c:v>
                </c:pt>
                <c:pt idx="970">
                  <c:v>41858</c:v>
                </c:pt>
                <c:pt idx="971">
                  <c:v>41859</c:v>
                </c:pt>
                <c:pt idx="972">
                  <c:v>41862</c:v>
                </c:pt>
                <c:pt idx="973">
                  <c:v>41863</c:v>
                </c:pt>
                <c:pt idx="974">
                  <c:v>41864</c:v>
                </c:pt>
                <c:pt idx="975">
                  <c:v>41865</c:v>
                </c:pt>
                <c:pt idx="976">
                  <c:v>41866</c:v>
                </c:pt>
                <c:pt idx="977">
                  <c:v>41870</c:v>
                </c:pt>
                <c:pt idx="978">
                  <c:v>41871</c:v>
                </c:pt>
                <c:pt idx="979">
                  <c:v>41872</c:v>
                </c:pt>
                <c:pt idx="980">
                  <c:v>41873</c:v>
                </c:pt>
                <c:pt idx="981">
                  <c:v>41876</c:v>
                </c:pt>
                <c:pt idx="982">
                  <c:v>41877</c:v>
                </c:pt>
                <c:pt idx="983">
                  <c:v>41878</c:v>
                </c:pt>
                <c:pt idx="984">
                  <c:v>41879</c:v>
                </c:pt>
                <c:pt idx="985">
                  <c:v>41880</c:v>
                </c:pt>
                <c:pt idx="986">
                  <c:v>41883</c:v>
                </c:pt>
                <c:pt idx="987">
                  <c:v>41884</c:v>
                </c:pt>
                <c:pt idx="988">
                  <c:v>41885</c:v>
                </c:pt>
                <c:pt idx="989">
                  <c:v>41886</c:v>
                </c:pt>
                <c:pt idx="990">
                  <c:v>41887</c:v>
                </c:pt>
                <c:pt idx="991">
                  <c:v>41890</c:v>
                </c:pt>
                <c:pt idx="992">
                  <c:v>41891</c:v>
                </c:pt>
                <c:pt idx="993">
                  <c:v>41892</c:v>
                </c:pt>
                <c:pt idx="994">
                  <c:v>41893</c:v>
                </c:pt>
                <c:pt idx="995">
                  <c:v>41894</c:v>
                </c:pt>
                <c:pt idx="996">
                  <c:v>41897</c:v>
                </c:pt>
                <c:pt idx="997">
                  <c:v>41898</c:v>
                </c:pt>
                <c:pt idx="998">
                  <c:v>41899</c:v>
                </c:pt>
                <c:pt idx="999">
                  <c:v>41900</c:v>
                </c:pt>
                <c:pt idx="1000">
                  <c:v>41901</c:v>
                </c:pt>
                <c:pt idx="1001">
                  <c:v>41904</c:v>
                </c:pt>
                <c:pt idx="1002">
                  <c:v>41905</c:v>
                </c:pt>
                <c:pt idx="1003">
                  <c:v>41913</c:v>
                </c:pt>
                <c:pt idx="1004">
                  <c:v>41914</c:v>
                </c:pt>
                <c:pt idx="1005">
                  <c:v>41915</c:v>
                </c:pt>
                <c:pt idx="1006">
                  <c:v>41918</c:v>
                </c:pt>
                <c:pt idx="1007">
                  <c:v>41919</c:v>
                </c:pt>
                <c:pt idx="1008">
                  <c:v>41920</c:v>
                </c:pt>
                <c:pt idx="1009">
                  <c:v>41921</c:v>
                </c:pt>
                <c:pt idx="1010">
                  <c:v>41922</c:v>
                </c:pt>
                <c:pt idx="1011">
                  <c:v>41926</c:v>
                </c:pt>
                <c:pt idx="1012">
                  <c:v>41927</c:v>
                </c:pt>
                <c:pt idx="1013">
                  <c:v>41928</c:v>
                </c:pt>
                <c:pt idx="1014">
                  <c:v>41929</c:v>
                </c:pt>
                <c:pt idx="1015">
                  <c:v>41932</c:v>
                </c:pt>
                <c:pt idx="1016">
                  <c:v>41933</c:v>
                </c:pt>
                <c:pt idx="1017">
                  <c:v>41934</c:v>
                </c:pt>
                <c:pt idx="1018">
                  <c:v>41935</c:v>
                </c:pt>
                <c:pt idx="1019">
                  <c:v>41936</c:v>
                </c:pt>
                <c:pt idx="1020">
                  <c:v>41939</c:v>
                </c:pt>
                <c:pt idx="1021">
                  <c:v>41940</c:v>
                </c:pt>
                <c:pt idx="1022">
                  <c:v>41941</c:v>
                </c:pt>
                <c:pt idx="1023">
                  <c:v>41942</c:v>
                </c:pt>
                <c:pt idx="1024">
                  <c:v>41946</c:v>
                </c:pt>
                <c:pt idx="1025">
                  <c:v>41947</c:v>
                </c:pt>
                <c:pt idx="1026">
                  <c:v>41948</c:v>
                </c:pt>
                <c:pt idx="1027">
                  <c:v>41949</c:v>
                </c:pt>
                <c:pt idx="1028">
                  <c:v>41950</c:v>
                </c:pt>
                <c:pt idx="1029">
                  <c:v>41953</c:v>
                </c:pt>
                <c:pt idx="1030">
                  <c:v>41954</c:v>
                </c:pt>
                <c:pt idx="1031">
                  <c:v>41955</c:v>
                </c:pt>
                <c:pt idx="1032">
                  <c:v>41956</c:v>
                </c:pt>
                <c:pt idx="1033">
                  <c:v>41957</c:v>
                </c:pt>
                <c:pt idx="1034">
                  <c:v>41960</c:v>
                </c:pt>
                <c:pt idx="1035">
                  <c:v>41961</c:v>
                </c:pt>
                <c:pt idx="1036">
                  <c:v>41962</c:v>
                </c:pt>
                <c:pt idx="1037">
                  <c:v>41963</c:v>
                </c:pt>
                <c:pt idx="1038">
                  <c:v>41964</c:v>
                </c:pt>
                <c:pt idx="1039">
                  <c:v>41968</c:v>
                </c:pt>
                <c:pt idx="1040">
                  <c:v>41969</c:v>
                </c:pt>
                <c:pt idx="1041">
                  <c:v>41970</c:v>
                </c:pt>
                <c:pt idx="1042">
                  <c:v>41971</c:v>
                </c:pt>
                <c:pt idx="1043">
                  <c:v>41974</c:v>
                </c:pt>
                <c:pt idx="1044">
                  <c:v>41975</c:v>
                </c:pt>
                <c:pt idx="1045">
                  <c:v>41976</c:v>
                </c:pt>
                <c:pt idx="1046">
                  <c:v>41977</c:v>
                </c:pt>
                <c:pt idx="1047">
                  <c:v>41978</c:v>
                </c:pt>
                <c:pt idx="1048">
                  <c:v>41982</c:v>
                </c:pt>
                <c:pt idx="1049">
                  <c:v>41983</c:v>
                </c:pt>
                <c:pt idx="1050">
                  <c:v>41984</c:v>
                </c:pt>
                <c:pt idx="1051">
                  <c:v>41985</c:v>
                </c:pt>
                <c:pt idx="1052">
                  <c:v>41988</c:v>
                </c:pt>
                <c:pt idx="1053">
                  <c:v>41989</c:v>
                </c:pt>
                <c:pt idx="1054">
                  <c:v>41990</c:v>
                </c:pt>
                <c:pt idx="1055">
                  <c:v>41991</c:v>
                </c:pt>
                <c:pt idx="1056">
                  <c:v>41992</c:v>
                </c:pt>
                <c:pt idx="1057">
                  <c:v>41995</c:v>
                </c:pt>
                <c:pt idx="1058">
                  <c:v>42002</c:v>
                </c:pt>
                <c:pt idx="1059">
                  <c:v>42010</c:v>
                </c:pt>
                <c:pt idx="1060">
                  <c:v>42011</c:v>
                </c:pt>
                <c:pt idx="1061">
                  <c:v>42012</c:v>
                </c:pt>
                <c:pt idx="1062">
                  <c:v>42013</c:v>
                </c:pt>
                <c:pt idx="1063">
                  <c:v>42016</c:v>
                </c:pt>
                <c:pt idx="1064">
                  <c:v>42017</c:v>
                </c:pt>
                <c:pt idx="1065">
                  <c:v>42018</c:v>
                </c:pt>
                <c:pt idx="1066">
                  <c:v>42019</c:v>
                </c:pt>
                <c:pt idx="1067">
                  <c:v>42020</c:v>
                </c:pt>
                <c:pt idx="1068">
                  <c:v>42023</c:v>
                </c:pt>
                <c:pt idx="1069">
                  <c:v>42024</c:v>
                </c:pt>
                <c:pt idx="1070">
                  <c:v>42025</c:v>
                </c:pt>
                <c:pt idx="1071">
                  <c:v>42026</c:v>
                </c:pt>
                <c:pt idx="1072">
                  <c:v>42027</c:v>
                </c:pt>
                <c:pt idx="1073">
                  <c:v>42031</c:v>
                </c:pt>
                <c:pt idx="1074">
                  <c:v>42032</c:v>
                </c:pt>
                <c:pt idx="1075">
                  <c:v>42033</c:v>
                </c:pt>
                <c:pt idx="1076">
                  <c:v>42034</c:v>
                </c:pt>
                <c:pt idx="1077">
                  <c:v>42037</c:v>
                </c:pt>
                <c:pt idx="1078">
                  <c:v>42038</c:v>
                </c:pt>
                <c:pt idx="1079">
                  <c:v>42039</c:v>
                </c:pt>
                <c:pt idx="1080">
                  <c:v>42040</c:v>
                </c:pt>
                <c:pt idx="1081">
                  <c:v>42041</c:v>
                </c:pt>
                <c:pt idx="1082">
                  <c:v>42044</c:v>
                </c:pt>
                <c:pt idx="1083">
                  <c:v>42045</c:v>
                </c:pt>
                <c:pt idx="1084">
                  <c:v>42046</c:v>
                </c:pt>
                <c:pt idx="1085">
                  <c:v>42047</c:v>
                </c:pt>
                <c:pt idx="1086">
                  <c:v>42048</c:v>
                </c:pt>
                <c:pt idx="1087">
                  <c:v>42053</c:v>
                </c:pt>
                <c:pt idx="1088">
                  <c:v>42054</c:v>
                </c:pt>
                <c:pt idx="1089">
                  <c:v>42055</c:v>
                </c:pt>
                <c:pt idx="1090">
                  <c:v>42058</c:v>
                </c:pt>
                <c:pt idx="1091">
                  <c:v>42059</c:v>
                </c:pt>
                <c:pt idx="1092">
                  <c:v>42060</c:v>
                </c:pt>
                <c:pt idx="1093">
                  <c:v>42061</c:v>
                </c:pt>
                <c:pt idx="1094">
                  <c:v>42065</c:v>
                </c:pt>
                <c:pt idx="1095">
                  <c:v>42066</c:v>
                </c:pt>
                <c:pt idx="1096">
                  <c:v>42067</c:v>
                </c:pt>
                <c:pt idx="1097">
                  <c:v>42068</c:v>
                </c:pt>
                <c:pt idx="1098">
                  <c:v>42069</c:v>
                </c:pt>
                <c:pt idx="1099">
                  <c:v>42072</c:v>
                </c:pt>
                <c:pt idx="1100">
                  <c:v>42073</c:v>
                </c:pt>
                <c:pt idx="1101">
                  <c:v>42074</c:v>
                </c:pt>
                <c:pt idx="1102">
                  <c:v>42075</c:v>
                </c:pt>
                <c:pt idx="1103">
                  <c:v>42076</c:v>
                </c:pt>
                <c:pt idx="1104">
                  <c:v>42079</c:v>
                </c:pt>
                <c:pt idx="1105">
                  <c:v>42080</c:v>
                </c:pt>
                <c:pt idx="1106">
                  <c:v>42081</c:v>
                </c:pt>
                <c:pt idx="1107">
                  <c:v>42082</c:v>
                </c:pt>
                <c:pt idx="1108">
                  <c:v>42083</c:v>
                </c:pt>
                <c:pt idx="1109">
                  <c:v>42111</c:v>
                </c:pt>
                <c:pt idx="1110">
                  <c:v>42114</c:v>
                </c:pt>
                <c:pt idx="1111">
                  <c:v>42115</c:v>
                </c:pt>
                <c:pt idx="1112">
                  <c:v>42116</c:v>
                </c:pt>
                <c:pt idx="1113">
                  <c:v>42117</c:v>
                </c:pt>
                <c:pt idx="1114">
                  <c:v>42118</c:v>
                </c:pt>
                <c:pt idx="1115">
                  <c:v>42121</c:v>
                </c:pt>
                <c:pt idx="1116">
                  <c:v>42122</c:v>
                </c:pt>
                <c:pt idx="1117">
                  <c:v>42123</c:v>
                </c:pt>
                <c:pt idx="1118">
                  <c:v>42124</c:v>
                </c:pt>
                <c:pt idx="1119">
                  <c:v>42128</c:v>
                </c:pt>
                <c:pt idx="1120">
                  <c:v>42129</c:v>
                </c:pt>
                <c:pt idx="1121">
                  <c:v>42130</c:v>
                </c:pt>
                <c:pt idx="1122">
                  <c:v>42131</c:v>
                </c:pt>
                <c:pt idx="1123">
                  <c:v>42132</c:v>
                </c:pt>
                <c:pt idx="1124">
                  <c:v>42135</c:v>
                </c:pt>
                <c:pt idx="1125">
                  <c:v>42136</c:v>
                </c:pt>
                <c:pt idx="1126">
                  <c:v>42137</c:v>
                </c:pt>
                <c:pt idx="1127">
                  <c:v>42138</c:v>
                </c:pt>
                <c:pt idx="1128">
                  <c:v>42139</c:v>
                </c:pt>
                <c:pt idx="1129">
                  <c:v>42142</c:v>
                </c:pt>
                <c:pt idx="1130">
                  <c:v>42143</c:v>
                </c:pt>
                <c:pt idx="1131">
                  <c:v>42144</c:v>
                </c:pt>
                <c:pt idx="1132">
                  <c:v>42145</c:v>
                </c:pt>
                <c:pt idx="1133">
                  <c:v>42179</c:v>
                </c:pt>
                <c:pt idx="1134">
                  <c:v>42180</c:v>
                </c:pt>
                <c:pt idx="1135">
                  <c:v>42181</c:v>
                </c:pt>
                <c:pt idx="1136">
                  <c:v>42184</c:v>
                </c:pt>
                <c:pt idx="1137">
                  <c:v>42185</c:v>
                </c:pt>
                <c:pt idx="1138">
                  <c:v>42186</c:v>
                </c:pt>
                <c:pt idx="1139">
                  <c:v>42187</c:v>
                </c:pt>
                <c:pt idx="1140">
                  <c:v>42188</c:v>
                </c:pt>
                <c:pt idx="1141">
                  <c:v>42191</c:v>
                </c:pt>
                <c:pt idx="1142">
                  <c:v>42192</c:v>
                </c:pt>
                <c:pt idx="1143">
                  <c:v>42193</c:v>
                </c:pt>
                <c:pt idx="1144">
                  <c:v>42195</c:v>
                </c:pt>
                <c:pt idx="1145">
                  <c:v>42198</c:v>
                </c:pt>
                <c:pt idx="1146">
                  <c:v>42199</c:v>
                </c:pt>
                <c:pt idx="1147">
                  <c:v>42200</c:v>
                </c:pt>
                <c:pt idx="1148">
                  <c:v>42201</c:v>
                </c:pt>
                <c:pt idx="1149">
                  <c:v>42202</c:v>
                </c:pt>
                <c:pt idx="1150">
                  <c:v>42205</c:v>
                </c:pt>
                <c:pt idx="1151">
                  <c:v>42206</c:v>
                </c:pt>
                <c:pt idx="1152">
                  <c:v>42207</c:v>
                </c:pt>
                <c:pt idx="1153">
                  <c:v>42208</c:v>
                </c:pt>
                <c:pt idx="1154">
                  <c:v>42209</c:v>
                </c:pt>
                <c:pt idx="1155">
                  <c:v>42219</c:v>
                </c:pt>
                <c:pt idx="1156">
                  <c:v>42220</c:v>
                </c:pt>
                <c:pt idx="1157">
                  <c:v>42221</c:v>
                </c:pt>
                <c:pt idx="1158">
                  <c:v>42222</c:v>
                </c:pt>
                <c:pt idx="1159">
                  <c:v>42223</c:v>
                </c:pt>
                <c:pt idx="1160">
                  <c:v>42226</c:v>
                </c:pt>
                <c:pt idx="1161">
                  <c:v>42227</c:v>
                </c:pt>
                <c:pt idx="1162">
                  <c:v>42228</c:v>
                </c:pt>
                <c:pt idx="1163">
                  <c:v>42229</c:v>
                </c:pt>
                <c:pt idx="1164">
                  <c:v>42230</c:v>
                </c:pt>
                <c:pt idx="1165">
                  <c:v>42234</c:v>
                </c:pt>
                <c:pt idx="1166">
                  <c:v>42235</c:v>
                </c:pt>
                <c:pt idx="1167">
                  <c:v>42236</c:v>
                </c:pt>
                <c:pt idx="1168">
                  <c:v>42237</c:v>
                </c:pt>
                <c:pt idx="1169">
                  <c:v>42240</c:v>
                </c:pt>
                <c:pt idx="1170">
                  <c:v>42241</c:v>
                </c:pt>
                <c:pt idx="1171">
                  <c:v>42242</c:v>
                </c:pt>
                <c:pt idx="1172">
                  <c:v>42243</c:v>
                </c:pt>
                <c:pt idx="1173">
                  <c:v>42244</c:v>
                </c:pt>
                <c:pt idx="1174">
                  <c:v>42247</c:v>
                </c:pt>
                <c:pt idx="1175">
                  <c:v>42248</c:v>
                </c:pt>
                <c:pt idx="1176">
                  <c:v>42249</c:v>
                </c:pt>
                <c:pt idx="1177">
                  <c:v>42250</c:v>
                </c:pt>
                <c:pt idx="1178">
                  <c:v>42251</c:v>
                </c:pt>
                <c:pt idx="1179">
                  <c:v>42254</c:v>
                </c:pt>
                <c:pt idx="1180">
                  <c:v>42255</c:v>
                </c:pt>
                <c:pt idx="1181">
                  <c:v>42256</c:v>
                </c:pt>
                <c:pt idx="1182">
                  <c:v>42257</c:v>
                </c:pt>
                <c:pt idx="1183">
                  <c:v>42258</c:v>
                </c:pt>
                <c:pt idx="1184">
                  <c:v>42261</c:v>
                </c:pt>
                <c:pt idx="1185">
                  <c:v>42262</c:v>
                </c:pt>
                <c:pt idx="1186">
                  <c:v>42263</c:v>
                </c:pt>
                <c:pt idx="1187">
                  <c:v>42264</c:v>
                </c:pt>
                <c:pt idx="1188">
                  <c:v>42265</c:v>
                </c:pt>
                <c:pt idx="1189">
                  <c:v>42268</c:v>
                </c:pt>
                <c:pt idx="1190">
                  <c:v>42269</c:v>
                </c:pt>
                <c:pt idx="1191">
                  <c:v>42270</c:v>
                </c:pt>
                <c:pt idx="1192">
                  <c:v>42285</c:v>
                </c:pt>
                <c:pt idx="1193">
                  <c:v>42286</c:v>
                </c:pt>
                <c:pt idx="1194">
                  <c:v>42290</c:v>
                </c:pt>
                <c:pt idx="1195">
                  <c:v>42291</c:v>
                </c:pt>
                <c:pt idx="1196">
                  <c:v>42292</c:v>
                </c:pt>
                <c:pt idx="1197">
                  <c:v>42293</c:v>
                </c:pt>
                <c:pt idx="1198">
                  <c:v>42296</c:v>
                </c:pt>
                <c:pt idx="1199">
                  <c:v>42297</c:v>
                </c:pt>
                <c:pt idx="1200">
                  <c:v>42298</c:v>
                </c:pt>
                <c:pt idx="1201">
                  <c:v>42299</c:v>
                </c:pt>
                <c:pt idx="1202">
                  <c:v>42300</c:v>
                </c:pt>
                <c:pt idx="1203">
                  <c:v>42310</c:v>
                </c:pt>
                <c:pt idx="1204">
                  <c:v>42311</c:v>
                </c:pt>
                <c:pt idx="1205">
                  <c:v>42312</c:v>
                </c:pt>
                <c:pt idx="1206">
                  <c:v>42313</c:v>
                </c:pt>
                <c:pt idx="1207">
                  <c:v>42314</c:v>
                </c:pt>
                <c:pt idx="1208">
                  <c:v>42317</c:v>
                </c:pt>
                <c:pt idx="1209">
                  <c:v>42318</c:v>
                </c:pt>
                <c:pt idx="1210">
                  <c:v>42319</c:v>
                </c:pt>
                <c:pt idx="1211">
                  <c:v>42320</c:v>
                </c:pt>
                <c:pt idx="1212">
                  <c:v>42321</c:v>
                </c:pt>
                <c:pt idx="1213">
                  <c:v>42324</c:v>
                </c:pt>
                <c:pt idx="1214">
                  <c:v>42325</c:v>
                </c:pt>
                <c:pt idx="1215">
                  <c:v>42326</c:v>
                </c:pt>
                <c:pt idx="1216">
                  <c:v>42327</c:v>
                </c:pt>
                <c:pt idx="1217">
                  <c:v>42328</c:v>
                </c:pt>
                <c:pt idx="1218">
                  <c:v>42360</c:v>
                </c:pt>
                <c:pt idx="1219">
                  <c:v>42361</c:v>
                </c:pt>
                <c:pt idx="1220">
                  <c:v>42366</c:v>
                </c:pt>
                <c:pt idx="1221">
                  <c:v>42367</c:v>
                </c:pt>
                <c:pt idx="1222">
                  <c:v>42368</c:v>
                </c:pt>
                <c:pt idx="1223">
                  <c:v>42373</c:v>
                </c:pt>
                <c:pt idx="1224">
                  <c:v>42374</c:v>
                </c:pt>
                <c:pt idx="1225">
                  <c:v>42375</c:v>
                </c:pt>
                <c:pt idx="1226">
                  <c:v>42376</c:v>
                </c:pt>
                <c:pt idx="1227">
                  <c:v>42377</c:v>
                </c:pt>
                <c:pt idx="1228">
                  <c:v>42380</c:v>
                </c:pt>
                <c:pt idx="1229">
                  <c:v>42381</c:v>
                </c:pt>
                <c:pt idx="1230">
                  <c:v>42382</c:v>
                </c:pt>
                <c:pt idx="1231">
                  <c:v>42383</c:v>
                </c:pt>
                <c:pt idx="1232">
                  <c:v>42384</c:v>
                </c:pt>
                <c:pt idx="1233">
                  <c:v>42387</c:v>
                </c:pt>
                <c:pt idx="1234">
                  <c:v>42388</c:v>
                </c:pt>
                <c:pt idx="1235">
                  <c:v>42389</c:v>
                </c:pt>
                <c:pt idx="1236">
                  <c:v>42390</c:v>
                </c:pt>
                <c:pt idx="1237">
                  <c:v>42391</c:v>
                </c:pt>
                <c:pt idx="1238">
                  <c:v>42401</c:v>
                </c:pt>
                <c:pt idx="1239">
                  <c:v>42402</c:v>
                </c:pt>
                <c:pt idx="1240">
                  <c:v>42403</c:v>
                </c:pt>
                <c:pt idx="1241">
                  <c:v>42404</c:v>
                </c:pt>
                <c:pt idx="1242">
                  <c:v>42405</c:v>
                </c:pt>
                <c:pt idx="1243">
                  <c:v>42410</c:v>
                </c:pt>
                <c:pt idx="1244">
                  <c:v>42411</c:v>
                </c:pt>
                <c:pt idx="1245">
                  <c:v>42412</c:v>
                </c:pt>
                <c:pt idx="1246">
                  <c:v>42415</c:v>
                </c:pt>
                <c:pt idx="1247">
                  <c:v>42416</c:v>
                </c:pt>
                <c:pt idx="1248">
                  <c:v>42417</c:v>
                </c:pt>
                <c:pt idx="1249">
                  <c:v>42418</c:v>
                </c:pt>
                <c:pt idx="1250">
                  <c:v>42419</c:v>
                </c:pt>
                <c:pt idx="1251">
                  <c:v>42422</c:v>
                </c:pt>
                <c:pt idx="1252">
                  <c:v>42450</c:v>
                </c:pt>
                <c:pt idx="1253">
                  <c:v>42451</c:v>
                </c:pt>
                <c:pt idx="1254">
                  <c:v>42480</c:v>
                </c:pt>
                <c:pt idx="1255">
                  <c:v>42481</c:v>
                </c:pt>
                <c:pt idx="1256">
                  <c:v>42482</c:v>
                </c:pt>
                <c:pt idx="1257">
                  <c:v>42492</c:v>
                </c:pt>
                <c:pt idx="1258">
                  <c:v>42493</c:v>
                </c:pt>
                <c:pt idx="1259">
                  <c:v>42494</c:v>
                </c:pt>
                <c:pt idx="1260">
                  <c:v>42495</c:v>
                </c:pt>
                <c:pt idx="1261">
                  <c:v>42496</c:v>
                </c:pt>
                <c:pt idx="1262">
                  <c:v>42499</c:v>
                </c:pt>
                <c:pt idx="1263">
                  <c:v>42500</c:v>
                </c:pt>
                <c:pt idx="1264">
                  <c:v>42501</c:v>
                </c:pt>
                <c:pt idx="1265">
                  <c:v>42502</c:v>
                </c:pt>
                <c:pt idx="1266">
                  <c:v>42503</c:v>
                </c:pt>
                <c:pt idx="1267">
                  <c:v>42506</c:v>
                </c:pt>
                <c:pt idx="1268">
                  <c:v>42507</c:v>
                </c:pt>
                <c:pt idx="1269">
                  <c:v>42508</c:v>
                </c:pt>
                <c:pt idx="1270">
                  <c:v>42509</c:v>
                </c:pt>
                <c:pt idx="1271">
                  <c:v>42510</c:v>
                </c:pt>
                <c:pt idx="1272">
                  <c:v>42513</c:v>
                </c:pt>
                <c:pt idx="1273">
                  <c:v>42522</c:v>
                </c:pt>
                <c:pt idx="1274">
                  <c:v>42523</c:v>
                </c:pt>
                <c:pt idx="1275">
                  <c:v>42524</c:v>
                </c:pt>
                <c:pt idx="1276">
                  <c:v>42527</c:v>
                </c:pt>
                <c:pt idx="1277">
                  <c:v>42528</c:v>
                </c:pt>
                <c:pt idx="1278">
                  <c:v>42529</c:v>
                </c:pt>
                <c:pt idx="1279">
                  <c:v>42530</c:v>
                </c:pt>
                <c:pt idx="1280">
                  <c:v>42531</c:v>
                </c:pt>
                <c:pt idx="1281">
                  <c:v>42534</c:v>
                </c:pt>
                <c:pt idx="1282">
                  <c:v>42535</c:v>
                </c:pt>
                <c:pt idx="1283">
                  <c:v>42536</c:v>
                </c:pt>
                <c:pt idx="1284">
                  <c:v>42537</c:v>
                </c:pt>
                <c:pt idx="1285">
                  <c:v>42542</c:v>
                </c:pt>
                <c:pt idx="1286">
                  <c:v>42543</c:v>
                </c:pt>
                <c:pt idx="1287">
                  <c:v>42544</c:v>
                </c:pt>
                <c:pt idx="1288">
                  <c:v>42545</c:v>
                </c:pt>
                <c:pt idx="1289">
                  <c:v>42549</c:v>
                </c:pt>
                <c:pt idx="1290">
                  <c:v>42550</c:v>
                </c:pt>
                <c:pt idx="1291">
                  <c:v>42552</c:v>
                </c:pt>
                <c:pt idx="1292">
                  <c:v>42555</c:v>
                </c:pt>
                <c:pt idx="1293">
                  <c:v>42556</c:v>
                </c:pt>
                <c:pt idx="1294">
                  <c:v>42557</c:v>
                </c:pt>
                <c:pt idx="1295">
                  <c:v>42558</c:v>
                </c:pt>
                <c:pt idx="1296">
                  <c:v>42562</c:v>
                </c:pt>
                <c:pt idx="1297">
                  <c:v>42563</c:v>
                </c:pt>
                <c:pt idx="1298">
                  <c:v>42564</c:v>
                </c:pt>
                <c:pt idx="1299">
                  <c:v>42565</c:v>
                </c:pt>
                <c:pt idx="1300">
                  <c:v>42566</c:v>
                </c:pt>
                <c:pt idx="1301">
                  <c:v>42569</c:v>
                </c:pt>
                <c:pt idx="1302">
                  <c:v>42570</c:v>
                </c:pt>
                <c:pt idx="1303">
                  <c:v>42571</c:v>
                </c:pt>
                <c:pt idx="1304">
                  <c:v>42572</c:v>
                </c:pt>
                <c:pt idx="1305">
                  <c:v>42573</c:v>
                </c:pt>
                <c:pt idx="1306">
                  <c:v>42607</c:v>
                </c:pt>
                <c:pt idx="1307">
                  <c:v>42608</c:v>
                </c:pt>
                <c:pt idx="1308">
                  <c:v>42611</c:v>
                </c:pt>
                <c:pt idx="1309">
                  <c:v>42612</c:v>
                </c:pt>
                <c:pt idx="1310">
                  <c:v>42614</c:v>
                </c:pt>
                <c:pt idx="1311">
                  <c:v>42615</c:v>
                </c:pt>
                <c:pt idx="1312">
                  <c:v>42618</c:v>
                </c:pt>
                <c:pt idx="1313">
                  <c:v>42619</c:v>
                </c:pt>
                <c:pt idx="1314">
                  <c:v>42620</c:v>
                </c:pt>
                <c:pt idx="1315">
                  <c:v>42621</c:v>
                </c:pt>
                <c:pt idx="1316">
                  <c:v>42622</c:v>
                </c:pt>
                <c:pt idx="1317">
                  <c:v>42625</c:v>
                </c:pt>
                <c:pt idx="1318">
                  <c:v>42626</c:v>
                </c:pt>
                <c:pt idx="1319">
                  <c:v>42627</c:v>
                </c:pt>
                <c:pt idx="1320">
                  <c:v>42628</c:v>
                </c:pt>
                <c:pt idx="1321">
                  <c:v>42629</c:v>
                </c:pt>
                <c:pt idx="1322">
                  <c:v>42632</c:v>
                </c:pt>
                <c:pt idx="1323">
                  <c:v>42633</c:v>
                </c:pt>
                <c:pt idx="1324">
                  <c:v>42634</c:v>
                </c:pt>
                <c:pt idx="1325">
                  <c:v>42635</c:v>
                </c:pt>
                <c:pt idx="1326">
                  <c:v>42636</c:v>
                </c:pt>
                <c:pt idx="1327">
                  <c:v>42647</c:v>
                </c:pt>
                <c:pt idx="1328">
                  <c:v>42648</c:v>
                </c:pt>
                <c:pt idx="1329">
                  <c:v>42649</c:v>
                </c:pt>
                <c:pt idx="1330">
                  <c:v>42650</c:v>
                </c:pt>
                <c:pt idx="1331">
                  <c:v>42654</c:v>
                </c:pt>
                <c:pt idx="1332">
                  <c:v>42655</c:v>
                </c:pt>
                <c:pt idx="1333">
                  <c:v>42656</c:v>
                </c:pt>
                <c:pt idx="1334">
                  <c:v>42657</c:v>
                </c:pt>
                <c:pt idx="1335">
                  <c:v>42660</c:v>
                </c:pt>
                <c:pt idx="1336">
                  <c:v>42661</c:v>
                </c:pt>
                <c:pt idx="1337">
                  <c:v>42662</c:v>
                </c:pt>
                <c:pt idx="1338">
                  <c:v>42663</c:v>
                </c:pt>
                <c:pt idx="1339">
                  <c:v>42664</c:v>
                </c:pt>
                <c:pt idx="1340">
                  <c:v>42667</c:v>
                </c:pt>
                <c:pt idx="1341">
                  <c:v>42668</c:v>
                </c:pt>
                <c:pt idx="1342">
                  <c:v>42669</c:v>
                </c:pt>
                <c:pt idx="1343">
                  <c:v>42670</c:v>
                </c:pt>
                <c:pt idx="1344">
                  <c:v>42671</c:v>
                </c:pt>
                <c:pt idx="1345">
                  <c:v>42675</c:v>
                </c:pt>
                <c:pt idx="1346">
                  <c:v>42676</c:v>
                </c:pt>
                <c:pt idx="1347">
                  <c:v>42677</c:v>
                </c:pt>
                <c:pt idx="1348">
                  <c:v>42678</c:v>
                </c:pt>
                <c:pt idx="1349">
                  <c:v>42681</c:v>
                </c:pt>
                <c:pt idx="1350">
                  <c:v>42682</c:v>
                </c:pt>
                <c:pt idx="1351">
                  <c:v>42683</c:v>
                </c:pt>
                <c:pt idx="1352">
                  <c:v>42684</c:v>
                </c:pt>
                <c:pt idx="1353">
                  <c:v>42685</c:v>
                </c:pt>
                <c:pt idx="1354">
                  <c:v>42688</c:v>
                </c:pt>
                <c:pt idx="1355">
                  <c:v>42689</c:v>
                </c:pt>
                <c:pt idx="1356">
                  <c:v>42690</c:v>
                </c:pt>
                <c:pt idx="1357">
                  <c:v>42691</c:v>
                </c:pt>
                <c:pt idx="1358">
                  <c:v>42692</c:v>
                </c:pt>
                <c:pt idx="1359">
                  <c:v>42695</c:v>
                </c:pt>
                <c:pt idx="1360">
                  <c:v>42696</c:v>
                </c:pt>
                <c:pt idx="1361">
                  <c:v>42697</c:v>
                </c:pt>
                <c:pt idx="1362">
                  <c:v>42698</c:v>
                </c:pt>
                <c:pt idx="1363">
                  <c:v>42699</c:v>
                </c:pt>
                <c:pt idx="1364">
                  <c:v>42703</c:v>
                </c:pt>
                <c:pt idx="1365">
                  <c:v>42705</c:v>
                </c:pt>
                <c:pt idx="1366">
                  <c:v>42706</c:v>
                </c:pt>
                <c:pt idx="1367">
                  <c:v>42709</c:v>
                </c:pt>
                <c:pt idx="1368">
                  <c:v>42710</c:v>
                </c:pt>
                <c:pt idx="1369">
                  <c:v>42711</c:v>
                </c:pt>
                <c:pt idx="1370">
                  <c:v>42716</c:v>
                </c:pt>
                <c:pt idx="1371">
                  <c:v>42717</c:v>
                </c:pt>
                <c:pt idx="1372">
                  <c:v>42718</c:v>
                </c:pt>
                <c:pt idx="1373">
                  <c:v>42719</c:v>
                </c:pt>
                <c:pt idx="1374">
                  <c:v>42723</c:v>
                </c:pt>
                <c:pt idx="1375">
                  <c:v>42725</c:v>
                </c:pt>
                <c:pt idx="1376">
                  <c:v>42727</c:v>
                </c:pt>
                <c:pt idx="1377">
                  <c:v>42730</c:v>
                </c:pt>
                <c:pt idx="1378">
                  <c:v>42731</c:v>
                </c:pt>
                <c:pt idx="1379">
                  <c:v>42732</c:v>
                </c:pt>
                <c:pt idx="1380">
                  <c:v>42733</c:v>
                </c:pt>
                <c:pt idx="1381">
                  <c:v>42737</c:v>
                </c:pt>
                <c:pt idx="1382">
                  <c:v>42738</c:v>
                </c:pt>
                <c:pt idx="1383">
                  <c:v>42739</c:v>
                </c:pt>
                <c:pt idx="1384">
                  <c:v>42740</c:v>
                </c:pt>
                <c:pt idx="1385">
                  <c:v>42741</c:v>
                </c:pt>
                <c:pt idx="1386">
                  <c:v>42744</c:v>
                </c:pt>
                <c:pt idx="1387">
                  <c:v>42745</c:v>
                </c:pt>
                <c:pt idx="1388">
                  <c:v>42746</c:v>
                </c:pt>
                <c:pt idx="1389">
                  <c:v>42747</c:v>
                </c:pt>
                <c:pt idx="1390">
                  <c:v>42748</c:v>
                </c:pt>
                <c:pt idx="1391">
                  <c:v>42751</c:v>
                </c:pt>
                <c:pt idx="1392">
                  <c:v>42752</c:v>
                </c:pt>
                <c:pt idx="1393">
                  <c:v>42753</c:v>
                </c:pt>
                <c:pt idx="1394">
                  <c:v>42754</c:v>
                </c:pt>
                <c:pt idx="1395">
                  <c:v>42755</c:v>
                </c:pt>
                <c:pt idx="1396">
                  <c:v>42758</c:v>
                </c:pt>
                <c:pt idx="1397">
                  <c:v>42759</c:v>
                </c:pt>
                <c:pt idx="1398">
                  <c:v>42760</c:v>
                </c:pt>
                <c:pt idx="1399">
                  <c:v>42761</c:v>
                </c:pt>
                <c:pt idx="1400">
                  <c:v>42762</c:v>
                </c:pt>
                <c:pt idx="1401">
                  <c:v>42765</c:v>
                </c:pt>
                <c:pt idx="1402">
                  <c:v>42768</c:v>
                </c:pt>
                <c:pt idx="1403">
                  <c:v>42769</c:v>
                </c:pt>
                <c:pt idx="1404">
                  <c:v>42772</c:v>
                </c:pt>
                <c:pt idx="1405">
                  <c:v>42773</c:v>
                </c:pt>
                <c:pt idx="1406">
                  <c:v>42774</c:v>
                </c:pt>
                <c:pt idx="1407">
                  <c:v>42775</c:v>
                </c:pt>
                <c:pt idx="1408">
                  <c:v>42776</c:v>
                </c:pt>
                <c:pt idx="1409">
                  <c:v>42779</c:v>
                </c:pt>
                <c:pt idx="1410">
                  <c:v>42780</c:v>
                </c:pt>
                <c:pt idx="1411">
                  <c:v>42781</c:v>
                </c:pt>
                <c:pt idx="1412">
                  <c:v>42782</c:v>
                </c:pt>
                <c:pt idx="1413">
                  <c:v>42783</c:v>
                </c:pt>
                <c:pt idx="1414">
                  <c:v>42790</c:v>
                </c:pt>
                <c:pt idx="1415">
                  <c:v>42795</c:v>
                </c:pt>
                <c:pt idx="1416">
                  <c:v>42796</c:v>
                </c:pt>
                <c:pt idx="1417">
                  <c:v>42797</c:v>
                </c:pt>
                <c:pt idx="1418">
                  <c:v>42800</c:v>
                </c:pt>
                <c:pt idx="1419">
                  <c:v>42801</c:v>
                </c:pt>
                <c:pt idx="1420">
                  <c:v>42802</c:v>
                </c:pt>
                <c:pt idx="1421">
                  <c:v>42803</c:v>
                </c:pt>
                <c:pt idx="1422">
                  <c:v>42804</c:v>
                </c:pt>
                <c:pt idx="1423">
                  <c:v>42807</c:v>
                </c:pt>
                <c:pt idx="1424">
                  <c:v>42808</c:v>
                </c:pt>
                <c:pt idx="1425">
                  <c:v>42809</c:v>
                </c:pt>
                <c:pt idx="1426">
                  <c:v>42810</c:v>
                </c:pt>
                <c:pt idx="1427">
                  <c:v>42811</c:v>
                </c:pt>
                <c:pt idx="1428">
                  <c:v>42814</c:v>
                </c:pt>
                <c:pt idx="1429">
                  <c:v>42815</c:v>
                </c:pt>
                <c:pt idx="1430">
                  <c:v>42816</c:v>
                </c:pt>
                <c:pt idx="1431">
                  <c:v>42817</c:v>
                </c:pt>
                <c:pt idx="1432">
                  <c:v>42821</c:v>
                </c:pt>
                <c:pt idx="1433">
                  <c:v>42822</c:v>
                </c:pt>
                <c:pt idx="1434">
                  <c:v>42823</c:v>
                </c:pt>
                <c:pt idx="1435">
                  <c:v>42824</c:v>
                </c:pt>
                <c:pt idx="1436">
                  <c:v>42825</c:v>
                </c:pt>
                <c:pt idx="1437">
                  <c:v>42828</c:v>
                </c:pt>
                <c:pt idx="1438">
                  <c:v>42829</c:v>
                </c:pt>
                <c:pt idx="1439">
                  <c:v>42830</c:v>
                </c:pt>
                <c:pt idx="1440">
                  <c:v>42831</c:v>
                </c:pt>
                <c:pt idx="1441">
                  <c:v>42832</c:v>
                </c:pt>
                <c:pt idx="1442">
                  <c:v>42835</c:v>
                </c:pt>
                <c:pt idx="1443">
                  <c:v>42836</c:v>
                </c:pt>
                <c:pt idx="1444">
                  <c:v>42837</c:v>
                </c:pt>
                <c:pt idx="1445">
                  <c:v>42842</c:v>
                </c:pt>
                <c:pt idx="1446">
                  <c:v>42843</c:v>
                </c:pt>
                <c:pt idx="1447">
                  <c:v>42844</c:v>
                </c:pt>
                <c:pt idx="1448">
                  <c:v>42845</c:v>
                </c:pt>
                <c:pt idx="1449">
                  <c:v>42846</c:v>
                </c:pt>
                <c:pt idx="1450">
                  <c:v>42851</c:v>
                </c:pt>
                <c:pt idx="1451">
                  <c:v>42852</c:v>
                </c:pt>
                <c:pt idx="1452">
                  <c:v>42853</c:v>
                </c:pt>
                <c:pt idx="1453">
                  <c:v>42857</c:v>
                </c:pt>
                <c:pt idx="1454">
                  <c:v>42858</c:v>
                </c:pt>
                <c:pt idx="1455">
                  <c:v>42859</c:v>
                </c:pt>
                <c:pt idx="1456">
                  <c:v>42860</c:v>
                </c:pt>
                <c:pt idx="1457">
                  <c:v>42863</c:v>
                </c:pt>
                <c:pt idx="1458">
                  <c:v>42864</c:v>
                </c:pt>
                <c:pt idx="1459">
                  <c:v>42865</c:v>
                </c:pt>
                <c:pt idx="1460">
                  <c:v>42866</c:v>
                </c:pt>
                <c:pt idx="1461">
                  <c:v>42867</c:v>
                </c:pt>
                <c:pt idx="1462">
                  <c:v>42870</c:v>
                </c:pt>
                <c:pt idx="1463">
                  <c:v>42871</c:v>
                </c:pt>
                <c:pt idx="1464">
                  <c:v>42872</c:v>
                </c:pt>
                <c:pt idx="1465">
                  <c:v>42873</c:v>
                </c:pt>
                <c:pt idx="1466">
                  <c:v>42874</c:v>
                </c:pt>
                <c:pt idx="1467">
                  <c:v>42877</c:v>
                </c:pt>
                <c:pt idx="1468">
                  <c:v>42878</c:v>
                </c:pt>
                <c:pt idx="1469">
                  <c:v>42879</c:v>
                </c:pt>
                <c:pt idx="1470">
                  <c:v>42881</c:v>
                </c:pt>
                <c:pt idx="1471">
                  <c:v>42884</c:v>
                </c:pt>
                <c:pt idx="1472">
                  <c:v>42885</c:v>
                </c:pt>
                <c:pt idx="1473">
                  <c:v>42886</c:v>
                </c:pt>
                <c:pt idx="1474">
                  <c:v>42887</c:v>
                </c:pt>
                <c:pt idx="1475">
                  <c:v>42888</c:v>
                </c:pt>
                <c:pt idx="1476">
                  <c:v>42891</c:v>
                </c:pt>
                <c:pt idx="1477">
                  <c:v>42892</c:v>
                </c:pt>
                <c:pt idx="1478">
                  <c:v>42893</c:v>
                </c:pt>
                <c:pt idx="1479">
                  <c:v>42894</c:v>
                </c:pt>
                <c:pt idx="1480">
                  <c:v>42895</c:v>
                </c:pt>
                <c:pt idx="1481">
                  <c:v>42898</c:v>
                </c:pt>
                <c:pt idx="1482">
                  <c:v>42899</c:v>
                </c:pt>
                <c:pt idx="1483">
                  <c:v>42900</c:v>
                </c:pt>
                <c:pt idx="1484">
                  <c:v>42901</c:v>
                </c:pt>
                <c:pt idx="1485">
                  <c:v>42902</c:v>
                </c:pt>
                <c:pt idx="1486">
                  <c:v>42905</c:v>
                </c:pt>
                <c:pt idx="1487">
                  <c:v>42907</c:v>
                </c:pt>
                <c:pt idx="1488">
                  <c:v>42908</c:v>
                </c:pt>
                <c:pt idx="1489">
                  <c:v>42909</c:v>
                </c:pt>
                <c:pt idx="1490">
                  <c:v>42912</c:v>
                </c:pt>
                <c:pt idx="1491">
                  <c:v>42914</c:v>
                </c:pt>
                <c:pt idx="1492">
                  <c:v>42915</c:v>
                </c:pt>
                <c:pt idx="1493">
                  <c:v>42916</c:v>
                </c:pt>
                <c:pt idx="1494">
                  <c:v>42919</c:v>
                </c:pt>
                <c:pt idx="1495">
                  <c:v>42920</c:v>
                </c:pt>
                <c:pt idx="1496">
                  <c:v>42921</c:v>
                </c:pt>
                <c:pt idx="1497">
                  <c:v>42922</c:v>
                </c:pt>
                <c:pt idx="1498">
                  <c:v>42923</c:v>
                </c:pt>
                <c:pt idx="1499">
                  <c:v>42926</c:v>
                </c:pt>
                <c:pt idx="1500">
                  <c:v>42927</c:v>
                </c:pt>
                <c:pt idx="1501">
                  <c:v>42928</c:v>
                </c:pt>
                <c:pt idx="1502">
                  <c:v>42929</c:v>
                </c:pt>
                <c:pt idx="1503">
                  <c:v>42935</c:v>
                </c:pt>
                <c:pt idx="1504">
                  <c:v>42936</c:v>
                </c:pt>
                <c:pt idx="1505">
                  <c:v>42937</c:v>
                </c:pt>
                <c:pt idx="1506">
                  <c:v>42940</c:v>
                </c:pt>
                <c:pt idx="1507">
                  <c:v>42941</c:v>
                </c:pt>
                <c:pt idx="1508">
                  <c:v>42942</c:v>
                </c:pt>
                <c:pt idx="1509">
                  <c:v>42943</c:v>
                </c:pt>
                <c:pt idx="1510">
                  <c:v>42944</c:v>
                </c:pt>
                <c:pt idx="1511">
                  <c:v>42948</c:v>
                </c:pt>
                <c:pt idx="1512">
                  <c:v>42949</c:v>
                </c:pt>
                <c:pt idx="1513">
                  <c:v>42950</c:v>
                </c:pt>
                <c:pt idx="1514">
                  <c:v>42951</c:v>
                </c:pt>
                <c:pt idx="1515">
                  <c:v>42954</c:v>
                </c:pt>
                <c:pt idx="1516">
                  <c:v>42955</c:v>
                </c:pt>
                <c:pt idx="1517">
                  <c:v>42956</c:v>
                </c:pt>
                <c:pt idx="1518">
                  <c:v>42957</c:v>
                </c:pt>
                <c:pt idx="1519">
                  <c:v>42958</c:v>
                </c:pt>
                <c:pt idx="1520">
                  <c:v>42961</c:v>
                </c:pt>
                <c:pt idx="1521">
                  <c:v>42962</c:v>
                </c:pt>
                <c:pt idx="1522">
                  <c:v>42963</c:v>
                </c:pt>
                <c:pt idx="1523">
                  <c:v>42964</c:v>
                </c:pt>
                <c:pt idx="1524">
                  <c:v>42965</c:v>
                </c:pt>
                <c:pt idx="1525">
                  <c:v>42969</c:v>
                </c:pt>
                <c:pt idx="1526">
                  <c:v>42970</c:v>
                </c:pt>
                <c:pt idx="1527">
                  <c:v>42971</c:v>
                </c:pt>
                <c:pt idx="1528">
                  <c:v>42972</c:v>
                </c:pt>
                <c:pt idx="1529">
                  <c:v>42975</c:v>
                </c:pt>
                <c:pt idx="1530">
                  <c:v>42976</c:v>
                </c:pt>
                <c:pt idx="1531">
                  <c:v>42977</c:v>
                </c:pt>
                <c:pt idx="1532">
                  <c:v>42979</c:v>
                </c:pt>
                <c:pt idx="1533">
                  <c:v>42982</c:v>
                </c:pt>
                <c:pt idx="1534">
                  <c:v>42983</c:v>
                </c:pt>
                <c:pt idx="1535">
                  <c:v>42984</c:v>
                </c:pt>
                <c:pt idx="1536">
                  <c:v>42985</c:v>
                </c:pt>
                <c:pt idx="1537">
                  <c:v>42986</c:v>
                </c:pt>
                <c:pt idx="1538">
                  <c:v>42989</c:v>
                </c:pt>
                <c:pt idx="1539">
                  <c:v>42990</c:v>
                </c:pt>
                <c:pt idx="1540">
                  <c:v>42991</c:v>
                </c:pt>
                <c:pt idx="1541">
                  <c:v>42992</c:v>
                </c:pt>
                <c:pt idx="1542">
                  <c:v>42993</c:v>
                </c:pt>
                <c:pt idx="1543">
                  <c:v>42996</c:v>
                </c:pt>
                <c:pt idx="1544">
                  <c:v>42997</c:v>
                </c:pt>
                <c:pt idx="1545">
                  <c:v>42998</c:v>
                </c:pt>
                <c:pt idx="1546">
                  <c:v>42999</c:v>
                </c:pt>
                <c:pt idx="1547">
                  <c:v>43000</c:v>
                </c:pt>
                <c:pt idx="1548">
                  <c:v>43003</c:v>
                </c:pt>
                <c:pt idx="1549">
                  <c:v>43004</c:v>
                </c:pt>
                <c:pt idx="1550">
                  <c:v>43005</c:v>
                </c:pt>
                <c:pt idx="1551">
                  <c:v>43006</c:v>
                </c:pt>
                <c:pt idx="1552">
                  <c:v>43010</c:v>
                </c:pt>
                <c:pt idx="1553">
                  <c:v>43011</c:v>
                </c:pt>
                <c:pt idx="1554">
                  <c:v>43012</c:v>
                </c:pt>
                <c:pt idx="1555">
                  <c:v>43013</c:v>
                </c:pt>
                <c:pt idx="1556">
                  <c:v>43014</c:v>
                </c:pt>
                <c:pt idx="1557">
                  <c:v>43017</c:v>
                </c:pt>
                <c:pt idx="1558">
                  <c:v>43018</c:v>
                </c:pt>
                <c:pt idx="1559">
                  <c:v>43019</c:v>
                </c:pt>
                <c:pt idx="1560">
                  <c:v>43020</c:v>
                </c:pt>
                <c:pt idx="1561">
                  <c:v>43021</c:v>
                </c:pt>
                <c:pt idx="1562">
                  <c:v>43025</c:v>
                </c:pt>
                <c:pt idx="1563">
                  <c:v>43026</c:v>
                </c:pt>
                <c:pt idx="1564">
                  <c:v>43027</c:v>
                </c:pt>
                <c:pt idx="1565">
                  <c:v>43028</c:v>
                </c:pt>
                <c:pt idx="1566">
                  <c:v>43031</c:v>
                </c:pt>
                <c:pt idx="1567">
                  <c:v>43032</c:v>
                </c:pt>
                <c:pt idx="1568">
                  <c:v>43033</c:v>
                </c:pt>
                <c:pt idx="1569">
                  <c:v>43034</c:v>
                </c:pt>
                <c:pt idx="1570">
                  <c:v>43035</c:v>
                </c:pt>
                <c:pt idx="1571">
                  <c:v>43038</c:v>
                </c:pt>
                <c:pt idx="1572">
                  <c:v>43040</c:v>
                </c:pt>
                <c:pt idx="1573">
                  <c:v>43041</c:v>
                </c:pt>
                <c:pt idx="1574">
                  <c:v>43042</c:v>
                </c:pt>
                <c:pt idx="1575">
                  <c:v>43046</c:v>
                </c:pt>
                <c:pt idx="1576">
                  <c:v>43047</c:v>
                </c:pt>
                <c:pt idx="1577">
                  <c:v>43048</c:v>
                </c:pt>
                <c:pt idx="1578">
                  <c:v>43049</c:v>
                </c:pt>
                <c:pt idx="1579">
                  <c:v>43052</c:v>
                </c:pt>
                <c:pt idx="1580">
                  <c:v>43053</c:v>
                </c:pt>
                <c:pt idx="1581">
                  <c:v>43054</c:v>
                </c:pt>
                <c:pt idx="1582">
                  <c:v>43055</c:v>
                </c:pt>
                <c:pt idx="1583">
                  <c:v>43056</c:v>
                </c:pt>
                <c:pt idx="1584">
                  <c:v>43060</c:v>
                </c:pt>
                <c:pt idx="1585">
                  <c:v>43061</c:v>
                </c:pt>
                <c:pt idx="1586">
                  <c:v>43062</c:v>
                </c:pt>
                <c:pt idx="1587">
                  <c:v>43063</c:v>
                </c:pt>
                <c:pt idx="1588">
                  <c:v>43066</c:v>
                </c:pt>
                <c:pt idx="1589">
                  <c:v>43067</c:v>
                </c:pt>
                <c:pt idx="1590">
                  <c:v>43068</c:v>
                </c:pt>
                <c:pt idx="1591">
                  <c:v>43075</c:v>
                </c:pt>
                <c:pt idx="1592">
                  <c:v>43076</c:v>
                </c:pt>
                <c:pt idx="1593">
                  <c:v>43080</c:v>
                </c:pt>
                <c:pt idx="1594">
                  <c:v>43081</c:v>
                </c:pt>
                <c:pt idx="1595">
                  <c:v>43082</c:v>
                </c:pt>
                <c:pt idx="1596">
                  <c:v>43083</c:v>
                </c:pt>
                <c:pt idx="1597">
                  <c:v>43084</c:v>
                </c:pt>
                <c:pt idx="1598">
                  <c:v>43087</c:v>
                </c:pt>
                <c:pt idx="1599">
                  <c:v>43088</c:v>
                </c:pt>
                <c:pt idx="1600">
                  <c:v>43089</c:v>
                </c:pt>
                <c:pt idx="1601">
                  <c:v>43090</c:v>
                </c:pt>
                <c:pt idx="1602">
                  <c:v>43091</c:v>
                </c:pt>
                <c:pt idx="1603">
                  <c:v>43095</c:v>
                </c:pt>
                <c:pt idx="1604">
                  <c:v>43096</c:v>
                </c:pt>
                <c:pt idx="1605">
                  <c:v>43097</c:v>
                </c:pt>
                <c:pt idx="1606">
                  <c:v>43102</c:v>
                </c:pt>
                <c:pt idx="1607">
                  <c:v>43103</c:v>
                </c:pt>
                <c:pt idx="1608">
                  <c:v>43104</c:v>
                </c:pt>
                <c:pt idx="1609">
                  <c:v>43105</c:v>
                </c:pt>
                <c:pt idx="1610">
                  <c:v>43108</c:v>
                </c:pt>
                <c:pt idx="1611">
                  <c:v>43109</c:v>
                </c:pt>
                <c:pt idx="1612">
                  <c:v>43110</c:v>
                </c:pt>
                <c:pt idx="1613">
                  <c:v>43111</c:v>
                </c:pt>
                <c:pt idx="1614">
                  <c:v>43112</c:v>
                </c:pt>
                <c:pt idx="1615">
                  <c:v>43115</c:v>
                </c:pt>
                <c:pt idx="1616">
                  <c:v>43116</c:v>
                </c:pt>
                <c:pt idx="1617">
                  <c:v>43117</c:v>
                </c:pt>
                <c:pt idx="1618">
                  <c:v>43118</c:v>
                </c:pt>
                <c:pt idx="1619">
                  <c:v>43119</c:v>
                </c:pt>
                <c:pt idx="1620">
                  <c:v>43122</c:v>
                </c:pt>
                <c:pt idx="1621">
                  <c:v>43123</c:v>
                </c:pt>
                <c:pt idx="1622">
                  <c:v>43124</c:v>
                </c:pt>
                <c:pt idx="1623">
                  <c:v>43125</c:v>
                </c:pt>
                <c:pt idx="1624">
                  <c:v>43126</c:v>
                </c:pt>
                <c:pt idx="1625">
                  <c:v>43129</c:v>
                </c:pt>
                <c:pt idx="1626">
                  <c:v>43130</c:v>
                </c:pt>
                <c:pt idx="1627">
                  <c:v>43132</c:v>
                </c:pt>
                <c:pt idx="1628">
                  <c:v>43136</c:v>
                </c:pt>
                <c:pt idx="1629">
                  <c:v>43137</c:v>
                </c:pt>
                <c:pt idx="1630">
                  <c:v>43138</c:v>
                </c:pt>
                <c:pt idx="1631">
                  <c:v>43139</c:v>
                </c:pt>
                <c:pt idx="1632">
                  <c:v>43140</c:v>
                </c:pt>
                <c:pt idx="1633">
                  <c:v>43145</c:v>
                </c:pt>
                <c:pt idx="1634">
                  <c:v>43146</c:v>
                </c:pt>
                <c:pt idx="1635">
                  <c:v>43147</c:v>
                </c:pt>
                <c:pt idx="1636">
                  <c:v>43150</c:v>
                </c:pt>
                <c:pt idx="1637">
                  <c:v>43151</c:v>
                </c:pt>
                <c:pt idx="1638">
                  <c:v>43152</c:v>
                </c:pt>
                <c:pt idx="1639">
                  <c:v>43153</c:v>
                </c:pt>
                <c:pt idx="1640">
                  <c:v>43154</c:v>
                </c:pt>
                <c:pt idx="1641">
                  <c:v>43157</c:v>
                </c:pt>
                <c:pt idx="1642">
                  <c:v>43158</c:v>
                </c:pt>
                <c:pt idx="1643">
                  <c:v>43159</c:v>
                </c:pt>
                <c:pt idx="1644">
                  <c:v>43160</c:v>
                </c:pt>
                <c:pt idx="1645">
                  <c:v>43161</c:v>
                </c:pt>
                <c:pt idx="1646">
                  <c:v>43164</c:v>
                </c:pt>
                <c:pt idx="1647">
                  <c:v>43165</c:v>
                </c:pt>
                <c:pt idx="1648">
                  <c:v>43166</c:v>
                </c:pt>
                <c:pt idx="1649">
                  <c:v>43167</c:v>
                </c:pt>
                <c:pt idx="1650">
                  <c:v>43168</c:v>
                </c:pt>
                <c:pt idx="1651">
                  <c:v>43171</c:v>
                </c:pt>
                <c:pt idx="1652">
                  <c:v>43172</c:v>
                </c:pt>
                <c:pt idx="1653">
                  <c:v>43173</c:v>
                </c:pt>
                <c:pt idx="1654">
                  <c:v>43174</c:v>
                </c:pt>
                <c:pt idx="1655">
                  <c:v>43175</c:v>
                </c:pt>
                <c:pt idx="1656">
                  <c:v>43178</c:v>
                </c:pt>
                <c:pt idx="1657">
                  <c:v>43179</c:v>
                </c:pt>
                <c:pt idx="1658">
                  <c:v>43180</c:v>
                </c:pt>
                <c:pt idx="1659">
                  <c:v>43181</c:v>
                </c:pt>
                <c:pt idx="1660">
                  <c:v>43182</c:v>
                </c:pt>
                <c:pt idx="1661">
                  <c:v>43185</c:v>
                </c:pt>
                <c:pt idx="1662">
                  <c:v>43186</c:v>
                </c:pt>
                <c:pt idx="1663">
                  <c:v>43193</c:v>
                </c:pt>
                <c:pt idx="1664">
                  <c:v>43194</c:v>
                </c:pt>
                <c:pt idx="1665">
                  <c:v>43195</c:v>
                </c:pt>
                <c:pt idx="1666">
                  <c:v>43196</c:v>
                </c:pt>
                <c:pt idx="1667">
                  <c:v>43199</c:v>
                </c:pt>
                <c:pt idx="1668">
                  <c:v>43200</c:v>
                </c:pt>
                <c:pt idx="1669">
                  <c:v>43201</c:v>
                </c:pt>
                <c:pt idx="1670">
                  <c:v>43202</c:v>
                </c:pt>
                <c:pt idx="1671">
                  <c:v>43203</c:v>
                </c:pt>
                <c:pt idx="1672">
                  <c:v>43206</c:v>
                </c:pt>
                <c:pt idx="1673">
                  <c:v>43207</c:v>
                </c:pt>
                <c:pt idx="1674">
                  <c:v>43208</c:v>
                </c:pt>
                <c:pt idx="1675">
                  <c:v>43209</c:v>
                </c:pt>
                <c:pt idx="1676">
                  <c:v>43213</c:v>
                </c:pt>
                <c:pt idx="1677">
                  <c:v>43214</c:v>
                </c:pt>
                <c:pt idx="1678">
                  <c:v>43215</c:v>
                </c:pt>
                <c:pt idx="1679">
                  <c:v>43216</c:v>
                </c:pt>
                <c:pt idx="1680">
                  <c:v>43217</c:v>
                </c:pt>
                <c:pt idx="1681">
                  <c:v>43222</c:v>
                </c:pt>
                <c:pt idx="1682">
                  <c:v>43223</c:v>
                </c:pt>
                <c:pt idx="1683">
                  <c:v>43224</c:v>
                </c:pt>
                <c:pt idx="1684">
                  <c:v>43227</c:v>
                </c:pt>
                <c:pt idx="1685">
                  <c:v>43228</c:v>
                </c:pt>
                <c:pt idx="1686">
                  <c:v>43229</c:v>
                </c:pt>
                <c:pt idx="1687">
                  <c:v>43230</c:v>
                </c:pt>
                <c:pt idx="1688">
                  <c:v>43231</c:v>
                </c:pt>
                <c:pt idx="1689">
                  <c:v>43234</c:v>
                </c:pt>
                <c:pt idx="1690">
                  <c:v>43235</c:v>
                </c:pt>
                <c:pt idx="1691">
                  <c:v>43236</c:v>
                </c:pt>
                <c:pt idx="1692">
                  <c:v>43237</c:v>
                </c:pt>
                <c:pt idx="1693">
                  <c:v>43238</c:v>
                </c:pt>
                <c:pt idx="1694">
                  <c:v>43241</c:v>
                </c:pt>
                <c:pt idx="1695">
                  <c:v>43242</c:v>
                </c:pt>
                <c:pt idx="1696">
                  <c:v>43243</c:v>
                </c:pt>
                <c:pt idx="1697">
                  <c:v>43244</c:v>
                </c:pt>
                <c:pt idx="1698">
                  <c:v>43248</c:v>
                </c:pt>
                <c:pt idx="1699">
                  <c:v>43249</c:v>
                </c:pt>
                <c:pt idx="1700">
                  <c:v>43250</c:v>
                </c:pt>
                <c:pt idx="1701">
                  <c:v>43252</c:v>
                </c:pt>
                <c:pt idx="1702">
                  <c:v>43255</c:v>
                </c:pt>
                <c:pt idx="1703">
                  <c:v>43256</c:v>
                </c:pt>
                <c:pt idx="1704">
                  <c:v>43257</c:v>
                </c:pt>
                <c:pt idx="1705">
                  <c:v>43258</c:v>
                </c:pt>
                <c:pt idx="1706">
                  <c:v>43259</c:v>
                </c:pt>
                <c:pt idx="1707">
                  <c:v>43262</c:v>
                </c:pt>
                <c:pt idx="1708">
                  <c:v>43263</c:v>
                </c:pt>
                <c:pt idx="1709">
                  <c:v>43264</c:v>
                </c:pt>
                <c:pt idx="1710">
                  <c:v>43265</c:v>
                </c:pt>
                <c:pt idx="1711">
                  <c:v>43266</c:v>
                </c:pt>
                <c:pt idx="1712">
                  <c:v>43269</c:v>
                </c:pt>
                <c:pt idx="1713">
                  <c:v>43270</c:v>
                </c:pt>
                <c:pt idx="1714">
                  <c:v>43273</c:v>
                </c:pt>
                <c:pt idx="1715">
                  <c:v>43276</c:v>
                </c:pt>
                <c:pt idx="1716">
                  <c:v>43277</c:v>
                </c:pt>
                <c:pt idx="1717">
                  <c:v>43279</c:v>
                </c:pt>
                <c:pt idx="1718">
                  <c:v>43283</c:v>
                </c:pt>
                <c:pt idx="1719">
                  <c:v>43284</c:v>
                </c:pt>
                <c:pt idx="1720">
                  <c:v>43285</c:v>
                </c:pt>
                <c:pt idx="1721">
                  <c:v>43286</c:v>
                </c:pt>
                <c:pt idx="1722">
                  <c:v>43287</c:v>
                </c:pt>
                <c:pt idx="1723">
                  <c:v>43291</c:v>
                </c:pt>
                <c:pt idx="1724">
                  <c:v>43292</c:v>
                </c:pt>
                <c:pt idx="1725">
                  <c:v>43293</c:v>
                </c:pt>
                <c:pt idx="1726">
                  <c:v>43294</c:v>
                </c:pt>
                <c:pt idx="1727">
                  <c:v>43297</c:v>
                </c:pt>
                <c:pt idx="1728">
                  <c:v>43298</c:v>
                </c:pt>
                <c:pt idx="1729">
                  <c:v>43299</c:v>
                </c:pt>
                <c:pt idx="1730">
                  <c:v>43300</c:v>
                </c:pt>
                <c:pt idx="1731">
                  <c:v>43301</c:v>
                </c:pt>
                <c:pt idx="1732">
                  <c:v>43304</c:v>
                </c:pt>
                <c:pt idx="1733">
                  <c:v>43305</c:v>
                </c:pt>
                <c:pt idx="1734">
                  <c:v>43306</c:v>
                </c:pt>
                <c:pt idx="1735">
                  <c:v>43307</c:v>
                </c:pt>
                <c:pt idx="1736">
                  <c:v>43308</c:v>
                </c:pt>
                <c:pt idx="1737">
                  <c:v>43311</c:v>
                </c:pt>
                <c:pt idx="1738">
                  <c:v>43313</c:v>
                </c:pt>
                <c:pt idx="1739">
                  <c:v>43314</c:v>
                </c:pt>
                <c:pt idx="1740">
                  <c:v>43315</c:v>
                </c:pt>
                <c:pt idx="1741">
                  <c:v>43318</c:v>
                </c:pt>
                <c:pt idx="1742">
                  <c:v>43319</c:v>
                </c:pt>
                <c:pt idx="1743">
                  <c:v>43320</c:v>
                </c:pt>
                <c:pt idx="1744">
                  <c:v>43321</c:v>
                </c:pt>
                <c:pt idx="1745">
                  <c:v>43322</c:v>
                </c:pt>
                <c:pt idx="1746">
                  <c:v>43325</c:v>
                </c:pt>
                <c:pt idx="1747">
                  <c:v>43326</c:v>
                </c:pt>
                <c:pt idx="1748">
                  <c:v>43327</c:v>
                </c:pt>
                <c:pt idx="1749">
                  <c:v>43328</c:v>
                </c:pt>
                <c:pt idx="1750">
                  <c:v>43329</c:v>
                </c:pt>
                <c:pt idx="1751">
                  <c:v>43333</c:v>
                </c:pt>
                <c:pt idx="1752">
                  <c:v>43334</c:v>
                </c:pt>
                <c:pt idx="1753">
                  <c:v>43335</c:v>
                </c:pt>
                <c:pt idx="1754">
                  <c:v>43336</c:v>
                </c:pt>
                <c:pt idx="1755">
                  <c:v>43339</c:v>
                </c:pt>
                <c:pt idx="1756">
                  <c:v>43340</c:v>
                </c:pt>
                <c:pt idx="1757">
                  <c:v>43341</c:v>
                </c:pt>
                <c:pt idx="1758">
                  <c:v>43342</c:v>
                </c:pt>
                <c:pt idx="1759">
                  <c:v>43346</c:v>
                </c:pt>
                <c:pt idx="1760">
                  <c:v>43347</c:v>
                </c:pt>
                <c:pt idx="1761">
                  <c:v>43348</c:v>
                </c:pt>
                <c:pt idx="1762">
                  <c:v>43349</c:v>
                </c:pt>
                <c:pt idx="1763">
                  <c:v>43350</c:v>
                </c:pt>
                <c:pt idx="1764">
                  <c:v>43353</c:v>
                </c:pt>
                <c:pt idx="1765">
                  <c:v>43354</c:v>
                </c:pt>
                <c:pt idx="1766">
                  <c:v>43355</c:v>
                </c:pt>
                <c:pt idx="1767">
                  <c:v>43356</c:v>
                </c:pt>
                <c:pt idx="1768">
                  <c:v>43357</c:v>
                </c:pt>
                <c:pt idx="1769">
                  <c:v>43360</c:v>
                </c:pt>
                <c:pt idx="1770">
                  <c:v>43361</c:v>
                </c:pt>
                <c:pt idx="1771">
                  <c:v>43362</c:v>
                </c:pt>
                <c:pt idx="1772">
                  <c:v>43363</c:v>
                </c:pt>
                <c:pt idx="1773">
                  <c:v>43364</c:v>
                </c:pt>
                <c:pt idx="1774">
                  <c:v>43367</c:v>
                </c:pt>
                <c:pt idx="1775">
                  <c:v>43368</c:v>
                </c:pt>
                <c:pt idx="1776">
                  <c:v>43369</c:v>
                </c:pt>
                <c:pt idx="1777">
                  <c:v>43370</c:v>
                </c:pt>
                <c:pt idx="1778">
                  <c:v>43374</c:v>
                </c:pt>
                <c:pt idx="1779">
                  <c:v>43375</c:v>
                </c:pt>
                <c:pt idx="1780">
                  <c:v>43376</c:v>
                </c:pt>
                <c:pt idx="1781">
                  <c:v>43377</c:v>
                </c:pt>
                <c:pt idx="1782">
                  <c:v>43378</c:v>
                </c:pt>
                <c:pt idx="1783">
                  <c:v>43381</c:v>
                </c:pt>
                <c:pt idx="1784">
                  <c:v>43382</c:v>
                </c:pt>
                <c:pt idx="1785">
                  <c:v>43383</c:v>
                </c:pt>
                <c:pt idx="1786">
                  <c:v>43384</c:v>
                </c:pt>
                <c:pt idx="1787">
                  <c:v>43385</c:v>
                </c:pt>
                <c:pt idx="1788">
                  <c:v>43389</c:v>
                </c:pt>
                <c:pt idx="1789">
                  <c:v>43390</c:v>
                </c:pt>
                <c:pt idx="1790">
                  <c:v>43391</c:v>
                </c:pt>
                <c:pt idx="1791">
                  <c:v>43392</c:v>
                </c:pt>
                <c:pt idx="1792">
                  <c:v>43395</c:v>
                </c:pt>
                <c:pt idx="1793">
                  <c:v>43396</c:v>
                </c:pt>
                <c:pt idx="1794">
                  <c:v>43398</c:v>
                </c:pt>
                <c:pt idx="1795">
                  <c:v>43399</c:v>
                </c:pt>
                <c:pt idx="1796">
                  <c:v>43402</c:v>
                </c:pt>
                <c:pt idx="1797">
                  <c:v>43403</c:v>
                </c:pt>
                <c:pt idx="1798">
                  <c:v>43405</c:v>
                </c:pt>
                <c:pt idx="1799">
                  <c:v>43406</c:v>
                </c:pt>
                <c:pt idx="1800">
                  <c:v>43409</c:v>
                </c:pt>
                <c:pt idx="1801">
                  <c:v>43410</c:v>
                </c:pt>
                <c:pt idx="1802">
                  <c:v>43411</c:v>
                </c:pt>
                <c:pt idx="1803">
                  <c:v>43412</c:v>
                </c:pt>
                <c:pt idx="1804">
                  <c:v>43413</c:v>
                </c:pt>
                <c:pt idx="1805">
                  <c:v>43416</c:v>
                </c:pt>
                <c:pt idx="1806">
                  <c:v>43417</c:v>
                </c:pt>
                <c:pt idx="1807">
                  <c:v>43418</c:v>
                </c:pt>
                <c:pt idx="1808">
                  <c:v>43419</c:v>
                </c:pt>
                <c:pt idx="1809">
                  <c:v>43420</c:v>
                </c:pt>
                <c:pt idx="1810">
                  <c:v>43424</c:v>
                </c:pt>
                <c:pt idx="1811">
                  <c:v>43425</c:v>
                </c:pt>
                <c:pt idx="1812">
                  <c:v>43426</c:v>
                </c:pt>
                <c:pt idx="1813">
                  <c:v>43427</c:v>
                </c:pt>
                <c:pt idx="1814">
                  <c:v>43430</c:v>
                </c:pt>
                <c:pt idx="1815">
                  <c:v>43431</c:v>
                </c:pt>
                <c:pt idx="1816">
                  <c:v>43432</c:v>
                </c:pt>
                <c:pt idx="1817">
                  <c:v>43437</c:v>
                </c:pt>
                <c:pt idx="1818">
                  <c:v>43438</c:v>
                </c:pt>
                <c:pt idx="1819">
                  <c:v>43439</c:v>
                </c:pt>
                <c:pt idx="1820">
                  <c:v>43440</c:v>
                </c:pt>
                <c:pt idx="1821">
                  <c:v>43441</c:v>
                </c:pt>
                <c:pt idx="1822">
                  <c:v>43444</c:v>
                </c:pt>
                <c:pt idx="1823">
                  <c:v>43445</c:v>
                </c:pt>
                <c:pt idx="1824">
                  <c:v>43446</c:v>
                </c:pt>
                <c:pt idx="1825">
                  <c:v>43447</c:v>
                </c:pt>
                <c:pt idx="1826">
                  <c:v>43448</c:v>
                </c:pt>
                <c:pt idx="1827">
                  <c:v>43451</c:v>
                </c:pt>
                <c:pt idx="1828">
                  <c:v>43452</c:v>
                </c:pt>
                <c:pt idx="1829">
                  <c:v>43453</c:v>
                </c:pt>
                <c:pt idx="1830">
                  <c:v>43454</c:v>
                </c:pt>
                <c:pt idx="1831">
                  <c:v>43455</c:v>
                </c:pt>
                <c:pt idx="1832">
                  <c:v>43460</c:v>
                </c:pt>
                <c:pt idx="1833">
                  <c:v>43461</c:v>
                </c:pt>
                <c:pt idx="1834">
                  <c:v>43467</c:v>
                </c:pt>
                <c:pt idx="1835">
                  <c:v>43468</c:v>
                </c:pt>
                <c:pt idx="1836">
                  <c:v>43469</c:v>
                </c:pt>
                <c:pt idx="1837">
                  <c:v>43472</c:v>
                </c:pt>
                <c:pt idx="1838">
                  <c:v>43473</c:v>
                </c:pt>
                <c:pt idx="1839">
                  <c:v>43474</c:v>
                </c:pt>
                <c:pt idx="1840">
                  <c:v>43475</c:v>
                </c:pt>
                <c:pt idx="1841">
                  <c:v>43476</c:v>
                </c:pt>
                <c:pt idx="1842">
                  <c:v>43479</c:v>
                </c:pt>
                <c:pt idx="1843">
                  <c:v>43480</c:v>
                </c:pt>
                <c:pt idx="1844">
                  <c:v>43481</c:v>
                </c:pt>
                <c:pt idx="1845">
                  <c:v>43482</c:v>
                </c:pt>
                <c:pt idx="1846">
                  <c:v>43483</c:v>
                </c:pt>
                <c:pt idx="1847">
                  <c:v>43486</c:v>
                </c:pt>
                <c:pt idx="1848">
                  <c:v>43487</c:v>
                </c:pt>
                <c:pt idx="1849">
                  <c:v>43488</c:v>
                </c:pt>
                <c:pt idx="1850">
                  <c:v>43489</c:v>
                </c:pt>
                <c:pt idx="1851">
                  <c:v>43490</c:v>
                </c:pt>
                <c:pt idx="1852">
                  <c:v>43493</c:v>
                </c:pt>
                <c:pt idx="1853">
                  <c:v>43494</c:v>
                </c:pt>
                <c:pt idx="1854">
                  <c:v>43495</c:v>
                </c:pt>
                <c:pt idx="1855">
                  <c:v>43497</c:v>
                </c:pt>
                <c:pt idx="1856">
                  <c:v>43500</c:v>
                </c:pt>
                <c:pt idx="1857">
                  <c:v>43501</c:v>
                </c:pt>
                <c:pt idx="1858">
                  <c:v>43502</c:v>
                </c:pt>
                <c:pt idx="1859">
                  <c:v>43503</c:v>
                </c:pt>
                <c:pt idx="1860">
                  <c:v>43504</c:v>
                </c:pt>
                <c:pt idx="1861">
                  <c:v>43507</c:v>
                </c:pt>
                <c:pt idx="1862">
                  <c:v>43508</c:v>
                </c:pt>
                <c:pt idx="1863">
                  <c:v>43509</c:v>
                </c:pt>
                <c:pt idx="1864">
                  <c:v>43510</c:v>
                </c:pt>
                <c:pt idx="1865">
                  <c:v>43511</c:v>
                </c:pt>
                <c:pt idx="1866">
                  <c:v>43514</c:v>
                </c:pt>
                <c:pt idx="1867">
                  <c:v>43515</c:v>
                </c:pt>
                <c:pt idx="1868">
                  <c:v>43516</c:v>
                </c:pt>
                <c:pt idx="1869">
                  <c:v>43517</c:v>
                </c:pt>
                <c:pt idx="1870">
                  <c:v>43518</c:v>
                </c:pt>
                <c:pt idx="1871">
                  <c:v>43521</c:v>
                </c:pt>
                <c:pt idx="1872">
                  <c:v>43522</c:v>
                </c:pt>
                <c:pt idx="1873">
                  <c:v>43523</c:v>
                </c:pt>
                <c:pt idx="1874">
                  <c:v>43525</c:v>
                </c:pt>
                <c:pt idx="1875">
                  <c:v>43530</c:v>
                </c:pt>
                <c:pt idx="1876">
                  <c:v>43531</c:v>
                </c:pt>
                <c:pt idx="1877">
                  <c:v>43532</c:v>
                </c:pt>
                <c:pt idx="1878">
                  <c:v>43535</c:v>
                </c:pt>
                <c:pt idx="1879">
                  <c:v>43536</c:v>
                </c:pt>
                <c:pt idx="1880">
                  <c:v>43537</c:v>
                </c:pt>
                <c:pt idx="1881">
                  <c:v>43538</c:v>
                </c:pt>
                <c:pt idx="1882">
                  <c:v>43539</c:v>
                </c:pt>
                <c:pt idx="1883">
                  <c:v>43542</c:v>
                </c:pt>
                <c:pt idx="1884">
                  <c:v>43543</c:v>
                </c:pt>
                <c:pt idx="1885">
                  <c:v>43544</c:v>
                </c:pt>
                <c:pt idx="1886">
                  <c:v>43545</c:v>
                </c:pt>
                <c:pt idx="1887">
                  <c:v>43546</c:v>
                </c:pt>
                <c:pt idx="1888">
                  <c:v>43549</c:v>
                </c:pt>
                <c:pt idx="1889">
                  <c:v>43550</c:v>
                </c:pt>
                <c:pt idx="1890">
                  <c:v>43551</c:v>
                </c:pt>
                <c:pt idx="1891">
                  <c:v>43552</c:v>
                </c:pt>
                <c:pt idx="1892">
                  <c:v>43556</c:v>
                </c:pt>
                <c:pt idx="1893">
                  <c:v>43558</c:v>
                </c:pt>
                <c:pt idx="1894">
                  <c:v>43559</c:v>
                </c:pt>
                <c:pt idx="1895">
                  <c:v>43560</c:v>
                </c:pt>
                <c:pt idx="1896">
                  <c:v>43563</c:v>
                </c:pt>
                <c:pt idx="1897">
                  <c:v>43564</c:v>
                </c:pt>
                <c:pt idx="1898">
                  <c:v>43565</c:v>
                </c:pt>
                <c:pt idx="1899">
                  <c:v>43566</c:v>
                </c:pt>
                <c:pt idx="1900">
                  <c:v>43567</c:v>
                </c:pt>
                <c:pt idx="1901">
                  <c:v>43570</c:v>
                </c:pt>
                <c:pt idx="1902">
                  <c:v>43571</c:v>
                </c:pt>
                <c:pt idx="1903">
                  <c:v>43572</c:v>
                </c:pt>
                <c:pt idx="1904">
                  <c:v>43577</c:v>
                </c:pt>
                <c:pt idx="1905">
                  <c:v>43578</c:v>
                </c:pt>
                <c:pt idx="1906">
                  <c:v>43579</c:v>
                </c:pt>
                <c:pt idx="1907">
                  <c:v>43580</c:v>
                </c:pt>
                <c:pt idx="1908">
                  <c:v>43581</c:v>
                </c:pt>
                <c:pt idx="1909">
                  <c:v>43584</c:v>
                </c:pt>
                <c:pt idx="1910">
                  <c:v>43587</c:v>
                </c:pt>
                <c:pt idx="1911">
                  <c:v>43588</c:v>
                </c:pt>
                <c:pt idx="1912">
                  <c:v>43591</c:v>
                </c:pt>
                <c:pt idx="1913">
                  <c:v>43592</c:v>
                </c:pt>
                <c:pt idx="1914">
                  <c:v>43593</c:v>
                </c:pt>
                <c:pt idx="1915">
                  <c:v>43594</c:v>
                </c:pt>
                <c:pt idx="1916">
                  <c:v>43595</c:v>
                </c:pt>
                <c:pt idx="1917">
                  <c:v>43598</c:v>
                </c:pt>
                <c:pt idx="1918">
                  <c:v>43599</c:v>
                </c:pt>
                <c:pt idx="1919">
                  <c:v>43600</c:v>
                </c:pt>
                <c:pt idx="1920">
                  <c:v>43601</c:v>
                </c:pt>
                <c:pt idx="1921">
                  <c:v>43602</c:v>
                </c:pt>
                <c:pt idx="1922">
                  <c:v>43605</c:v>
                </c:pt>
                <c:pt idx="1923">
                  <c:v>43606</c:v>
                </c:pt>
                <c:pt idx="1924">
                  <c:v>43607</c:v>
                </c:pt>
                <c:pt idx="1925">
                  <c:v>43608</c:v>
                </c:pt>
                <c:pt idx="1926">
                  <c:v>43609</c:v>
                </c:pt>
                <c:pt idx="1927">
                  <c:v>43612</c:v>
                </c:pt>
                <c:pt idx="1928">
                  <c:v>43613</c:v>
                </c:pt>
                <c:pt idx="1929">
                  <c:v>43614</c:v>
                </c:pt>
                <c:pt idx="1930">
                  <c:v>43615</c:v>
                </c:pt>
                <c:pt idx="1931">
                  <c:v>43619</c:v>
                </c:pt>
                <c:pt idx="1932">
                  <c:v>43620</c:v>
                </c:pt>
                <c:pt idx="1933">
                  <c:v>43621</c:v>
                </c:pt>
                <c:pt idx="1934">
                  <c:v>43622</c:v>
                </c:pt>
                <c:pt idx="1935">
                  <c:v>43623</c:v>
                </c:pt>
                <c:pt idx="1936">
                  <c:v>43626</c:v>
                </c:pt>
                <c:pt idx="1937">
                  <c:v>43627</c:v>
                </c:pt>
                <c:pt idx="1938">
                  <c:v>43628</c:v>
                </c:pt>
                <c:pt idx="1939">
                  <c:v>43629</c:v>
                </c:pt>
                <c:pt idx="1940">
                  <c:v>43630</c:v>
                </c:pt>
                <c:pt idx="1941">
                  <c:v>43634</c:v>
                </c:pt>
                <c:pt idx="1942">
                  <c:v>43635</c:v>
                </c:pt>
                <c:pt idx="1943">
                  <c:v>43637</c:v>
                </c:pt>
                <c:pt idx="1944">
                  <c:v>43640</c:v>
                </c:pt>
                <c:pt idx="1945">
                  <c:v>43641</c:v>
                </c:pt>
                <c:pt idx="1946">
                  <c:v>43642</c:v>
                </c:pt>
                <c:pt idx="1947">
                  <c:v>43643</c:v>
                </c:pt>
                <c:pt idx="1948">
                  <c:v>43647</c:v>
                </c:pt>
                <c:pt idx="1949">
                  <c:v>43648</c:v>
                </c:pt>
                <c:pt idx="1950">
                  <c:v>43649</c:v>
                </c:pt>
                <c:pt idx="1951">
                  <c:v>43650</c:v>
                </c:pt>
                <c:pt idx="1952">
                  <c:v>43651</c:v>
                </c:pt>
                <c:pt idx="1953">
                  <c:v>43656</c:v>
                </c:pt>
                <c:pt idx="1954">
                  <c:v>43657</c:v>
                </c:pt>
                <c:pt idx="1955">
                  <c:v>43658</c:v>
                </c:pt>
                <c:pt idx="1956">
                  <c:v>43661</c:v>
                </c:pt>
                <c:pt idx="1957">
                  <c:v>43662</c:v>
                </c:pt>
                <c:pt idx="1958">
                  <c:v>43663</c:v>
                </c:pt>
                <c:pt idx="1959">
                  <c:v>43664</c:v>
                </c:pt>
                <c:pt idx="1960">
                  <c:v>43665</c:v>
                </c:pt>
                <c:pt idx="1961">
                  <c:v>43668</c:v>
                </c:pt>
                <c:pt idx="1962">
                  <c:v>43669</c:v>
                </c:pt>
                <c:pt idx="1963">
                  <c:v>43670</c:v>
                </c:pt>
                <c:pt idx="1964">
                  <c:v>43671</c:v>
                </c:pt>
                <c:pt idx="1965">
                  <c:v>43672</c:v>
                </c:pt>
                <c:pt idx="1966">
                  <c:v>43675</c:v>
                </c:pt>
                <c:pt idx="1967">
                  <c:v>43676</c:v>
                </c:pt>
                <c:pt idx="1968">
                  <c:v>43678</c:v>
                </c:pt>
                <c:pt idx="1969">
                  <c:v>43679</c:v>
                </c:pt>
                <c:pt idx="1970">
                  <c:v>43682</c:v>
                </c:pt>
                <c:pt idx="1971">
                  <c:v>43683</c:v>
                </c:pt>
                <c:pt idx="1972">
                  <c:v>43684</c:v>
                </c:pt>
                <c:pt idx="1973">
                  <c:v>43685</c:v>
                </c:pt>
                <c:pt idx="1974">
                  <c:v>43686</c:v>
                </c:pt>
                <c:pt idx="1975">
                  <c:v>43689</c:v>
                </c:pt>
                <c:pt idx="1976">
                  <c:v>43690</c:v>
                </c:pt>
                <c:pt idx="1977">
                  <c:v>43691</c:v>
                </c:pt>
                <c:pt idx="1978">
                  <c:v>43692</c:v>
                </c:pt>
                <c:pt idx="1979">
                  <c:v>43693</c:v>
                </c:pt>
                <c:pt idx="1980">
                  <c:v>43697</c:v>
                </c:pt>
                <c:pt idx="1981">
                  <c:v>43698</c:v>
                </c:pt>
                <c:pt idx="1982">
                  <c:v>43699</c:v>
                </c:pt>
                <c:pt idx="1983">
                  <c:v>43700</c:v>
                </c:pt>
                <c:pt idx="1984">
                  <c:v>43703</c:v>
                </c:pt>
                <c:pt idx="1985">
                  <c:v>43704</c:v>
                </c:pt>
                <c:pt idx="1986">
                  <c:v>43705</c:v>
                </c:pt>
                <c:pt idx="1987">
                  <c:v>43706</c:v>
                </c:pt>
                <c:pt idx="1988">
                  <c:v>43710</c:v>
                </c:pt>
                <c:pt idx="1989">
                  <c:v>43711</c:v>
                </c:pt>
                <c:pt idx="1990">
                  <c:v>43712</c:v>
                </c:pt>
                <c:pt idx="1991">
                  <c:v>43713</c:v>
                </c:pt>
                <c:pt idx="1992">
                  <c:v>43714</c:v>
                </c:pt>
                <c:pt idx="1993">
                  <c:v>43717</c:v>
                </c:pt>
                <c:pt idx="1994">
                  <c:v>43718</c:v>
                </c:pt>
                <c:pt idx="1995">
                  <c:v>43719</c:v>
                </c:pt>
                <c:pt idx="1996">
                  <c:v>43720</c:v>
                </c:pt>
                <c:pt idx="1997">
                  <c:v>43721</c:v>
                </c:pt>
                <c:pt idx="1998">
                  <c:v>43724</c:v>
                </c:pt>
                <c:pt idx="1999">
                  <c:v>43725</c:v>
                </c:pt>
                <c:pt idx="2000">
                  <c:v>43726</c:v>
                </c:pt>
                <c:pt idx="2001">
                  <c:v>43727</c:v>
                </c:pt>
                <c:pt idx="2002">
                  <c:v>43728</c:v>
                </c:pt>
                <c:pt idx="2003">
                  <c:v>43731</c:v>
                </c:pt>
                <c:pt idx="2004">
                  <c:v>43763</c:v>
                </c:pt>
                <c:pt idx="2005">
                  <c:v>43766</c:v>
                </c:pt>
                <c:pt idx="2006">
                  <c:v>43767</c:v>
                </c:pt>
                <c:pt idx="2007">
                  <c:v>43768</c:v>
                </c:pt>
                <c:pt idx="2008">
                  <c:v>43770</c:v>
                </c:pt>
                <c:pt idx="2009">
                  <c:v>43773</c:v>
                </c:pt>
                <c:pt idx="2010">
                  <c:v>43774</c:v>
                </c:pt>
                <c:pt idx="2011">
                  <c:v>43775</c:v>
                </c:pt>
                <c:pt idx="2012">
                  <c:v>43776</c:v>
                </c:pt>
                <c:pt idx="2013">
                  <c:v>43777</c:v>
                </c:pt>
                <c:pt idx="2014">
                  <c:v>43780</c:v>
                </c:pt>
                <c:pt idx="2015">
                  <c:v>43781</c:v>
                </c:pt>
                <c:pt idx="2016">
                  <c:v>43782</c:v>
                </c:pt>
                <c:pt idx="2017">
                  <c:v>43783</c:v>
                </c:pt>
                <c:pt idx="2018">
                  <c:v>43784</c:v>
                </c:pt>
                <c:pt idx="2019">
                  <c:v>43788</c:v>
                </c:pt>
                <c:pt idx="2020">
                  <c:v>43789</c:v>
                </c:pt>
                <c:pt idx="2021">
                  <c:v>43790</c:v>
                </c:pt>
                <c:pt idx="2022">
                  <c:v>43805</c:v>
                </c:pt>
                <c:pt idx="2023">
                  <c:v>43808</c:v>
                </c:pt>
                <c:pt idx="2024">
                  <c:v>43822</c:v>
                </c:pt>
                <c:pt idx="2025">
                  <c:v>43826</c:v>
                </c:pt>
                <c:pt idx="2026">
                  <c:v>43837</c:v>
                </c:pt>
                <c:pt idx="2027">
                  <c:v>43838</c:v>
                </c:pt>
                <c:pt idx="2028">
                  <c:v>43839</c:v>
                </c:pt>
                <c:pt idx="2029">
                  <c:v>43840</c:v>
                </c:pt>
                <c:pt idx="2030">
                  <c:v>43846</c:v>
                </c:pt>
                <c:pt idx="2031">
                  <c:v>43847</c:v>
                </c:pt>
                <c:pt idx="2032">
                  <c:v>43850</c:v>
                </c:pt>
                <c:pt idx="2033">
                  <c:v>43852</c:v>
                </c:pt>
                <c:pt idx="2034">
                  <c:v>43853</c:v>
                </c:pt>
              </c:numCache>
            </c:numRef>
          </c:cat>
          <c:val>
            <c:numRef>
              <c:f>Hoja5!$H$2:$H$2036</c:f>
              <c:numCache>
                <c:formatCode>0%</c:formatCode>
                <c:ptCount val="2035"/>
                <c:pt idx="0">
                  <c:v>0.28000000000000003</c:v>
                </c:pt>
                <c:pt idx="1">
                  <c:v>0.28000000000000003</c:v>
                </c:pt>
                <c:pt idx="2">
                  <c:v>0.28000000000000003</c:v>
                </c:pt>
                <c:pt idx="3">
                  <c:v>0.28000000000000003</c:v>
                </c:pt>
                <c:pt idx="4">
                  <c:v>0.28000000000000003</c:v>
                </c:pt>
                <c:pt idx="5">
                  <c:v>0.28000000000000003</c:v>
                </c:pt>
                <c:pt idx="6">
                  <c:v>0.28000000000000003</c:v>
                </c:pt>
                <c:pt idx="7">
                  <c:v>0.28000000000000003</c:v>
                </c:pt>
                <c:pt idx="8">
                  <c:v>0.28000000000000003</c:v>
                </c:pt>
                <c:pt idx="9">
                  <c:v>0.28000000000000003</c:v>
                </c:pt>
                <c:pt idx="10">
                  <c:v>0.28000000000000003</c:v>
                </c:pt>
                <c:pt idx="11">
                  <c:v>0.28000000000000003</c:v>
                </c:pt>
                <c:pt idx="12">
                  <c:v>0.28000000000000003</c:v>
                </c:pt>
                <c:pt idx="13">
                  <c:v>0.28000000000000003</c:v>
                </c:pt>
                <c:pt idx="14">
                  <c:v>0.28000000000000003</c:v>
                </c:pt>
                <c:pt idx="15">
                  <c:v>0.28000000000000003</c:v>
                </c:pt>
                <c:pt idx="16">
                  <c:v>0.28000000000000003</c:v>
                </c:pt>
                <c:pt idx="17">
                  <c:v>0.28000000000000003</c:v>
                </c:pt>
                <c:pt idx="18">
                  <c:v>0.28000000000000003</c:v>
                </c:pt>
                <c:pt idx="19">
                  <c:v>0.28000000000000003</c:v>
                </c:pt>
                <c:pt idx="20">
                  <c:v>0.28000000000000003</c:v>
                </c:pt>
                <c:pt idx="21">
                  <c:v>0.28000000000000003</c:v>
                </c:pt>
                <c:pt idx="22">
                  <c:v>0.28000000000000003</c:v>
                </c:pt>
                <c:pt idx="23">
                  <c:v>0.28000000000000003</c:v>
                </c:pt>
                <c:pt idx="24">
                  <c:v>0.28000000000000003</c:v>
                </c:pt>
                <c:pt idx="25">
                  <c:v>0.28000000000000003</c:v>
                </c:pt>
                <c:pt idx="26">
                  <c:v>0.28000000000000003</c:v>
                </c:pt>
                <c:pt idx="27">
                  <c:v>0.28000000000000003</c:v>
                </c:pt>
                <c:pt idx="28">
                  <c:v>0.28000000000000003</c:v>
                </c:pt>
                <c:pt idx="29">
                  <c:v>0.28000000000000003</c:v>
                </c:pt>
                <c:pt idx="30">
                  <c:v>0.28000000000000003</c:v>
                </c:pt>
                <c:pt idx="31">
                  <c:v>0.28000000000000003</c:v>
                </c:pt>
                <c:pt idx="32">
                  <c:v>0.28000000000000003</c:v>
                </c:pt>
                <c:pt idx="33">
                  <c:v>0.28000000000000003</c:v>
                </c:pt>
                <c:pt idx="34">
                  <c:v>0.28000000000000003</c:v>
                </c:pt>
                <c:pt idx="35">
                  <c:v>0.28000000000000003</c:v>
                </c:pt>
                <c:pt idx="36">
                  <c:v>0.28000000000000003</c:v>
                </c:pt>
                <c:pt idx="37">
                  <c:v>0.28000000000000003</c:v>
                </c:pt>
                <c:pt idx="38">
                  <c:v>0.28000000000000003</c:v>
                </c:pt>
                <c:pt idx="39">
                  <c:v>0.28000000000000003</c:v>
                </c:pt>
                <c:pt idx="40">
                  <c:v>0.28000000000000003</c:v>
                </c:pt>
                <c:pt idx="41">
                  <c:v>0.28000000000000003</c:v>
                </c:pt>
                <c:pt idx="42">
                  <c:v>0.28000000000000003</c:v>
                </c:pt>
                <c:pt idx="43">
                  <c:v>0.28000000000000003</c:v>
                </c:pt>
                <c:pt idx="44">
                  <c:v>0.28000000000000003</c:v>
                </c:pt>
                <c:pt idx="45">
                  <c:v>0.28000000000000003</c:v>
                </c:pt>
                <c:pt idx="46">
                  <c:v>0.28000000000000003</c:v>
                </c:pt>
                <c:pt idx="47">
                  <c:v>0.28000000000000003</c:v>
                </c:pt>
                <c:pt idx="48">
                  <c:v>0.28000000000000003</c:v>
                </c:pt>
                <c:pt idx="49">
                  <c:v>0.28000000000000003</c:v>
                </c:pt>
                <c:pt idx="50">
                  <c:v>0.28000000000000003</c:v>
                </c:pt>
                <c:pt idx="51">
                  <c:v>0.28000000000000003</c:v>
                </c:pt>
                <c:pt idx="52">
                  <c:v>0.28000000000000003</c:v>
                </c:pt>
                <c:pt idx="53">
                  <c:v>0.28000000000000003</c:v>
                </c:pt>
                <c:pt idx="54">
                  <c:v>0.28000000000000003</c:v>
                </c:pt>
                <c:pt idx="55">
                  <c:v>0.28000000000000003</c:v>
                </c:pt>
                <c:pt idx="56">
                  <c:v>0.28000000000000003</c:v>
                </c:pt>
                <c:pt idx="57">
                  <c:v>0.28000000000000003</c:v>
                </c:pt>
                <c:pt idx="58">
                  <c:v>0.28000000000000003</c:v>
                </c:pt>
                <c:pt idx="59">
                  <c:v>0.28000000000000003</c:v>
                </c:pt>
                <c:pt idx="60">
                  <c:v>0.28000000000000003</c:v>
                </c:pt>
                <c:pt idx="61">
                  <c:v>0.28000000000000003</c:v>
                </c:pt>
                <c:pt idx="62">
                  <c:v>0.28000000000000003</c:v>
                </c:pt>
                <c:pt idx="63">
                  <c:v>0.28000000000000003</c:v>
                </c:pt>
                <c:pt idx="64">
                  <c:v>0.28000000000000003</c:v>
                </c:pt>
                <c:pt idx="65">
                  <c:v>0.28000000000000003</c:v>
                </c:pt>
                <c:pt idx="66">
                  <c:v>0.28000000000000003</c:v>
                </c:pt>
                <c:pt idx="67">
                  <c:v>0.28000000000000003</c:v>
                </c:pt>
                <c:pt idx="68">
                  <c:v>0.28000000000000003</c:v>
                </c:pt>
                <c:pt idx="69">
                  <c:v>0.28000000000000003</c:v>
                </c:pt>
                <c:pt idx="70">
                  <c:v>0.28000000000000003</c:v>
                </c:pt>
                <c:pt idx="71">
                  <c:v>0.28000000000000003</c:v>
                </c:pt>
                <c:pt idx="72">
                  <c:v>0.28000000000000003</c:v>
                </c:pt>
                <c:pt idx="73">
                  <c:v>0.28000000000000003</c:v>
                </c:pt>
                <c:pt idx="74">
                  <c:v>0.28000000000000003</c:v>
                </c:pt>
                <c:pt idx="75">
                  <c:v>0.28000000000000003</c:v>
                </c:pt>
                <c:pt idx="76">
                  <c:v>0.28000000000000003</c:v>
                </c:pt>
                <c:pt idx="77">
                  <c:v>0.28000000000000003</c:v>
                </c:pt>
                <c:pt idx="78">
                  <c:v>0.28000000000000003</c:v>
                </c:pt>
                <c:pt idx="79">
                  <c:v>0.28000000000000003</c:v>
                </c:pt>
                <c:pt idx="80">
                  <c:v>0.28000000000000003</c:v>
                </c:pt>
                <c:pt idx="81">
                  <c:v>0.28000000000000003</c:v>
                </c:pt>
                <c:pt idx="82">
                  <c:v>0.28000000000000003</c:v>
                </c:pt>
                <c:pt idx="83">
                  <c:v>0.28000000000000003</c:v>
                </c:pt>
                <c:pt idx="84">
                  <c:v>0.28000000000000003</c:v>
                </c:pt>
                <c:pt idx="85">
                  <c:v>0.28000000000000003</c:v>
                </c:pt>
                <c:pt idx="86">
                  <c:v>0.28000000000000003</c:v>
                </c:pt>
                <c:pt idx="87">
                  <c:v>0.28000000000000003</c:v>
                </c:pt>
                <c:pt idx="88">
                  <c:v>0.28000000000000003</c:v>
                </c:pt>
                <c:pt idx="89">
                  <c:v>0.28000000000000003</c:v>
                </c:pt>
                <c:pt idx="90">
                  <c:v>0.28000000000000003</c:v>
                </c:pt>
                <c:pt idx="91">
                  <c:v>0.28000000000000003</c:v>
                </c:pt>
                <c:pt idx="92">
                  <c:v>0.28000000000000003</c:v>
                </c:pt>
                <c:pt idx="93">
                  <c:v>0.28000000000000003</c:v>
                </c:pt>
                <c:pt idx="94">
                  <c:v>0.28000000000000003</c:v>
                </c:pt>
                <c:pt idx="95">
                  <c:v>0.28000000000000003</c:v>
                </c:pt>
                <c:pt idx="96">
                  <c:v>0.28000000000000003</c:v>
                </c:pt>
                <c:pt idx="97">
                  <c:v>0.28000000000000003</c:v>
                </c:pt>
                <c:pt idx="98">
                  <c:v>0.28000000000000003</c:v>
                </c:pt>
                <c:pt idx="99">
                  <c:v>0.28000000000000003</c:v>
                </c:pt>
                <c:pt idx="100">
                  <c:v>0.28000000000000003</c:v>
                </c:pt>
                <c:pt idx="101">
                  <c:v>0.28000000000000003</c:v>
                </c:pt>
                <c:pt idx="102">
                  <c:v>0.28000000000000003</c:v>
                </c:pt>
                <c:pt idx="103">
                  <c:v>0.28000000000000003</c:v>
                </c:pt>
                <c:pt idx="104">
                  <c:v>0.28000000000000003</c:v>
                </c:pt>
                <c:pt idx="105">
                  <c:v>0.28000000000000003</c:v>
                </c:pt>
                <c:pt idx="106">
                  <c:v>0.28000000000000003</c:v>
                </c:pt>
                <c:pt idx="107">
                  <c:v>0.28000000000000003</c:v>
                </c:pt>
                <c:pt idx="108">
                  <c:v>0.28000000000000003</c:v>
                </c:pt>
                <c:pt idx="109">
                  <c:v>0.28000000000000003</c:v>
                </c:pt>
                <c:pt idx="110">
                  <c:v>0.28000000000000003</c:v>
                </c:pt>
                <c:pt idx="111">
                  <c:v>0.28000000000000003</c:v>
                </c:pt>
                <c:pt idx="112">
                  <c:v>0.28000000000000003</c:v>
                </c:pt>
                <c:pt idx="113">
                  <c:v>0.28000000000000003</c:v>
                </c:pt>
                <c:pt idx="114">
                  <c:v>0.28000000000000003</c:v>
                </c:pt>
                <c:pt idx="115">
                  <c:v>0.28000000000000003</c:v>
                </c:pt>
                <c:pt idx="116">
                  <c:v>0.28000000000000003</c:v>
                </c:pt>
                <c:pt idx="117">
                  <c:v>0.28000000000000003</c:v>
                </c:pt>
                <c:pt idx="118">
                  <c:v>0.23</c:v>
                </c:pt>
                <c:pt idx="119">
                  <c:v>0.23</c:v>
                </c:pt>
                <c:pt idx="120">
                  <c:v>0.23</c:v>
                </c:pt>
                <c:pt idx="121">
                  <c:v>0.23</c:v>
                </c:pt>
                <c:pt idx="122">
                  <c:v>0.23</c:v>
                </c:pt>
                <c:pt idx="123">
                  <c:v>0.23</c:v>
                </c:pt>
                <c:pt idx="124">
                  <c:v>0.23</c:v>
                </c:pt>
                <c:pt idx="125">
                  <c:v>0.23</c:v>
                </c:pt>
                <c:pt idx="126">
                  <c:v>0.23</c:v>
                </c:pt>
                <c:pt idx="127">
                  <c:v>0.23</c:v>
                </c:pt>
                <c:pt idx="128">
                  <c:v>0.23</c:v>
                </c:pt>
                <c:pt idx="129">
                  <c:v>0.23</c:v>
                </c:pt>
                <c:pt idx="130">
                  <c:v>0.23</c:v>
                </c:pt>
                <c:pt idx="131">
                  <c:v>0.23</c:v>
                </c:pt>
                <c:pt idx="132">
                  <c:v>0.23</c:v>
                </c:pt>
                <c:pt idx="133">
                  <c:v>0.23</c:v>
                </c:pt>
                <c:pt idx="134">
                  <c:v>0.23</c:v>
                </c:pt>
                <c:pt idx="135">
                  <c:v>0.23</c:v>
                </c:pt>
                <c:pt idx="136">
                  <c:v>0.23</c:v>
                </c:pt>
                <c:pt idx="137">
                  <c:v>0.23</c:v>
                </c:pt>
                <c:pt idx="138">
                  <c:v>0.23</c:v>
                </c:pt>
                <c:pt idx="139">
                  <c:v>0.23</c:v>
                </c:pt>
                <c:pt idx="140">
                  <c:v>0.23</c:v>
                </c:pt>
                <c:pt idx="141">
                  <c:v>0.23</c:v>
                </c:pt>
                <c:pt idx="142">
                  <c:v>0.23</c:v>
                </c:pt>
                <c:pt idx="143">
                  <c:v>0.23</c:v>
                </c:pt>
                <c:pt idx="144">
                  <c:v>0.23</c:v>
                </c:pt>
                <c:pt idx="145">
                  <c:v>0.23</c:v>
                </c:pt>
                <c:pt idx="146">
                  <c:v>0.23</c:v>
                </c:pt>
                <c:pt idx="147">
                  <c:v>0.23</c:v>
                </c:pt>
                <c:pt idx="148">
                  <c:v>0.23</c:v>
                </c:pt>
                <c:pt idx="149">
                  <c:v>0.23</c:v>
                </c:pt>
                <c:pt idx="150">
                  <c:v>0.23</c:v>
                </c:pt>
                <c:pt idx="151">
                  <c:v>0.23</c:v>
                </c:pt>
                <c:pt idx="152">
                  <c:v>0.23</c:v>
                </c:pt>
                <c:pt idx="153">
                  <c:v>0.23</c:v>
                </c:pt>
                <c:pt idx="154">
                  <c:v>0.23</c:v>
                </c:pt>
                <c:pt idx="155">
                  <c:v>0.23</c:v>
                </c:pt>
                <c:pt idx="156">
                  <c:v>0.23</c:v>
                </c:pt>
                <c:pt idx="157">
                  <c:v>0.23</c:v>
                </c:pt>
                <c:pt idx="158">
                  <c:v>0.23</c:v>
                </c:pt>
                <c:pt idx="159">
                  <c:v>0.23</c:v>
                </c:pt>
                <c:pt idx="160">
                  <c:v>0.23</c:v>
                </c:pt>
                <c:pt idx="161">
                  <c:v>0.23</c:v>
                </c:pt>
                <c:pt idx="162">
                  <c:v>0.23</c:v>
                </c:pt>
                <c:pt idx="163">
                  <c:v>0.23</c:v>
                </c:pt>
                <c:pt idx="164">
                  <c:v>0.23</c:v>
                </c:pt>
                <c:pt idx="165">
                  <c:v>0.23</c:v>
                </c:pt>
                <c:pt idx="166">
                  <c:v>0.23</c:v>
                </c:pt>
                <c:pt idx="167">
                  <c:v>0.23</c:v>
                </c:pt>
                <c:pt idx="168">
                  <c:v>0.23</c:v>
                </c:pt>
                <c:pt idx="169">
                  <c:v>0.23</c:v>
                </c:pt>
                <c:pt idx="170">
                  <c:v>0.23</c:v>
                </c:pt>
                <c:pt idx="171">
                  <c:v>0.23</c:v>
                </c:pt>
                <c:pt idx="172">
                  <c:v>0.23</c:v>
                </c:pt>
                <c:pt idx="173">
                  <c:v>0.23</c:v>
                </c:pt>
                <c:pt idx="174">
                  <c:v>0.23</c:v>
                </c:pt>
                <c:pt idx="175">
                  <c:v>0.23</c:v>
                </c:pt>
                <c:pt idx="176">
                  <c:v>0.23</c:v>
                </c:pt>
                <c:pt idx="177">
                  <c:v>0.23</c:v>
                </c:pt>
                <c:pt idx="178">
                  <c:v>0.23</c:v>
                </c:pt>
                <c:pt idx="179">
                  <c:v>0.23</c:v>
                </c:pt>
                <c:pt idx="180">
                  <c:v>0.23</c:v>
                </c:pt>
                <c:pt idx="181">
                  <c:v>0.23</c:v>
                </c:pt>
                <c:pt idx="182">
                  <c:v>0.23</c:v>
                </c:pt>
                <c:pt idx="183">
                  <c:v>0.23</c:v>
                </c:pt>
                <c:pt idx="184">
                  <c:v>0.23</c:v>
                </c:pt>
                <c:pt idx="185">
                  <c:v>0.23</c:v>
                </c:pt>
                <c:pt idx="186">
                  <c:v>0.23</c:v>
                </c:pt>
                <c:pt idx="187">
                  <c:v>0.23</c:v>
                </c:pt>
                <c:pt idx="188">
                  <c:v>0.23</c:v>
                </c:pt>
                <c:pt idx="189">
                  <c:v>0.23</c:v>
                </c:pt>
                <c:pt idx="190">
                  <c:v>0.23</c:v>
                </c:pt>
                <c:pt idx="191">
                  <c:v>0.23</c:v>
                </c:pt>
                <c:pt idx="192">
                  <c:v>0.23</c:v>
                </c:pt>
                <c:pt idx="193">
                  <c:v>0.23</c:v>
                </c:pt>
                <c:pt idx="194">
                  <c:v>0.23</c:v>
                </c:pt>
                <c:pt idx="195">
                  <c:v>0.23</c:v>
                </c:pt>
                <c:pt idx="196">
                  <c:v>0.23</c:v>
                </c:pt>
                <c:pt idx="197">
                  <c:v>0.23</c:v>
                </c:pt>
                <c:pt idx="198">
                  <c:v>0.23</c:v>
                </c:pt>
                <c:pt idx="199">
                  <c:v>0.23</c:v>
                </c:pt>
                <c:pt idx="200">
                  <c:v>0.23</c:v>
                </c:pt>
                <c:pt idx="201">
                  <c:v>0.23</c:v>
                </c:pt>
                <c:pt idx="202">
                  <c:v>0.23</c:v>
                </c:pt>
                <c:pt idx="203">
                  <c:v>0.23</c:v>
                </c:pt>
                <c:pt idx="204">
                  <c:v>0.23</c:v>
                </c:pt>
                <c:pt idx="205">
                  <c:v>0.23</c:v>
                </c:pt>
                <c:pt idx="206">
                  <c:v>0.23</c:v>
                </c:pt>
                <c:pt idx="207">
                  <c:v>0.23</c:v>
                </c:pt>
                <c:pt idx="208">
                  <c:v>0.23</c:v>
                </c:pt>
                <c:pt idx="209">
                  <c:v>0.23</c:v>
                </c:pt>
                <c:pt idx="210">
                  <c:v>0.23</c:v>
                </c:pt>
                <c:pt idx="211">
                  <c:v>0.23</c:v>
                </c:pt>
                <c:pt idx="212">
                  <c:v>0.23</c:v>
                </c:pt>
                <c:pt idx="213">
                  <c:v>0.23</c:v>
                </c:pt>
                <c:pt idx="214">
                  <c:v>0.23</c:v>
                </c:pt>
                <c:pt idx="215">
                  <c:v>0.23</c:v>
                </c:pt>
                <c:pt idx="216">
                  <c:v>0.23</c:v>
                </c:pt>
                <c:pt idx="217">
                  <c:v>0.23</c:v>
                </c:pt>
                <c:pt idx="218">
                  <c:v>0.23</c:v>
                </c:pt>
                <c:pt idx="219">
                  <c:v>0.23</c:v>
                </c:pt>
                <c:pt idx="220">
                  <c:v>0.23</c:v>
                </c:pt>
                <c:pt idx="221">
                  <c:v>0.23</c:v>
                </c:pt>
                <c:pt idx="222">
                  <c:v>0.23</c:v>
                </c:pt>
                <c:pt idx="223">
                  <c:v>0.23</c:v>
                </c:pt>
                <c:pt idx="224">
                  <c:v>0.23</c:v>
                </c:pt>
                <c:pt idx="225">
                  <c:v>0.23</c:v>
                </c:pt>
                <c:pt idx="226">
                  <c:v>0.23</c:v>
                </c:pt>
                <c:pt idx="227">
                  <c:v>0.23</c:v>
                </c:pt>
                <c:pt idx="228">
                  <c:v>0.23</c:v>
                </c:pt>
                <c:pt idx="229">
                  <c:v>0.23</c:v>
                </c:pt>
                <c:pt idx="230">
                  <c:v>0.23</c:v>
                </c:pt>
                <c:pt idx="231">
                  <c:v>0.23</c:v>
                </c:pt>
                <c:pt idx="232">
                  <c:v>0.23</c:v>
                </c:pt>
                <c:pt idx="233">
                  <c:v>0.23</c:v>
                </c:pt>
                <c:pt idx="234">
                  <c:v>0.23</c:v>
                </c:pt>
                <c:pt idx="235">
                  <c:v>0.23</c:v>
                </c:pt>
                <c:pt idx="236">
                  <c:v>0.23</c:v>
                </c:pt>
                <c:pt idx="237">
                  <c:v>0.23</c:v>
                </c:pt>
                <c:pt idx="238">
                  <c:v>0.23</c:v>
                </c:pt>
                <c:pt idx="239">
                  <c:v>0.23</c:v>
                </c:pt>
                <c:pt idx="240">
                  <c:v>0.23</c:v>
                </c:pt>
                <c:pt idx="241">
                  <c:v>0.23</c:v>
                </c:pt>
                <c:pt idx="242">
                  <c:v>0.23</c:v>
                </c:pt>
                <c:pt idx="243">
                  <c:v>0.23</c:v>
                </c:pt>
                <c:pt idx="244">
                  <c:v>0.23</c:v>
                </c:pt>
                <c:pt idx="245">
                  <c:v>0.23</c:v>
                </c:pt>
                <c:pt idx="246">
                  <c:v>0.23</c:v>
                </c:pt>
                <c:pt idx="247">
                  <c:v>0.23</c:v>
                </c:pt>
                <c:pt idx="248">
                  <c:v>0.23</c:v>
                </c:pt>
                <c:pt idx="249">
                  <c:v>0.23</c:v>
                </c:pt>
                <c:pt idx="250">
                  <c:v>0.23</c:v>
                </c:pt>
                <c:pt idx="251">
                  <c:v>0.23</c:v>
                </c:pt>
                <c:pt idx="252">
                  <c:v>0.23</c:v>
                </c:pt>
                <c:pt idx="253">
                  <c:v>0.23</c:v>
                </c:pt>
                <c:pt idx="254">
                  <c:v>0.23</c:v>
                </c:pt>
                <c:pt idx="255">
                  <c:v>0.23</c:v>
                </c:pt>
                <c:pt idx="256">
                  <c:v>0.23</c:v>
                </c:pt>
                <c:pt idx="257">
                  <c:v>0.23</c:v>
                </c:pt>
                <c:pt idx="258">
                  <c:v>0.23</c:v>
                </c:pt>
                <c:pt idx="259">
                  <c:v>0.23</c:v>
                </c:pt>
                <c:pt idx="260">
                  <c:v>0.23</c:v>
                </c:pt>
                <c:pt idx="261">
                  <c:v>0.23</c:v>
                </c:pt>
                <c:pt idx="262">
                  <c:v>0.23</c:v>
                </c:pt>
                <c:pt idx="263">
                  <c:v>0.23</c:v>
                </c:pt>
                <c:pt idx="264">
                  <c:v>0.23</c:v>
                </c:pt>
                <c:pt idx="265">
                  <c:v>0.23</c:v>
                </c:pt>
                <c:pt idx="266">
                  <c:v>0.23</c:v>
                </c:pt>
                <c:pt idx="267">
                  <c:v>0.23</c:v>
                </c:pt>
                <c:pt idx="268">
                  <c:v>0.23</c:v>
                </c:pt>
                <c:pt idx="269">
                  <c:v>0.23</c:v>
                </c:pt>
                <c:pt idx="270">
                  <c:v>0.23</c:v>
                </c:pt>
                <c:pt idx="271">
                  <c:v>0.23</c:v>
                </c:pt>
                <c:pt idx="272">
                  <c:v>0.23</c:v>
                </c:pt>
                <c:pt idx="273">
                  <c:v>0.23</c:v>
                </c:pt>
                <c:pt idx="274">
                  <c:v>0.23</c:v>
                </c:pt>
                <c:pt idx="275">
                  <c:v>0.23</c:v>
                </c:pt>
                <c:pt idx="276">
                  <c:v>0.23</c:v>
                </c:pt>
                <c:pt idx="277">
                  <c:v>0.23</c:v>
                </c:pt>
                <c:pt idx="278">
                  <c:v>0.23</c:v>
                </c:pt>
                <c:pt idx="279">
                  <c:v>0.23</c:v>
                </c:pt>
                <c:pt idx="280">
                  <c:v>0.23</c:v>
                </c:pt>
                <c:pt idx="281">
                  <c:v>0.23</c:v>
                </c:pt>
                <c:pt idx="282">
                  <c:v>0.23</c:v>
                </c:pt>
                <c:pt idx="283">
                  <c:v>0.23</c:v>
                </c:pt>
                <c:pt idx="284">
                  <c:v>0.23</c:v>
                </c:pt>
                <c:pt idx="285">
                  <c:v>0.23</c:v>
                </c:pt>
                <c:pt idx="286">
                  <c:v>0.23</c:v>
                </c:pt>
                <c:pt idx="287">
                  <c:v>0.23</c:v>
                </c:pt>
                <c:pt idx="288">
                  <c:v>0.23</c:v>
                </c:pt>
                <c:pt idx="289">
                  <c:v>0.23</c:v>
                </c:pt>
                <c:pt idx="290">
                  <c:v>0.23</c:v>
                </c:pt>
                <c:pt idx="291">
                  <c:v>0.23</c:v>
                </c:pt>
                <c:pt idx="292">
                  <c:v>0.23</c:v>
                </c:pt>
                <c:pt idx="293">
                  <c:v>0.23</c:v>
                </c:pt>
                <c:pt idx="294">
                  <c:v>0.23</c:v>
                </c:pt>
                <c:pt idx="295">
                  <c:v>0.23</c:v>
                </c:pt>
                <c:pt idx="296">
                  <c:v>0.23</c:v>
                </c:pt>
                <c:pt idx="297">
                  <c:v>0.23</c:v>
                </c:pt>
                <c:pt idx="298">
                  <c:v>0.23</c:v>
                </c:pt>
                <c:pt idx="299">
                  <c:v>0.23</c:v>
                </c:pt>
                <c:pt idx="300">
                  <c:v>0.23</c:v>
                </c:pt>
                <c:pt idx="301">
                  <c:v>0.23</c:v>
                </c:pt>
                <c:pt idx="302">
                  <c:v>0.23</c:v>
                </c:pt>
                <c:pt idx="303">
                  <c:v>0.23</c:v>
                </c:pt>
                <c:pt idx="304">
                  <c:v>0.23</c:v>
                </c:pt>
                <c:pt idx="305">
                  <c:v>0.23</c:v>
                </c:pt>
                <c:pt idx="306">
                  <c:v>0.23</c:v>
                </c:pt>
                <c:pt idx="307">
                  <c:v>0.23</c:v>
                </c:pt>
                <c:pt idx="308">
                  <c:v>0.23</c:v>
                </c:pt>
                <c:pt idx="309">
                  <c:v>0.23</c:v>
                </c:pt>
                <c:pt idx="310">
                  <c:v>0.23</c:v>
                </c:pt>
                <c:pt idx="311">
                  <c:v>0.23</c:v>
                </c:pt>
                <c:pt idx="312">
                  <c:v>0.23</c:v>
                </c:pt>
                <c:pt idx="313">
                  <c:v>0.23</c:v>
                </c:pt>
                <c:pt idx="314">
                  <c:v>0.23</c:v>
                </c:pt>
                <c:pt idx="315">
                  <c:v>0.23</c:v>
                </c:pt>
                <c:pt idx="316">
                  <c:v>0.23</c:v>
                </c:pt>
                <c:pt idx="317">
                  <c:v>0.23</c:v>
                </c:pt>
                <c:pt idx="318">
                  <c:v>0.23</c:v>
                </c:pt>
                <c:pt idx="319">
                  <c:v>0.23</c:v>
                </c:pt>
                <c:pt idx="320">
                  <c:v>0.23</c:v>
                </c:pt>
                <c:pt idx="321">
                  <c:v>0.23</c:v>
                </c:pt>
                <c:pt idx="322">
                  <c:v>0.23</c:v>
                </c:pt>
                <c:pt idx="323">
                  <c:v>0.23</c:v>
                </c:pt>
                <c:pt idx="324">
                  <c:v>0.23</c:v>
                </c:pt>
                <c:pt idx="325">
                  <c:v>0.23</c:v>
                </c:pt>
                <c:pt idx="326">
                  <c:v>0.23</c:v>
                </c:pt>
                <c:pt idx="327">
                  <c:v>0.23</c:v>
                </c:pt>
                <c:pt idx="328">
                  <c:v>0.23</c:v>
                </c:pt>
                <c:pt idx="329">
                  <c:v>0.23</c:v>
                </c:pt>
                <c:pt idx="330">
                  <c:v>0.23</c:v>
                </c:pt>
                <c:pt idx="331">
                  <c:v>0.23</c:v>
                </c:pt>
                <c:pt idx="332">
                  <c:v>0.23</c:v>
                </c:pt>
                <c:pt idx="333">
                  <c:v>0.23</c:v>
                </c:pt>
                <c:pt idx="334">
                  <c:v>0.23</c:v>
                </c:pt>
                <c:pt idx="335">
                  <c:v>0.23</c:v>
                </c:pt>
                <c:pt idx="336">
                  <c:v>0.23</c:v>
                </c:pt>
                <c:pt idx="337">
                  <c:v>0.23</c:v>
                </c:pt>
                <c:pt idx="338">
                  <c:v>0.23</c:v>
                </c:pt>
                <c:pt idx="339">
                  <c:v>0.23</c:v>
                </c:pt>
                <c:pt idx="340">
                  <c:v>0.23</c:v>
                </c:pt>
                <c:pt idx="341">
                  <c:v>0.23</c:v>
                </c:pt>
                <c:pt idx="342">
                  <c:v>0.23</c:v>
                </c:pt>
                <c:pt idx="343">
                  <c:v>0.23</c:v>
                </c:pt>
                <c:pt idx="344">
                  <c:v>0.23</c:v>
                </c:pt>
                <c:pt idx="345">
                  <c:v>0.23</c:v>
                </c:pt>
                <c:pt idx="346">
                  <c:v>0.23</c:v>
                </c:pt>
                <c:pt idx="347">
                  <c:v>0.23</c:v>
                </c:pt>
                <c:pt idx="348">
                  <c:v>0.23</c:v>
                </c:pt>
                <c:pt idx="349">
                  <c:v>0.23</c:v>
                </c:pt>
                <c:pt idx="350">
                  <c:v>0.23</c:v>
                </c:pt>
                <c:pt idx="351">
                  <c:v>0.23</c:v>
                </c:pt>
                <c:pt idx="352">
                  <c:v>0.23</c:v>
                </c:pt>
                <c:pt idx="353">
                  <c:v>0.23</c:v>
                </c:pt>
                <c:pt idx="354">
                  <c:v>0.23</c:v>
                </c:pt>
                <c:pt idx="355">
                  <c:v>0.23</c:v>
                </c:pt>
                <c:pt idx="356">
                  <c:v>0.23</c:v>
                </c:pt>
                <c:pt idx="357">
                  <c:v>0.23</c:v>
                </c:pt>
                <c:pt idx="358">
                  <c:v>0.23</c:v>
                </c:pt>
                <c:pt idx="359">
                  <c:v>0.23</c:v>
                </c:pt>
                <c:pt idx="360">
                  <c:v>0.23</c:v>
                </c:pt>
                <c:pt idx="361">
                  <c:v>0.23</c:v>
                </c:pt>
                <c:pt idx="362">
                  <c:v>0.23</c:v>
                </c:pt>
                <c:pt idx="363">
                  <c:v>0.23</c:v>
                </c:pt>
                <c:pt idx="364">
                  <c:v>0.23</c:v>
                </c:pt>
                <c:pt idx="365">
                  <c:v>0.23</c:v>
                </c:pt>
                <c:pt idx="366">
                  <c:v>0.23</c:v>
                </c:pt>
                <c:pt idx="367">
                  <c:v>0.23</c:v>
                </c:pt>
                <c:pt idx="368">
                  <c:v>0.23</c:v>
                </c:pt>
                <c:pt idx="369">
                  <c:v>0.23</c:v>
                </c:pt>
                <c:pt idx="370">
                  <c:v>0.23</c:v>
                </c:pt>
                <c:pt idx="371">
                  <c:v>0.23</c:v>
                </c:pt>
                <c:pt idx="372">
                  <c:v>0.23</c:v>
                </c:pt>
                <c:pt idx="373">
                  <c:v>0.23</c:v>
                </c:pt>
                <c:pt idx="374">
                  <c:v>0.23</c:v>
                </c:pt>
                <c:pt idx="375">
                  <c:v>0.23</c:v>
                </c:pt>
                <c:pt idx="376">
                  <c:v>0.23</c:v>
                </c:pt>
                <c:pt idx="377">
                  <c:v>0.23</c:v>
                </c:pt>
                <c:pt idx="378">
                  <c:v>0.23</c:v>
                </c:pt>
                <c:pt idx="379">
                  <c:v>0.23</c:v>
                </c:pt>
                <c:pt idx="380">
                  <c:v>0.23</c:v>
                </c:pt>
                <c:pt idx="381">
                  <c:v>0.23</c:v>
                </c:pt>
                <c:pt idx="382">
                  <c:v>0.23</c:v>
                </c:pt>
                <c:pt idx="383">
                  <c:v>0.23</c:v>
                </c:pt>
                <c:pt idx="384">
                  <c:v>0.23</c:v>
                </c:pt>
                <c:pt idx="385">
                  <c:v>0.23</c:v>
                </c:pt>
                <c:pt idx="386">
                  <c:v>0.23</c:v>
                </c:pt>
                <c:pt idx="387">
                  <c:v>0.23</c:v>
                </c:pt>
                <c:pt idx="388">
                  <c:v>0.23</c:v>
                </c:pt>
                <c:pt idx="389">
                  <c:v>0.23</c:v>
                </c:pt>
                <c:pt idx="390">
                  <c:v>0.23</c:v>
                </c:pt>
                <c:pt idx="391">
                  <c:v>0.23</c:v>
                </c:pt>
                <c:pt idx="392">
                  <c:v>0.23</c:v>
                </c:pt>
                <c:pt idx="393">
                  <c:v>0.23</c:v>
                </c:pt>
                <c:pt idx="394">
                  <c:v>0.23</c:v>
                </c:pt>
                <c:pt idx="395">
                  <c:v>0.23</c:v>
                </c:pt>
                <c:pt idx="396">
                  <c:v>0.23</c:v>
                </c:pt>
                <c:pt idx="397">
                  <c:v>0.23</c:v>
                </c:pt>
                <c:pt idx="398">
                  <c:v>0.23</c:v>
                </c:pt>
                <c:pt idx="399">
                  <c:v>0.23</c:v>
                </c:pt>
                <c:pt idx="400">
                  <c:v>0.23</c:v>
                </c:pt>
                <c:pt idx="401">
                  <c:v>0.23</c:v>
                </c:pt>
                <c:pt idx="402">
                  <c:v>0.23</c:v>
                </c:pt>
                <c:pt idx="403">
                  <c:v>0.23</c:v>
                </c:pt>
                <c:pt idx="404">
                  <c:v>0.23</c:v>
                </c:pt>
                <c:pt idx="405">
                  <c:v>0.23</c:v>
                </c:pt>
                <c:pt idx="406">
                  <c:v>0.23</c:v>
                </c:pt>
                <c:pt idx="407">
                  <c:v>0.23</c:v>
                </c:pt>
                <c:pt idx="408">
                  <c:v>0.23</c:v>
                </c:pt>
                <c:pt idx="409">
                  <c:v>0.23</c:v>
                </c:pt>
                <c:pt idx="410">
                  <c:v>0.23</c:v>
                </c:pt>
                <c:pt idx="411">
                  <c:v>0.23</c:v>
                </c:pt>
                <c:pt idx="412">
                  <c:v>0.23</c:v>
                </c:pt>
                <c:pt idx="413">
                  <c:v>0.23</c:v>
                </c:pt>
                <c:pt idx="414">
                  <c:v>0.23</c:v>
                </c:pt>
                <c:pt idx="415">
                  <c:v>0.23</c:v>
                </c:pt>
                <c:pt idx="416">
                  <c:v>0.23</c:v>
                </c:pt>
                <c:pt idx="417">
                  <c:v>0.23</c:v>
                </c:pt>
                <c:pt idx="418">
                  <c:v>0.23</c:v>
                </c:pt>
                <c:pt idx="419">
                  <c:v>0.23</c:v>
                </c:pt>
                <c:pt idx="420">
                  <c:v>0.23</c:v>
                </c:pt>
                <c:pt idx="421">
                  <c:v>0.23</c:v>
                </c:pt>
                <c:pt idx="422">
                  <c:v>0.23</c:v>
                </c:pt>
                <c:pt idx="423">
                  <c:v>0.23</c:v>
                </c:pt>
                <c:pt idx="424">
                  <c:v>0.23</c:v>
                </c:pt>
                <c:pt idx="425">
                  <c:v>0.23</c:v>
                </c:pt>
                <c:pt idx="426">
                  <c:v>0.23</c:v>
                </c:pt>
                <c:pt idx="427">
                  <c:v>0.23</c:v>
                </c:pt>
                <c:pt idx="428">
                  <c:v>0.23</c:v>
                </c:pt>
                <c:pt idx="429">
                  <c:v>0.23</c:v>
                </c:pt>
                <c:pt idx="430">
                  <c:v>0.23</c:v>
                </c:pt>
                <c:pt idx="431">
                  <c:v>0.23</c:v>
                </c:pt>
                <c:pt idx="432">
                  <c:v>0.23</c:v>
                </c:pt>
                <c:pt idx="433">
                  <c:v>0.23</c:v>
                </c:pt>
                <c:pt idx="434">
                  <c:v>0.23</c:v>
                </c:pt>
                <c:pt idx="435">
                  <c:v>0.23</c:v>
                </c:pt>
                <c:pt idx="436">
                  <c:v>0.23</c:v>
                </c:pt>
                <c:pt idx="437">
                  <c:v>0.23</c:v>
                </c:pt>
                <c:pt idx="438">
                  <c:v>0.23</c:v>
                </c:pt>
                <c:pt idx="439">
                  <c:v>0.23</c:v>
                </c:pt>
                <c:pt idx="440">
                  <c:v>0.23</c:v>
                </c:pt>
                <c:pt idx="441">
                  <c:v>0.23</c:v>
                </c:pt>
                <c:pt idx="442">
                  <c:v>0.23</c:v>
                </c:pt>
                <c:pt idx="443">
                  <c:v>0.23</c:v>
                </c:pt>
                <c:pt idx="444">
                  <c:v>0.23</c:v>
                </c:pt>
                <c:pt idx="445">
                  <c:v>0.23</c:v>
                </c:pt>
                <c:pt idx="446">
                  <c:v>0.23</c:v>
                </c:pt>
                <c:pt idx="447">
                  <c:v>0.23</c:v>
                </c:pt>
                <c:pt idx="448">
                  <c:v>0.23</c:v>
                </c:pt>
                <c:pt idx="449">
                  <c:v>0.23</c:v>
                </c:pt>
                <c:pt idx="450">
                  <c:v>0.23</c:v>
                </c:pt>
                <c:pt idx="451">
                  <c:v>0.23</c:v>
                </c:pt>
                <c:pt idx="452">
                  <c:v>0.23</c:v>
                </c:pt>
                <c:pt idx="453">
                  <c:v>0.23</c:v>
                </c:pt>
                <c:pt idx="454">
                  <c:v>0.23</c:v>
                </c:pt>
                <c:pt idx="455">
                  <c:v>0.23</c:v>
                </c:pt>
                <c:pt idx="456">
                  <c:v>0.23</c:v>
                </c:pt>
                <c:pt idx="457">
                  <c:v>0.23</c:v>
                </c:pt>
                <c:pt idx="458">
                  <c:v>0.23</c:v>
                </c:pt>
                <c:pt idx="459">
                  <c:v>0.23</c:v>
                </c:pt>
                <c:pt idx="460">
                  <c:v>0.23</c:v>
                </c:pt>
                <c:pt idx="461">
                  <c:v>0.23</c:v>
                </c:pt>
                <c:pt idx="462">
                  <c:v>0.23</c:v>
                </c:pt>
                <c:pt idx="463">
                  <c:v>0.23</c:v>
                </c:pt>
                <c:pt idx="464">
                  <c:v>0.23</c:v>
                </c:pt>
                <c:pt idx="465">
                  <c:v>0.23</c:v>
                </c:pt>
                <c:pt idx="466">
                  <c:v>0.23</c:v>
                </c:pt>
                <c:pt idx="467">
                  <c:v>0.23</c:v>
                </c:pt>
                <c:pt idx="468">
                  <c:v>0.23</c:v>
                </c:pt>
                <c:pt idx="469">
                  <c:v>0.23</c:v>
                </c:pt>
                <c:pt idx="470">
                  <c:v>0.23</c:v>
                </c:pt>
                <c:pt idx="471">
                  <c:v>0.23</c:v>
                </c:pt>
                <c:pt idx="472">
                  <c:v>0.23</c:v>
                </c:pt>
                <c:pt idx="473">
                  <c:v>0.23</c:v>
                </c:pt>
                <c:pt idx="474">
                  <c:v>0.23</c:v>
                </c:pt>
                <c:pt idx="475">
                  <c:v>0.23</c:v>
                </c:pt>
                <c:pt idx="476">
                  <c:v>0.23</c:v>
                </c:pt>
                <c:pt idx="477">
                  <c:v>0.23</c:v>
                </c:pt>
                <c:pt idx="478">
                  <c:v>0.23</c:v>
                </c:pt>
                <c:pt idx="479">
                  <c:v>0.23</c:v>
                </c:pt>
                <c:pt idx="480">
                  <c:v>0.23</c:v>
                </c:pt>
                <c:pt idx="481">
                  <c:v>0.23</c:v>
                </c:pt>
                <c:pt idx="482">
                  <c:v>0.23</c:v>
                </c:pt>
                <c:pt idx="483">
                  <c:v>0.23</c:v>
                </c:pt>
                <c:pt idx="484">
                  <c:v>0.23</c:v>
                </c:pt>
                <c:pt idx="485">
                  <c:v>0.23</c:v>
                </c:pt>
                <c:pt idx="486">
                  <c:v>0.23</c:v>
                </c:pt>
                <c:pt idx="487">
                  <c:v>0.23</c:v>
                </c:pt>
                <c:pt idx="488">
                  <c:v>0.23</c:v>
                </c:pt>
                <c:pt idx="489">
                  <c:v>0.23</c:v>
                </c:pt>
                <c:pt idx="490">
                  <c:v>0.23</c:v>
                </c:pt>
                <c:pt idx="491">
                  <c:v>0.23</c:v>
                </c:pt>
                <c:pt idx="492">
                  <c:v>0.23</c:v>
                </c:pt>
                <c:pt idx="493">
                  <c:v>0.23</c:v>
                </c:pt>
                <c:pt idx="494">
                  <c:v>0.23</c:v>
                </c:pt>
                <c:pt idx="495">
                  <c:v>0.23</c:v>
                </c:pt>
                <c:pt idx="496">
                  <c:v>0.23</c:v>
                </c:pt>
                <c:pt idx="497">
                  <c:v>0.23</c:v>
                </c:pt>
                <c:pt idx="498">
                  <c:v>0.23</c:v>
                </c:pt>
                <c:pt idx="499">
                  <c:v>0.23</c:v>
                </c:pt>
                <c:pt idx="500">
                  <c:v>0.23</c:v>
                </c:pt>
                <c:pt idx="501">
                  <c:v>0.23</c:v>
                </c:pt>
                <c:pt idx="502">
                  <c:v>0.23</c:v>
                </c:pt>
                <c:pt idx="503">
                  <c:v>0.23</c:v>
                </c:pt>
                <c:pt idx="504">
                  <c:v>0.23</c:v>
                </c:pt>
                <c:pt idx="505">
                  <c:v>0.23</c:v>
                </c:pt>
                <c:pt idx="506">
                  <c:v>0.23</c:v>
                </c:pt>
                <c:pt idx="507">
                  <c:v>0.23</c:v>
                </c:pt>
                <c:pt idx="508">
                  <c:v>0.23</c:v>
                </c:pt>
                <c:pt idx="509">
                  <c:v>0.23</c:v>
                </c:pt>
                <c:pt idx="510">
                  <c:v>0.23</c:v>
                </c:pt>
                <c:pt idx="511">
                  <c:v>0.23</c:v>
                </c:pt>
                <c:pt idx="512">
                  <c:v>0.23</c:v>
                </c:pt>
                <c:pt idx="513">
                  <c:v>0.23</c:v>
                </c:pt>
                <c:pt idx="514">
                  <c:v>0.23</c:v>
                </c:pt>
                <c:pt idx="515">
                  <c:v>0.23</c:v>
                </c:pt>
                <c:pt idx="516">
                  <c:v>0.23</c:v>
                </c:pt>
                <c:pt idx="517">
                  <c:v>0.23</c:v>
                </c:pt>
                <c:pt idx="518">
                  <c:v>0.23</c:v>
                </c:pt>
                <c:pt idx="519">
                  <c:v>0.23</c:v>
                </c:pt>
                <c:pt idx="520">
                  <c:v>0.23</c:v>
                </c:pt>
                <c:pt idx="521">
                  <c:v>0.23</c:v>
                </c:pt>
                <c:pt idx="522">
                  <c:v>0.23</c:v>
                </c:pt>
                <c:pt idx="523">
                  <c:v>0.23</c:v>
                </c:pt>
                <c:pt idx="524">
                  <c:v>0.23</c:v>
                </c:pt>
                <c:pt idx="525">
                  <c:v>0.23</c:v>
                </c:pt>
                <c:pt idx="526">
                  <c:v>0.23</c:v>
                </c:pt>
                <c:pt idx="527">
                  <c:v>0.23</c:v>
                </c:pt>
                <c:pt idx="528">
                  <c:v>0.23</c:v>
                </c:pt>
                <c:pt idx="529">
                  <c:v>0.23</c:v>
                </c:pt>
                <c:pt idx="530">
                  <c:v>0.23</c:v>
                </c:pt>
                <c:pt idx="531">
                  <c:v>0.23</c:v>
                </c:pt>
                <c:pt idx="532">
                  <c:v>0.23</c:v>
                </c:pt>
                <c:pt idx="533">
                  <c:v>0.23</c:v>
                </c:pt>
                <c:pt idx="534">
                  <c:v>0.23</c:v>
                </c:pt>
                <c:pt idx="535">
                  <c:v>0.23</c:v>
                </c:pt>
                <c:pt idx="536">
                  <c:v>0.23</c:v>
                </c:pt>
                <c:pt idx="537">
                  <c:v>0.23</c:v>
                </c:pt>
                <c:pt idx="538">
                  <c:v>0.23</c:v>
                </c:pt>
                <c:pt idx="539">
                  <c:v>0.23</c:v>
                </c:pt>
                <c:pt idx="540">
                  <c:v>0.23</c:v>
                </c:pt>
                <c:pt idx="541">
                  <c:v>0.23</c:v>
                </c:pt>
                <c:pt idx="542">
                  <c:v>0.23</c:v>
                </c:pt>
                <c:pt idx="543">
                  <c:v>0.23</c:v>
                </c:pt>
                <c:pt idx="544">
                  <c:v>0.23</c:v>
                </c:pt>
                <c:pt idx="545">
                  <c:v>0.23</c:v>
                </c:pt>
                <c:pt idx="546">
                  <c:v>0.23</c:v>
                </c:pt>
                <c:pt idx="547">
                  <c:v>0.23</c:v>
                </c:pt>
                <c:pt idx="548">
                  <c:v>0.23</c:v>
                </c:pt>
                <c:pt idx="549">
                  <c:v>0.23</c:v>
                </c:pt>
                <c:pt idx="550">
                  <c:v>0.23</c:v>
                </c:pt>
                <c:pt idx="551">
                  <c:v>0.23</c:v>
                </c:pt>
                <c:pt idx="552">
                  <c:v>0.23</c:v>
                </c:pt>
                <c:pt idx="553">
                  <c:v>0.23</c:v>
                </c:pt>
                <c:pt idx="554">
                  <c:v>0.23</c:v>
                </c:pt>
                <c:pt idx="555">
                  <c:v>0.23</c:v>
                </c:pt>
                <c:pt idx="556">
                  <c:v>0.23</c:v>
                </c:pt>
                <c:pt idx="557">
                  <c:v>0.23</c:v>
                </c:pt>
                <c:pt idx="558">
                  <c:v>0.23</c:v>
                </c:pt>
                <c:pt idx="559">
                  <c:v>0.23</c:v>
                </c:pt>
                <c:pt idx="560">
                  <c:v>0.23</c:v>
                </c:pt>
                <c:pt idx="561">
                  <c:v>0.23</c:v>
                </c:pt>
                <c:pt idx="562">
                  <c:v>0.23</c:v>
                </c:pt>
                <c:pt idx="563">
                  <c:v>0.23</c:v>
                </c:pt>
                <c:pt idx="564">
                  <c:v>0.23</c:v>
                </c:pt>
                <c:pt idx="565">
                  <c:v>0.23</c:v>
                </c:pt>
                <c:pt idx="566">
                  <c:v>0.23</c:v>
                </c:pt>
                <c:pt idx="567">
                  <c:v>0.23</c:v>
                </c:pt>
                <c:pt idx="568">
                  <c:v>0.23</c:v>
                </c:pt>
                <c:pt idx="569">
                  <c:v>0.23</c:v>
                </c:pt>
                <c:pt idx="570">
                  <c:v>0.23</c:v>
                </c:pt>
                <c:pt idx="571">
                  <c:v>0.23</c:v>
                </c:pt>
                <c:pt idx="572">
                  <c:v>0.23</c:v>
                </c:pt>
                <c:pt idx="573">
                  <c:v>0.23</c:v>
                </c:pt>
                <c:pt idx="574">
                  <c:v>0.23</c:v>
                </c:pt>
                <c:pt idx="575">
                  <c:v>0.23</c:v>
                </c:pt>
                <c:pt idx="576">
                  <c:v>0.23</c:v>
                </c:pt>
                <c:pt idx="577">
                  <c:v>0.23</c:v>
                </c:pt>
                <c:pt idx="578">
                  <c:v>0.23</c:v>
                </c:pt>
                <c:pt idx="579">
                  <c:v>0.23</c:v>
                </c:pt>
                <c:pt idx="580">
                  <c:v>0.23</c:v>
                </c:pt>
                <c:pt idx="581">
                  <c:v>0.23</c:v>
                </c:pt>
                <c:pt idx="582">
                  <c:v>0.23</c:v>
                </c:pt>
                <c:pt idx="583">
                  <c:v>0.23</c:v>
                </c:pt>
                <c:pt idx="584">
                  <c:v>0.23</c:v>
                </c:pt>
                <c:pt idx="585">
                  <c:v>0.23</c:v>
                </c:pt>
                <c:pt idx="586">
                  <c:v>0.23</c:v>
                </c:pt>
                <c:pt idx="587">
                  <c:v>0.23</c:v>
                </c:pt>
                <c:pt idx="588">
                  <c:v>0.23</c:v>
                </c:pt>
                <c:pt idx="589">
                  <c:v>0.23</c:v>
                </c:pt>
                <c:pt idx="590">
                  <c:v>0.23</c:v>
                </c:pt>
                <c:pt idx="591">
                  <c:v>0.23</c:v>
                </c:pt>
                <c:pt idx="592">
                  <c:v>0.23</c:v>
                </c:pt>
                <c:pt idx="593">
                  <c:v>0.23</c:v>
                </c:pt>
                <c:pt idx="594">
                  <c:v>0.23</c:v>
                </c:pt>
                <c:pt idx="595">
                  <c:v>0.23</c:v>
                </c:pt>
                <c:pt idx="596">
                  <c:v>0.23</c:v>
                </c:pt>
                <c:pt idx="597">
                  <c:v>0.23</c:v>
                </c:pt>
                <c:pt idx="598">
                  <c:v>0.23</c:v>
                </c:pt>
                <c:pt idx="599">
                  <c:v>0.23</c:v>
                </c:pt>
                <c:pt idx="600">
                  <c:v>0.23</c:v>
                </c:pt>
                <c:pt idx="601">
                  <c:v>0.23</c:v>
                </c:pt>
                <c:pt idx="602">
                  <c:v>0.23</c:v>
                </c:pt>
                <c:pt idx="603">
                  <c:v>0.23</c:v>
                </c:pt>
                <c:pt idx="604">
                  <c:v>0.23</c:v>
                </c:pt>
                <c:pt idx="605">
                  <c:v>0.23</c:v>
                </c:pt>
                <c:pt idx="606">
                  <c:v>0.23</c:v>
                </c:pt>
                <c:pt idx="607">
                  <c:v>0.23</c:v>
                </c:pt>
                <c:pt idx="608">
                  <c:v>0.23</c:v>
                </c:pt>
                <c:pt idx="609">
                  <c:v>0.23</c:v>
                </c:pt>
                <c:pt idx="610">
                  <c:v>0.23</c:v>
                </c:pt>
                <c:pt idx="611">
                  <c:v>0.23</c:v>
                </c:pt>
                <c:pt idx="612">
                  <c:v>0.23</c:v>
                </c:pt>
                <c:pt idx="613">
                  <c:v>0.23</c:v>
                </c:pt>
                <c:pt idx="614">
                  <c:v>0.23</c:v>
                </c:pt>
                <c:pt idx="615">
                  <c:v>0.23</c:v>
                </c:pt>
                <c:pt idx="616">
                  <c:v>0.23</c:v>
                </c:pt>
                <c:pt idx="617">
                  <c:v>0.23</c:v>
                </c:pt>
                <c:pt idx="618">
                  <c:v>0.23</c:v>
                </c:pt>
                <c:pt idx="619">
                  <c:v>0.23</c:v>
                </c:pt>
                <c:pt idx="620">
                  <c:v>0.23</c:v>
                </c:pt>
                <c:pt idx="621">
                  <c:v>0.23</c:v>
                </c:pt>
                <c:pt idx="622">
                  <c:v>0.23</c:v>
                </c:pt>
                <c:pt idx="623">
                  <c:v>0.23</c:v>
                </c:pt>
                <c:pt idx="624">
                  <c:v>0.23</c:v>
                </c:pt>
                <c:pt idx="625">
                  <c:v>0.23</c:v>
                </c:pt>
                <c:pt idx="626">
                  <c:v>0.23</c:v>
                </c:pt>
                <c:pt idx="627">
                  <c:v>0.23</c:v>
                </c:pt>
                <c:pt idx="628">
                  <c:v>0.23</c:v>
                </c:pt>
                <c:pt idx="629">
                  <c:v>0.23</c:v>
                </c:pt>
                <c:pt idx="630">
                  <c:v>0.23</c:v>
                </c:pt>
                <c:pt idx="631">
                  <c:v>0.23</c:v>
                </c:pt>
                <c:pt idx="632">
                  <c:v>0.23</c:v>
                </c:pt>
                <c:pt idx="633">
                  <c:v>0.23</c:v>
                </c:pt>
                <c:pt idx="634">
                  <c:v>0.23</c:v>
                </c:pt>
                <c:pt idx="635">
                  <c:v>0.23</c:v>
                </c:pt>
                <c:pt idx="636">
                  <c:v>0.23</c:v>
                </c:pt>
                <c:pt idx="637">
                  <c:v>0.23</c:v>
                </c:pt>
                <c:pt idx="638">
                  <c:v>0.23</c:v>
                </c:pt>
                <c:pt idx="639">
                  <c:v>0.23</c:v>
                </c:pt>
                <c:pt idx="640">
                  <c:v>0.23</c:v>
                </c:pt>
                <c:pt idx="641">
                  <c:v>0.23</c:v>
                </c:pt>
                <c:pt idx="642">
                  <c:v>0.23</c:v>
                </c:pt>
                <c:pt idx="643">
                  <c:v>0.23</c:v>
                </c:pt>
                <c:pt idx="644">
                  <c:v>0.23</c:v>
                </c:pt>
                <c:pt idx="645">
                  <c:v>0.23</c:v>
                </c:pt>
                <c:pt idx="646">
                  <c:v>0.23</c:v>
                </c:pt>
                <c:pt idx="647">
                  <c:v>0.23</c:v>
                </c:pt>
                <c:pt idx="648">
                  <c:v>0.23</c:v>
                </c:pt>
                <c:pt idx="649">
                  <c:v>0.23</c:v>
                </c:pt>
                <c:pt idx="650">
                  <c:v>0.23</c:v>
                </c:pt>
                <c:pt idx="651">
                  <c:v>0.23</c:v>
                </c:pt>
                <c:pt idx="652">
                  <c:v>0.23</c:v>
                </c:pt>
                <c:pt idx="653">
                  <c:v>0.23</c:v>
                </c:pt>
                <c:pt idx="654">
                  <c:v>0.23</c:v>
                </c:pt>
                <c:pt idx="655">
                  <c:v>0.23</c:v>
                </c:pt>
                <c:pt idx="656">
                  <c:v>0.23</c:v>
                </c:pt>
                <c:pt idx="657">
                  <c:v>0.23</c:v>
                </c:pt>
                <c:pt idx="658">
                  <c:v>0.23</c:v>
                </c:pt>
                <c:pt idx="659">
                  <c:v>0.23</c:v>
                </c:pt>
                <c:pt idx="660">
                  <c:v>0.23</c:v>
                </c:pt>
                <c:pt idx="661">
                  <c:v>0.23</c:v>
                </c:pt>
                <c:pt idx="662">
                  <c:v>0.23</c:v>
                </c:pt>
                <c:pt idx="663">
                  <c:v>0.23</c:v>
                </c:pt>
                <c:pt idx="664">
                  <c:v>0.23</c:v>
                </c:pt>
                <c:pt idx="665">
                  <c:v>0.23</c:v>
                </c:pt>
                <c:pt idx="666">
                  <c:v>0.23</c:v>
                </c:pt>
                <c:pt idx="667">
                  <c:v>0.23</c:v>
                </c:pt>
                <c:pt idx="668">
                  <c:v>0.23</c:v>
                </c:pt>
                <c:pt idx="669">
                  <c:v>0.23</c:v>
                </c:pt>
                <c:pt idx="670">
                  <c:v>0.23</c:v>
                </c:pt>
                <c:pt idx="671">
                  <c:v>0.23</c:v>
                </c:pt>
                <c:pt idx="672">
                  <c:v>0.23</c:v>
                </c:pt>
                <c:pt idx="673">
                  <c:v>0.23</c:v>
                </c:pt>
                <c:pt idx="674">
                  <c:v>0.23</c:v>
                </c:pt>
                <c:pt idx="675">
                  <c:v>0.23</c:v>
                </c:pt>
                <c:pt idx="676">
                  <c:v>0.23</c:v>
                </c:pt>
                <c:pt idx="677">
                  <c:v>0.23</c:v>
                </c:pt>
                <c:pt idx="678">
                  <c:v>0.23</c:v>
                </c:pt>
                <c:pt idx="679">
                  <c:v>0.23</c:v>
                </c:pt>
                <c:pt idx="680">
                  <c:v>0.23</c:v>
                </c:pt>
                <c:pt idx="681">
                  <c:v>0.23</c:v>
                </c:pt>
                <c:pt idx="682">
                  <c:v>0.23</c:v>
                </c:pt>
                <c:pt idx="683">
                  <c:v>0.23</c:v>
                </c:pt>
                <c:pt idx="684">
                  <c:v>0.23</c:v>
                </c:pt>
                <c:pt idx="685">
                  <c:v>0.23</c:v>
                </c:pt>
                <c:pt idx="686">
                  <c:v>0.23</c:v>
                </c:pt>
                <c:pt idx="687">
                  <c:v>0.23</c:v>
                </c:pt>
                <c:pt idx="688">
                  <c:v>0.23</c:v>
                </c:pt>
                <c:pt idx="689">
                  <c:v>0.23</c:v>
                </c:pt>
                <c:pt idx="690">
                  <c:v>0.23</c:v>
                </c:pt>
                <c:pt idx="691">
                  <c:v>0.23</c:v>
                </c:pt>
                <c:pt idx="692">
                  <c:v>0.23</c:v>
                </c:pt>
                <c:pt idx="693">
                  <c:v>0.23</c:v>
                </c:pt>
                <c:pt idx="694">
                  <c:v>0.23</c:v>
                </c:pt>
                <c:pt idx="695">
                  <c:v>0.23</c:v>
                </c:pt>
                <c:pt idx="696">
                  <c:v>0.23</c:v>
                </c:pt>
                <c:pt idx="697">
                  <c:v>0.23</c:v>
                </c:pt>
                <c:pt idx="698">
                  <c:v>0.23</c:v>
                </c:pt>
                <c:pt idx="699">
                  <c:v>0.23</c:v>
                </c:pt>
                <c:pt idx="700">
                  <c:v>0.23</c:v>
                </c:pt>
                <c:pt idx="701">
                  <c:v>0.23</c:v>
                </c:pt>
                <c:pt idx="702">
                  <c:v>0.23</c:v>
                </c:pt>
                <c:pt idx="703">
                  <c:v>0.23</c:v>
                </c:pt>
                <c:pt idx="704">
                  <c:v>0.23</c:v>
                </c:pt>
                <c:pt idx="705">
                  <c:v>0.23</c:v>
                </c:pt>
                <c:pt idx="706">
                  <c:v>0.23</c:v>
                </c:pt>
                <c:pt idx="707">
                  <c:v>0.23</c:v>
                </c:pt>
                <c:pt idx="708">
                  <c:v>0.23</c:v>
                </c:pt>
                <c:pt idx="709">
                  <c:v>0.23</c:v>
                </c:pt>
                <c:pt idx="710">
                  <c:v>0.23</c:v>
                </c:pt>
                <c:pt idx="711">
                  <c:v>0.23</c:v>
                </c:pt>
                <c:pt idx="712">
                  <c:v>0.23</c:v>
                </c:pt>
                <c:pt idx="713">
                  <c:v>0.23</c:v>
                </c:pt>
                <c:pt idx="714">
                  <c:v>0.23</c:v>
                </c:pt>
                <c:pt idx="715">
                  <c:v>0.23</c:v>
                </c:pt>
                <c:pt idx="716">
                  <c:v>0.23</c:v>
                </c:pt>
                <c:pt idx="717">
                  <c:v>0.23</c:v>
                </c:pt>
                <c:pt idx="718">
                  <c:v>0.23</c:v>
                </c:pt>
                <c:pt idx="719">
                  <c:v>0.23</c:v>
                </c:pt>
                <c:pt idx="720">
                  <c:v>0.23</c:v>
                </c:pt>
                <c:pt idx="721">
                  <c:v>0.23</c:v>
                </c:pt>
                <c:pt idx="722">
                  <c:v>0.23</c:v>
                </c:pt>
                <c:pt idx="723">
                  <c:v>0.23</c:v>
                </c:pt>
                <c:pt idx="724">
                  <c:v>0.23</c:v>
                </c:pt>
                <c:pt idx="725">
                  <c:v>0.23</c:v>
                </c:pt>
                <c:pt idx="726">
                  <c:v>0.23</c:v>
                </c:pt>
                <c:pt idx="727">
                  <c:v>0.23</c:v>
                </c:pt>
                <c:pt idx="728">
                  <c:v>0.23</c:v>
                </c:pt>
                <c:pt idx="729">
                  <c:v>0.23</c:v>
                </c:pt>
                <c:pt idx="730">
                  <c:v>0.23</c:v>
                </c:pt>
                <c:pt idx="731">
                  <c:v>0.23</c:v>
                </c:pt>
                <c:pt idx="732">
                  <c:v>0.23</c:v>
                </c:pt>
                <c:pt idx="733">
                  <c:v>0.23</c:v>
                </c:pt>
                <c:pt idx="734">
                  <c:v>0.23</c:v>
                </c:pt>
                <c:pt idx="735">
                  <c:v>0.23</c:v>
                </c:pt>
                <c:pt idx="736">
                  <c:v>0.23</c:v>
                </c:pt>
                <c:pt idx="737">
                  <c:v>0.23</c:v>
                </c:pt>
                <c:pt idx="738">
                  <c:v>0.23</c:v>
                </c:pt>
                <c:pt idx="739">
                  <c:v>0.23</c:v>
                </c:pt>
                <c:pt idx="740">
                  <c:v>0.23</c:v>
                </c:pt>
                <c:pt idx="741">
                  <c:v>0.23</c:v>
                </c:pt>
                <c:pt idx="742">
                  <c:v>0.23</c:v>
                </c:pt>
                <c:pt idx="743">
                  <c:v>0.23</c:v>
                </c:pt>
                <c:pt idx="744">
                  <c:v>0.23</c:v>
                </c:pt>
                <c:pt idx="745">
                  <c:v>0.23</c:v>
                </c:pt>
                <c:pt idx="746">
                  <c:v>0.23</c:v>
                </c:pt>
                <c:pt idx="747">
                  <c:v>0.23</c:v>
                </c:pt>
                <c:pt idx="748">
                  <c:v>0.23</c:v>
                </c:pt>
                <c:pt idx="749">
                  <c:v>0.23</c:v>
                </c:pt>
                <c:pt idx="750">
                  <c:v>0.23</c:v>
                </c:pt>
                <c:pt idx="751">
                  <c:v>0.23</c:v>
                </c:pt>
                <c:pt idx="752">
                  <c:v>0.23</c:v>
                </c:pt>
                <c:pt idx="753">
                  <c:v>0.23</c:v>
                </c:pt>
                <c:pt idx="754">
                  <c:v>0.23</c:v>
                </c:pt>
                <c:pt idx="755">
                  <c:v>0.23</c:v>
                </c:pt>
                <c:pt idx="756">
                  <c:v>0.23</c:v>
                </c:pt>
                <c:pt idx="757">
                  <c:v>0.23</c:v>
                </c:pt>
                <c:pt idx="758">
                  <c:v>0.23</c:v>
                </c:pt>
                <c:pt idx="759">
                  <c:v>0.23</c:v>
                </c:pt>
                <c:pt idx="760">
                  <c:v>0.23</c:v>
                </c:pt>
                <c:pt idx="761">
                  <c:v>0.23</c:v>
                </c:pt>
                <c:pt idx="762">
                  <c:v>0.23</c:v>
                </c:pt>
                <c:pt idx="763">
                  <c:v>0.23</c:v>
                </c:pt>
                <c:pt idx="764">
                  <c:v>0.23</c:v>
                </c:pt>
                <c:pt idx="765">
                  <c:v>0.23</c:v>
                </c:pt>
                <c:pt idx="766">
                  <c:v>0.23</c:v>
                </c:pt>
                <c:pt idx="767">
                  <c:v>0.23</c:v>
                </c:pt>
                <c:pt idx="768">
                  <c:v>0.23</c:v>
                </c:pt>
                <c:pt idx="769">
                  <c:v>0.23</c:v>
                </c:pt>
                <c:pt idx="770">
                  <c:v>0.23</c:v>
                </c:pt>
                <c:pt idx="771">
                  <c:v>0.23</c:v>
                </c:pt>
                <c:pt idx="772">
                  <c:v>0.23</c:v>
                </c:pt>
                <c:pt idx="773">
                  <c:v>0.23</c:v>
                </c:pt>
                <c:pt idx="774">
                  <c:v>0.23</c:v>
                </c:pt>
                <c:pt idx="775">
                  <c:v>0.23</c:v>
                </c:pt>
                <c:pt idx="776">
                  <c:v>0.23</c:v>
                </c:pt>
                <c:pt idx="777">
                  <c:v>0.23</c:v>
                </c:pt>
                <c:pt idx="778">
                  <c:v>0.23</c:v>
                </c:pt>
                <c:pt idx="779">
                  <c:v>0.23</c:v>
                </c:pt>
                <c:pt idx="780">
                  <c:v>0.23</c:v>
                </c:pt>
                <c:pt idx="781">
                  <c:v>0.23</c:v>
                </c:pt>
                <c:pt idx="782">
                  <c:v>0.23</c:v>
                </c:pt>
                <c:pt idx="783">
                  <c:v>0.23</c:v>
                </c:pt>
                <c:pt idx="784">
                  <c:v>0.23</c:v>
                </c:pt>
                <c:pt idx="785">
                  <c:v>0.23</c:v>
                </c:pt>
                <c:pt idx="786">
                  <c:v>0.23</c:v>
                </c:pt>
                <c:pt idx="787">
                  <c:v>0.23</c:v>
                </c:pt>
                <c:pt idx="788">
                  <c:v>0.23</c:v>
                </c:pt>
                <c:pt idx="789">
                  <c:v>0.23</c:v>
                </c:pt>
                <c:pt idx="790">
                  <c:v>0.23</c:v>
                </c:pt>
                <c:pt idx="791">
                  <c:v>0.23</c:v>
                </c:pt>
                <c:pt idx="792">
                  <c:v>0.23</c:v>
                </c:pt>
                <c:pt idx="793">
                  <c:v>0.23</c:v>
                </c:pt>
                <c:pt idx="794">
                  <c:v>0.23</c:v>
                </c:pt>
                <c:pt idx="795">
                  <c:v>0.23</c:v>
                </c:pt>
                <c:pt idx="796">
                  <c:v>0.23</c:v>
                </c:pt>
                <c:pt idx="797">
                  <c:v>0.23</c:v>
                </c:pt>
                <c:pt idx="798">
                  <c:v>0.23</c:v>
                </c:pt>
                <c:pt idx="799">
                  <c:v>0.23</c:v>
                </c:pt>
                <c:pt idx="800">
                  <c:v>0.23</c:v>
                </c:pt>
                <c:pt idx="801">
                  <c:v>0.23</c:v>
                </c:pt>
                <c:pt idx="802">
                  <c:v>0.23</c:v>
                </c:pt>
                <c:pt idx="803">
                  <c:v>0.23</c:v>
                </c:pt>
                <c:pt idx="804">
                  <c:v>0.23</c:v>
                </c:pt>
                <c:pt idx="805">
                  <c:v>0.23</c:v>
                </c:pt>
                <c:pt idx="806">
                  <c:v>0.23</c:v>
                </c:pt>
                <c:pt idx="807">
                  <c:v>0.23</c:v>
                </c:pt>
                <c:pt idx="808">
                  <c:v>0.23</c:v>
                </c:pt>
                <c:pt idx="809">
                  <c:v>0.23</c:v>
                </c:pt>
                <c:pt idx="810">
                  <c:v>0.23</c:v>
                </c:pt>
                <c:pt idx="811">
                  <c:v>0.23</c:v>
                </c:pt>
                <c:pt idx="812">
                  <c:v>0.23</c:v>
                </c:pt>
                <c:pt idx="813">
                  <c:v>0.23</c:v>
                </c:pt>
                <c:pt idx="814">
                  <c:v>0.23</c:v>
                </c:pt>
                <c:pt idx="815">
                  <c:v>0.23</c:v>
                </c:pt>
                <c:pt idx="816">
                  <c:v>0.23</c:v>
                </c:pt>
                <c:pt idx="817">
                  <c:v>0.23</c:v>
                </c:pt>
                <c:pt idx="818">
                  <c:v>0.23</c:v>
                </c:pt>
                <c:pt idx="819">
                  <c:v>0.23</c:v>
                </c:pt>
                <c:pt idx="820">
                  <c:v>0.23</c:v>
                </c:pt>
                <c:pt idx="821">
                  <c:v>0.23</c:v>
                </c:pt>
                <c:pt idx="822">
                  <c:v>0.23</c:v>
                </c:pt>
                <c:pt idx="823">
                  <c:v>0.23</c:v>
                </c:pt>
                <c:pt idx="824">
                  <c:v>0.23</c:v>
                </c:pt>
                <c:pt idx="825">
                  <c:v>0.23</c:v>
                </c:pt>
                <c:pt idx="826">
                  <c:v>0.23</c:v>
                </c:pt>
                <c:pt idx="827">
                  <c:v>0.23</c:v>
                </c:pt>
                <c:pt idx="828">
                  <c:v>0.23</c:v>
                </c:pt>
                <c:pt idx="829">
                  <c:v>0.23</c:v>
                </c:pt>
                <c:pt idx="830">
                  <c:v>0.23</c:v>
                </c:pt>
                <c:pt idx="831">
                  <c:v>0.23</c:v>
                </c:pt>
                <c:pt idx="832">
                  <c:v>0.23</c:v>
                </c:pt>
                <c:pt idx="833">
                  <c:v>0.23</c:v>
                </c:pt>
                <c:pt idx="834">
                  <c:v>0.23</c:v>
                </c:pt>
                <c:pt idx="835">
                  <c:v>0.23</c:v>
                </c:pt>
                <c:pt idx="836">
                  <c:v>0.23</c:v>
                </c:pt>
                <c:pt idx="837">
                  <c:v>0.23</c:v>
                </c:pt>
                <c:pt idx="838">
                  <c:v>0.23</c:v>
                </c:pt>
                <c:pt idx="839">
                  <c:v>0.23</c:v>
                </c:pt>
                <c:pt idx="840">
                  <c:v>0.23</c:v>
                </c:pt>
                <c:pt idx="841">
                  <c:v>0.23</c:v>
                </c:pt>
                <c:pt idx="842">
                  <c:v>0.23</c:v>
                </c:pt>
                <c:pt idx="843">
                  <c:v>0.23</c:v>
                </c:pt>
                <c:pt idx="844">
                  <c:v>0.23</c:v>
                </c:pt>
                <c:pt idx="845">
                  <c:v>0.23</c:v>
                </c:pt>
                <c:pt idx="846">
                  <c:v>0.23</c:v>
                </c:pt>
                <c:pt idx="847">
                  <c:v>0.23</c:v>
                </c:pt>
                <c:pt idx="848">
                  <c:v>0.23</c:v>
                </c:pt>
                <c:pt idx="849">
                  <c:v>0.23</c:v>
                </c:pt>
                <c:pt idx="850">
                  <c:v>0.23</c:v>
                </c:pt>
                <c:pt idx="851">
                  <c:v>0.23</c:v>
                </c:pt>
                <c:pt idx="852">
                  <c:v>0.23</c:v>
                </c:pt>
                <c:pt idx="853">
                  <c:v>0.23</c:v>
                </c:pt>
                <c:pt idx="854">
                  <c:v>0.23</c:v>
                </c:pt>
                <c:pt idx="855">
                  <c:v>0.23</c:v>
                </c:pt>
                <c:pt idx="856">
                  <c:v>0.23</c:v>
                </c:pt>
                <c:pt idx="857">
                  <c:v>0.23</c:v>
                </c:pt>
                <c:pt idx="858">
                  <c:v>0.23</c:v>
                </c:pt>
                <c:pt idx="859">
                  <c:v>0.23</c:v>
                </c:pt>
                <c:pt idx="860">
                  <c:v>0.23</c:v>
                </c:pt>
                <c:pt idx="861">
                  <c:v>0.23</c:v>
                </c:pt>
                <c:pt idx="862">
                  <c:v>0.23</c:v>
                </c:pt>
                <c:pt idx="863">
                  <c:v>0.23</c:v>
                </c:pt>
                <c:pt idx="864">
                  <c:v>0.23</c:v>
                </c:pt>
                <c:pt idx="865">
                  <c:v>0.23</c:v>
                </c:pt>
                <c:pt idx="866">
                  <c:v>0.23</c:v>
                </c:pt>
                <c:pt idx="867">
                  <c:v>0.23</c:v>
                </c:pt>
                <c:pt idx="868">
                  <c:v>0.23</c:v>
                </c:pt>
                <c:pt idx="869">
                  <c:v>0.23</c:v>
                </c:pt>
                <c:pt idx="870">
                  <c:v>0.23</c:v>
                </c:pt>
                <c:pt idx="871">
                  <c:v>0.23</c:v>
                </c:pt>
                <c:pt idx="872">
                  <c:v>0.23</c:v>
                </c:pt>
                <c:pt idx="873">
                  <c:v>0.23</c:v>
                </c:pt>
                <c:pt idx="874">
                  <c:v>0.23</c:v>
                </c:pt>
                <c:pt idx="875">
                  <c:v>0.23</c:v>
                </c:pt>
                <c:pt idx="876">
                  <c:v>0.23</c:v>
                </c:pt>
                <c:pt idx="877">
                  <c:v>0.23</c:v>
                </c:pt>
                <c:pt idx="878">
                  <c:v>0.23</c:v>
                </c:pt>
                <c:pt idx="879">
                  <c:v>0.23</c:v>
                </c:pt>
                <c:pt idx="880">
                  <c:v>0.23</c:v>
                </c:pt>
                <c:pt idx="881">
                  <c:v>0.23</c:v>
                </c:pt>
                <c:pt idx="882">
                  <c:v>0.23</c:v>
                </c:pt>
                <c:pt idx="883">
                  <c:v>0.23</c:v>
                </c:pt>
                <c:pt idx="884">
                  <c:v>0.23</c:v>
                </c:pt>
                <c:pt idx="885">
                  <c:v>0.23</c:v>
                </c:pt>
                <c:pt idx="886">
                  <c:v>0.23</c:v>
                </c:pt>
                <c:pt idx="887">
                  <c:v>0.23</c:v>
                </c:pt>
                <c:pt idx="888">
                  <c:v>0.23</c:v>
                </c:pt>
                <c:pt idx="889">
                  <c:v>0.23</c:v>
                </c:pt>
                <c:pt idx="890">
                  <c:v>0.23</c:v>
                </c:pt>
                <c:pt idx="891">
                  <c:v>0.23</c:v>
                </c:pt>
                <c:pt idx="892">
                  <c:v>0.23</c:v>
                </c:pt>
                <c:pt idx="893">
                  <c:v>0.23</c:v>
                </c:pt>
                <c:pt idx="894">
                  <c:v>0.23</c:v>
                </c:pt>
                <c:pt idx="895">
                  <c:v>0.23</c:v>
                </c:pt>
                <c:pt idx="896">
                  <c:v>0.23</c:v>
                </c:pt>
                <c:pt idx="897">
                  <c:v>0.23</c:v>
                </c:pt>
                <c:pt idx="898">
                  <c:v>0.23</c:v>
                </c:pt>
                <c:pt idx="899">
                  <c:v>0.23</c:v>
                </c:pt>
                <c:pt idx="900">
                  <c:v>0.23</c:v>
                </c:pt>
                <c:pt idx="901">
                  <c:v>0.23</c:v>
                </c:pt>
                <c:pt idx="902">
                  <c:v>0.23</c:v>
                </c:pt>
                <c:pt idx="903">
                  <c:v>0.23</c:v>
                </c:pt>
                <c:pt idx="904">
                  <c:v>0.23</c:v>
                </c:pt>
                <c:pt idx="905">
                  <c:v>0.23</c:v>
                </c:pt>
                <c:pt idx="906">
                  <c:v>0.23</c:v>
                </c:pt>
                <c:pt idx="907">
                  <c:v>0.23</c:v>
                </c:pt>
                <c:pt idx="908">
                  <c:v>0.23</c:v>
                </c:pt>
                <c:pt idx="909">
                  <c:v>0.23</c:v>
                </c:pt>
                <c:pt idx="910">
                  <c:v>0.23</c:v>
                </c:pt>
                <c:pt idx="911">
                  <c:v>0.23</c:v>
                </c:pt>
                <c:pt idx="912">
                  <c:v>0.23</c:v>
                </c:pt>
                <c:pt idx="913">
                  <c:v>0.23</c:v>
                </c:pt>
                <c:pt idx="914">
                  <c:v>0.23</c:v>
                </c:pt>
                <c:pt idx="915">
                  <c:v>0.23</c:v>
                </c:pt>
                <c:pt idx="916">
                  <c:v>0.23</c:v>
                </c:pt>
                <c:pt idx="917">
                  <c:v>0.23</c:v>
                </c:pt>
                <c:pt idx="918">
                  <c:v>0.23</c:v>
                </c:pt>
                <c:pt idx="919">
                  <c:v>0.23</c:v>
                </c:pt>
                <c:pt idx="920">
                  <c:v>0.23</c:v>
                </c:pt>
                <c:pt idx="921">
                  <c:v>0.23</c:v>
                </c:pt>
                <c:pt idx="922">
                  <c:v>0.23</c:v>
                </c:pt>
                <c:pt idx="923">
                  <c:v>0.23</c:v>
                </c:pt>
                <c:pt idx="924">
                  <c:v>0.23</c:v>
                </c:pt>
                <c:pt idx="925">
                  <c:v>0.23</c:v>
                </c:pt>
                <c:pt idx="926">
                  <c:v>0.23</c:v>
                </c:pt>
                <c:pt idx="927">
                  <c:v>0.23</c:v>
                </c:pt>
                <c:pt idx="928">
                  <c:v>0.23</c:v>
                </c:pt>
                <c:pt idx="929">
                  <c:v>0.23</c:v>
                </c:pt>
                <c:pt idx="930">
                  <c:v>0.23</c:v>
                </c:pt>
                <c:pt idx="931">
                  <c:v>0.23</c:v>
                </c:pt>
                <c:pt idx="932">
                  <c:v>0.23</c:v>
                </c:pt>
                <c:pt idx="933">
                  <c:v>0.23</c:v>
                </c:pt>
                <c:pt idx="934">
                  <c:v>0.23</c:v>
                </c:pt>
                <c:pt idx="935">
                  <c:v>0.23</c:v>
                </c:pt>
                <c:pt idx="936">
                  <c:v>0.23</c:v>
                </c:pt>
                <c:pt idx="937">
                  <c:v>0.23</c:v>
                </c:pt>
                <c:pt idx="938">
                  <c:v>0.23</c:v>
                </c:pt>
                <c:pt idx="939">
                  <c:v>0.23</c:v>
                </c:pt>
                <c:pt idx="940">
                  <c:v>0.23</c:v>
                </c:pt>
                <c:pt idx="941">
                  <c:v>0.23</c:v>
                </c:pt>
                <c:pt idx="942">
                  <c:v>0.23</c:v>
                </c:pt>
                <c:pt idx="943">
                  <c:v>0.23</c:v>
                </c:pt>
                <c:pt idx="944">
                  <c:v>0.23</c:v>
                </c:pt>
                <c:pt idx="945">
                  <c:v>0.23</c:v>
                </c:pt>
                <c:pt idx="946">
                  <c:v>0.23</c:v>
                </c:pt>
                <c:pt idx="947">
                  <c:v>0.23</c:v>
                </c:pt>
                <c:pt idx="948">
                  <c:v>0.23</c:v>
                </c:pt>
                <c:pt idx="949">
                  <c:v>0.23</c:v>
                </c:pt>
                <c:pt idx="950">
                  <c:v>0.23</c:v>
                </c:pt>
                <c:pt idx="951">
                  <c:v>0.23</c:v>
                </c:pt>
                <c:pt idx="952">
                  <c:v>0.23</c:v>
                </c:pt>
                <c:pt idx="953">
                  <c:v>0.23</c:v>
                </c:pt>
                <c:pt idx="954">
                  <c:v>0.23</c:v>
                </c:pt>
                <c:pt idx="955">
                  <c:v>0.23</c:v>
                </c:pt>
                <c:pt idx="956">
                  <c:v>0.23</c:v>
                </c:pt>
                <c:pt idx="957">
                  <c:v>0.23</c:v>
                </c:pt>
                <c:pt idx="958">
                  <c:v>0.23</c:v>
                </c:pt>
                <c:pt idx="959">
                  <c:v>0.23</c:v>
                </c:pt>
                <c:pt idx="960">
                  <c:v>0.23</c:v>
                </c:pt>
                <c:pt idx="961">
                  <c:v>0.23</c:v>
                </c:pt>
                <c:pt idx="962">
                  <c:v>0.23</c:v>
                </c:pt>
                <c:pt idx="963">
                  <c:v>0.23</c:v>
                </c:pt>
                <c:pt idx="964">
                  <c:v>0.23</c:v>
                </c:pt>
                <c:pt idx="965">
                  <c:v>0.23</c:v>
                </c:pt>
                <c:pt idx="966">
                  <c:v>0.23</c:v>
                </c:pt>
                <c:pt idx="967">
                  <c:v>0.23</c:v>
                </c:pt>
                <c:pt idx="968">
                  <c:v>0.23</c:v>
                </c:pt>
                <c:pt idx="969">
                  <c:v>0.23</c:v>
                </c:pt>
                <c:pt idx="970">
                  <c:v>0.23</c:v>
                </c:pt>
                <c:pt idx="971">
                  <c:v>0.23</c:v>
                </c:pt>
                <c:pt idx="972">
                  <c:v>0.23</c:v>
                </c:pt>
                <c:pt idx="973">
                  <c:v>0.23</c:v>
                </c:pt>
                <c:pt idx="974">
                  <c:v>0.23</c:v>
                </c:pt>
                <c:pt idx="975">
                  <c:v>0.23</c:v>
                </c:pt>
                <c:pt idx="976">
                  <c:v>0.23</c:v>
                </c:pt>
                <c:pt idx="977">
                  <c:v>0.23</c:v>
                </c:pt>
                <c:pt idx="978">
                  <c:v>0.23</c:v>
                </c:pt>
                <c:pt idx="979">
                  <c:v>0.23</c:v>
                </c:pt>
                <c:pt idx="980">
                  <c:v>0.23</c:v>
                </c:pt>
                <c:pt idx="981">
                  <c:v>0.23</c:v>
                </c:pt>
                <c:pt idx="982">
                  <c:v>0.23</c:v>
                </c:pt>
                <c:pt idx="983">
                  <c:v>0.23</c:v>
                </c:pt>
                <c:pt idx="984">
                  <c:v>0.23</c:v>
                </c:pt>
                <c:pt idx="985">
                  <c:v>0.23</c:v>
                </c:pt>
                <c:pt idx="986">
                  <c:v>0.23</c:v>
                </c:pt>
                <c:pt idx="987">
                  <c:v>0.23</c:v>
                </c:pt>
                <c:pt idx="988">
                  <c:v>0.23</c:v>
                </c:pt>
                <c:pt idx="989">
                  <c:v>0.23</c:v>
                </c:pt>
                <c:pt idx="990">
                  <c:v>0.23</c:v>
                </c:pt>
                <c:pt idx="991">
                  <c:v>0.23</c:v>
                </c:pt>
                <c:pt idx="992">
                  <c:v>0.23</c:v>
                </c:pt>
                <c:pt idx="993">
                  <c:v>0.23</c:v>
                </c:pt>
                <c:pt idx="994">
                  <c:v>0.23</c:v>
                </c:pt>
                <c:pt idx="995">
                  <c:v>0.23</c:v>
                </c:pt>
                <c:pt idx="996">
                  <c:v>0.23</c:v>
                </c:pt>
                <c:pt idx="997">
                  <c:v>0.23</c:v>
                </c:pt>
                <c:pt idx="998">
                  <c:v>0.23</c:v>
                </c:pt>
                <c:pt idx="999">
                  <c:v>0.23</c:v>
                </c:pt>
                <c:pt idx="1000">
                  <c:v>0.23</c:v>
                </c:pt>
                <c:pt idx="1001">
                  <c:v>0.23</c:v>
                </c:pt>
                <c:pt idx="1002">
                  <c:v>0.23</c:v>
                </c:pt>
                <c:pt idx="1003">
                  <c:v>0.23</c:v>
                </c:pt>
                <c:pt idx="1004">
                  <c:v>0.23</c:v>
                </c:pt>
                <c:pt idx="1005">
                  <c:v>0.23</c:v>
                </c:pt>
                <c:pt idx="1006">
                  <c:v>0.23</c:v>
                </c:pt>
                <c:pt idx="1007">
                  <c:v>0.23</c:v>
                </c:pt>
                <c:pt idx="1008">
                  <c:v>0.23</c:v>
                </c:pt>
                <c:pt idx="1009">
                  <c:v>0.23</c:v>
                </c:pt>
                <c:pt idx="1010">
                  <c:v>0.23</c:v>
                </c:pt>
                <c:pt idx="1011">
                  <c:v>0.23</c:v>
                </c:pt>
                <c:pt idx="1012">
                  <c:v>0.23</c:v>
                </c:pt>
                <c:pt idx="1013">
                  <c:v>0.23</c:v>
                </c:pt>
                <c:pt idx="1014">
                  <c:v>0.23</c:v>
                </c:pt>
                <c:pt idx="1015">
                  <c:v>0.23</c:v>
                </c:pt>
                <c:pt idx="1016">
                  <c:v>0.23</c:v>
                </c:pt>
                <c:pt idx="1017">
                  <c:v>0.23</c:v>
                </c:pt>
                <c:pt idx="1018">
                  <c:v>0.23</c:v>
                </c:pt>
                <c:pt idx="1019">
                  <c:v>0.23</c:v>
                </c:pt>
                <c:pt idx="1020">
                  <c:v>0.23</c:v>
                </c:pt>
                <c:pt idx="1021">
                  <c:v>0.23</c:v>
                </c:pt>
                <c:pt idx="1022">
                  <c:v>0.23</c:v>
                </c:pt>
                <c:pt idx="1023">
                  <c:v>0.23</c:v>
                </c:pt>
                <c:pt idx="1024">
                  <c:v>0.23</c:v>
                </c:pt>
                <c:pt idx="1025">
                  <c:v>0.23</c:v>
                </c:pt>
                <c:pt idx="1026">
                  <c:v>0.23</c:v>
                </c:pt>
                <c:pt idx="1027">
                  <c:v>0.23</c:v>
                </c:pt>
                <c:pt idx="1028">
                  <c:v>0.23</c:v>
                </c:pt>
                <c:pt idx="1029">
                  <c:v>0.23</c:v>
                </c:pt>
                <c:pt idx="1030">
                  <c:v>0.23</c:v>
                </c:pt>
                <c:pt idx="1031">
                  <c:v>0.23</c:v>
                </c:pt>
                <c:pt idx="1032">
                  <c:v>0.23</c:v>
                </c:pt>
                <c:pt idx="1033">
                  <c:v>0.23</c:v>
                </c:pt>
                <c:pt idx="1034">
                  <c:v>0.23</c:v>
                </c:pt>
                <c:pt idx="1035">
                  <c:v>0.23</c:v>
                </c:pt>
                <c:pt idx="1036">
                  <c:v>0.23</c:v>
                </c:pt>
                <c:pt idx="1037">
                  <c:v>0.23</c:v>
                </c:pt>
                <c:pt idx="1038">
                  <c:v>0.23</c:v>
                </c:pt>
                <c:pt idx="1039">
                  <c:v>0.23</c:v>
                </c:pt>
                <c:pt idx="1040">
                  <c:v>0.23</c:v>
                </c:pt>
                <c:pt idx="1041">
                  <c:v>0.23</c:v>
                </c:pt>
                <c:pt idx="1042">
                  <c:v>0.23</c:v>
                </c:pt>
                <c:pt idx="1043">
                  <c:v>0.23</c:v>
                </c:pt>
                <c:pt idx="1044">
                  <c:v>0.23</c:v>
                </c:pt>
                <c:pt idx="1045">
                  <c:v>0.23</c:v>
                </c:pt>
                <c:pt idx="1046">
                  <c:v>0.23</c:v>
                </c:pt>
                <c:pt idx="1047">
                  <c:v>0.23</c:v>
                </c:pt>
                <c:pt idx="1048">
                  <c:v>0.23</c:v>
                </c:pt>
                <c:pt idx="1049">
                  <c:v>0.23</c:v>
                </c:pt>
                <c:pt idx="1050">
                  <c:v>0.23</c:v>
                </c:pt>
                <c:pt idx="1051">
                  <c:v>0.23</c:v>
                </c:pt>
                <c:pt idx="1052">
                  <c:v>0.23</c:v>
                </c:pt>
                <c:pt idx="1053">
                  <c:v>0.23</c:v>
                </c:pt>
                <c:pt idx="1054">
                  <c:v>0.23</c:v>
                </c:pt>
                <c:pt idx="1055">
                  <c:v>0.23</c:v>
                </c:pt>
                <c:pt idx="1056">
                  <c:v>0.23</c:v>
                </c:pt>
                <c:pt idx="1057">
                  <c:v>0.23</c:v>
                </c:pt>
                <c:pt idx="1058">
                  <c:v>0.23</c:v>
                </c:pt>
                <c:pt idx="1059">
                  <c:v>0.23</c:v>
                </c:pt>
                <c:pt idx="1060">
                  <c:v>0.23</c:v>
                </c:pt>
                <c:pt idx="1061">
                  <c:v>0.23</c:v>
                </c:pt>
                <c:pt idx="1062">
                  <c:v>0.23</c:v>
                </c:pt>
                <c:pt idx="1063">
                  <c:v>0.23</c:v>
                </c:pt>
                <c:pt idx="1064">
                  <c:v>0.23</c:v>
                </c:pt>
                <c:pt idx="1065">
                  <c:v>0.23</c:v>
                </c:pt>
                <c:pt idx="1066">
                  <c:v>0.23</c:v>
                </c:pt>
                <c:pt idx="1067">
                  <c:v>0.23</c:v>
                </c:pt>
                <c:pt idx="1068">
                  <c:v>0.23</c:v>
                </c:pt>
                <c:pt idx="1069">
                  <c:v>0.23</c:v>
                </c:pt>
                <c:pt idx="1070">
                  <c:v>0.23</c:v>
                </c:pt>
                <c:pt idx="1071">
                  <c:v>0.23</c:v>
                </c:pt>
                <c:pt idx="1072">
                  <c:v>0.23</c:v>
                </c:pt>
                <c:pt idx="1073">
                  <c:v>0.23</c:v>
                </c:pt>
                <c:pt idx="1074">
                  <c:v>0.23</c:v>
                </c:pt>
                <c:pt idx="1075">
                  <c:v>0.23</c:v>
                </c:pt>
                <c:pt idx="1076">
                  <c:v>0.23</c:v>
                </c:pt>
                <c:pt idx="1077">
                  <c:v>0.23</c:v>
                </c:pt>
                <c:pt idx="1078">
                  <c:v>0.23</c:v>
                </c:pt>
                <c:pt idx="1079">
                  <c:v>0.23</c:v>
                </c:pt>
                <c:pt idx="1080">
                  <c:v>0.23</c:v>
                </c:pt>
                <c:pt idx="1081">
                  <c:v>0.23</c:v>
                </c:pt>
                <c:pt idx="1082">
                  <c:v>0.23</c:v>
                </c:pt>
                <c:pt idx="1083">
                  <c:v>0.23</c:v>
                </c:pt>
                <c:pt idx="1084">
                  <c:v>0.23</c:v>
                </c:pt>
                <c:pt idx="1085">
                  <c:v>0.23</c:v>
                </c:pt>
                <c:pt idx="1086">
                  <c:v>0.23</c:v>
                </c:pt>
                <c:pt idx="1087">
                  <c:v>0.23</c:v>
                </c:pt>
                <c:pt idx="1088">
                  <c:v>0.23</c:v>
                </c:pt>
                <c:pt idx="1089">
                  <c:v>0.23</c:v>
                </c:pt>
                <c:pt idx="1090">
                  <c:v>0.23</c:v>
                </c:pt>
                <c:pt idx="1091">
                  <c:v>0.23</c:v>
                </c:pt>
                <c:pt idx="1092">
                  <c:v>0.23</c:v>
                </c:pt>
                <c:pt idx="1093">
                  <c:v>0.23</c:v>
                </c:pt>
                <c:pt idx="1094">
                  <c:v>0.23</c:v>
                </c:pt>
                <c:pt idx="1095">
                  <c:v>0.23</c:v>
                </c:pt>
                <c:pt idx="1096">
                  <c:v>0.23</c:v>
                </c:pt>
                <c:pt idx="1097">
                  <c:v>0.23</c:v>
                </c:pt>
                <c:pt idx="1098">
                  <c:v>0.23</c:v>
                </c:pt>
                <c:pt idx="1099">
                  <c:v>0.23</c:v>
                </c:pt>
                <c:pt idx="1100">
                  <c:v>0.23</c:v>
                </c:pt>
                <c:pt idx="1101">
                  <c:v>0.23</c:v>
                </c:pt>
                <c:pt idx="1102">
                  <c:v>0.23</c:v>
                </c:pt>
                <c:pt idx="1103">
                  <c:v>0.23</c:v>
                </c:pt>
                <c:pt idx="1104">
                  <c:v>0.23</c:v>
                </c:pt>
                <c:pt idx="1105">
                  <c:v>0.23</c:v>
                </c:pt>
                <c:pt idx="1106">
                  <c:v>0.23</c:v>
                </c:pt>
                <c:pt idx="1107">
                  <c:v>0.23</c:v>
                </c:pt>
                <c:pt idx="1108">
                  <c:v>0.23</c:v>
                </c:pt>
                <c:pt idx="1109">
                  <c:v>0.23</c:v>
                </c:pt>
                <c:pt idx="1110">
                  <c:v>0.23</c:v>
                </c:pt>
                <c:pt idx="1111">
                  <c:v>0.23</c:v>
                </c:pt>
                <c:pt idx="1112">
                  <c:v>0.23</c:v>
                </c:pt>
                <c:pt idx="1113">
                  <c:v>0.23</c:v>
                </c:pt>
                <c:pt idx="1114">
                  <c:v>0.23</c:v>
                </c:pt>
                <c:pt idx="1115">
                  <c:v>0.23</c:v>
                </c:pt>
                <c:pt idx="1116">
                  <c:v>0.23</c:v>
                </c:pt>
                <c:pt idx="1117">
                  <c:v>0.23</c:v>
                </c:pt>
                <c:pt idx="1118">
                  <c:v>0.23</c:v>
                </c:pt>
                <c:pt idx="1119">
                  <c:v>0.23</c:v>
                </c:pt>
                <c:pt idx="1120">
                  <c:v>0.23</c:v>
                </c:pt>
                <c:pt idx="1121">
                  <c:v>0.23</c:v>
                </c:pt>
                <c:pt idx="1122">
                  <c:v>0.23</c:v>
                </c:pt>
                <c:pt idx="1123">
                  <c:v>0.23</c:v>
                </c:pt>
                <c:pt idx="1124">
                  <c:v>0.23</c:v>
                </c:pt>
                <c:pt idx="1125">
                  <c:v>0.23</c:v>
                </c:pt>
                <c:pt idx="1126">
                  <c:v>0.23</c:v>
                </c:pt>
                <c:pt idx="1127">
                  <c:v>0.23</c:v>
                </c:pt>
                <c:pt idx="1128">
                  <c:v>0.23</c:v>
                </c:pt>
                <c:pt idx="1129">
                  <c:v>0.23</c:v>
                </c:pt>
                <c:pt idx="1130">
                  <c:v>0.23</c:v>
                </c:pt>
                <c:pt idx="1131">
                  <c:v>0.23</c:v>
                </c:pt>
                <c:pt idx="1132">
                  <c:v>0.23</c:v>
                </c:pt>
                <c:pt idx="1133">
                  <c:v>0.23</c:v>
                </c:pt>
                <c:pt idx="1134">
                  <c:v>0.23</c:v>
                </c:pt>
                <c:pt idx="1135">
                  <c:v>0.23</c:v>
                </c:pt>
                <c:pt idx="1136">
                  <c:v>0.23</c:v>
                </c:pt>
                <c:pt idx="1137">
                  <c:v>0.23</c:v>
                </c:pt>
                <c:pt idx="1138">
                  <c:v>0.23</c:v>
                </c:pt>
                <c:pt idx="1139">
                  <c:v>0.23</c:v>
                </c:pt>
                <c:pt idx="1140">
                  <c:v>0.23</c:v>
                </c:pt>
                <c:pt idx="1141">
                  <c:v>0.23</c:v>
                </c:pt>
                <c:pt idx="1142">
                  <c:v>0.23</c:v>
                </c:pt>
                <c:pt idx="1143">
                  <c:v>0.23</c:v>
                </c:pt>
                <c:pt idx="1144">
                  <c:v>0.23</c:v>
                </c:pt>
                <c:pt idx="1145">
                  <c:v>0.23</c:v>
                </c:pt>
                <c:pt idx="1146">
                  <c:v>0.23</c:v>
                </c:pt>
                <c:pt idx="1147">
                  <c:v>0.23</c:v>
                </c:pt>
                <c:pt idx="1148">
                  <c:v>0.23</c:v>
                </c:pt>
                <c:pt idx="1149">
                  <c:v>0.23</c:v>
                </c:pt>
                <c:pt idx="1150">
                  <c:v>0.23</c:v>
                </c:pt>
                <c:pt idx="1151">
                  <c:v>0.23</c:v>
                </c:pt>
                <c:pt idx="1152">
                  <c:v>0.23</c:v>
                </c:pt>
                <c:pt idx="1153">
                  <c:v>0.23</c:v>
                </c:pt>
                <c:pt idx="1154">
                  <c:v>0.23</c:v>
                </c:pt>
                <c:pt idx="1155">
                  <c:v>0.23</c:v>
                </c:pt>
                <c:pt idx="1156">
                  <c:v>0.23</c:v>
                </c:pt>
                <c:pt idx="1157">
                  <c:v>0.23</c:v>
                </c:pt>
                <c:pt idx="1158">
                  <c:v>0.23</c:v>
                </c:pt>
                <c:pt idx="1159">
                  <c:v>0.23</c:v>
                </c:pt>
                <c:pt idx="1160">
                  <c:v>0.23</c:v>
                </c:pt>
                <c:pt idx="1161">
                  <c:v>0.23</c:v>
                </c:pt>
                <c:pt idx="1162">
                  <c:v>0.23</c:v>
                </c:pt>
                <c:pt idx="1163">
                  <c:v>0.23</c:v>
                </c:pt>
                <c:pt idx="1164">
                  <c:v>0.23</c:v>
                </c:pt>
                <c:pt idx="1165">
                  <c:v>0.23</c:v>
                </c:pt>
                <c:pt idx="1166">
                  <c:v>0.23</c:v>
                </c:pt>
                <c:pt idx="1167">
                  <c:v>0.23</c:v>
                </c:pt>
                <c:pt idx="1168">
                  <c:v>0.23</c:v>
                </c:pt>
                <c:pt idx="1169">
                  <c:v>0.23</c:v>
                </c:pt>
                <c:pt idx="1170">
                  <c:v>0.23</c:v>
                </c:pt>
                <c:pt idx="1171">
                  <c:v>0.23</c:v>
                </c:pt>
                <c:pt idx="1172">
                  <c:v>0.23</c:v>
                </c:pt>
                <c:pt idx="1173">
                  <c:v>0.23</c:v>
                </c:pt>
                <c:pt idx="1174">
                  <c:v>0.23</c:v>
                </c:pt>
                <c:pt idx="1175">
                  <c:v>0.23</c:v>
                </c:pt>
                <c:pt idx="1176">
                  <c:v>0.23</c:v>
                </c:pt>
                <c:pt idx="1177">
                  <c:v>0.23</c:v>
                </c:pt>
                <c:pt idx="1178">
                  <c:v>0.23</c:v>
                </c:pt>
                <c:pt idx="1179">
                  <c:v>0.23</c:v>
                </c:pt>
                <c:pt idx="1180">
                  <c:v>0.23</c:v>
                </c:pt>
                <c:pt idx="1181">
                  <c:v>0.23</c:v>
                </c:pt>
                <c:pt idx="1182">
                  <c:v>0.23</c:v>
                </c:pt>
                <c:pt idx="1183">
                  <c:v>0.23</c:v>
                </c:pt>
                <c:pt idx="1184">
                  <c:v>0.23</c:v>
                </c:pt>
                <c:pt idx="1185">
                  <c:v>0.23</c:v>
                </c:pt>
                <c:pt idx="1186">
                  <c:v>0.23</c:v>
                </c:pt>
                <c:pt idx="1187">
                  <c:v>0.23</c:v>
                </c:pt>
                <c:pt idx="1188">
                  <c:v>0.23</c:v>
                </c:pt>
                <c:pt idx="1189">
                  <c:v>0.23</c:v>
                </c:pt>
                <c:pt idx="1190">
                  <c:v>0.23</c:v>
                </c:pt>
                <c:pt idx="1191">
                  <c:v>0.23</c:v>
                </c:pt>
                <c:pt idx="1192">
                  <c:v>0.23</c:v>
                </c:pt>
                <c:pt idx="1193">
                  <c:v>0.23</c:v>
                </c:pt>
                <c:pt idx="1194">
                  <c:v>0.23</c:v>
                </c:pt>
                <c:pt idx="1195">
                  <c:v>0.23</c:v>
                </c:pt>
                <c:pt idx="1196">
                  <c:v>0.23</c:v>
                </c:pt>
                <c:pt idx="1197">
                  <c:v>0.23</c:v>
                </c:pt>
                <c:pt idx="1198">
                  <c:v>0.23</c:v>
                </c:pt>
                <c:pt idx="1199">
                  <c:v>0.23</c:v>
                </c:pt>
                <c:pt idx="1200">
                  <c:v>0.23</c:v>
                </c:pt>
                <c:pt idx="1201">
                  <c:v>0.23</c:v>
                </c:pt>
                <c:pt idx="1202">
                  <c:v>0.23</c:v>
                </c:pt>
                <c:pt idx="1203">
                  <c:v>0.23</c:v>
                </c:pt>
                <c:pt idx="1204">
                  <c:v>0.23</c:v>
                </c:pt>
                <c:pt idx="1205">
                  <c:v>0.23</c:v>
                </c:pt>
                <c:pt idx="1206">
                  <c:v>0.23</c:v>
                </c:pt>
                <c:pt idx="1207">
                  <c:v>0.23</c:v>
                </c:pt>
                <c:pt idx="1208">
                  <c:v>0.23</c:v>
                </c:pt>
                <c:pt idx="1209">
                  <c:v>0.23</c:v>
                </c:pt>
                <c:pt idx="1210">
                  <c:v>0.23</c:v>
                </c:pt>
                <c:pt idx="1211">
                  <c:v>0.23</c:v>
                </c:pt>
                <c:pt idx="1212">
                  <c:v>0.23</c:v>
                </c:pt>
                <c:pt idx="1213">
                  <c:v>0.23</c:v>
                </c:pt>
                <c:pt idx="1214">
                  <c:v>0.23</c:v>
                </c:pt>
                <c:pt idx="1215">
                  <c:v>0.23</c:v>
                </c:pt>
                <c:pt idx="1216">
                  <c:v>0.23</c:v>
                </c:pt>
                <c:pt idx="1217">
                  <c:v>0.23</c:v>
                </c:pt>
                <c:pt idx="1218">
                  <c:v>0</c:v>
                </c:pt>
                <c:pt idx="1219">
                  <c:v>0</c:v>
                </c:pt>
                <c:pt idx="1220">
                  <c:v>0</c:v>
                </c:pt>
                <c:pt idx="1221">
                  <c:v>0</c:v>
                </c:pt>
                <c:pt idx="1222">
                  <c:v>0</c:v>
                </c:pt>
                <c:pt idx="1223">
                  <c:v>0</c:v>
                </c:pt>
                <c:pt idx="1224">
                  <c:v>0</c:v>
                </c:pt>
                <c:pt idx="1225">
                  <c:v>0</c:v>
                </c:pt>
                <c:pt idx="1226">
                  <c:v>0</c:v>
                </c:pt>
                <c:pt idx="1227">
                  <c:v>0</c:v>
                </c:pt>
                <c:pt idx="1228">
                  <c:v>0</c:v>
                </c:pt>
                <c:pt idx="1229">
                  <c:v>0</c:v>
                </c:pt>
                <c:pt idx="1230">
                  <c:v>0</c:v>
                </c:pt>
                <c:pt idx="1231">
                  <c:v>0</c:v>
                </c:pt>
                <c:pt idx="1232">
                  <c:v>0</c:v>
                </c:pt>
                <c:pt idx="1233">
                  <c:v>0</c:v>
                </c:pt>
                <c:pt idx="1234">
                  <c:v>0</c:v>
                </c:pt>
                <c:pt idx="1235">
                  <c:v>0</c:v>
                </c:pt>
                <c:pt idx="1236">
                  <c:v>0</c:v>
                </c:pt>
                <c:pt idx="1237">
                  <c:v>0</c:v>
                </c:pt>
                <c:pt idx="1238">
                  <c:v>0</c:v>
                </c:pt>
                <c:pt idx="1239">
                  <c:v>0</c:v>
                </c:pt>
                <c:pt idx="1240">
                  <c:v>0</c:v>
                </c:pt>
                <c:pt idx="1241">
                  <c:v>0</c:v>
                </c:pt>
                <c:pt idx="1242">
                  <c:v>0</c:v>
                </c:pt>
                <c:pt idx="1243">
                  <c:v>0</c:v>
                </c:pt>
                <c:pt idx="1244">
                  <c:v>0</c:v>
                </c:pt>
                <c:pt idx="1245">
                  <c:v>0</c:v>
                </c:pt>
                <c:pt idx="1246">
                  <c:v>0</c:v>
                </c:pt>
                <c:pt idx="1247">
                  <c:v>0</c:v>
                </c:pt>
                <c:pt idx="1248">
                  <c:v>0</c:v>
                </c:pt>
                <c:pt idx="1249">
                  <c:v>0</c:v>
                </c:pt>
                <c:pt idx="1250">
                  <c:v>0</c:v>
                </c:pt>
                <c:pt idx="1251">
                  <c:v>0</c:v>
                </c:pt>
                <c:pt idx="1252">
                  <c:v>0</c:v>
                </c:pt>
                <c:pt idx="1253">
                  <c:v>0</c:v>
                </c:pt>
                <c:pt idx="1254">
                  <c:v>0</c:v>
                </c:pt>
                <c:pt idx="1255">
                  <c:v>0</c:v>
                </c:pt>
                <c:pt idx="1256">
                  <c:v>0</c:v>
                </c:pt>
                <c:pt idx="1257">
                  <c:v>0</c:v>
                </c:pt>
                <c:pt idx="1258">
                  <c:v>0</c:v>
                </c:pt>
                <c:pt idx="1259">
                  <c:v>0</c:v>
                </c:pt>
                <c:pt idx="1260">
                  <c:v>0</c:v>
                </c:pt>
                <c:pt idx="1261">
                  <c:v>0</c:v>
                </c:pt>
                <c:pt idx="1262">
                  <c:v>0</c:v>
                </c:pt>
                <c:pt idx="1263">
                  <c:v>0</c:v>
                </c:pt>
                <c:pt idx="1264">
                  <c:v>0</c:v>
                </c:pt>
                <c:pt idx="1265">
                  <c:v>0</c:v>
                </c:pt>
                <c:pt idx="1266">
                  <c:v>0</c:v>
                </c:pt>
                <c:pt idx="1267">
                  <c:v>0</c:v>
                </c:pt>
                <c:pt idx="1268">
                  <c:v>0</c:v>
                </c:pt>
                <c:pt idx="1269">
                  <c:v>0</c:v>
                </c:pt>
                <c:pt idx="1270">
                  <c:v>0</c:v>
                </c:pt>
                <c:pt idx="1271">
                  <c:v>0</c:v>
                </c:pt>
                <c:pt idx="1272">
                  <c:v>0</c:v>
                </c:pt>
                <c:pt idx="1273">
                  <c:v>0</c:v>
                </c:pt>
                <c:pt idx="1274">
                  <c:v>0</c:v>
                </c:pt>
                <c:pt idx="1275">
                  <c:v>0</c:v>
                </c:pt>
                <c:pt idx="1276">
                  <c:v>0</c:v>
                </c:pt>
                <c:pt idx="1277">
                  <c:v>0</c:v>
                </c:pt>
                <c:pt idx="1278">
                  <c:v>0</c:v>
                </c:pt>
                <c:pt idx="1279">
                  <c:v>0</c:v>
                </c:pt>
                <c:pt idx="1280">
                  <c:v>0</c:v>
                </c:pt>
                <c:pt idx="1281">
                  <c:v>0</c:v>
                </c:pt>
                <c:pt idx="1282">
                  <c:v>0</c:v>
                </c:pt>
                <c:pt idx="1283">
                  <c:v>0</c:v>
                </c:pt>
                <c:pt idx="1284">
                  <c:v>0</c:v>
                </c:pt>
                <c:pt idx="1285">
                  <c:v>0</c:v>
                </c:pt>
                <c:pt idx="1286">
                  <c:v>0</c:v>
                </c:pt>
                <c:pt idx="1287">
                  <c:v>0</c:v>
                </c:pt>
                <c:pt idx="1288">
                  <c:v>0</c:v>
                </c:pt>
                <c:pt idx="1289">
                  <c:v>0</c:v>
                </c:pt>
                <c:pt idx="1290">
                  <c:v>0</c:v>
                </c:pt>
                <c:pt idx="1291">
                  <c:v>0</c:v>
                </c:pt>
                <c:pt idx="1292">
                  <c:v>0</c:v>
                </c:pt>
                <c:pt idx="1293">
                  <c:v>0</c:v>
                </c:pt>
                <c:pt idx="1294">
                  <c:v>0</c:v>
                </c:pt>
                <c:pt idx="1295">
                  <c:v>0</c:v>
                </c:pt>
                <c:pt idx="1296">
                  <c:v>0</c:v>
                </c:pt>
                <c:pt idx="1297">
                  <c:v>0</c:v>
                </c:pt>
                <c:pt idx="1298">
                  <c:v>0</c:v>
                </c:pt>
                <c:pt idx="1299">
                  <c:v>0</c:v>
                </c:pt>
                <c:pt idx="1300">
                  <c:v>0</c:v>
                </c:pt>
                <c:pt idx="1301">
                  <c:v>0</c:v>
                </c:pt>
                <c:pt idx="1302">
                  <c:v>0</c:v>
                </c:pt>
                <c:pt idx="1303">
                  <c:v>0</c:v>
                </c:pt>
                <c:pt idx="1304">
                  <c:v>0</c:v>
                </c:pt>
                <c:pt idx="1305">
                  <c:v>0</c:v>
                </c:pt>
                <c:pt idx="1306">
                  <c:v>0</c:v>
                </c:pt>
                <c:pt idx="1307">
                  <c:v>0</c:v>
                </c:pt>
                <c:pt idx="1308">
                  <c:v>0</c:v>
                </c:pt>
                <c:pt idx="1309">
                  <c:v>0</c:v>
                </c:pt>
                <c:pt idx="1310">
                  <c:v>0</c:v>
                </c:pt>
                <c:pt idx="1311">
                  <c:v>0</c:v>
                </c:pt>
                <c:pt idx="1312">
                  <c:v>0</c:v>
                </c:pt>
                <c:pt idx="1313">
                  <c:v>0</c:v>
                </c:pt>
                <c:pt idx="1314">
                  <c:v>0</c:v>
                </c:pt>
                <c:pt idx="1315">
                  <c:v>0</c:v>
                </c:pt>
                <c:pt idx="1316">
                  <c:v>0</c:v>
                </c:pt>
                <c:pt idx="1317">
                  <c:v>0</c:v>
                </c:pt>
                <c:pt idx="1318">
                  <c:v>0</c:v>
                </c:pt>
                <c:pt idx="1319">
                  <c:v>0</c:v>
                </c:pt>
                <c:pt idx="1320">
                  <c:v>0</c:v>
                </c:pt>
                <c:pt idx="1321">
                  <c:v>0</c:v>
                </c:pt>
                <c:pt idx="1322">
                  <c:v>0</c:v>
                </c:pt>
                <c:pt idx="1323">
                  <c:v>0</c:v>
                </c:pt>
                <c:pt idx="1324">
                  <c:v>0</c:v>
                </c:pt>
                <c:pt idx="1325">
                  <c:v>0</c:v>
                </c:pt>
                <c:pt idx="1326">
                  <c:v>0</c:v>
                </c:pt>
                <c:pt idx="1327">
                  <c:v>0</c:v>
                </c:pt>
                <c:pt idx="1328">
                  <c:v>0</c:v>
                </c:pt>
                <c:pt idx="1329">
                  <c:v>0</c:v>
                </c:pt>
                <c:pt idx="1330">
                  <c:v>0</c:v>
                </c:pt>
                <c:pt idx="1331">
                  <c:v>0</c:v>
                </c:pt>
                <c:pt idx="1332">
                  <c:v>0</c:v>
                </c:pt>
                <c:pt idx="1333">
                  <c:v>0</c:v>
                </c:pt>
                <c:pt idx="1334">
                  <c:v>0</c:v>
                </c:pt>
                <c:pt idx="1335">
                  <c:v>0</c:v>
                </c:pt>
                <c:pt idx="1336">
                  <c:v>0</c:v>
                </c:pt>
                <c:pt idx="1337">
                  <c:v>0</c:v>
                </c:pt>
                <c:pt idx="1338">
                  <c:v>0</c:v>
                </c:pt>
                <c:pt idx="1339">
                  <c:v>0</c:v>
                </c:pt>
                <c:pt idx="1340">
                  <c:v>0</c:v>
                </c:pt>
                <c:pt idx="1341">
                  <c:v>0</c:v>
                </c:pt>
                <c:pt idx="1342">
                  <c:v>0</c:v>
                </c:pt>
                <c:pt idx="1343">
                  <c:v>0</c:v>
                </c:pt>
                <c:pt idx="1344">
                  <c:v>0</c:v>
                </c:pt>
                <c:pt idx="1345">
                  <c:v>0</c:v>
                </c:pt>
                <c:pt idx="1346">
                  <c:v>0</c:v>
                </c:pt>
                <c:pt idx="1347">
                  <c:v>0</c:v>
                </c:pt>
                <c:pt idx="1348">
                  <c:v>0</c:v>
                </c:pt>
                <c:pt idx="1349">
                  <c:v>0</c:v>
                </c:pt>
                <c:pt idx="1350">
                  <c:v>0</c:v>
                </c:pt>
                <c:pt idx="1351">
                  <c:v>0</c:v>
                </c:pt>
                <c:pt idx="1352">
                  <c:v>0</c:v>
                </c:pt>
                <c:pt idx="1353">
                  <c:v>0</c:v>
                </c:pt>
                <c:pt idx="1354">
                  <c:v>0</c:v>
                </c:pt>
                <c:pt idx="1355">
                  <c:v>0</c:v>
                </c:pt>
                <c:pt idx="1356">
                  <c:v>0</c:v>
                </c:pt>
                <c:pt idx="1357">
                  <c:v>0</c:v>
                </c:pt>
                <c:pt idx="1358">
                  <c:v>0</c:v>
                </c:pt>
                <c:pt idx="1359">
                  <c:v>0</c:v>
                </c:pt>
                <c:pt idx="1360">
                  <c:v>0</c:v>
                </c:pt>
                <c:pt idx="1361">
                  <c:v>0</c:v>
                </c:pt>
                <c:pt idx="1362">
                  <c:v>0</c:v>
                </c:pt>
                <c:pt idx="1363">
                  <c:v>0</c:v>
                </c:pt>
                <c:pt idx="1364">
                  <c:v>0</c:v>
                </c:pt>
                <c:pt idx="1365">
                  <c:v>0</c:v>
                </c:pt>
                <c:pt idx="1366">
                  <c:v>0</c:v>
                </c:pt>
                <c:pt idx="1367">
                  <c:v>0</c:v>
                </c:pt>
                <c:pt idx="1368">
                  <c:v>0</c:v>
                </c:pt>
                <c:pt idx="1369">
                  <c:v>0</c:v>
                </c:pt>
                <c:pt idx="1370">
                  <c:v>0</c:v>
                </c:pt>
                <c:pt idx="1371">
                  <c:v>0</c:v>
                </c:pt>
                <c:pt idx="1372">
                  <c:v>0</c:v>
                </c:pt>
                <c:pt idx="1373">
                  <c:v>0</c:v>
                </c:pt>
                <c:pt idx="1374">
                  <c:v>0</c:v>
                </c:pt>
                <c:pt idx="1375">
                  <c:v>0</c:v>
                </c:pt>
                <c:pt idx="1376">
                  <c:v>0</c:v>
                </c:pt>
                <c:pt idx="1377">
                  <c:v>0</c:v>
                </c:pt>
                <c:pt idx="1378">
                  <c:v>0</c:v>
                </c:pt>
                <c:pt idx="1379">
                  <c:v>0</c:v>
                </c:pt>
                <c:pt idx="1380">
                  <c:v>0</c:v>
                </c:pt>
                <c:pt idx="1381">
                  <c:v>0</c:v>
                </c:pt>
                <c:pt idx="1382">
                  <c:v>0</c:v>
                </c:pt>
                <c:pt idx="1383">
                  <c:v>0</c:v>
                </c:pt>
                <c:pt idx="1384">
                  <c:v>0</c:v>
                </c:pt>
                <c:pt idx="1385">
                  <c:v>0</c:v>
                </c:pt>
                <c:pt idx="1386">
                  <c:v>0</c:v>
                </c:pt>
                <c:pt idx="1387">
                  <c:v>0</c:v>
                </c:pt>
                <c:pt idx="1388">
                  <c:v>0</c:v>
                </c:pt>
                <c:pt idx="1389">
                  <c:v>0</c:v>
                </c:pt>
                <c:pt idx="1390">
                  <c:v>0</c:v>
                </c:pt>
                <c:pt idx="1391">
                  <c:v>0</c:v>
                </c:pt>
                <c:pt idx="1392">
                  <c:v>0</c:v>
                </c:pt>
                <c:pt idx="1393">
                  <c:v>0</c:v>
                </c:pt>
                <c:pt idx="1394">
                  <c:v>0</c:v>
                </c:pt>
                <c:pt idx="1395">
                  <c:v>0</c:v>
                </c:pt>
                <c:pt idx="1396">
                  <c:v>0</c:v>
                </c:pt>
                <c:pt idx="1397">
                  <c:v>0</c:v>
                </c:pt>
                <c:pt idx="1398">
                  <c:v>0</c:v>
                </c:pt>
                <c:pt idx="1399">
                  <c:v>0</c:v>
                </c:pt>
                <c:pt idx="1400">
                  <c:v>0</c:v>
                </c:pt>
                <c:pt idx="1401">
                  <c:v>0</c:v>
                </c:pt>
                <c:pt idx="1402">
                  <c:v>0</c:v>
                </c:pt>
                <c:pt idx="1403">
                  <c:v>0</c:v>
                </c:pt>
                <c:pt idx="1404">
                  <c:v>0</c:v>
                </c:pt>
                <c:pt idx="1405">
                  <c:v>0</c:v>
                </c:pt>
                <c:pt idx="1406">
                  <c:v>0</c:v>
                </c:pt>
                <c:pt idx="1407">
                  <c:v>0</c:v>
                </c:pt>
                <c:pt idx="1408">
                  <c:v>0</c:v>
                </c:pt>
                <c:pt idx="1409">
                  <c:v>0</c:v>
                </c:pt>
                <c:pt idx="1410">
                  <c:v>0</c:v>
                </c:pt>
                <c:pt idx="1411">
                  <c:v>0</c:v>
                </c:pt>
                <c:pt idx="1412">
                  <c:v>0</c:v>
                </c:pt>
                <c:pt idx="1413">
                  <c:v>0</c:v>
                </c:pt>
                <c:pt idx="1414">
                  <c:v>0</c:v>
                </c:pt>
                <c:pt idx="1415">
                  <c:v>0</c:v>
                </c:pt>
                <c:pt idx="1416">
                  <c:v>0</c:v>
                </c:pt>
                <c:pt idx="1417">
                  <c:v>0</c:v>
                </c:pt>
                <c:pt idx="1418">
                  <c:v>0</c:v>
                </c:pt>
                <c:pt idx="1419">
                  <c:v>0</c:v>
                </c:pt>
                <c:pt idx="1420">
                  <c:v>0</c:v>
                </c:pt>
                <c:pt idx="1421">
                  <c:v>0</c:v>
                </c:pt>
                <c:pt idx="1422">
                  <c:v>0</c:v>
                </c:pt>
                <c:pt idx="1423">
                  <c:v>0</c:v>
                </c:pt>
                <c:pt idx="1424">
                  <c:v>0</c:v>
                </c:pt>
                <c:pt idx="1425">
                  <c:v>0</c:v>
                </c:pt>
                <c:pt idx="1426">
                  <c:v>0</c:v>
                </c:pt>
                <c:pt idx="1427">
                  <c:v>0</c:v>
                </c:pt>
                <c:pt idx="1428">
                  <c:v>0</c:v>
                </c:pt>
                <c:pt idx="1429">
                  <c:v>0</c:v>
                </c:pt>
                <c:pt idx="1430">
                  <c:v>0</c:v>
                </c:pt>
                <c:pt idx="1431">
                  <c:v>0</c:v>
                </c:pt>
                <c:pt idx="1432">
                  <c:v>0</c:v>
                </c:pt>
                <c:pt idx="1433">
                  <c:v>0</c:v>
                </c:pt>
                <c:pt idx="1434">
                  <c:v>0</c:v>
                </c:pt>
                <c:pt idx="1435">
                  <c:v>0</c:v>
                </c:pt>
                <c:pt idx="1436">
                  <c:v>0</c:v>
                </c:pt>
                <c:pt idx="1437">
                  <c:v>0</c:v>
                </c:pt>
                <c:pt idx="1438">
                  <c:v>0</c:v>
                </c:pt>
                <c:pt idx="1439">
                  <c:v>0</c:v>
                </c:pt>
                <c:pt idx="1440">
                  <c:v>0</c:v>
                </c:pt>
                <c:pt idx="1441">
                  <c:v>0</c:v>
                </c:pt>
                <c:pt idx="1442">
                  <c:v>0</c:v>
                </c:pt>
                <c:pt idx="1443">
                  <c:v>0</c:v>
                </c:pt>
                <c:pt idx="1444">
                  <c:v>0</c:v>
                </c:pt>
                <c:pt idx="1445">
                  <c:v>0</c:v>
                </c:pt>
                <c:pt idx="1446">
                  <c:v>0</c:v>
                </c:pt>
                <c:pt idx="1447">
                  <c:v>0</c:v>
                </c:pt>
                <c:pt idx="1448">
                  <c:v>0</c:v>
                </c:pt>
                <c:pt idx="1449">
                  <c:v>0</c:v>
                </c:pt>
                <c:pt idx="1450">
                  <c:v>0</c:v>
                </c:pt>
                <c:pt idx="1451">
                  <c:v>0</c:v>
                </c:pt>
                <c:pt idx="1452">
                  <c:v>0</c:v>
                </c:pt>
                <c:pt idx="1453">
                  <c:v>0</c:v>
                </c:pt>
                <c:pt idx="1454">
                  <c:v>0</c:v>
                </c:pt>
                <c:pt idx="1455">
                  <c:v>0</c:v>
                </c:pt>
                <c:pt idx="1456">
                  <c:v>0</c:v>
                </c:pt>
                <c:pt idx="1457">
                  <c:v>0</c:v>
                </c:pt>
                <c:pt idx="1458">
                  <c:v>0</c:v>
                </c:pt>
                <c:pt idx="1459">
                  <c:v>0</c:v>
                </c:pt>
                <c:pt idx="1460">
                  <c:v>0</c:v>
                </c:pt>
                <c:pt idx="1461">
                  <c:v>0</c:v>
                </c:pt>
                <c:pt idx="1462">
                  <c:v>0</c:v>
                </c:pt>
                <c:pt idx="1463">
                  <c:v>0</c:v>
                </c:pt>
                <c:pt idx="1464">
                  <c:v>0</c:v>
                </c:pt>
                <c:pt idx="1465">
                  <c:v>0</c:v>
                </c:pt>
                <c:pt idx="1466">
                  <c:v>0</c:v>
                </c:pt>
                <c:pt idx="1467">
                  <c:v>0</c:v>
                </c:pt>
                <c:pt idx="1468">
                  <c:v>0</c:v>
                </c:pt>
                <c:pt idx="1469">
                  <c:v>0</c:v>
                </c:pt>
                <c:pt idx="1470">
                  <c:v>0</c:v>
                </c:pt>
                <c:pt idx="1471">
                  <c:v>0</c:v>
                </c:pt>
                <c:pt idx="1472">
                  <c:v>0</c:v>
                </c:pt>
                <c:pt idx="1473">
                  <c:v>0</c:v>
                </c:pt>
                <c:pt idx="1474">
                  <c:v>0</c:v>
                </c:pt>
                <c:pt idx="1475">
                  <c:v>0</c:v>
                </c:pt>
                <c:pt idx="1476">
                  <c:v>0</c:v>
                </c:pt>
                <c:pt idx="1477">
                  <c:v>0</c:v>
                </c:pt>
                <c:pt idx="1478">
                  <c:v>0</c:v>
                </c:pt>
                <c:pt idx="1479">
                  <c:v>0</c:v>
                </c:pt>
                <c:pt idx="1480">
                  <c:v>0</c:v>
                </c:pt>
                <c:pt idx="1481">
                  <c:v>0</c:v>
                </c:pt>
                <c:pt idx="1482">
                  <c:v>0</c:v>
                </c:pt>
                <c:pt idx="1483">
                  <c:v>0</c:v>
                </c:pt>
                <c:pt idx="1484">
                  <c:v>0</c:v>
                </c:pt>
                <c:pt idx="1485">
                  <c:v>0</c:v>
                </c:pt>
                <c:pt idx="1486">
                  <c:v>0</c:v>
                </c:pt>
                <c:pt idx="1487">
                  <c:v>0</c:v>
                </c:pt>
                <c:pt idx="1488">
                  <c:v>0</c:v>
                </c:pt>
                <c:pt idx="1489">
                  <c:v>0</c:v>
                </c:pt>
                <c:pt idx="1490">
                  <c:v>0</c:v>
                </c:pt>
                <c:pt idx="1491">
                  <c:v>0</c:v>
                </c:pt>
                <c:pt idx="1492">
                  <c:v>0</c:v>
                </c:pt>
                <c:pt idx="1493">
                  <c:v>0</c:v>
                </c:pt>
                <c:pt idx="1494">
                  <c:v>0</c:v>
                </c:pt>
                <c:pt idx="1495">
                  <c:v>0</c:v>
                </c:pt>
                <c:pt idx="1496">
                  <c:v>0</c:v>
                </c:pt>
                <c:pt idx="1497">
                  <c:v>0</c:v>
                </c:pt>
                <c:pt idx="1498">
                  <c:v>0</c:v>
                </c:pt>
                <c:pt idx="1499">
                  <c:v>0</c:v>
                </c:pt>
                <c:pt idx="1500">
                  <c:v>0</c:v>
                </c:pt>
                <c:pt idx="1501">
                  <c:v>0</c:v>
                </c:pt>
                <c:pt idx="1502">
                  <c:v>0</c:v>
                </c:pt>
                <c:pt idx="1503">
                  <c:v>0</c:v>
                </c:pt>
                <c:pt idx="1504">
                  <c:v>0</c:v>
                </c:pt>
                <c:pt idx="1505">
                  <c:v>0</c:v>
                </c:pt>
                <c:pt idx="1506">
                  <c:v>0</c:v>
                </c:pt>
                <c:pt idx="1507">
                  <c:v>0</c:v>
                </c:pt>
                <c:pt idx="1508">
                  <c:v>0</c:v>
                </c:pt>
                <c:pt idx="1509">
                  <c:v>0</c:v>
                </c:pt>
                <c:pt idx="1510">
                  <c:v>0</c:v>
                </c:pt>
                <c:pt idx="1511">
                  <c:v>0</c:v>
                </c:pt>
                <c:pt idx="1512">
                  <c:v>0</c:v>
                </c:pt>
                <c:pt idx="1513">
                  <c:v>0</c:v>
                </c:pt>
                <c:pt idx="1514">
                  <c:v>0</c:v>
                </c:pt>
                <c:pt idx="1515">
                  <c:v>0</c:v>
                </c:pt>
                <c:pt idx="1516">
                  <c:v>0</c:v>
                </c:pt>
                <c:pt idx="1517">
                  <c:v>0</c:v>
                </c:pt>
                <c:pt idx="1518">
                  <c:v>0</c:v>
                </c:pt>
                <c:pt idx="1519">
                  <c:v>0</c:v>
                </c:pt>
                <c:pt idx="1520">
                  <c:v>0</c:v>
                </c:pt>
                <c:pt idx="1521">
                  <c:v>0</c:v>
                </c:pt>
                <c:pt idx="1522">
                  <c:v>0</c:v>
                </c:pt>
                <c:pt idx="1523">
                  <c:v>0</c:v>
                </c:pt>
                <c:pt idx="1524">
                  <c:v>0</c:v>
                </c:pt>
                <c:pt idx="1525">
                  <c:v>0</c:v>
                </c:pt>
                <c:pt idx="1526">
                  <c:v>0</c:v>
                </c:pt>
                <c:pt idx="1527">
                  <c:v>0</c:v>
                </c:pt>
                <c:pt idx="1528">
                  <c:v>0</c:v>
                </c:pt>
                <c:pt idx="1529">
                  <c:v>0</c:v>
                </c:pt>
                <c:pt idx="1530">
                  <c:v>0</c:v>
                </c:pt>
                <c:pt idx="1531">
                  <c:v>0</c:v>
                </c:pt>
                <c:pt idx="1532">
                  <c:v>0</c:v>
                </c:pt>
                <c:pt idx="1533">
                  <c:v>0</c:v>
                </c:pt>
                <c:pt idx="1534">
                  <c:v>0</c:v>
                </c:pt>
                <c:pt idx="1535">
                  <c:v>0</c:v>
                </c:pt>
                <c:pt idx="1536">
                  <c:v>0</c:v>
                </c:pt>
                <c:pt idx="1537">
                  <c:v>0</c:v>
                </c:pt>
                <c:pt idx="1538">
                  <c:v>0</c:v>
                </c:pt>
                <c:pt idx="1539">
                  <c:v>0</c:v>
                </c:pt>
                <c:pt idx="1540">
                  <c:v>0</c:v>
                </c:pt>
                <c:pt idx="1541">
                  <c:v>0</c:v>
                </c:pt>
                <c:pt idx="1542">
                  <c:v>0</c:v>
                </c:pt>
                <c:pt idx="1543">
                  <c:v>0</c:v>
                </c:pt>
                <c:pt idx="1544">
                  <c:v>0</c:v>
                </c:pt>
                <c:pt idx="1545">
                  <c:v>0</c:v>
                </c:pt>
                <c:pt idx="1546">
                  <c:v>0</c:v>
                </c:pt>
                <c:pt idx="1547">
                  <c:v>0</c:v>
                </c:pt>
                <c:pt idx="1548">
                  <c:v>0</c:v>
                </c:pt>
                <c:pt idx="1549">
                  <c:v>0</c:v>
                </c:pt>
                <c:pt idx="1550">
                  <c:v>0</c:v>
                </c:pt>
                <c:pt idx="1551">
                  <c:v>0</c:v>
                </c:pt>
                <c:pt idx="1552">
                  <c:v>0</c:v>
                </c:pt>
                <c:pt idx="1553">
                  <c:v>0</c:v>
                </c:pt>
                <c:pt idx="1554">
                  <c:v>0</c:v>
                </c:pt>
                <c:pt idx="1555">
                  <c:v>0</c:v>
                </c:pt>
                <c:pt idx="1556">
                  <c:v>0</c:v>
                </c:pt>
                <c:pt idx="1557">
                  <c:v>0</c:v>
                </c:pt>
                <c:pt idx="1558">
                  <c:v>0</c:v>
                </c:pt>
                <c:pt idx="1559">
                  <c:v>0</c:v>
                </c:pt>
                <c:pt idx="1560">
                  <c:v>0</c:v>
                </c:pt>
                <c:pt idx="1561">
                  <c:v>0</c:v>
                </c:pt>
                <c:pt idx="1562">
                  <c:v>0</c:v>
                </c:pt>
                <c:pt idx="1563">
                  <c:v>0</c:v>
                </c:pt>
                <c:pt idx="1564">
                  <c:v>0</c:v>
                </c:pt>
                <c:pt idx="1565">
                  <c:v>0</c:v>
                </c:pt>
                <c:pt idx="1566">
                  <c:v>0</c:v>
                </c:pt>
                <c:pt idx="1567">
                  <c:v>0</c:v>
                </c:pt>
                <c:pt idx="1568">
                  <c:v>0</c:v>
                </c:pt>
                <c:pt idx="1569">
                  <c:v>0</c:v>
                </c:pt>
                <c:pt idx="1570">
                  <c:v>0</c:v>
                </c:pt>
                <c:pt idx="1571">
                  <c:v>0</c:v>
                </c:pt>
                <c:pt idx="1572">
                  <c:v>0</c:v>
                </c:pt>
                <c:pt idx="1573">
                  <c:v>0</c:v>
                </c:pt>
                <c:pt idx="1574">
                  <c:v>0</c:v>
                </c:pt>
                <c:pt idx="1575">
                  <c:v>0</c:v>
                </c:pt>
                <c:pt idx="1576">
                  <c:v>0</c:v>
                </c:pt>
                <c:pt idx="1577">
                  <c:v>0</c:v>
                </c:pt>
                <c:pt idx="1578">
                  <c:v>0</c:v>
                </c:pt>
                <c:pt idx="1579">
                  <c:v>0</c:v>
                </c:pt>
                <c:pt idx="1580">
                  <c:v>0</c:v>
                </c:pt>
                <c:pt idx="1581">
                  <c:v>0</c:v>
                </c:pt>
                <c:pt idx="1582">
                  <c:v>0</c:v>
                </c:pt>
                <c:pt idx="1583">
                  <c:v>0</c:v>
                </c:pt>
                <c:pt idx="1584">
                  <c:v>0</c:v>
                </c:pt>
                <c:pt idx="1585">
                  <c:v>0</c:v>
                </c:pt>
                <c:pt idx="1586">
                  <c:v>0</c:v>
                </c:pt>
                <c:pt idx="1587">
                  <c:v>0</c:v>
                </c:pt>
                <c:pt idx="1588">
                  <c:v>0</c:v>
                </c:pt>
                <c:pt idx="1589">
                  <c:v>0</c:v>
                </c:pt>
                <c:pt idx="1590">
                  <c:v>0</c:v>
                </c:pt>
                <c:pt idx="1591">
                  <c:v>0</c:v>
                </c:pt>
                <c:pt idx="1592">
                  <c:v>0</c:v>
                </c:pt>
                <c:pt idx="1593">
                  <c:v>0</c:v>
                </c:pt>
                <c:pt idx="1594">
                  <c:v>0</c:v>
                </c:pt>
                <c:pt idx="1595">
                  <c:v>0</c:v>
                </c:pt>
                <c:pt idx="1596">
                  <c:v>0</c:v>
                </c:pt>
                <c:pt idx="1597">
                  <c:v>0</c:v>
                </c:pt>
                <c:pt idx="1598">
                  <c:v>0</c:v>
                </c:pt>
                <c:pt idx="1599">
                  <c:v>0</c:v>
                </c:pt>
                <c:pt idx="1600">
                  <c:v>0</c:v>
                </c:pt>
                <c:pt idx="1601">
                  <c:v>0</c:v>
                </c:pt>
                <c:pt idx="1602">
                  <c:v>0</c:v>
                </c:pt>
                <c:pt idx="1603">
                  <c:v>0</c:v>
                </c:pt>
                <c:pt idx="1604">
                  <c:v>0</c:v>
                </c:pt>
                <c:pt idx="1605">
                  <c:v>0</c:v>
                </c:pt>
                <c:pt idx="1606">
                  <c:v>0</c:v>
                </c:pt>
                <c:pt idx="1607">
                  <c:v>0</c:v>
                </c:pt>
                <c:pt idx="1608">
                  <c:v>0</c:v>
                </c:pt>
                <c:pt idx="1609">
                  <c:v>0</c:v>
                </c:pt>
                <c:pt idx="1610">
                  <c:v>0</c:v>
                </c:pt>
                <c:pt idx="1611">
                  <c:v>0</c:v>
                </c:pt>
                <c:pt idx="1612">
                  <c:v>0</c:v>
                </c:pt>
                <c:pt idx="1613">
                  <c:v>0</c:v>
                </c:pt>
                <c:pt idx="1614">
                  <c:v>0</c:v>
                </c:pt>
                <c:pt idx="1615">
                  <c:v>0</c:v>
                </c:pt>
                <c:pt idx="1616">
                  <c:v>0</c:v>
                </c:pt>
                <c:pt idx="1617">
                  <c:v>0</c:v>
                </c:pt>
                <c:pt idx="1618">
                  <c:v>0</c:v>
                </c:pt>
                <c:pt idx="1619">
                  <c:v>0</c:v>
                </c:pt>
                <c:pt idx="1620">
                  <c:v>0</c:v>
                </c:pt>
                <c:pt idx="1621">
                  <c:v>0</c:v>
                </c:pt>
                <c:pt idx="1622">
                  <c:v>0</c:v>
                </c:pt>
                <c:pt idx="1623">
                  <c:v>0</c:v>
                </c:pt>
                <c:pt idx="1624">
                  <c:v>0</c:v>
                </c:pt>
                <c:pt idx="1625">
                  <c:v>0</c:v>
                </c:pt>
                <c:pt idx="1626">
                  <c:v>0</c:v>
                </c:pt>
                <c:pt idx="1627">
                  <c:v>0</c:v>
                </c:pt>
                <c:pt idx="1628">
                  <c:v>0</c:v>
                </c:pt>
                <c:pt idx="1629">
                  <c:v>0</c:v>
                </c:pt>
                <c:pt idx="1630">
                  <c:v>0</c:v>
                </c:pt>
                <c:pt idx="1631">
                  <c:v>0</c:v>
                </c:pt>
                <c:pt idx="1632">
                  <c:v>0</c:v>
                </c:pt>
                <c:pt idx="1633">
                  <c:v>0</c:v>
                </c:pt>
                <c:pt idx="1634">
                  <c:v>0</c:v>
                </c:pt>
                <c:pt idx="1635">
                  <c:v>0</c:v>
                </c:pt>
                <c:pt idx="1636">
                  <c:v>0</c:v>
                </c:pt>
                <c:pt idx="1637">
                  <c:v>0</c:v>
                </c:pt>
                <c:pt idx="1638">
                  <c:v>0</c:v>
                </c:pt>
                <c:pt idx="1639">
                  <c:v>0</c:v>
                </c:pt>
                <c:pt idx="1640">
                  <c:v>0</c:v>
                </c:pt>
                <c:pt idx="1641">
                  <c:v>0</c:v>
                </c:pt>
                <c:pt idx="1642">
                  <c:v>0</c:v>
                </c:pt>
                <c:pt idx="1643">
                  <c:v>0</c:v>
                </c:pt>
                <c:pt idx="1644">
                  <c:v>0</c:v>
                </c:pt>
                <c:pt idx="1645">
                  <c:v>0</c:v>
                </c:pt>
                <c:pt idx="1646">
                  <c:v>0</c:v>
                </c:pt>
                <c:pt idx="1647">
                  <c:v>0</c:v>
                </c:pt>
                <c:pt idx="1648">
                  <c:v>0</c:v>
                </c:pt>
                <c:pt idx="1649">
                  <c:v>0</c:v>
                </c:pt>
                <c:pt idx="1650">
                  <c:v>0</c:v>
                </c:pt>
                <c:pt idx="1651">
                  <c:v>0</c:v>
                </c:pt>
                <c:pt idx="1652">
                  <c:v>0</c:v>
                </c:pt>
                <c:pt idx="1653">
                  <c:v>0</c:v>
                </c:pt>
                <c:pt idx="1654">
                  <c:v>0</c:v>
                </c:pt>
                <c:pt idx="1655">
                  <c:v>0</c:v>
                </c:pt>
                <c:pt idx="1656">
                  <c:v>0</c:v>
                </c:pt>
                <c:pt idx="1657">
                  <c:v>0</c:v>
                </c:pt>
                <c:pt idx="1658">
                  <c:v>0</c:v>
                </c:pt>
                <c:pt idx="1659">
                  <c:v>0</c:v>
                </c:pt>
                <c:pt idx="1660">
                  <c:v>0</c:v>
                </c:pt>
                <c:pt idx="1661">
                  <c:v>0</c:v>
                </c:pt>
                <c:pt idx="1662">
                  <c:v>0</c:v>
                </c:pt>
                <c:pt idx="1663">
                  <c:v>0</c:v>
                </c:pt>
                <c:pt idx="1664">
                  <c:v>0</c:v>
                </c:pt>
                <c:pt idx="1665">
                  <c:v>0</c:v>
                </c:pt>
                <c:pt idx="1666">
                  <c:v>0</c:v>
                </c:pt>
                <c:pt idx="1667">
                  <c:v>0</c:v>
                </c:pt>
                <c:pt idx="1668">
                  <c:v>0</c:v>
                </c:pt>
                <c:pt idx="1669">
                  <c:v>0</c:v>
                </c:pt>
                <c:pt idx="1670">
                  <c:v>0</c:v>
                </c:pt>
                <c:pt idx="1671">
                  <c:v>0</c:v>
                </c:pt>
                <c:pt idx="1672">
                  <c:v>0</c:v>
                </c:pt>
                <c:pt idx="1673">
                  <c:v>0</c:v>
                </c:pt>
                <c:pt idx="1674">
                  <c:v>0</c:v>
                </c:pt>
                <c:pt idx="1675">
                  <c:v>0</c:v>
                </c:pt>
                <c:pt idx="1676">
                  <c:v>0</c:v>
                </c:pt>
                <c:pt idx="1677">
                  <c:v>0</c:v>
                </c:pt>
                <c:pt idx="1678">
                  <c:v>0</c:v>
                </c:pt>
                <c:pt idx="1679">
                  <c:v>0</c:v>
                </c:pt>
                <c:pt idx="1680">
                  <c:v>0</c:v>
                </c:pt>
                <c:pt idx="1681">
                  <c:v>0</c:v>
                </c:pt>
                <c:pt idx="1682">
                  <c:v>0</c:v>
                </c:pt>
                <c:pt idx="1683">
                  <c:v>0</c:v>
                </c:pt>
                <c:pt idx="1684">
                  <c:v>0</c:v>
                </c:pt>
                <c:pt idx="1685">
                  <c:v>0</c:v>
                </c:pt>
                <c:pt idx="1686">
                  <c:v>0</c:v>
                </c:pt>
                <c:pt idx="1687">
                  <c:v>0</c:v>
                </c:pt>
                <c:pt idx="1688">
                  <c:v>0</c:v>
                </c:pt>
                <c:pt idx="1689">
                  <c:v>0</c:v>
                </c:pt>
                <c:pt idx="1690">
                  <c:v>0</c:v>
                </c:pt>
                <c:pt idx="1691">
                  <c:v>0</c:v>
                </c:pt>
                <c:pt idx="1692">
                  <c:v>0</c:v>
                </c:pt>
                <c:pt idx="1693">
                  <c:v>0</c:v>
                </c:pt>
                <c:pt idx="1694">
                  <c:v>0</c:v>
                </c:pt>
                <c:pt idx="1695">
                  <c:v>0</c:v>
                </c:pt>
                <c:pt idx="1696">
                  <c:v>0</c:v>
                </c:pt>
                <c:pt idx="1697">
                  <c:v>0</c:v>
                </c:pt>
                <c:pt idx="1698">
                  <c:v>0</c:v>
                </c:pt>
                <c:pt idx="1699">
                  <c:v>0</c:v>
                </c:pt>
                <c:pt idx="1700">
                  <c:v>0</c:v>
                </c:pt>
                <c:pt idx="1701">
                  <c:v>0</c:v>
                </c:pt>
                <c:pt idx="1702">
                  <c:v>0</c:v>
                </c:pt>
                <c:pt idx="1703">
                  <c:v>0</c:v>
                </c:pt>
                <c:pt idx="1704">
                  <c:v>0</c:v>
                </c:pt>
                <c:pt idx="1705">
                  <c:v>0</c:v>
                </c:pt>
                <c:pt idx="1706">
                  <c:v>0</c:v>
                </c:pt>
                <c:pt idx="1707">
                  <c:v>0</c:v>
                </c:pt>
                <c:pt idx="1708">
                  <c:v>0</c:v>
                </c:pt>
                <c:pt idx="1709">
                  <c:v>0</c:v>
                </c:pt>
                <c:pt idx="1710">
                  <c:v>0</c:v>
                </c:pt>
                <c:pt idx="1711">
                  <c:v>0</c:v>
                </c:pt>
                <c:pt idx="1712">
                  <c:v>0</c:v>
                </c:pt>
                <c:pt idx="1713">
                  <c:v>0</c:v>
                </c:pt>
                <c:pt idx="1714">
                  <c:v>0</c:v>
                </c:pt>
                <c:pt idx="1715">
                  <c:v>0</c:v>
                </c:pt>
                <c:pt idx="1716">
                  <c:v>0</c:v>
                </c:pt>
                <c:pt idx="1717">
                  <c:v>0</c:v>
                </c:pt>
                <c:pt idx="1718">
                  <c:v>0</c:v>
                </c:pt>
                <c:pt idx="1719">
                  <c:v>0</c:v>
                </c:pt>
                <c:pt idx="1720">
                  <c:v>0</c:v>
                </c:pt>
                <c:pt idx="1721">
                  <c:v>0</c:v>
                </c:pt>
                <c:pt idx="1722">
                  <c:v>0</c:v>
                </c:pt>
                <c:pt idx="1723">
                  <c:v>0</c:v>
                </c:pt>
                <c:pt idx="1724">
                  <c:v>0</c:v>
                </c:pt>
                <c:pt idx="1725">
                  <c:v>0</c:v>
                </c:pt>
                <c:pt idx="1726">
                  <c:v>0</c:v>
                </c:pt>
                <c:pt idx="1727">
                  <c:v>0</c:v>
                </c:pt>
                <c:pt idx="1728">
                  <c:v>0</c:v>
                </c:pt>
                <c:pt idx="1729">
                  <c:v>0</c:v>
                </c:pt>
                <c:pt idx="1730">
                  <c:v>0</c:v>
                </c:pt>
                <c:pt idx="1731">
                  <c:v>0</c:v>
                </c:pt>
                <c:pt idx="1732">
                  <c:v>0</c:v>
                </c:pt>
                <c:pt idx="1733">
                  <c:v>0</c:v>
                </c:pt>
                <c:pt idx="1734">
                  <c:v>0</c:v>
                </c:pt>
                <c:pt idx="1735">
                  <c:v>0</c:v>
                </c:pt>
                <c:pt idx="1736">
                  <c:v>0</c:v>
                </c:pt>
                <c:pt idx="1737">
                  <c:v>0</c:v>
                </c:pt>
                <c:pt idx="1738">
                  <c:v>0</c:v>
                </c:pt>
                <c:pt idx="1739">
                  <c:v>0</c:v>
                </c:pt>
                <c:pt idx="1740">
                  <c:v>0</c:v>
                </c:pt>
                <c:pt idx="1741">
                  <c:v>0</c:v>
                </c:pt>
                <c:pt idx="1742">
                  <c:v>0</c:v>
                </c:pt>
                <c:pt idx="1743">
                  <c:v>0</c:v>
                </c:pt>
                <c:pt idx="1744">
                  <c:v>0</c:v>
                </c:pt>
                <c:pt idx="1745">
                  <c:v>0</c:v>
                </c:pt>
                <c:pt idx="1746">
                  <c:v>0</c:v>
                </c:pt>
                <c:pt idx="1747">
                  <c:v>0</c:v>
                </c:pt>
                <c:pt idx="1748">
                  <c:v>0</c:v>
                </c:pt>
                <c:pt idx="1749">
                  <c:v>0</c:v>
                </c:pt>
                <c:pt idx="1750">
                  <c:v>0</c:v>
                </c:pt>
                <c:pt idx="1751">
                  <c:v>0</c:v>
                </c:pt>
                <c:pt idx="1752">
                  <c:v>0</c:v>
                </c:pt>
                <c:pt idx="1753">
                  <c:v>0</c:v>
                </c:pt>
                <c:pt idx="1754">
                  <c:v>0</c:v>
                </c:pt>
                <c:pt idx="1755">
                  <c:v>0</c:v>
                </c:pt>
                <c:pt idx="1756">
                  <c:v>0</c:v>
                </c:pt>
                <c:pt idx="1757">
                  <c:v>0</c:v>
                </c:pt>
                <c:pt idx="1758">
                  <c:v>0</c:v>
                </c:pt>
                <c:pt idx="1759">
                  <c:v>0.10365378289015499</c:v>
                </c:pt>
                <c:pt idx="1760">
                  <c:v>0.10365378289015499</c:v>
                </c:pt>
                <c:pt idx="1761">
                  <c:v>0.10365378289015499</c:v>
                </c:pt>
                <c:pt idx="1762">
                  <c:v>0.10365378289015499</c:v>
                </c:pt>
                <c:pt idx="1763">
                  <c:v>0.10365378289015499</c:v>
                </c:pt>
                <c:pt idx="1764">
                  <c:v>0.10365378289015499</c:v>
                </c:pt>
                <c:pt idx="1765">
                  <c:v>0.10365378289015499</c:v>
                </c:pt>
                <c:pt idx="1766">
                  <c:v>0.10365378289015499</c:v>
                </c:pt>
                <c:pt idx="1767">
                  <c:v>0.10365378289015499</c:v>
                </c:pt>
                <c:pt idx="1768">
                  <c:v>0.10365378289015499</c:v>
                </c:pt>
                <c:pt idx="1769">
                  <c:v>0.10365378289015499</c:v>
                </c:pt>
                <c:pt idx="1770">
                  <c:v>0.10365378289015499</c:v>
                </c:pt>
                <c:pt idx="1771">
                  <c:v>0.10365378289015499</c:v>
                </c:pt>
                <c:pt idx="1772">
                  <c:v>0.10365378289015499</c:v>
                </c:pt>
                <c:pt idx="1773">
                  <c:v>0.10365378289015499</c:v>
                </c:pt>
                <c:pt idx="1774">
                  <c:v>0.10365378289015499</c:v>
                </c:pt>
                <c:pt idx="1775">
                  <c:v>0.10365378289015499</c:v>
                </c:pt>
                <c:pt idx="1776">
                  <c:v>0.10365378289015499</c:v>
                </c:pt>
                <c:pt idx="1777">
                  <c:v>0.10365378289015499</c:v>
                </c:pt>
                <c:pt idx="1778">
                  <c:v>0.107757987843714</c:v>
                </c:pt>
                <c:pt idx="1779">
                  <c:v>0.107757987843714</c:v>
                </c:pt>
                <c:pt idx="1780">
                  <c:v>0.107757987843714</c:v>
                </c:pt>
                <c:pt idx="1781">
                  <c:v>0.107757987843714</c:v>
                </c:pt>
                <c:pt idx="1782">
                  <c:v>0.107757987843714</c:v>
                </c:pt>
                <c:pt idx="1783">
                  <c:v>0.107757987843714</c:v>
                </c:pt>
                <c:pt idx="1784">
                  <c:v>0.107757987843714</c:v>
                </c:pt>
                <c:pt idx="1785">
                  <c:v>0.107757987843714</c:v>
                </c:pt>
                <c:pt idx="1786">
                  <c:v>0.107757987843714</c:v>
                </c:pt>
                <c:pt idx="1787">
                  <c:v>0.107757987843714</c:v>
                </c:pt>
                <c:pt idx="1788">
                  <c:v>0.107757987843714</c:v>
                </c:pt>
                <c:pt idx="1789">
                  <c:v>0.107757987843714</c:v>
                </c:pt>
                <c:pt idx="1790">
                  <c:v>0.107757987843714</c:v>
                </c:pt>
                <c:pt idx="1791">
                  <c:v>0.107757987843714</c:v>
                </c:pt>
                <c:pt idx="1792">
                  <c:v>0.107757987843714</c:v>
                </c:pt>
                <c:pt idx="1793">
                  <c:v>0.107757987843714</c:v>
                </c:pt>
                <c:pt idx="1794">
                  <c:v>0.107757987843714</c:v>
                </c:pt>
                <c:pt idx="1795">
                  <c:v>0.107757987843714</c:v>
                </c:pt>
                <c:pt idx="1796">
                  <c:v>0.107757987843714</c:v>
                </c:pt>
                <c:pt idx="1797">
                  <c:v>0.107757987843714</c:v>
                </c:pt>
                <c:pt idx="1798">
                  <c:v>0.10971216820674699</c:v>
                </c:pt>
                <c:pt idx="1799">
                  <c:v>0.10971216820674699</c:v>
                </c:pt>
                <c:pt idx="1800">
                  <c:v>0.10971216820674699</c:v>
                </c:pt>
                <c:pt idx="1801">
                  <c:v>0.10971216820674699</c:v>
                </c:pt>
                <c:pt idx="1802">
                  <c:v>0.10971216820674699</c:v>
                </c:pt>
                <c:pt idx="1803">
                  <c:v>0.10971216820674699</c:v>
                </c:pt>
                <c:pt idx="1804">
                  <c:v>0.10971216820674699</c:v>
                </c:pt>
                <c:pt idx="1805">
                  <c:v>0.10971216820674699</c:v>
                </c:pt>
                <c:pt idx="1806">
                  <c:v>0.10971216820674699</c:v>
                </c:pt>
                <c:pt idx="1807">
                  <c:v>0.10971216820674699</c:v>
                </c:pt>
                <c:pt idx="1808">
                  <c:v>0.10971216820674699</c:v>
                </c:pt>
                <c:pt idx="1809">
                  <c:v>0.10971216820674699</c:v>
                </c:pt>
                <c:pt idx="1810">
                  <c:v>0.10971216820674699</c:v>
                </c:pt>
                <c:pt idx="1811">
                  <c:v>0.10971216820674699</c:v>
                </c:pt>
                <c:pt idx="1812">
                  <c:v>0.10971216820674699</c:v>
                </c:pt>
                <c:pt idx="1813">
                  <c:v>0.10971216820674699</c:v>
                </c:pt>
                <c:pt idx="1814">
                  <c:v>0.10971216820674699</c:v>
                </c:pt>
                <c:pt idx="1815">
                  <c:v>0.10971216820674699</c:v>
                </c:pt>
                <c:pt idx="1816">
                  <c:v>0.10971216820674699</c:v>
                </c:pt>
                <c:pt idx="1817">
                  <c:v>0.10558217443479201</c:v>
                </c:pt>
                <c:pt idx="1818">
                  <c:v>0.10558217443479201</c:v>
                </c:pt>
                <c:pt idx="1819">
                  <c:v>0.10558217443479201</c:v>
                </c:pt>
                <c:pt idx="1820">
                  <c:v>0.10558217443479201</c:v>
                </c:pt>
                <c:pt idx="1821">
                  <c:v>0.10558217443479201</c:v>
                </c:pt>
                <c:pt idx="1822">
                  <c:v>0.10558217443479201</c:v>
                </c:pt>
                <c:pt idx="1823">
                  <c:v>0.10558217443479201</c:v>
                </c:pt>
                <c:pt idx="1824">
                  <c:v>0.10558217443479201</c:v>
                </c:pt>
                <c:pt idx="1825">
                  <c:v>0.10558217443479201</c:v>
                </c:pt>
                <c:pt idx="1826">
                  <c:v>0.10558217443479201</c:v>
                </c:pt>
                <c:pt idx="1827">
                  <c:v>0.10558217443479201</c:v>
                </c:pt>
                <c:pt idx="1828">
                  <c:v>0.10558217443479201</c:v>
                </c:pt>
                <c:pt idx="1829">
                  <c:v>0.10558217443479201</c:v>
                </c:pt>
                <c:pt idx="1830">
                  <c:v>0.10558217443479201</c:v>
                </c:pt>
                <c:pt idx="1831">
                  <c:v>0.10558217443479201</c:v>
                </c:pt>
                <c:pt idx="1832">
                  <c:v>0.10558217443479201</c:v>
                </c:pt>
                <c:pt idx="1833">
                  <c:v>0.10558217443479201</c:v>
                </c:pt>
                <c:pt idx="1834">
                  <c:v>0.10693216926261</c:v>
                </c:pt>
                <c:pt idx="1835">
                  <c:v>0.10693216926261</c:v>
                </c:pt>
                <c:pt idx="1836">
                  <c:v>0.10693216926261</c:v>
                </c:pt>
                <c:pt idx="1837">
                  <c:v>0.10693216926261</c:v>
                </c:pt>
                <c:pt idx="1838">
                  <c:v>0.10693216926261</c:v>
                </c:pt>
                <c:pt idx="1839">
                  <c:v>0.10693216926261</c:v>
                </c:pt>
                <c:pt idx="1840">
                  <c:v>0.10693216926261</c:v>
                </c:pt>
                <c:pt idx="1841">
                  <c:v>0.10693216926261</c:v>
                </c:pt>
                <c:pt idx="1842">
                  <c:v>0.10693216926261</c:v>
                </c:pt>
                <c:pt idx="1843">
                  <c:v>0.10693216926261</c:v>
                </c:pt>
                <c:pt idx="1844">
                  <c:v>0.10693216926261</c:v>
                </c:pt>
                <c:pt idx="1845">
                  <c:v>0.10693216926261</c:v>
                </c:pt>
                <c:pt idx="1846">
                  <c:v>0.10693216926261</c:v>
                </c:pt>
                <c:pt idx="1847">
                  <c:v>0.10693216926261</c:v>
                </c:pt>
                <c:pt idx="1848">
                  <c:v>0.10693216926261</c:v>
                </c:pt>
                <c:pt idx="1849">
                  <c:v>0.10693216926261</c:v>
                </c:pt>
                <c:pt idx="1850">
                  <c:v>0.10693216926261</c:v>
                </c:pt>
                <c:pt idx="1851">
                  <c:v>0.10693216926261</c:v>
                </c:pt>
                <c:pt idx="1852">
                  <c:v>0.10693216926261</c:v>
                </c:pt>
                <c:pt idx="1853">
                  <c:v>0.10693216926261</c:v>
                </c:pt>
                <c:pt idx="1854">
                  <c:v>0.10693216926261</c:v>
                </c:pt>
                <c:pt idx="1855">
                  <c:v>0.104143478470289</c:v>
                </c:pt>
                <c:pt idx="1856">
                  <c:v>0.104143478470289</c:v>
                </c:pt>
                <c:pt idx="1857">
                  <c:v>0.104143478470289</c:v>
                </c:pt>
                <c:pt idx="1858">
                  <c:v>0.104143478470289</c:v>
                </c:pt>
                <c:pt idx="1859">
                  <c:v>0.104143478470289</c:v>
                </c:pt>
                <c:pt idx="1860">
                  <c:v>0.104143478470289</c:v>
                </c:pt>
                <c:pt idx="1861">
                  <c:v>0.104143478470289</c:v>
                </c:pt>
                <c:pt idx="1862">
                  <c:v>0.104143478470289</c:v>
                </c:pt>
                <c:pt idx="1863">
                  <c:v>0.104143478470289</c:v>
                </c:pt>
                <c:pt idx="1864">
                  <c:v>0.104143478470289</c:v>
                </c:pt>
                <c:pt idx="1865">
                  <c:v>0.104143478470289</c:v>
                </c:pt>
                <c:pt idx="1866">
                  <c:v>0.104143478470289</c:v>
                </c:pt>
                <c:pt idx="1867">
                  <c:v>0.104143478470289</c:v>
                </c:pt>
                <c:pt idx="1868">
                  <c:v>0.104143478470289</c:v>
                </c:pt>
                <c:pt idx="1869">
                  <c:v>0.104143478470289</c:v>
                </c:pt>
                <c:pt idx="1870">
                  <c:v>0.104143478470289</c:v>
                </c:pt>
                <c:pt idx="1871">
                  <c:v>0.104143478470289</c:v>
                </c:pt>
                <c:pt idx="1872">
                  <c:v>0.104143478470289</c:v>
                </c:pt>
                <c:pt idx="1873">
                  <c:v>0.104143478470289</c:v>
                </c:pt>
                <c:pt idx="1874">
                  <c:v>9.6706248050462504E-2</c:v>
                </c:pt>
                <c:pt idx="1875">
                  <c:v>9.6706248050462504E-2</c:v>
                </c:pt>
                <c:pt idx="1876">
                  <c:v>9.6706248050462504E-2</c:v>
                </c:pt>
                <c:pt idx="1877">
                  <c:v>9.6706248050462504E-2</c:v>
                </c:pt>
                <c:pt idx="1878">
                  <c:v>9.6706248050462504E-2</c:v>
                </c:pt>
                <c:pt idx="1879">
                  <c:v>9.6706248050462504E-2</c:v>
                </c:pt>
                <c:pt idx="1880">
                  <c:v>9.6706248050462504E-2</c:v>
                </c:pt>
                <c:pt idx="1881">
                  <c:v>9.6706248050462504E-2</c:v>
                </c:pt>
                <c:pt idx="1882">
                  <c:v>9.6706248050462504E-2</c:v>
                </c:pt>
                <c:pt idx="1883">
                  <c:v>9.6706248050462504E-2</c:v>
                </c:pt>
                <c:pt idx="1884">
                  <c:v>9.6706248050462504E-2</c:v>
                </c:pt>
                <c:pt idx="1885">
                  <c:v>9.6706248050462504E-2</c:v>
                </c:pt>
                <c:pt idx="1886">
                  <c:v>9.6706248050462504E-2</c:v>
                </c:pt>
                <c:pt idx="1887">
                  <c:v>9.6706248050462504E-2</c:v>
                </c:pt>
                <c:pt idx="1888">
                  <c:v>9.6706248050462504E-2</c:v>
                </c:pt>
                <c:pt idx="1889">
                  <c:v>9.6706248050462504E-2</c:v>
                </c:pt>
                <c:pt idx="1890">
                  <c:v>9.6706248050462504E-2</c:v>
                </c:pt>
                <c:pt idx="1891">
                  <c:v>9.6706248050462504E-2</c:v>
                </c:pt>
                <c:pt idx="1892">
                  <c:v>9.2520272579526303E-2</c:v>
                </c:pt>
                <c:pt idx="1893">
                  <c:v>9.2520272579526303E-2</c:v>
                </c:pt>
                <c:pt idx="1894">
                  <c:v>9.2520272579526303E-2</c:v>
                </c:pt>
                <c:pt idx="1895">
                  <c:v>9.2520272579526303E-2</c:v>
                </c:pt>
                <c:pt idx="1896">
                  <c:v>9.2520272579526303E-2</c:v>
                </c:pt>
                <c:pt idx="1897">
                  <c:v>9.2520272579526303E-2</c:v>
                </c:pt>
                <c:pt idx="1898">
                  <c:v>9.2520272579526303E-2</c:v>
                </c:pt>
                <c:pt idx="1899">
                  <c:v>9.2520272579526303E-2</c:v>
                </c:pt>
                <c:pt idx="1900">
                  <c:v>9.2520272579526303E-2</c:v>
                </c:pt>
                <c:pt idx="1901">
                  <c:v>9.2520272579526303E-2</c:v>
                </c:pt>
                <c:pt idx="1902">
                  <c:v>9.2520272579526303E-2</c:v>
                </c:pt>
                <c:pt idx="1903">
                  <c:v>9.2520272579526303E-2</c:v>
                </c:pt>
                <c:pt idx="1904">
                  <c:v>9.2520272579526303E-2</c:v>
                </c:pt>
                <c:pt idx="1905">
                  <c:v>9.2520272579526303E-2</c:v>
                </c:pt>
                <c:pt idx="1906">
                  <c:v>9.2520272579526303E-2</c:v>
                </c:pt>
                <c:pt idx="1907">
                  <c:v>9.2520272579526303E-2</c:v>
                </c:pt>
                <c:pt idx="1908">
                  <c:v>9.2520272579526303E-2</c:v>
                </c:pt>
                <c:pt idx="1909">
                  <c:v>9.2520272579526303E-2</c:v>
                </c:pt>
                <c:pt idx="1910">
                  <c:v>8.9021007934130911E-2</c:v>
                </c:pt>
                <c:pt idx="1911">
                  <c:v>8.9021007934130911E-2</c:v>
                </c:pt>
                <c:pt idx="1912">
                  <c:v>8.9021007934130911E-2</c:v>
                </c:pt>
                <c:pt idx="1913">
                  <c:v>8.9021007934130911E-2</c:v>
                </c:pt>
                <c:pt idx="1914">
                  <c:v>8.9021007934130911E-2</c:v>
                </c:pt>
                <c:pt idx="1915">
                  <c:v>8.9021007934130911E-2</c:v>
                </c:pt>
                <c:pt idx="1916">
                  <c:v>8.9021007934130911E-2</c:v>
                </c:pt>
                <c:pt idx="1917">
                  <c:v>8.9021007934130911E-2</c:v>
                </c:pt>
                <c:pt idx="1918">
                  <c:v>8.9021007934130911E-2</c:v>
                </c:pt>
                <c:pt idx="1919">
                  <c:v>8.9021007934130911E-2</c:v>
                </c:pt>
                <c:pt idx="1920">
                  <c:v>8.9021007934130911E-2</c:v>
                </c:pt>
                <c:pt idx="1921">
                  <c:v>8.9021007934130911E-2</c:v>
                </c:pt>
                <c:pt idx="1922">
                  <c:v>8.9021007934130911E-2</c:v>
                </c:pt>
                <c:pt idx="1923">
                  <c:v>8.9021007934130911E-2</c:v>
                </c:pt>
                <c:pt idx="1924">
                  <c:v>8.9021007934130911E-2</c:v>
                </c:pt>
                <c:pt idx="1925">
                  <c:v>8.9021007934130911E-2</c:v>
                </c:pt>
                <c:pt idx="1926">
                  <c:v>8.9021007934130911E-2</c:v>
                </c:pt>
                <c:pt idx="1927">
                  <c:v>8.9021007934130911E-2</c:v>
                </c:pt>
                <c:pt idx="1928">
                  <c:v>8.9021007934130911E-2</c:v>
                </c:pt>
                <c:pt idx="1929">
                  <c:v>8.9021007934130911E-2</c:v>
                </c:pt>
                <c:pt idx="1930">
                  <c:v>8.9021007934130911E-2</c:v>
                </c:pt>
                <c:pt idx="1931">
                  <c:v>9.1346411855850795E-2</c:v>
                </c:pt>
                <c:pt idx="1932">
                  <c:v>9.1346411855850795E-2</c:v>
                </c:pt>
                <c:pt idx="1933">
                  <c:v>9.1346411855850795E-2</c:v>
                </c:pt>
                <c:pt idx="1934">
                  <c:v>9.1346411855850795E-2</c:v>
                </c:pt>
                <c:pt idx="1935">
                  <c:v>9.1346411855850795E-2</c:v>
                </c:pt>
                <c:pt idx="1936">
                  <c:v>9.1346411855850795E-2</c:v>
                </c:pt>
                <c:pt idx="1937">
                  <c:v>9.1346411855850795E-2</c:v>
                </c:pt>
                <c:pt idx="1938">
                  <c:v>9.1346411855850795E-2</c:v>
                </c:pt>
                <c:pt idx="1939">
                  <c:v>9.1346411855850795E-2</c:v>
                </c:pt>
                <c:pt idx="1940">
                  <c:v>9.1346411855850795E-2</c:v>
                </c:pt>
                <c:pt idx="1941">
                  <c:v>9.1346411855850795E-2</c:v>
                </c:pt>
                <c:pt idx="1942">
                  <c:v>9.1346411855850795E-2</c:v>
                </c:pt>
                <c:pt idx="1943">
                  <c:v>9.1346411855850795E-2</c:v>
                </c:pt>
                <c:pt idx="1944">
                  <c:v>9.1346411855850795E-2</c:v>
                </c:pt>
                <c:pt idx="1945">
                  <c:v>9.1346411855850795E-2</c:v>
                </c:pt>
                <c:pt idx="1946">
                  <c:v>9.1346411855850795E-2</c:v>
                </c:pt>
                <c:pt idx="1947">
                  <c:v>9.1346411855850795E-2</c:v>
                </c:pt>
                <c:pt idx="1948">
                  <c:v>9.40216122779063E-2</c:v>
                </c:pt>
                <c:pt idx="1949">
                  <c:v>9.40216122779063E-2</c:v>
                </c:pt>
                <c:pt idx="1950">
                  <c:v>9.40216122779063E-2</c:v>
                </c:pt>
                <c:pt idx="1951">
                  <c:v>9.40216122779063E-2</c:v>
                </c:pt>
                <c:pt idx="1952">
                  <c:v>9.40216122779063E-2</c:v>
                </c:pt>
                <c:pt idx="1953">
                  <c:v>9.40216122779063E-2</c:v>
                </c:pt>
                <c:pt idx="1954">
                  <c:v>9.40216122779063E-2</c:v>
                </c:pt>
                <c:pt idx="1955">
                  <c:v>9.40216122779063E-2</c:v>
                </c:pt>
                <c:pt idx="1956">
                  <c:v>9.40216122779063E-2</c:v>
                </c:pt>
                <c:pt idx="1957">
                  <c:v>9.40216122779063E-2</c:v>
                </c:pt>
                <c:pt idx="1958">
                  <c:v>9.40216122779063E-2</c:v>
                </c:pt>
                <c:pt idx="1959">
                  <c:v>9.40216122779063E-2</c:v>
                </c:pt>
                <c:pt idx="1960">
                  <c:v>9.40216122779063E-2</c:v>
                </c:pt>
                <c:pt idx="1961">
                  <c:v>9.40216122779063E-2</c:v>
                </c:pt>
                <c:pt idx="1962">
                  <c:v>9.40216122779063E-2</c:v>
                </c:pt>
                <c:pt idx="1963">
                  <c:v>9.40216122779063E-2</c:v>
                </c:pt>
                <c:pt idx="1964">
                  <c:v>9.40216122779063E-2</c:v>
                </c:pt>
                <c:pt idx="1965">
                  <c:v>9.40216122779063E-2</c:v>
                </c:pt>
                <c:pt idx="1966">
                  <c:v>9.40216122779063E-2</c:v>
                </c:pt>
                <c:pt idx="1967">
                  <c:v>9.40216122779063E-2</c:v>
                </c:pt>
                <c:pt idx="1968">
                  <c:v>7.5862379347286499E-2</c:v>
                </c:pt>
                <c:pt idx="1969">
                  <c:v>7.5862379347286499E-2</c:v>
                </c:pt>
                <c:pt idx="1970">
                  <c:v>7.5862379347286499E-2</c:v>
                </c:pt>
                <c:pt idx="1971">
                  <c:v>7.5862379347286499E-2</c:v>
                </c:pt>
                <c:pt idx="1972">
                  <c:v>7.5862379347286499E-2</c:v>
                </c:pt>
                <c:pt idx="1973">
                  <c:v>7.5862379347286499E-2</c:v>
                </c:pt>
                <c:pt idx="1974">
                  <c:v>7.5862379347286499E-2</c:v>
                </c:pt>
                <c:pt idx="1975">
                  <c:v>7.5862379347286499E-2</c:v>
                </c:pt>
                <c:pt idx="1976">
                  <c:v>7.5862379347286499E-2</c:v>
                </c:pt>
                <c:pt idx="1977">
                  <c:v>7.5862379347286499E-2</c:v>
                </c:pt>
                <c:pt idx="1978">
                  <c:v>7.5862379347286499E-2</c:v>
                </c:pt>
                <c:pt idx="1979">
                  <c:v>7.5862379347286499E-2</c:v>
                </c:pt>
                <c:pt idx="1980">
                  <c:v>7.5862379347286499E-2</c:v>
                </c:pt>
                <c:pt idx="1981">
                  <c:v>7.5862379347286499E-2</c:v>
                </c:pt>
                <c:pt idx="1982">
                  <c:v>7.5862379347286499E-2</c:v>
                </c:pt>
                <c:pt idx="1983">
                  <c:v>7.5862379347286499E-2</c:v>
                </c:pt>
                <c:pt idx="1984">
                  <c:v>7.5862379347286499E-2</c:v>
                </c:pt>
                <c:pt idx="1985">
                  <c:v>7.5862379347286499E-2</c:v>
                </c:pt>
                <c:pt idx="1986">
                  <c:v>7.5862379347286499E-2</c:v>
                </c:pt>
                <c:pt idx="1987">
                  <c:v>7.5862379347286499E-2</c:v>
                </c:pt>
                <c:pt idx="1988">
                  <c:v>7.1287311801274095E-2</c:v>
                </c:pt>
                <c:pt idx="1989">
                  <c:v>7.1287311801274095E-2</c:v>
                </c:pt>
                <c:pt idx="1990">
                  <c:v>7.1287311801274095E-2</c:v>
                </c:pt>
                <c:pt idx="1991">
                  <c:v>7.1287311801274095E-2</c:v>
                </c:pt>
                <c:pt idx="1992">
                  <c:v>7.1287311801274095E-2</c:v>
                </c:pt>
                <c:pt idx="1993">
                  <c:v>7.1287311801274095E-2</c:v>
                </c:pt>
                <c:pt idx="1994">
                  <c:v>7.1287311801274095E-2</c:v>
                </c:pt>
                <c:pt idx="1995">
                  <c:v>7.1287311801274095E-2</c:v>
                </c:pt>
                <c:pt idx="1996">
                  <c:v>7.1287311801274095E-2</c:v>
                </c:pt>
                <c:pt idx="1997">
                  <c:v>7.1287311801274095E-2</c:v>
                </c:pt>
                <c:pt idx="1998">
                  <c:v>7.1287311801274095E-2</c:v>
                </c:pt>
                <c:pt idx="1999">
                  <c:v>7.1287311801274095E-2</c:v>
                </c:pt>
                <c:pt idx="2000">
                  <c:v>7.1287311801274095E-2</c:v>
                </c:pt>
                <c:pt idx="2001">
                  <c:v>7.1287311801274095E-2</c:v>
                </c:pt>
                <c:pt idx="2002">
                  <c:v>7.1287311801274095E-2</c:v>
                </c:pt>
                <c:pt idx="2003">
                  <c:v>7.1287311801274095E-2</c:v>
                </c:pt>
                <c:pt idx="2004">
                  <c:v>6.6942189561871701E-2</c:v>
                </c:pt>
                <c:pt idx="2005">
                  <c:v>6.6942189561871701E-2</c:v>
                </c:pt>
                <c:pt idx="2006">
                  <c:v>6.6942189561871701E-2</c:v>
                </c:pt>
                <c:pt idx="2007">
                  <c:v>6.6942189561871701E-2</c:v>
                </c:pt>
                <c:pt idx="2008">
                  <c:v>6.59528961200707E-2</c:v>
                </c:pt>
                <c:pt idx="2009">
                  <c:v>6.59528961200707E-2</c:v>
                </c:pt>
                <c:pt idx="2010">
                  <c:v>6.59528961200707E-2</c:v>
                </c:pt>
                <c:pt idx="2011">
                  <c:v>6.59528961200707E-2</c:v>
                </c:pt>
                <c:pt idx="2012">
                  <c:v>6.59528961200707E-2</c:v>
                </c:pt>
                <c:pt idx="2013">
                  <c:v>6.59528961200707E-2</c:v>
                </c:pt>
                <c:pt idx="2014">
                  <c:v>6.59528961200707E-2</c:v>
                </c:pt>
                <c:pt idx="2015">
                  <c:v>6.59528961200707E-2</c:v>
                </c:pt>
                <c:pt idx="2016">
                  <c:v>6.59528961200707E-2</c:v>
                </c:pt>
                <c:pt idx="2017">
                  <c:v>6.59528961200707E-2</c:v>
                </c:pt>
                <c:pt idx="2018">
                  <c:v>6.59528961200707E-2</c:v>
                </c:pt>
                <c:pt idx="2019">
                  <c:v>6.59528961200707E-2</c:v>
                </c:pt>
                <c:pt idx="2020">
                  <c:v>6.59528961200707E-2</c:v>
                </c:pt>
                <c:pt idx="2021">
                  <c:v>6.59528961200707E-2</c:v>
                </c:pt>
                <c:pt idx="2022">
                  <c:v>0.12</c:v>
                </c:pt>
                <c:pt idx="2023">
                  <c:v>0.12</c:v>
                </c:pt>
                <c:pt idx="2024">
                  <c:v>0.12</c:v>
                </c:pt>
                <c:pt idx="2025">
                  <c:v>0.12</c:v>
                </c:pt>
                <c:pt idx="2026">
                  <c:v>0.12</c:v>
                </c:pt>
                <c:pt idx="2027">
                  <c:v>0.12</c:v>
                </c:pt>
                <c:pt idx="2028">
                  <c:v>0.12</c:v>
                </c:pt>
                <c:pt idx="2029">
                  <c:v>0.12</c:v>
                </c:pt>
                <c:pt idx="2030">
                  <c:v>0.12</c:v>
                </c:pt>
                <c:pt idx="2031">
                  <c:v>0.12</c:v>
                </c:pt>
                <c:pt idx="2032">
                  <c:v>0.12</c:v>
                </c:pt>
                <c:pt idx="2033">
                  <c:v>0.12</c:v>
                </c:pt>
                <c:pt idx="2034">
                  <c:v>0.12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96C-4AC5-93BE-0531C35FFA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0475288"/>
        <c:axId val="190476072"/>
      </c:lineChart>
      <c:dateAx>
        <c:axId val="190475288"/>
        <c:scaling>
          <c:orientation val="minMax"/>
        </c:scaling>
        <c:delete val="1"/>
        <c:axPos val="b"/>
        <c:numFmt formatCode="m/d/yyyy" sourceLinked="1"/>
        <c:majorTickMark val="none"/>
        <c:minorTickMark val="none"/>
        <c:tickLblPos val="nextTo"/>
        <c:crossAx val="190476072"/>
        <c:crosses val="autoZero"/>
        <c:auto val="1"/>
        <c:lblOffset val="100"/>
        <c:baseTimeUnit val="days"/>
      </c:dateAx>
      <c:valAx>
        <c:axId val="19047607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90475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052809837368495"/>
          <c:y val="0.87601664274904689"/>
          <c:w val="0.41192137839385368"/>
          <c:h val="8.37752768370948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AU" sz="1800" b="1" i="0" u="none" strike="noStrike" kern="1200" spc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AU" sz="1800" b="1" noProof="0" dirty="0"/>
              <a:t>Argentina - Planted Area (000 ha)</a:t>
            </a:r>
          </a:p>
        </c:rich>
      </c:tx>
      <c:layout>
        <c:manualLayout>
          <c:xMode val="edge"/>
          <c:yMode val="edge"/>
          <c:x val="0.19145244788856919"/>
          <c:y val="2.87949864980988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AU" sz="1800" b="1" i="0" u="none" strike="noStrike" kern="1200" spc="0" baseline="0" noProof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0.12712477977687733"/>
          <c:y val="0.26863823520742591"/>
          <c:w val="0.84252877260474901"/>
          <c:h val="0.57633052109856275"/>
        </c:manualLayout>
      </c:layout>
      <c:lineChart>
        <c:grouping val="standard"/>
        <c:varyColors val="0"/>
        <c:ser>
          <c:idx val="0"/>
          <c:order val="0"/>
          <c:tx>
            <c:strRef>
              <c:f>Hoja1!$A$5</c:f>
              <c:strCache>
                <c:ptCount val="1"/>
                <c:pt idx="0">
                  <c:v>Soybean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Hoja1!$B$4:$U$4</c:f>
              <c:strCache>
                <c:ptCount val="20"/>
                <c:pt idx="0">
                  <c:v>00/01</c:v>
                </c:pt>
                <c:pt idx="1">
                  <c:v>01/02</c:v>
                </c:pt>
                <c:pt idx="2">
                  <c:v>02/03</c:v>
                </c:pt>
                <c:pt idx="3">
                  <c:v>03/04</c:v>
                </c:pt>
                <c:pt idx="4">
                  <c:v>04/05</c:v>
                </c:pt>
                <c:pt idx="5">
                  <c:v>05/06</c:v>
                </c:pt>
                <c:pt idx="6">
                  <c:v>06/07</c:v>
                </c:pt>
                <c:pt idx="7">
                  <c:v>07/08</c:v>
                </c:pt>
                <c:pt idx="8">
                  <c:v>08/09</c:v>
                </c:pt>
                <c:pt idx="9">
                  <c:v>09/10</c:v>
                </c:pt>
                <c:pt idx="10">
                  <c:v>10/11</c:v>
                </c:pt>
                <c:pt idx="11">
                  <c:v>11/12</c:v>
                </c:pt>
                <c:pt idx="12">
                  <c:v>12/13</c:v>
                </c:pt>
                <c:pt idx="13">
                  <c:v>13/14</c:v>
                </c:pt>
                <c:pt idx="14">
                  <c:v>14/15</c:v>
                </c:pt>
                <c:pt idx="15">
                  <c:v>15/16</c:v>
                </c:pt>
                <c:pt idx="16">
                  <c:v>16/17</c:v>
                </c:pt>
                <c:pt idx="17">
                  <c:v>17/18</c:v>
                </c:pt>
                <c:pt idx="18">
                  <c:v>18/19</c:v>
                </c:pt>
                <c:pt idx="19">
                  <c:v>19/20</c:v>
                </c:pt>
              </c:strCache>
            </c:strRef>
          </c:cat>
          <c:val>
            <c:numRef>
              <c:f>Hoja1!$B$5:$U$5</c:f>
              <c:numCache>
                <c:formatCode>_-* #,##0_-;\-* #,##0_-;_-* "-"??_-;_-@_-</c:formatCode>
                <c:ptCount val="20"/>
                <c:pt idx="0">
                  <c:v>11060</c:v>
                </c:pt>
                <c:pt idx="1">
                  <c:v>11700</c:v>
                </c:pt>
                <c:pt idx="2">
                  <c:v>12800</c:v>
                </c:pt>
                <c:pt idx="3">
                  <c:v>14500</c:v>
                </c:pt>
                <c:pt idx="4">
                  <c:v>14670</c:v>
                </c:pt>
                <c:pt idx="5">
                  <c:v>15630</c:v>
                </c:pt>
                <c:pt idx="6">
                  <c:v>16100</c:v>
                </c:pt>
                <c:pt idx="7">
                  <c:v>16600</c:v>
                </c:pt>
                <c:pt idx="8">
                  <c:v>17750</c:v>
                </c:pt>
                <c:pt idx="9">
                  <c:v>18500</c:v>
                </c:pt>
                <c:pt idx="10">
                  <c:v>18500</c:v>
                </c:pt>
                <c:pt idx="11">
                  <c:v>18850</c:v>
                </c:pt>
                <c:pt idx="12">
                  <c:v>19100</c:v>
                </c:pt>
                <c:pt idx="13">
                  <c:v>19300</c:v>
                </c:pt>
                <c:pt idx="14">
                  <c:v>20000</c:v>
                </c:pt>
                <c:pt idx="15">
                  <c:v>20100</c:v>
                </c:pt>
                <c:pt idx="16">
                  <c:v>18500</c:v>
                </c:pt>
                <c:pt idx="17">
                  <c:v>17550</c:v>
                </c:pt>
                <c:pt idx="18">
                  <c:v>17400</c:v>
                </c:pt>
                <c:pt idx="19">
                  <c:v>17700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79EA-4BF7-B219-9116ABA8CA86}"/>
            </c:ext>
          </c:extLst>
        </c:ser>
        <c:ser>
          <c:idx val="1"/>
          <c:order val="1"/>
          <c:tx>
            <c:strRef>
              <c:f>Hoja1!$A$6</c:f>
              <c:strCache>
                <c:ptCount val="1"/>
                <c:pt idx="0">
                  <c:v>Cereals (Wheat + Corn)</c:v>
                </c:pt>
              </c:strCache>
            </c:strRef>
          </c:tx>
          <c:spPr>
            <a:ln w="381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Hoja1!$B$4:$U$4</c:f>
              <c:strCache>
                <c:ptCount val="20"/>
                <c:pt idx="0">
                  <c:v>00/01</c:v>
                </c:pt>
                <c:pt idx="1">
                  <c:v>01/02</c:v>
                </c:pt>
                <c:pt idx="2">
                  <c:v>02/03</c:v>
                </c:pt>
                <c:pt idx="3">
                  <c:v>03/04</c:v>
                </c:pt>
                <c:pt idx="4">
                  <c:v>04/05</c:v>
                </c:pt>
                <c:pt idx="5">
                  <c:v>05/06</c:v>
                </c:pt>
                <c:pt idx="6">
                  <c:v>06/07</c:v>
                </c:pt>
                <c:pt idx="7">
                  <c:v>07/08</c:v>
                </c:pt>
                <c:pt idx="8">
                  <c:v>08/09</c:v>
                </c:pt>
                <c:pt idx="9">
                  <c:v>09/10</c:v>
                </c:pt>
                <c:pt idx="10">
                  <c:v>10/11</c:v>
                </c:pt>
                <c:pt idx="11">
                  <c:v>11/12</c:v>
                </c:pt>
                <c:pt idx="12">
                  <c:v>12/13</c:v>
                </c:pt>
                <c:pt idx="13">
                  <c:v>13/14</c:v>
                </c:pt>
                <c:pt idx="14">
                  <c:v>14/15</c:v>
                </c:pt>
                <c:pt idx="15">
                  <c:v>15/16</c:v>
                </c:pt>
                <c:pt idx="16">
                  <c:v>16/17</c:v>
                </c:pt>
                <c:pt idx="17">
                  <c:v>17/18</c:v>
                </c:pt>
                <c:pt idx="18">
                  <c:v>18/19</c:v>
                </c:pt>
                <c:pt idx="19">
                  <c:v>19/20</c:v>
                </c:pt>
              </c:strCache>
            </c:strRef>
          </c:cat>
          <c:val>
            <c:numRef>
              <c:f>Hoja1!$B$6:$U$6</c:f>
              <c:numCache>
                <c:formatCode>_-* #,##0_-;\-* #,##0_-;_-* "-"??_-;_-@_-</c:formatCode>
                <c:ptCount val="20"/>
                <c:pt idx="0">
                  <c:v>9600</c:v>
                </c:pt>
                <c:pt idx="1">
                  <c:v>9630</c:v>
                </c:pt>
                <c:pt idx="2">
                  <c:v>8400</c:v>
                </c:pt>
                <c:pt idx="3">
                  <c:v>8110</c:v>
                </c:pt>
                <c:pt idx="4">
                  <c:v>8835</c:v>
                </c:pt>
                <c:pt idx="5">
                  <c:v>7610</c:v>
                </c:pt>
                <c:pt idx="6">
                  <c:v>8250</c:v>
                </c:pt>
                <c:pt idx="7">
                  <c:v>8800</c:v>
                </c:pt>
                <c:pt idx="8">
                  <c:v>7850</c:v>
                </c:pt>
                <c:pt idx="9">
                  <c:v>6275</c:v>
                </c:pt>
                <c:pt idx="10">
                  <c:v>8620</c:v>
                </c:pt>
                <c:pt idx="11">
                  <c:v>8970</c:v>
                </c:pt>
                <c:pt idx="12">
                  <c:v>7320</c:v>
                </c:pt>
                <c:pt idx="13">
                  <c:v>7450</c:v>
                </c:pt>
                <c:pt idx="14">
                  <c:v>8700</c:v>
                </c:pt>
                <c:pt idx="15">
                  <c:v>8020</c:v>
                </c:pt>
                <c:pt idx="16">
                  <c:v>10600</c:v>
                </c:pt>
                <c:pt idx="17">
                  <c:v>11400</c:v>
                </c:pt>
                <c:pt idx="18">
                  <c:v>12500</c:v>
                </c:pt>
                <c:pt idx="19">
                  <c:v>12900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79EA-4BF7-B219-9116ABA8CA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741944"/>
        <c:axId val="523747432"/>
      </c:lineChart>
      <c:catAx>
        <c:axId val="52374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23747432"/>
        <c:crosses val="autoZero"/>
        <c:auto val="1"/>
        <c:lblAlgn val="ctr"/>
        <c:lblOffset val="100"/>
        <c:noMultiLvlLbl val="0"/>
      </c:catAx>
      <c:valAx>
        <c:axId val="523747432"/>
        <c:scaling>
          <c:orientation val="minMax"/>
          <c:max val="21000"/>
          <c:min val="5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23741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266118678321223"/>
          <c:y val="0.14934338361497249"/>
          <c:w val="0.71202691661895356"/>
          <c:h val="9.118884749767032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AU" sz="1800" b="1" i="1" u="none" strike="noStrike" kern="1200" spc="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AU" sz="1800" b="1" i="1" noProof="0" dirty="0"/>
              <a:t>Annual Growth</a:t>
            </a:r>
            <a:r>
              <a:rPr lang="en-AU" sz="1800" b="1" i="1" baseline="0" noProof="0" dirty="0"/>
              <a:t> Rate</a:t>
            </a:r>
            <a:endParaRPr lang="en-AU" sz="1800" b="1" i="1" noProof="0" dirty="0"/>
          </a:p>
        </c:rich>
      </c:tx>
      <c:layout>
        <c:manualLayout>
          <c:xMode val="edge"/>
          <c:yMode val="edge"/>
          <c:x val="0.10909739869893824"/>
          <c:y val="2.3029253498587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AU" sz="1800" b="1" i="1" u="none" strike="noStrike" kern="1200" spc="0" baseline="0" noProof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0.12909229972120106"/>
          <c:y val="0.12630397103512264"/>
          <c:w val="0.72928178431324175"/>
          <c:h val="0.783298049551522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Hoja1!$AG$4</c:f>
              <c:strCache>
                <c:ptCount val="1"/>
                <c:pt idx="0">
                  <c:v>00-15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473E-454C-A663-AC41E902676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3.9%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3E-454C-A663-AC41E902676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-0.9%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3E-454C-A663-AC41E90267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Hoja1!$AF$5:$AF$6</c:f>
              <c:strCache>
                <c:ptCount val="2"/>
                <c:pt idx="0">
                  <c:v>Soybean</c:v>
                </c:pt>
                <c:pt idx="1">
                  <c:v>Cereals</c:v>
                </c:pt>
              </c:strCache>
            </c:strRef>
          </c:cat>
          <c:val>
            <c:numRef>
              <c:f>Hoja1!$AG$5:$AG$6</c:f>
              <c:numCache>
                <c:formatCode>0.0%</c:formatCode>
                <c:ptCount val="2"/>
                <c:pt idx="0">
                  <c:v>3.899009500724171E-2</c:v>
                </c:pt>
                <c:pt idx="1">
                  <c:v>-9.4639481536775705E-3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A9F-412A-9CD1-E1E2221D355C}"/>
            </c:ext>
          </c:extLst>
        </c:ser>
        <c:ser>
          <c:idx val="1"/>
          <c:order val="1"/>
          <c:tx>
            <c:strRef>
              <c:f>Hoja1!$AH$4</c:f>
              <c:strCache>
                <c:ptCount val="1"/>
                <c:pt idx="0">
                  <c:v>15-18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473E-454C-A663-AC41E902676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-4.7%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73E-454C-A663-AC41E902676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15.1%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3E-454C-A663-AC41E90267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Hoja1!$AF$5:$AF$6</c:f>
              <c:strCache>
                <c:ptCount val="2"/>
                <c:pt idx="0">
                  <c:v>Soybean</c:v>
                </c:pt>
                <c:pt idx="1">
                  <c:v>Cereals</c:v>
                </c:pt>
              </c:strCache>
            </c:strRef>
          </c:cat>
          <c:val>
            <c:numRef>
              <c:f>Hoja1!$AH$5:$AH$6</c:f>
              <c:numCache>
                <c:formatCode>0.0%</c:formatCode>
                <c:ptCount val="2"/>
                <c:pt idx="0">
                  <c:v>-4.7387016216646871E-2</c:v>
                </c:pt>
                <c:pt idx="1">
                  <c:v>0.15074896253257486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A9F-412A-9CD1-E1E2221D355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7"/>
        <c:axId val="523745472"/>
        <c:axId val="523745864"/>
      </c:barChart>
      <c:catAx>
        <c:axId val="52374547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23745864"/>
        <c:crosses val="autoZero"/>
        <c:auto val="1"/>
        <c:lblAlgn val="ctr"/>
        <c:lblOffset val="100"/>
        <c:noMultiLvlLbl val="0"/>
      </c:catAx>
      <c:valAx>
        <c:axId val="52374586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523745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6.1984160272384098E-2"/>
          <c:y val="0.22507257085953214"/>
          <c:w val="0.46690714103607939"/>
          <c:h val="0.1557454305331081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s-AR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AU" sz="1800" b="1" i="0" u="none" strike="noStrike" kern="120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AU" sz="1800" noProof="0" dirty="0"/>
              <a:t>Argentina</a:t>
            </a:r>
            <a:r>
              <a:rPr lang="en-AU" sz="1800" baseline="0" noProof="0" dirty="0"/>
              <a:t> - </a:t>
            </a:r>
            <a:r>
              <a:rPr lang="en-AU" sz="1800" noProof="0" dirty="0"/>
              <a:t>Exports</a:t>
            </a:r>
            <a:r>
              <a:rPr lang="en-AU" sz="1800" baseline="0" noProof="0" dirty="0"/>
              <a:t> (Million Tons)</a:t>
            </a:r>
            <a:endParaRPr lang="en-AU" sz="1800" noProof="0" dirty="0"/>
          </a:p>
        </c:rich>
      </c:tx>
      <c:layout>
        <c:manualLayout>
          <c:xMode val="edge"/>
          <c:yMode val="edge"/>
          <c:x val="0.28715692914462498"/>
          <c:y val="5.6670595100745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AU" sz="1800" b="1" i="0" u="none" strike="noStrike" kern="1200" baseline="0" noProof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>
        <c:manualLayout>
          <c:layoutTarget val="inner"/>
          <c:xMode val="edge"/>
          <c:yMode val="edge"/>
          <c:x val="6.7957593387059562E-2"/>
          <c:y val="5.3065839530491814E-2"/>
          <c:w val="0.89582033620196044"/>
          <c:h val="0.72656933669621837"/>
        </c:manualLayout>
      </c:layout>
      <c:areaChart>
        <c:grouping val="stacked"/>
        <c:varyColors val="0"/>
        <c:ser>
          <c:idx val="0"/>
          <c:order val="0"/>
          <c:tx>
            <c:v>Wheat</c:v>
          </c:tx>
          <c:spPr>
            <a:solidFill>
              <a:schemeClr val="accent3">
                <a:lumMod val="50000"/>
              </a:schemeClr>
            </a:solidFill>
            <a:ln>
              <a:noFill/>
            </a:ln>
            <a:effectLst/>
          </c:spPr>
          <c:cat>
            <c:strRef>
              <c:f>Hoja1!$A$41:$A$59</c:f>
              <c:strCache>
                <c:ptCount val="19"/>
                <c:pt idx="0">
                  <c:v>2001/02</c:v>
                </c:pt>
                <c:pt idx="1">
                  <c:v>2002/03</c:v>
                </c:pt>
                <c:pt idx="2">
                  <c:v>2003/04</c:v>
                </c:pt>
                <c:pt idx="3">
                  <c:v>2004/05</c:v>
                </c:pt>
                <c:pt idx="4">
                  <c:v>2005/06</c:v>
                </c:pt>
                <c:pt idx="5">
                  <c:v>2006/07</c:v>
                </c:pt>
                <c:pt idx="6">
                  <c:v>2007/08</c:v>
                </c:pt>
                <c:pt idx="7">
                  <c:v>2008/09</c:v>
                </c:pt>
                <c:pt idx="8">
                  <c:v>2009/10</c:v>
                </c:pt>
                <c:pt idx="9">
                  <c:v>2010/11</c:v>
                </c:pt>
                <c:pt idx="10">
                  <c:v>2011/12</c:v>
                </c:pt>
                <c:pt idx="11">
                  <c:v>2012/13</c:v>
                </c:pt>
                <c:pt idx="12">
                  <c:v>2013/14</c:v>
                </c:pt>
                <c:pt idx="13">
                  <c:v>2014/15</c:v>
                </c:pt>
                <c:pt idx="14">
                  <c:v>2015/16</c:v>
                </c:pt>
                <c:pt idx="15">
                  <c:v>2016/17</c:v>
                </c:pt>
                <c:pt idx="16">
                  <c:v>2017/18</c:v>
                </c:pt>
                <c:pt idx="17">
                  <c:v>2018/19 (e)</c:v>
                </c:pt>
                <c:pt idx="18">
                  <c:v>2019/20 (p)</c:v>
                </c:pt>
              </c:strCache>
            </c:strRef>
          </c:cat>
          <c:val>
            <c:numRef>
              <c:f>Hoja1!$D$41:$D$59</c:f>
              <c:numCache>
                <c:formatCode>#,##0.0</c:formatCode>
                <c:ptCount val="19"/>
                <c:pt idx="0">
                  <c:v>9.1790288611180024</c:v>
                </c:pt>
                <c:pt idx="1">
                  <c:v>6.2205875423179995</c:v>
                </c:pt>
                <c:pt idx="2">
                  <c:v>8.9073338758220011</c:v>
                </c:pt>
                <c:pt idx="3">
                  <c:v>11.294926994060001</c:v>
                </c:pt>
                <c:pt idx="4">
                  <c:v>8.9314769840050001</c:v>
                </c:pt>
                <c:pt idx="5">
                  <c:v>10.050556934504998</c:v>
                </c:pt>
                <c:pt idx="6">
                  <c:v>10.472905103920001</c:v>
                </c:pt>
                <c:pt idx="7">
                  <c:v>6.0802732500500003</c:v>
                </c:pt>
                <c:pt idx="8">
                  <c:v>4.4105818047999996</c:v>
                </c:pt>
                <c:pt idx="9">
                  <c:v>8.7667199063100014</c:v>
                </c:pt>
                <c:pt idx="10">
                  <c:v>12.243787398</c:v>
                </c:pt>
                <c:pt idx="11">
                  <c:v>3.2248563683000007</c:v>
                </c:pt>
                <c:pt idx="12">
                  <c:v>1.7586615304999997</c:v>
                </c:pt>
                <c:pt idx="13">
                  <c:v>4.84474007776</c:v>
                </c:pt>
                <c:pt idx="14">
                  <c:v>9.1007053366640012</c:v>
                </c:pt>
                <c:pt idx="15">
                  <c:v>13.306218885549999</c:v>
                </c:pt>
                <c:pt idx="16">
                  <c:v>12.280582955500002</c:v>
                </c:pt>
                <c:pt idx="17">
                  <c:v>11.734927786682997</c:v>
                </c:pt>
                <c:pt idx="18">
                  <c:v>12.504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65-4A2C-A453-56CEC0084309}"/>
            </c:ext>
          </c:extLst>
        </c:ser>
        <c:ser>
          <c:idx val="1"/>
          <c:order val="1"/>
          <c:tx>
            <c:v>Corn</c:v>
          </c:tx>
          <c:spPr>
            <a:gradFill rotWithShape="1">
              <a:gsLst>
                <a:gs pos="0">
                  <a:schemeClr val="accent3">
                    <a:shade val="51000"/>
                    <a:satMod val="130000"/>
                  </a:schemeClr>
                </a:gs>
                <a:gs pos="80000">
                  <a:schemeClr val="accent3">
                    <a:shade val="93000"/>
                    <a:satMod val="130000"/>
                  </a:schemeClr>
                </a:gs>
                <a:gs pos="100000">
                  <a:schemeClr val="accent3"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cat>
            <c:strRef>
              <c:f>Hoja1!$A$41:$A$59</c:f>
              <c:strCache>
                <c:ptCount val="19"/>
                <c:pt idx="0">
                  <c:v>2001/02</c:v>
                </c:pt>
                <c:pt idx="1">
                  <c:v>2002/03</c:v>
                </c:pt>
                <c:pt idx="2">
                  <c:v>2003/04</c:v>
                </c:pt>
                <c:pt idx="3">
                  <c:v>2004/05</c:v>
                </c:pt>
                <c:pt idx="4">
                  <c:v>2005/06</c:v>
                </c:pt>
                <c:pt idx="5">
                  <c:v>2006/07</c:v>
                </c:pt>
                <c:pt idx="6">
                  <c:v>2007/08</c:v>
                </c:pt>
                <c:pt idx="7">
                  <c:v>2008/09</c:v>
                </c:pt>
                <c:pt idx="8">
                  <c:v>2009/10</c:v>
                </c:pt>
                <c:pt idx="9">
                  <c:v>2010/11</c:v>
                </c:pt>
                <c:pt idx="10">
                  <c:v>2011/12</c:v>
                </c:pt>
                <c:pt idx="11">
                  <c:v>2012/13</c:v>
                </c:pt>
                <c:pt idx="12">
                  <c:v>2013/14</c:v>
                </c:pt>
                <c:pt idx="13">
                  <c:v>2014/15</c:v>
                </c:pt>
                <c:pt idx="14">
                  <c:v>2015/16</c:v>
                </c:pt>
                <c:pt idx="15">
                  <c:v>2016/17</c:v>
                </c:pt>
                <c:pt idx="16">
                  <c:v>2017/18</c:v>
                </c:pt>
                <c:pt idx="17">
                  <c:v>2018/19 (e)</c:v>
                </c:pt>
                <c:pt idx="18">
                  <c:v>2019/20 (p)</c:v>
                </c:pt>
              </c:strCache>
            </c:strRef>
          </c:cat>
          <c:val>
            <c:numRef>
              <c:f>Hoja1!$E$41:$E$59</c:f>
              <c:numCache>
                <c:formatCode>#,##0.0</c:formatCode>
                <c:ptCount val="19"/>
                <c:pt idx="0">
                  <c:v>10.86507971242</c:v>
                </c:pt>
                <c:pt idx="1">
                  <c:v>11.202831329490001</c:v>
                </c:pt>
                <c:pt idx="2">
                  <c:v>10.955355802929999</c:v>
                </c:pt>
                <c:pt idx="3">
                  <c:v>14.628451852330002</c:v>
                </c:pt>
                <c:pt idx="4">
                  <c:v>9.4862043236899982</c:v>
                </c:pt>
                <c:pt idx="5">
                  <c:v>15.37453615367</c:v>
                </c:pt>
                <c:pt idx="6">
                  <c:v>14.799382769579998</c:v>
                </c:pt>
                <c:pt idx="7">
                  <c:v>10.32614669653</c:v>
                </c:pt>
                <c:pt idx="8">
                  <c:v>16.564750563060002</c:v>
                </c:pt>
                <c:pt idx="9">
                  <c:v>16.362340389109999</c:v>
                </c:pt>
                <c:pt idx="10">
                  <c:v>17.203585251</c:v>
                </c:pt>
                <c:pt idx="11">
                  <c:v>18.778265687250002</c:v>
                </c:pt>
                <c:pt idx="12">
                  <c:v>17.103980947279997</c:v>
                </c:pt>
                <c:pt idx="13">
                  <c:v>18.95667526311</c:v>
                </c:pt>
                <c:pt idx="14">
                  <c:v>21.650001950469992</c:v>
                </c:pt>
                <c:pt idx="15">
                  <c:v>25.98585892422</c:v>
                </c:pt>
                <c:pt idx="16">
                  <c:v>22.468818387480002</c:v>
                </c:pt>
                <c:pt idx="17">
                  <c:v>37</c:v>
                </c:pt>
                <c:pt idx="18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65-4A2C-A453-56CEC0084309}"/>
            </c:ext>
          </c:extLst>
        </c:ser>
        <c:ser>
          <c:idx val="4"/>
          <c:order val="2"/>
          <c:tx>
            <c:v>Soybean</c:v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cat>
            <c:strRef>
              <c:f>Hoja1!$A$41:$A$59</c:f>
              <c:strCache>
                <c:ptCount val="19"/>
                <c:pt idx="0">
                  <c:v>2001/02</c:v>
                </c:pt>
                <c:pt idx="1">
                  <c:v>2002/03</c:v>
                </c:pt>
                <c:pt idx="2">
                  <c:v>2003/04</c:v>
                </c:pt>
                <c:pt idx="3">
                  <c:v>2004/05</c:v>
                </c:pt>
                <c:pt idx="4">
                  <c:v>2005/06</c:v>
                </c:pt>
                <c:pt idx="5">
                  <c:v>2006/07</c:v>
                </c:pt>
                <c:pt idx="6">
                  <c:v>2007/08</c:v>
                </c:pt>
                <c:pt idx="7">
                  <c:v>2008/09</c:v>
                </c:pt>
                <c:pt idx="8">
                  <c:v>2009/10</c:v>
                </c:pt>
                <c:pt idx="9">
                  <c:v>2010/11</c:v>
                </c:pt>
                <c:pt idx="10">
                  <c:v>2011/12</c:v>
                </c:pt>
                <c:pt idx="11">
                  <c:v>2012/13</c:v>
                </c:pt>
                <c:pt idx="12">
                  <c:v>2013/14</c:v>
                </c:pt>
                <c:pt idx="13">
                  <c:v>2014/15</c:v>
                </c:pt>
                <c:pt idx="14">
                  <c:v>2015/16</c:v>
                </c:pt>
                <c:pt idx="15">
                  <c:v>2016/17</c:v>
                </c:pt>
                <c:pt idx="16">
                  <c:v>2017/18</c:v>
                </c:pt>
                <c:pt idx="17">
                  <c:v>2018/19 (e)</c:v>
                </c:pt>
                <c:pt idx="18">
                  <c:v>2019/20 (p)</c:v>
                </c:pt>
              </c:strCache>
            </c:strRef>
          </c:cat>
          <c:val>
            <c:numRef>
              <c:f>Hoja1!$L$41:$L$59</c:f>
              <c:numCache>
                <c:formatCode>#,##0.0</c:formatCode>
                <c:ptCount val="19"/>
                <c:pt idx="0">
                  <c:v>20.354165597924801</c:v>
                </c:pt>
                <c:pt idx="1">
                  <c:v>24.181562872092403</c:v>
                </c:pt>
                <c:pt idx="2">
                  <c:v>22.044493047413297</c:v>
                </c:pt>
                <c:pt idx="3">
                  <c:v>28.614101804293202</c:v>
                </c:pt>
                <c:pt idx="4">
                  <c:v>26.657923559363404</c:v>
                </c:pt>
                <c:pt idx="5">
                  <c:v>34.025553400488697</c:v>
                </c:pt>
                <c:pt idx="6">
                  <c:v>30.6215971837285</c:v>
                </c:pt>
                <c:pt idx="7">
                  <c:v>19.903205331518098</c:v>
                </c:pt>
                <c:pt idx="8">
                  <c:v>35.512997508943805</c:v>
                </c:pt>
                <c:pt idx="9">
                  <c:v>31.181152824376099</c:v>
                </c:pt>
                <c:pt idx="10">
                  <c:v>22.727133836390003</c:v>
                </c:pt>
                <c:pt idx="11">
                  <c:v>26.127295668748001</c:v>
                </c:pt>
                <c:pt idx="12">
                  <c:v>28.1140482888242</c:v>
                </c:pt>
                <c:pt idx="13">
                  <c:v>35.781716100557404</c:v>
                </c:pt>
                <c:pt idx="14">
                  <c:v>32.597517434176105</c:v>
                </c:pt>
                <c:pt idx="15">
                  <c:v>29.405275197275898</c:v>
                </c:pt>
                <c:pt idx="16">
                  <c:v>23.5109843500857</c:v>
                </c:pt>
                <c:pt idx="17">
                  <c:v>35.227898207006746</c:v>
                </c:pt>
                <c:pt idx="18">
                  <c:v>33.43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65-4A2C-A453-56CEC00843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23742728"/>
        <c:axId val="523740376"/>
      </c:areaChart>
      <c:catAx>
        <c:axId val="523742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23740376"/>
        <c:crosses val="autoZero"/>
        <c:auto val="1"/>
        <c:lblAlgn val="ctr"/>
        <c:lblOffset val="100"/>
        <c:noMultiLvlLbl val="0"/>
      </c:catAx>
      <c:valAx>
        <c:axId val="523740376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237427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Hoja1!$A$11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33,600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A77-440B-8ED8-7D39905ECE1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33,829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A77-440B-8ED8-7D39905ECE1F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33,314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A77-440B-8ED8-7D39905ECE1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33,000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A77-440B-8ED8-7D39905ECE1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Hoja1!$B$4:$E$4</c:f>
              <c:strCache>
                <c:ptCount val="4"/>
                <c:pt idx="0">
                  <c:v>2019/20</c:v>
                </c:pt>
                <c:pt idx="1">
                  <c:v>Previous Duties</c:v>
                </c:pt>
                <c:pt idx="2">
                  <c:v>New Duties</c:v>
                </c:pt>
                <c:pt idx="3">
                  <c:v>Duties Plus</c:v>
                </c:pt>
              </c:strCache>
            </c:strRef>
          </c:cat>
          <c:val>
            <c:numRef>
              <c:f>Hoja1!$B$11:$E$11</c:f>
              <c:numCache>
                <c:formatCode>_-* #,##0_-;\-* #,##0_-;_-* "-"??_-;_-@_-</c:formatCode>
                <c:ptCount val="4"/>
                <c:pt idx="0">
                  <c:v>33599.99912364332</c:v>
                </c:pt>
                <c:pt idx="1">
                  <c:v>33828.844398465888</c:v>
                </c:pt>
                <c:pt idx="2">
                  <c:v>33314.080653714147</c:v>
                </c:pt>
                <c:pt idx="3">
                  <c:v>33000.262938017499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22-4CB6-92A5-8C8E353A75A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2"/>
        <c:axId val="541464944"/>
        <c:axId val="541467688"/>
      </c:barChart>
      <c:catAx>
        <c:axId val="541464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7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541467688"/>
        <c:crosses val="autoZero"/>
        <c:auto val="1"/>
        <c:lblAlgn val="ctr"/>
        <c:lblOffset val="100"/>
        <c:noMultiLvlLbl val="0"/>
      </c:catAx>
      <c:valAx>
        <c:axId val="541467688"/>
        <c:scaling>
          <c:orientation val="minMax"/>
          <c:min val="31000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541464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051167032045945E-2"/>
          <c:y val="0.23937116606622724"/>
          <c:w val="0.9055587811821707"/>
          <c:h val="0.5456125024078265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nueva!$A$22</c:f>
              <c:strCache>
                <c:ptCount val="1"/>
                <c:pt idx="0">
                  <c:v>Crushing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42.5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449-4600-A5CE-35CDDC1180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43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49-4600-A5CE-35CDDC1180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44.9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449-4600-A5CE-35CDDC1180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41.6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49-4600-A5CE-35CDDC11805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43.5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49-4600-A5CE-35CDDC118058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nueva!$B$21:$H$21</c:f>
              <c:strCache>
                <c:ptCount val="5"/>
                <c:pt idx="0">
                  <c:v>New Duties</c:v>
                </c:pt>
                <c:pt idx="1">
                  <c:v>Agreement</c:v>
                </c:pt>
                <c:pt idx="2">
                  <c:v>Differential</c:v>
                </c:pt>
                <c:pt idx="3">
                  <c:v>No ASF</c:v>
                </c:pt>
                <c:pt idx="4">
                  <c:v>Regular</c:v>
                </c:pt>
              </c:strCache>
            </c:strRef>
          </c:cat>
          <c:val>
            <c:numRef>
              <c:f>nueva!$B$22:$H$22</c:f>
              <c:numCache>
                <c:formatCode>0</c:formatCode>
                <c:ptCount val="5"/>
                <c:pt idx="0" formatCode="0.0">
                  <c:v>42.496096448991217</c:v>
                </c:pt>
                <c:pt idx="1">
                  <c:v>42.972458325381709</c:v>
                </c:pt>
                <c:pt idx="2" formatCode="0.0">
                  <c:v>44.93884412541545</c:v>
                </c:pt>
                <c:pt idx="3" formatCode="0.0">
                  <c:v>41.551946040924619</c:v>
                </c:pt>
                <c:pt idx="4" formatCode="0.0">
                  <c:v>43.504693346877879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AE-4EFD-959D-1DA49EB572B9}"/>
            </c:ext>
          </c:extLst>
        </c:ser>
        <c:ser>
          <c:idx val="1"/>
          <c:order val="1"/>
          <c:tx>
            <c:strRef>
              <c:f>nueva!$A$23</c:f>
              <c:strCache>
                <c:ptCount val="1"/>
                <c:pt idx="0">
                  <c:v>Exports</c:v>
                </c:pt>
              </c:strCache>
            </c:strRef>
          </c:tx>
          <c:spPr>
            <a:pattFill prst="narHorz">
              <a:fgClr>
                <a:schemeClr val="accent3"/>
              </a:fgClr>
              <a:bgClr>
                <a:schemeClr val="accent3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3"/>
              </a:innerShdw>
            </a:effectLst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9.4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49-4600-A5CE-35CDDC118058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8.5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449-4600-A5CE-35CDDC118058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6.5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49-4600-A5CE-35CDDC118058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11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449-4600-A5CE-35CDDC118058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/>
                      <a:t>8.6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49-4600-A5CE-35CDDC1180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A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nueva!$B$21:$H$21</c:f>
              <c:strCache>
                <c:ptCount val="5"/>
                <c:pt idx="0">
                  <c:v>New Duties</c:v>
                </c:pt>
                <c:pt idx="1">
                  <c:v>Agreement</c:v>
                </c:pt>
                <c:pt idx="2">
                  <c:v>Differential</c:v>
                </c:pt>
                <c:pt idx="3">
                  <c:v>No ASF</c:v>
                </c:pt>
                <c:pt idx="4">
                  <c:v>Regular</c:v>
                </c:pt>
              </c:strCache>
            </c:strRef>
          </c:cat>
          <c:val>
            <c:numRef>
              <c:f>nueva!$B$23:$H$23</c:f>
              <c:numCache>
                <c:formatCode>0.0</c:formatCode>
                <c:ptCount val="5"/>
                <c:pt idx="0">
                  <c:v>9.3857987722433744</c:v>
                </c:pt>
                <c:pt idx="1">
                  <c:v>8.4894676403987379</c:v>
                </c:pt>
                <c:pt idx="2">
                  <c:v>6.5262141299030603</c:v>
                </c:pt>
                <c:pt idx="3">
                  <c:v>10.958090365412122</c:v>
                </c:pt>
                <c:pt idx="4">
                  <c:v>8.6449466059862594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AE-4EFD-959D-1DA49EB572B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64"/>
        <c:overlap val="-22"/>
        <c:axId val="541466512"/>
        <c:axId val="188834960"/>
      </c:barChart>
      <c:catAx>
        <c:axId val="54146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188834960"/>
        <c:crosses val="autoZero"/>
        <c:auto val="1"/>
        <c:lblAlgn val="ctr"/>
        <c:lblOffset val="100"/>
        <c:noMultiLvlLbl val="0"/>
      </c:catAx>
      <c:valAx>
        <c:axId val="188834960"/>
        <c:scaling>
          <c:orientation val="minMax"/>
          <c:max val="45"/>
        </c:scaling>
        <c:delete val="1"/>
        <c:axPos val="l"/>
        <c:numFmt formatCode="0.0" sourceLinked="1"/>
        <c:majorTickMark val="none"/>
        <c:minorTickMark val="none"/>
        <c:tickLblPos val="nextTo"/>
        <c:crossAx val="54146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54398288547418172"/>
          <c:y val="2.8240712043968788E-2"/>
          <c:w val="0.32036218168803721"/>
          <c:h val="9.53459613762178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1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3">
  <a:schemeClr val="accent3"/>
</cs:colorStyle>
</file>

<file path=ppt/charts/colors7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0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8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5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40000"/>
            <a:lumOff val="60000"/>
          </a:schemeClr>
        </a:solidFill>
        <a:round/>
      </a:ln>
    </cs:spPr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D0EB2C-1D43-4280-A569-7D4A27A59A70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1_3" csCatId="accent1" phldr="1"/>
      <dgm:spPr/>
    </dgm:pt>
    <dgm:pt modelId="{B900BB58-879E-4880-BCCF-C3E0AB0A40D9}">
      <dgm:prSet phldrT="[Texto]" custT="1"/>
      <dgm:spPr/>
      <dgm:t>
        <a:bodyPr/>
        <a:lstStyle/>
        <a:p>
          <a:pPr>
            <a:spcAft>
              <a:spcPts val="600"/>
            </a:spcAft>
          </a:pPr>
          <a:r>
            <a:rPr lang="en-US" sz="2000" noProof="0" dirty="0"/>
            <a:t>GDP</a:t>
          </a:r>
        </a:p>
        <a:p>
          <a:pPr>
            <a:spcAft>
              <a:spcPts val="600"/>
            </a:spcAft>
          </a:pPr>
          <a:r>
            <a:rPr lang="en-US" sz="2000" noProof="0" dirty="0"/>
            <a:t>(13.7%)</a:t>
          </a:r>
        </a:p>
      </dgm:t>
    </dgm:pt>
    <dgm:pt modelId="{2BB3621A-C214-4EE0-85FE-04420CE1E7A5}" type="parTrans" cxnId="{A4418077-987A-42A9-B5E0-9B95B8E3040F}">
      <dgm:prSet/>
      <dgm:spPr/>
      <dgm:t>
        <a:bodyPr/>
        <a:lstStyle/>
        <a:p>
          <a:endParaRPr lang="en-US" sz="2400" noProof="0" dirty="0"/>
        </a:p>
      </dgm:t>
    </dgm:pt>
    <dgm:pt modelId="{766D401C-2879-482B-9F39-241611C389B6}" type="sibTrans" cxnId="{A4418077-987A-42A9-B5E0-9B95B8E3040F}">
      <dgm:prSet/>
      <dgm:spPr/>
      <dgm:t>
        <a:bodyPr/>
        <a:lstStyle/>
        <a:p>
          <a:endParaRPr lang="en-US" sz="2400" noProof="0" dirty="0"/>
        </a:p>
      </dgm:t>
    </dgm:pt>
    <dgm:pt modelId="{C5CF3FAE-E8CE-4ED6-BC4B-55C6C27F6FA8}">
      <dgm:prSet phldrT="[Texto]" custT="1"/>
      <dgm:spPr/>
      <dgm:t>
        <a:bodyPr/>
        <a:lstStyle/>
        <a:p>
          <a:pPr>
            <a:spcAft>
              <a:spcPts val="600"/>
            </a:spcAft>
          </a:pPr>
          <a:r>
            <a:rPr lang="en-US" sz="1960" noProof="0" dirty="0"/>
            <a:t>Employment</a:t>
          </a:r>
        </a:p>
        <a:p>
          <a:pPr>
            <a:spcAft>
              <a:spcPts val="600"/>
            </a:spcAft>
          </a:pPr>
          <a:r>
            <a:rPr lang="en-US" sz="1960" noProof="0" dirty="0"/>
            <a:t>2.4 million people</a:t>
          </a:r>
        </a:p>
        <a:p>
          <a:pPr>
            <a:spcAft>
              <a:spcPts val="600"/>
            </a:spcAft>
          </a:pPr>
          <a:r>
            <a:rPr lang="en-US" sz="1960" noProof="0" dirty="0"/>
            <a:t>(12%)</a:t>
          </a:r>
        </a:p>
      </dgm:t>
    </dgm:pt>
    <dgm:pt modelId="{4813D281-D572-470F-8C5E-C97178C1F39C}" type="parTrans" cxnId="{7B5C3A78-30A6-4CB0-951D-667C7B889A50}">
      <dgm:prSet/>
      <dgm:spPr/>
      <dgm:t>
        <a:bodyPr/>
        <a:lstStyle/>
        <a:p>
          <a:endParaRPr lang="en-US" sz="2400" noProof="0" dirty="0"/>
        </a:p>
      </dgm:t>
    </dgm:pt>
    <dgm:pt modelId="{04030DC7-F64A-4AE9-936C-80C69E6C75D9}" type="sibTrans" cxnId="{7B5C3A78-30A6-4CB0-951D-667C7B889A50}">
      <dgm:prSet/>
      <dgm:spPr/>
      <dgm:t>
        <a:bodyPr/>
        <a:lstStyle/>
        <a:p>
          <a:endParaRPr lang="en-US" sz="2400" noProof="0" dirty="0"/>
        </a:p>
      </dgm:t>
    </dgm:pt>
    <dgm:pt modelId="{59FC22AF-E6ED-4310-BA2C-732E253D9422}" type="pres">
      <dgm:prSet presAssocID="{97D0EB2C-1D43-4280-A569-7D4A27A59A70}" presName="linearFlow" presStyleCnt="0">
        <dgm:presLayoutVars>
          <dgm:dir/>
          <dgm:resizeHandles val="exact"/>
        </dgm:presLayoutVars>
      </dgm:prSet>
      <dgm:spPr/>
    </dgm:pt>
    <dgm:pt modelId="{16E2E316-E678-44E5-A14A-33F7D842D6D2}" type="pres">
      <dgm:prSet presAssocID="{B900BB58-879E-4880-BCCF-C3E0AB0A40D9}" presName="comp" presStyleCnt="0"/>
      <dgm:spPr/>
    </dgm:pt>
    <dgm:pt modelId="{84726AB0-8922-4E9D-AAD3-76F95ADEB8F6}" type="pres">
      <dgm:prSet presAssocID="{B900BB58-879E-4880-BCCF-C3E0AB0A40D9}" presName="rect2" presStyleLbl="node1" presStyleIdx="0" presStyleCnt="2">
        <dgm:presLayoutVars>
          <dgm:bulletEnabled val="1"/>
        </dgm:presLayoutVars>
      </dgm:prSet>
      <dgm:spPr/>
    </dgm:pt>
    <dgm:pt modelId="{85388A8D-C684-421E-9A05-61C2565D7150}" type="pres">
      <dgm:prSet presAssocID="{B900BB58-879E-4880-BCCF-C3E0AB0A40D9}" presName="rect1" presStyleLbl="ln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0A1AC1D-D363-495A-972F-FE91D057A9E0}" type="pres">
      <dgm:prSet presAssocID="{766D401C-2879-482B-9F39-241611C389B6}" presName="sibTrans" presStyleCnt="0"/>
      <dgm:spPr/>
    </dgm:pt>
    <dgm:pt modelId="{F59C1D38-B44E-4861-ACBC-B321B8221668}" type="pres">
      <dgm:prSet presAssocID="{C5CF3FAE-E8CE-4ED6-BC4B-55C6C27F6FA8}" presName="comp" presStyleCnt="0"/>
      <dgm:spPr/>
    </dgm:pt>
    <dgm:pt modelId="{11896F8B-6471-4BFF-89FE-54517B8FC8EB}" type="pres">
      <dgm:prSet presAssocID="{C5CF3FAE-E8CE-4ED6-BC4B-55C6C27F6FA8}" presName="rect2" presStyleLbl="node1" presStyleIdx="1" presStyleCnt="2">
        <dgm:presLayoutVars>
          <dgm:bulletEnabled val="1"/>
        </dgm:presLayoutVars>
      </dgm:prSet>
      <dgm:spPr/>
    </dgm:pt>
    <dgm:pt modelId="{69FE9879-0C70-486F-B48C-3AA83CF10084}" type="pres">
      <dgm:prSet presAssocID="{C5CF3FAE-E8CE-4ED6-BC4B-55C6C27F6FA8}" presName="rect1" presStyleLbl="ln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8418B605-6836-432C-A31C-801C18EC4DFA}" type="presOf" srcId="{97D0EB2C-1D43-4280-A569-7D4A27A59A70}" destId="{59FC22AF-E6ED-4310-BA2C-732E253D9422}" srcOrd="0" destOrd="0" presId="urn:microsoft.com/office/officeart/2008/layout/AlternatingPictureBlocks"/>
    <dgm:cxn modelId="{A4418077-987A-42A9-B5E0-9B95B8E3040F}" srcId="{97D0EB2C-1D43-4280-A569-7D4A27A59A70}" destId="{B900BB58-879E-4880-BCCF-C3E0AB0A40D9}" srcOrd="0" destOrd="0" parTransId="{2BB3621A-C214-4EE0-85FE-04420CE1E7A5}" sibTransId="{766D401C-2879-482B-9F39-241611C389B6}"/>
    <dgm:cxn modelId="{7B5C3A78-30A6-4CB0-951D-667C7B889A50}" srcId="{97D0EB2C-1D43-4280-A569-7D4A27A59A70}" destId="{C5CF3FAE-E8CE-4ED6-BC4B-55C6C27F6FA8}" srcOrd="1" destOrd="0" parTransId="{4813D281-D572-470F-8C5E-C97178C1F39C}" sibTransId="{04030DC7-F64A-4AE9-936C-80C69E6C75D9}"/>
    <dgm:cxn modelId="{697F47AB-97F9-44D0-AB5A-A685C240FAA3}" type="presOf" srcId="{B900BB58-879E-4880-BCCF-C3E0AB0A40D9}" destId="{84726AB0-8922-4E9D-AAD3-76F95ADEB8F6}" srcOrd="0" destOrd="0" presId="urn:microsoft.com/office/officeart/2008/layout/AlternatingPictureBlocks"/>
    <dgm:cxn modelId="{A8FA07DD-6431-4222-8751-A354F931D1BA}" type="presOf" srcId="{C5CF3FAE-E8CE-4ED6-BC4B-55C6C27F6FA8}" destId="{11896F8B-6471-4BFF-89FE-54517B8FC8EB}" srcOrd="0" destOrd="0" presId="urn:microsoft.com/office/officeart/2008/layout/AlternatingPictureBlocks"/>
    <dgm:cxn modelId="{E1EA724D-2DBA-4520-B434-6B07549DB6AA}" type="presParOf" srcId="{59FC22AF-E6ED-4310-BA2C-732E253D9422}" destId="{16E2E316-E678-44E5-A14A-33F7D842D6D2}" srcOrd="0" destOrd="0" presId="urn:microsoft.com/office/officeart/2008/layout/AlternatingPictureBlocks"/>
    <dgm:cxn modelId="{02DD38D2-FFA5-4577-875A-2940563CE09D}" type="presParOf" srcId="{16E2E316-E678-44E5-A14A-33F7D842D6D2}" destId="{84726AB0-8922-4E9D-AAD3-76F95ADEB8F6}" srcOrd="0" destOrd="0" presId="urn:microsoft.com/office/officeart/2008/layout/AlternatingPictureBlocks"/>
    <dgm:cxn modelId="{3F397C8E-AA6A-4BE6-8DB1-00167011FD65}" type="presParOf" srcId="{16E2E316-E678-44E5-A14A-33F7D842D6D2}" destId="{85388A8D-C684-421E-9A05-61C2565D7150}" srcOrd="1" destOrd="0" presId="urn:microsoft.com/office/officeart/2008/layout/AlternatingPictureBlocks"/>
    <dgm:cxn modelId="{00F2C9EF-3D0A-43AE-AAC1-74E53D1BCFEE}" type="presParOf" srcId="{59FC22AF-E6ED-4310-BA2C-732E253D9422}" destId="{70A1AC1D-D363-495A-972F-FE91D057A9E0}" srcOrd="1" destOrd="0" presId="urn:microsoft.com/office/officeart/2008/layout/AlternatingPictureBlocks"/>
    <dgm:cxn modelId="{932AB7DF-71AF-496B-B5F5-934B1D5B03F0}" type="presParOf" srcId="{59FC22AF-E6ED-4310-BA2C-732E253D9422}" destId="{F59C1D38-B44E-4861-ACBC-B321B8221668}" srcOrd="2" destOrd="0" presId="urn:microsoft.com/office/officeart/2008/layout/AlternatingPictureBlocks"/>
    <dgm:cxn modelId="{632A056C-BF41-4AEF-B3E2-C529ACE1CF77}" type="presParOf" srcId="{F59C1D38-B44E-4861-ACBC-B321B8221668}" destId="{11896F8B-6471-4BFF-89FE-54517B8FC8EB}" srcOrd="0" destOrd="0" presId="urn:microsoft.com/office/officeart/2008/layout/AlternatingPictureBlocks"/>
    <dgm:cxn modelId="{E5282028-0F69-457D-AD59-F977A4FDE8E0}" type="presParOf" srcId="{F59C1D38-B44E-4861-ACBC-B321B8221668}" destId="{69FE9879-0C70-486F-B48C-3AA83CF1008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D0EB2C-1D43-4280-A569-7D4A27A59A70}" type="doc">
      <dgm:prSet loTypeId="urn:microsoft.com/office/officeart/2008/layout/AlternatingPictureBlocks" loCatId="list" qsTypeId="urn:microsoft.com/office/officeart/2005/8/quickstyle/simple1" qsCatId="simple" csTypeId="urn:microsoft.com/office/officeart/2005/8/colors/accent3_5" csCatId="accent3" phldr="1"/>
      <dgm:spPr/>
    </dgm:pt>
    <dgm:pt modelId="{E75E17A1-4634-4282-B535-8714C68083CB}">
      <dgm:prSet phldrT="[Texto]" custT="1"/>
      <dgm:spPr/>
      <dgm:t>
        <a:bodyPr/>
        <a:lstStyle/>
        <a:p>
          <a:pPr>
            <a:spcAft>
              <a:spcPts val="600"/>
            </a:spcAft>
          </a:pPr>
          <a:r>
            <a:rPr lang="en-US" sz="2000" noProof="0" dirty="0"/>
            <a:t>Tax Revenue </a:t>
          </a:r>
        </a:p>
        <a:p>
          <a:pPr>
            <a:spcAft>
              <a:spcPts val="600"/>
            </a:spcAft>
          </a:pPr>
          <a:r>
            <a:rPr lang="en-US" sz="2000" noProof="0" dirty="0"/>
            <a:t>(14%)</a:t>
          </a:r>
        </a:p>
      </dgm:t>
    </dgm:pt>
    <dgm:pt modelId="{A0308C30-0054-4E6E-9414-1D4DFABCEFEA}" type="sibTrans" cxnId="{FDBBBA44-FE0D-40F6-B5D0-069343C4FF28}">
      <dgm:prSet/>
      <dgm:spPr/>
      <dgm:t>
        <a:bodyPr/>
        <a:lstStyle/>
        <a:p>
          <a:endParaRPr lang="en-US" sz="2400" noProof="0" dirty="0"/>
        </a:p>
      </dgm:t>
    </dgm:pt>
    <dgm:pt modelId="{3373EBD5-EC00-4F7A-B55B-36C04F24F37B}" type="parTrans" cxnId="{FDBBBA44-FE0D-40F6-B5D0-069343C4FF28}">
      <dgm:prSet/>
      <dgm:spPr/>
      <dgm:t>
        <a:bodyPr/>
        <a:lstStyle/>
        <a:p>
          <a:endParaRPr lang="en-US" sz="2400" noProof="0" dirty="0"/>
        </a:p>
      </dgm:t>
    </dgm:pt>
    <dgm:pt modelId="{78CC8F48-B1CC-4B1E-B662-A1F0F8840344}">
      <dgm:prSet phldrT="[Texto]" custT="1"/>
      <dgm:spPr/>
      <dgm:t>
        <a:bodyPr/>
        <a:lstStyle/>
        <a:p>
          <a:pPr>
            <a:spcAft>
              <a:spcPts val="600"/>
            </a:spcAft>
          </a:pPr>
          <a:r>
            <a:rPr lang="en-US" sz="1960" noProof="0" dirty="0"/>
            <a:t>Exports</a:t>
          </a:r>
        </a:p>
        <a:p>
          <a:pPr>
            <a:spcAft>
              <a:spcPts val="600"/>
            </a:spcAft>
          </a:pPr>
          <a:r>
            <a:rPr lang="en-US" sz="1960" noProof="0" dirty="0"/>
            <a:t>USD 39.6 billions</a:t>
          </a:r>
        </a:p>
        <a:p>
          <a:pPr>
            <a:spcAft>
              <a:spcPts val="600"/>
            </a:spcAft>
          </a:pPr>
          <a:r>
            <a:rPr lang="en-US" sz="1960" noProof="0" dirty="0"/>
            <a:t>(65%)</a:t>
          </a:r>
        </a:p>
      </dgm:t>
    </dgm:pt>
    <dgm:pt modelId="{B21B966C-16CD-4065-A6F5-40D997A6AE58}" type="sibTrans" cxnId="{03819FAA-43E8-43E1-ACFC-9511A17B4FEF}">
      <dgm:prSet/>
      <dgm:spPr/>
      <dgm:t>
        <a:bodyPr/>
        <a:lstStyle/>
        <a:p>
          <a:endParaRPr lang="en-US" noProof="0" dirty="0"/>
        </a:p>
      </dgm:t>
    </dgm:pt>
    <dgm:pt modelId="{DD6FC383-D385-4C55-86D2-7B055A91B139}" type="parTrans" cxnId="{03819FAA-43E8-43E1-ACFC-9511A17B4FEF}">
      <dgm:prSet/>
      <dgm:spPr/>
      <dgm:t>
        <a:bodyPr/>
        <a:lstStyle/>
        <a:p>
          <a:endParaRPr lang="en-US" noProof="0" dirty="0"/>
        </a:p>
      </dgm:t>
    </dgm:pt>
    <dgm:pt modelId="{59FC22AF-E6ED-4310-BA2C-732E253D9422}" type="pres">
      <dgm:prSet presAssocID="{97D0EB2C-1D43-4280-A569-7D4A27A59A70}" presName="linearFlow" presStyleCnt="0">
        <dgm:presLayoutVars>
          <dgm:dir/>
          <dgm:resizeHandles val="exact"/>
        </dgm:presLayoutVars>
      </dgm:prSet>
      <dgm:spPr/>
    </dgm:pt>
    <dgm:pt modelId="{E41286AC-1369-492A-BC8A-6892C03714F1}" type="pres">
      <dgm:prSet presAssocID="{78CC8F48-B1CC-4B1E-B662-A1F0F8840344}" presName="comp" presStyleCnt="0"/>
      <dgm:spPr/>
    </dgm:pt>
    <dgm:pt modelId="{DFC2CE81-A284-418E-B5CE-9AEFC431F87C}" type="pres">
      <dgm:prSet presAssocID="{78CC8F48-B1CC-4B1E-B662-A1F0F8840344}" presName="rect2" presStyleLbl="node1" presStyleIdx="0" presStyleCnt="2">
        <dgm:presLayoutVars>
          <dgm:bulletEnabled val="1"/>
        </dgm:presLayoutVars>
      </dgm:prSet>
      <dgm:spPr/>
    </dgm:pt>
    <dgm:pt modelId="{E3B82168-5FEF-47C2-865E-95121938CD75}" type="pres">
      <dgm:prSet presAssocID="{78CC8F48-B1CC-4B1E-B662-A1F0F8840344}" presName="rect1" presStyleLbl="lnNod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B17E1D6-0539-418E-A7C1-77268D07CC80}" type="pres">
      <dgm:prSet presAssocID="{B21B966C-16CD-4065-A6F5-40D997A6AE58}" presName="sibTrans" presStyleCnt="0"/>
      <dgm:spPr/>
    </dgm:pt>
    <dgm:pt modelId="{79E2B3B7-1C0E-4B71-977F-AEBE63E36C8F}" type="pres">
      <dgm:prSet presAssocID="{E75E17A1-4634-4282-B535-8714C68083CB}" presName="comp" presStyleCnt="0"/>
      <dgm:spPr/>
    </dgm:pt>
    <dgm:pt modelId="{ACBE5922-37D4-41D3-83C0-69D2B2F8BDC6}" type="pres">
      <dgm:prSet presAssocID="{E75E17A1-4634-4282-B535-8714C68083CB}" presName="rect2" presStyleLbl="node1" presStyleIdx="1" presStyleCnt="2">
        <dgm:presLayoutVars>
          <dgm:bulletEnabled val="1"/>
        </dgm:presLayoutVars>
      </dgm:prSet>
      <dgm:spPr/>
    </dgm:pt>
    <dgm:pt modelId="{8D603F46-2EE4-48B7-A8AF-D9AEE6A0D028}" type="pres">
      <dgm:prSet presAssocID="{E75E17A1-4634-4282-B535-8714C68083CB}" presName="rect1" presStyleLbl="lnNode1" presStyleIdx="1" presStyleCnt="2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69AD192C-7D5F-416C-BD9B-749CF14C834B}" type="presOf" srcId="{97D0EB2C-1D43-4280-A569-7D4A27A59A70}" destId="{59FC22AF-E6ED-4310-BA2C-732E253D9422}" srcOrd="0" destOrd="0" presId="urn:microsoft.com/office/officeart/2008/layout/AlternatingPictureBlocks"/>
    <dgm:cxn modelId="{FDBBBA44-FE0D-40F6-B5D0-069343C4FF28}" srcId="{97D0EB2C-1D43-4280-A569-7D4A27A59A70}" destId="{E75E17A1-4634-4282-B535-8714C68083CB}" srcOrd="1" destOrd="0" parTransId="{3373EBD5-EC00-4F7A-B55B-36C04F24F37B}" sibTransId="{A0308C30-0054-4E6E-9414-1D4DFABCEFEA}"/>
    <dgm:cxn modelId="{95415B6E-9CBE-4B1B-B2B4-F3CD38353EDD}" type="presOf" srcId="{78CC8F48-B1CC-4B1E-B662-A1F0F8840344}" destId="{DFC2CE81-A284-418E-B5CE-9AEFC431F87C}" srcOrd="0" destOrd="0" presId="urn:microsoft.com/office/officeart/2008/layout/AlternatingPictureBlocks"/>
    <dgm:cxn modelId="{3B8A2BA7-371A-4DCD-9403-8E4751DA8EC3}" type="presOf" srcId="{E75E17A1-4634-4282-B535-8714C68083CB}" destId="{ACBE5922-37D4-41D3-83C0-69D2B2F8BDC6}" srcOrd="0" destOrd="0" presId="urn:microsoft.com/office/officeart/2008/layout/AlternatingPictureBlocks"/>
    <dgm:cxn modelId="{03819FAA-43E8-43E1-ACFC-9511A17B4FEF}" srcId="{97D0EB2C-1D43-4280-A569-7D4A27A59A70}" destId="{78CC8F48-B1CC-4B1E-B662-A1F0F8840344}" srcOrd="0" destOrd="0" parTransId="{DD6FC383-D385-4C55-86D2-7B055A91B139}" sibTransId="{B21B966C-16CD-4065-A6F5-40D997A6AE58}"/>
    <dgm:cxn modelId="{BB93921E-9D85-4561-ACDF-21100B21C9AE}" type="presParOf" srcId="{59FC22AF-E6ED-4310-BA2C-732E253D9422}" destId="{E41286AC-1369-492A-BC8A-6892C03714F1}" srcOrd="0" destOrd="0" presId="urn:microsoft.com/office/officeart/2008/layout/AlternatingPictureBlocks"/>
    <dgm:cxn modelId="{6C0A557B-1975-43FA-96FE-6349A2A2DF34}" type="presParOf" srcId="{E41286AC-1369-492A-BC8A-6892C03714F1}" destId="{DFC2CE81-A284-418E-B5CE-9AEFC431F87C}" srcOrd="0" destOrd="0" presId="urn:microsoft.com/office/officeart/2008/layout/AlternatingPictureBlocks"/>
    <dgm:cxn modelId="{1EDA2C7C-D553-4A9E-86E1-5F0DDA82D5B3}" type="presParOf" srcId="{E41286AC-1369-492A-BC8A-6892C03714F1}" destId="{E3B82168-5FEF-47C2-865E-95121938CD75}" srcOrd="1" destOrd="0" presId="urn:microsoft.com/office/officeart/2008/layout/AlternatingPictureBlocks"/>
    <dgm:cxn modelId="{202F111C-8AC4-4192-8313-B89E0F3F84B4}" type="presParOf" srcId="{59FC22AF-E6ED-4310-BA2C-732E253D9422}" destId="{0B17E1D6-0539-418E-A7C1-77268D07CC80}" srcOrd="1" destOrd="0" presId="urn:microsoft.com/office/officeart/2008/layout/AlternatingPictureBlocks"/>
    <dgm:cxn modelId="{34134D70-356A-437B-A506-2DF6266491F2}" type="presParOf" srcId="{59FC22AF-E6ED-4310-BA2C-732E253D9422}" destId="{79E2B3B7-1C0E-4B71-977F-AEBE63E36C8F}" srcOrd="2" destOrd="0" presId="urn:microsoft.com/office/officeart/2008/layout/AlternatingPictureBlocks"/>
    <dgm:cxn modelId="{97CAA1BE-4785-4614-8BC6-52A1AEDF910C}" type="presParOf" srcId="{79E2B3B7-1C0E-4B71-977F-AEBE63E36C8F}" destId="{ACBE5922-37D4-41D3-83C0-69D2B2F8BDC6}" srcOrd="0" destOrd="0" presId="urn:microsoft.com/office/officeart/2008/layout/AlternatingPictureBlocks"/>
    <dgm:cxn modelId="{BF9414F6-E5FE-4EFA-A7B6-E200E5C5BCBE}" type="presParOf" srcId="{79E2B3B7-1C0E-4B71-977F-AEBE63E36C8F}" destId="{8D603F46-2EE4-48B7-A8AF-D9AEE6A0D028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A7DE28D-0B4D-49D1-9B71-BB84DEF30D39}" type="doc">
      <dgm:prSet loTypeId="urn:microsoft.com/office/officeart/2005/8/layout/arrow3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s-AR"/>
        </a:p>
      </dgm:t>
    </dgm:pt>
    <dgm:pt modelId="{32E911EC-0A9D-45FD-8145-43FDE5F06BEB}">
      <dgm:prSet phldrT="[Texto]" custT="1"/>
      <dgm:spPr/>
      <dgm:t>
        <a:bodyPr/>
        <a:lstStyle/>
        <a:p>
          <a:pPr algn="l"/>
          <a:r>
            <a:rPr lang="en-US" sz="2000" noProof="0" dirty="0"/>
            <a:t>- Production</a:t>
          </a:r>
        </a:p>
        <a:p>
          <a:pPr algn="l"/>
          <a:r>
            <a:rPr lang="en-US" sz="2000" noProof="0" dirty="0"/>
            <a:t>- </a:t>
          </a:r>
          <a:r>
            <a:rPr lang="en-US" sz="2000" b="1" noProof="0" dirty="0"/>
            <a:t>Exports</a:t>
          </a:r>
        </a:p>
        <a:p>
          <a:pPr algn="l"/>
          <a:r>
            <a:rPr lang="en-US" sz="2000" noProof="0" dirty="0"/>
            <a:t>- Added Value</a:t>
          </a:r>
        </a:p>
      </dgm:t>
    </dgm:pt>
    <dgm:pt modelId="{2D3E2C1F-F973-42F2-A4E3-A160CB0F7308}" type="parTrans" cxnId="{CA7942EE-D9CC-49EE-B9EB-EC662C679613}">
      <dgm:prSet/>
      <dgm:spPr/>
      <dgm:t>
        <a:bodyPr/>
        <a:lstStyle/>
        <a:p>
          <a:endParaRPr lang="es-AR"/>
        </a:p>
      </dgm:t>
    </dgm:pt>
    <dgm:pt modelId="{40839FB3-04CE-4817-A3A3-728FDD459EBF}" type="sibTrans" cxnId="{CA7942EE-D9CC-49EE-B9EB-EC662C679613}">
      <dgm:prSet/>
      <dgm:spPr/>
      <dgm:t>
        <a:bodyPr/>
        <a:lstStyle/>
        <a:p>
          <a:endParaRPr lang="es-AR"/>
        </a:p>
      </dgm:t>
    </dgm:pt>
    <dgm:pt modelId="{6494CED1-45E3-4D29-8A35-A0FE62DEF47A}">
      <dgm:prSet phldrT="[Texto]" custT="1"/>
      <dgm:spPr/>
      <dgm:t>
        <a:bodyPr/>
        <a:lstStyle/>
        <a:p>
          <a:pPr algn="l"/>
          <a:r>
            <a:rPr lang="en-AU" sz="2000" b="1" noProof="0" dirty="0"/>
            <a:t>+ Tax Revenue</a:t>
          </a:r>
        </a:p>
      </dgm:t>
    </dgm:pt>
    <dgm:pt modelId="{C5C93BD6-BD30-47D4-80F7-6C8DCF6C1345}" type="parTrans" cxnId="{99EF63D8-E1E1-451E-9659-071D4EB29058}">
      <dgm:prSet/>
      <dgm:spPr/>
      <dgm:t>
        <a:bodyPr/>
        <a:lstStyle/>
        <a:p>
          <a:endParaRPr lang="es-AR"/>
        </a:p>
      </dgm:t>
    </dgm:pt>
    <dgm:pt modelId="{F99B56C8-26B5-49E0-8004-951BB8F32921}" type="sibTrans" cxnId="{99EF63D8-E1E1-451E-9659-071D4EB29058}">
      <dgm:prSet/>
      <dgm:spPr/>
      <dgm:t>
        <a:bodyPr/>
        <a:lstStyle/>
        <a:p>
          <a:endParaRPr lang="es-AR"/>
        </a:p>
      </dgm:t>
    </dgm:pt>
    <dgm:pt modelId="{C56B0D98-2DDD-40A8-A4B3-F2F7AB17AE26}" type="pres">
      <dgm:prSet presAssocID="{7A7DE28D-0B4D-49D1-9B71-BB84DEF30D39}" presName="compositeShape" presStyleCnt="0">
        <dgm:presLayoutVars>
          <dgm:chMax val="2"/>
          <dgm:dir/>
          <dgm:resizeHandles val="exact"/>
        </dgm:presLayoutVars>
      </dgm:prSet>
      <dgm:spPr/>
    </dgm:pt>
    <dgm:pt modelId="{F7B95FC3-0FAB-4251-945C-10CD19F6CE11}" type="pres">
      <dgm:prSet presAssocID="{7A7DE28D-0B4D-49D1-9B71-BB84DEF30D39}" presName="divider" presStyleLbl="fgShp" presStyleIdx="0" presStyleCnt="1"/>
      <dgm:spPr/>
    </dgm:pt>
    <dgm:pt modelId="{CFEC0E8C-0D1F-445C-BDD3-82F0C8A737FD}" type="pres">
      <dgm:prSet presAssocID="{32E911EC-0A9D-45FD-8145-43FDE5F06BEB}" presName="downArrow" presStyleLbl="node1" presStyleIdx="0" presStyleCnt="2"/>
      <dgm:spPr/>
    </dgm:pt>
    <dgm:pt modelId="{865F786F-D0E3-4091-8B6E-AF8610B3770F}" type="pres">
      <dgm:prSet presAssocID="{32E911EC-0A9D-45FD-8145-43FDE5F06BEB}" presName="downArrowText" presStyleLbl="revTx" presStyleIdx="0" presStyleCnt="2" custScaleX="150373">
        <dgm:presLayoutVars>
          <dgm:bulletEnabled val="1"/>
        </dgm:presLayoutVars>
      </dgm:prSet>
      <dgm:spPr/>
    </dgm:pt>
    <dgm:pt modelId="{AE39F698-F9E5-4C70-91B9-534BFB010DDF}" type="pres">
      <dgm:prSet presAssocID="{6494CED1-45E3-4D29-8A35-A0FE62DEF47A}" presName="upArrow" presStyleLbl="node1" presStyleIdx="1" presStyleCnt="2"/>
      <dgm:spPr/>
    </dgm:pt>
    <dgm:pt modelId="{175E05E5-5F4D-4F29-96D8-A77B7FA4B1C2}" type="pres">
      <dgm:prSet presAssocID="{6494CED1-45E3-4D29-8A35-A0FE62DEF47A}" presName="upArrowText" presStyleLbl="revTx" presStyleIdx="1" presStyleCnt="2" custScaleX="167574" custLinFactNeighborX="17580">
        <dgm:presLayoutVars>
          <dgm:bulletEnabled val="1"/>
        </dgm:presLayoutVars>
      </dgm:prSet>
      <dgm:spPr/>
    </dgm:pt>
  </dgm:ptLst>
  <dgm:cxnLst>
    <dgm:cxn modelId="{B23BAA9A-2651-476A-9E31-ED00DC991765}" type="presOf" srcId="{7A7DE28D-0B4D-49D1-9B71-BB84DEF30D39}" destId="{C56B0D98-2DDD-40A8-A4B3-F2F7AB17AE26}" srcOrd="0" destOrd="0" presId="urn:microsoft.com/office/officeart/2005/8/layout/arrow3"/>
    <dgm:cxn modelId="{524626AE-DB23-444A-86C0-2E2C3A106493}" type="presOf" srcId="{6494CED1-45E3-4D29-8A35-A0FE62DEF47A}" destId="{175E05E5-5F4D-4F29-96D8-A77B7FA4B1C2}" srcOrd="0" destOrd="0" presId="urn:microsoft.com/office/officeart/2005/8/layout/arrow3"/>
    <dgm:cxn modelId="{99EF63D8-E1E1-451E-9659-071D4EB29058}" srcId="{7A7DE28D-0B4D-49D1-9B71-BB84DEF30D39}" destId="{6494CED1-45E3-4D29-8A35-A0FE62DEF47A}" srcOrd="1" destOrd="0" parTransId="{C5C93BD6-BD30-47D4-80F7-6C8DCF6C1345}" sibTransId="{F99B56C8-26B5-49E0-8004-951BB8F32921}"/>
    <dgm:cxn modelId="{CA7942EE-D9CC-49EE-B9EB-EC662C679613}" srcId="{7A7DE28D-0B4D-49D1-9B71-BB84DEF30D39}" destId="{32E911EC-0A9D-45FD-8145-43FDE5F06BEB}" srcOrd="0" destOrd="0" parTransId="{2D3E2C1F-F973-42F2-A4E3-A160CB0F7308}" sibTransId="{40839FB3-04CE-4817-A3A3-728FDD459EBF}"/>
    <dgm:cxn modelId="{2A244AF2-B72D-48E6-9E67-95B27EFACBB8}" type="presOf" srcId="{32E911EC-0A9D-45FD-8145-43FDE5F06BEB}" destId="{865F786F-D0E3-4091-8B6E-AF8610B3770F}" srcOrd="0" destOrd="0" presId="urn:microsoft.com/office/officeart/2005/8/layout/arrow3"/>
    <dgm:cxn modelId="{2ADE6D8D-10CD-4F33-80C6-830398363A43}" type="presParOf" srcId="{C56B0D98-2DDD-40A8-A4B3-F2F7AB17AE26}" destId="{F7B95FC3-0FAB-4251-945C-10CD19F6CE11}" srcOrd="0" destOrd="0" presId="urn:microsoft.com/office/officeart/2005/8/layout/arrow3"/>
    <dgm:cxn modelId="{98B1E061-DB5B-45D1-8DE2-BC08ABF6D68C}" type="presParOf" srcId="{C56B0D98-2DDD-40A8-A4B3-F2F7AB17AE26}" destId="{CFEC0E8C-0D1F-445C-BDD3-82F0C8A737FD}" srcOrd="1" destOrd="0" presId="urn:microsoft.com/office/officeart/2005/8/layout/arrow3"/>
    <dgm:cxn modelId="{A8ECADC0-BF70-411D-AD64-10E7F5361F35}" type="presParOf" srcId="{C56B0D98-2DDD-40A8-A4B3-F2F7AB17AE26}" destId="{865F786F-D0E3-4091-8B6E-AF8610B3770F}" srcOrd="2" destOrd="0" presId="urn:microsoft.com/office/officeart/2005/8/layout/arrow3"/>
    <dgm:cxn modelId="{15911E73-32E1-4D59-936D-8FC2E47F5985}" type="presParOf" srcId="{C56B0D98-2DDD-40A8-A4B3-F2F7AB17AE26}" destId="{AE39F698-F9E5-4C70-91B9-534BFB010DDF}" srcOrd="3" destOrd="0" presId="urn:microsoft.com/office/officeart/2005/8/layout/arrow3"/>
    <dgm:cxn modelId="{C28B29D7-D737-4600-9A7C-EC0C4404A530}" type="presParOf" srcId="{C56B0D98-2DDD-40A8-A4B3-F2F7AB17AE26}" destId="{175E05E5-5F4D-4F29-96D8-A77B7FA4B1C2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E77C6EC-5330-4E60-8A90-040492A461ED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s-AR"/>
        </a:p>
      </dgm:t>
    </dgm:pt>
    <dgm:pt modelId="{0B4D8E52-FF39-4C0F-998F-02CFD0B88421}">
      <dgm:prSet phldrT="[Texto]" custT="1"/>
      <dgm:spPr/>
      <dgm:t>
        <a:bodyPr/>
        <a:lstStyle/>
        <a:p>
          <a:r>
            <a:rPr lang="es-MX" sz="1600" dirty="0"/>
            <a:t>-1.5%</a:t>
          </a:r>
          <a:endParaRPr lang="es-AR" sz="1600" dirty="0"/>
        </a:p>
      </dgm:t>
    </dgm:pt>
    <dgm:pt modelId="{2FDECB5B-F6B9-46C4-8A71-A303D4B2C194}" type="sibTrans" cxnId="{5A50B4FF-1CA3-4F19-BD8A-37146E400FE1}">
      <dgm:prSet/>
      <dgm:spPr/>
      <dgm:t>
        <a:bodyPr/>
        <a:lstStyle/>
        <a:p>
          <a:endParaRPr lang="es-AR"/>
        </a:p>
      </dgm:t>
    </dgm:pt>
    <dgm:pt modelId="{DBBEC9A2-55B9-4414-AB19-EB31F20E8D4F}" type="parTrans" cxnId="{5A50B4FF-1CA3-4F19-BD8A-37146E400FE1}">
      <dgm:prSet/>
      <dgm:spPr/>
      <dgm:t>
        <a:bodyPr/>
        <a:lstStyle/>
        <a:p>
          <a:endParaRPr lang="es-AR"/>
        </a:p>
      </dgm:t>
    </dgm:pt>
    <dgm:pt modelId="{46284C1D-1946-4095-B8BC-661878AE220E}" type="pres">
      <dgm:prSet presAssocID="{FE77C6EC-5330-4E60-8A90-040492A461ED}" presName="Name0" presStyleCnt="0">
        <dgm:presLayoutVars>
          <dgm:chMax val="7"/>
          <dgm:chPref val="5"/>
        </dgm:presLayoutVars>
      </dgm:prSet>
      <dgm:spPr/>
    </dgm:pt>
    <dgm:pt modelId="{80D0D854-262C-402C-AE13-D6ACD93181A6}" type="pres">
      <dgm:prSet presAssocID="{FE77C6EC-5330-4E60-8A90-040492A461ED}" presName="arrowNode" presStyleLbl="node1" presStyleIdx="0" presStyleCnt="1" custAng="20964629" custScaleX="84024" custScaleY="56800" custLinFactNeighborX="-96762" custLinFactNeighborY="10767"/>
      <dgm:spPr>
        <a:solidFill>
          <a:schemeClr val="accent1">
            <a:lumMod val="60000"/>
            <a:lumOff val="40000"/>
          </a:schemeClr>
        </a:solidFill>
      </dgm:spPr>
    </dgm:pt>
    <dgm:pt modelId="{4490C15C-5DA8-493E-9C30-EFCDF3EE5886}" type="pres">
      <dgm:prSet presAssocID="{0B4D8E52-FF39-4C0F-998F-02CFD0B88421}" presName="txNode1" presStyleLbl="revTx" presStyleIdx="0" presStyleCnt="1" custScaleX="235441" custLinFactY="100000" custLinFactNeighborX="-94633" custLinFactNeighborY="100687">
        <dgm:presLayoutVars>
          <dgm:bulletEnabled val="1"/>
        </dgm:presLayoutVars>
      </dgm:prSet>
      <dgm:spPr/>
    </dgm:pt>
  </dgm:ptLst>
  <dgm:cxnLst>
    <dgm:cxn modelId="{DC0F2254-EB0E-444F-9BF9-C9B06FB7E0A0}" type="presOf" srcId="{FE77C6EC-5330-4E60-8A90-040492A461ED}" destId="{46284C1D-1946-4095-B8BC-661878AE220E}" srcOrd="0" destOrd="0" presId="urn:microsoft.com/office/officeart/2009/3/layout/DescendingProcess"/>
    <dgm:cxn modelId="{EB8F8AD7-FA6F-4997-8546-44E86E8CBA0A}" type="presOf" srcId="{0B4D8E52-FF39-4C0F-998F-02CFD0B88421}" destId="{4490C15C-5DA8-493E-9C30-EFCDF3EE5886}" srcOrd="0" destOrd="0" presId="urn:microsoft.com/office/officeart/2009/3/layout/DescendingProcess"/>
    <dgm:cxn modelId="{5A50B4FF-1CA3-4F19-BD8A-37146E400FE1}" srcId="{FE77C6EC-5330-4E60-8A90-040492A461ED}" destId="{0B4D8E52-FF39-4C0F-998F-02CFD0B88421}" srcOrd="0" destOrd="0" parTransId="{DBBEC9A2-55B9-4414-AB19-EB31F20E8D4F}" sibTransId="{2FDECB5B-F6B9-46C4-8A71-A303D4B2C194}"/>
    <dgm:cxn modelId="{2CCFD661-C8D8-489B-AD39-8D14B46AB2B5}" type="presParOf" srcId="{46284C1D-1946-4095-B8BC-661878AE220E}" destId="{80D0D854-262C-402C-AE13-D6ACD93181A6}" srcOrd="0" destOrd="0" presId="urn:microsoft.com/office/officeart/2009/3/layout/DescendingProcess"/>
    <dgm:cxn modelId="{ACFA2151-C87E-4994-9688-E1A29E93402B}" type="presParOf" srcId="{46284C1D-1946-4095-B8BC-661878AE220E}" destId="{4490C15C-5DA8-493E-9C30-EFCDF3EE5886}" srcOrd="1" destOrd="0" presId="urn:microsoft.com/office/officeart/2009/3/layout/DescendingProcess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AC53E9F-38FB-4622-81AD-56D9C4AB215B}" type="doc">
      <dgm:prSet loTypeId="urn:microsoft.com/office/officeart/2005/8/layout/hProcess10" loCatId="process" qsTypeId="urn:microsoft.com/office/officeart/2005/8/quickstyle/simple1" qsCatId="simple" csTypeId="urn:microsoft.com/office/officeart/2005/8/colors/accent1_4" csCatId="accent1" phldr="1"/>
      <dgm:spPr/>
      <dgm:t>
        <a:bodyPr/>
        <a:lstStyle/>
        <a:p>
          <a:endParaRPr lang="es-AR"/>
        </a:p>
      </dgm:t>
    </dgm:pt>
    <dgm:pt modelId="{D4740506-A076-4224-8C17-C93795743404}">
      <dgm:prSet phldrT="[Texto]"/>
      <dgm:spPr/>
      <dgm:t>
        <a:bodyPr/>
        <a:lstStyle/>
        <a:p>
          <a:r>
            <a:rPr lang="en-AU" noProof="0" dirty="0"/>
            <a:t>Export Duties</a:t>
          </a:r>
        </a:p>
      </dgm:t>
    </dgm:pt>
    <dgm:pt modelId="{1FF8BEB4-53C9-4F1D-B15B-1C1B076AB5C3}" type="parTrans" cxnId="{D72308CB-AE57-4463-902F-8499EC2CB0F8}">
      <dgm:prSet/>
      <dgm:spPr/>
      <dgm:t>
        <a:bodyPr/>
        <a:lstStyle/>
        <a:p>
          <a:endParaRPr lang="es-AR"/>
        </a:p>
      </dgm:t>
    </dgm:pt>
    <dgm:pt modelId="{2E2D3F4C-9D68-4A9F-8A3A-4F191045A48C}" type="sibTrans" cxnId="{D72308CB-AE57-4463-902F-8499EC2CB0F8}">
      <dgm:prSet/>
      <dgm:spPr/>
      <dgm:t>
        <a:bodyPr/>
        <a:lstStyle/>
        <a:p>
          <a:endParaRPr lang="es-AR"/>
        </a:p>
      </dgm:t>
    </dgm:pt>
    <dgm:pt modelId="{8D7A5E5D-B3F4-4FC4-B18C-97E27B3C2191}">
      <dgm:prSet phldrT="[Texto]"/>
      <dgm:spPr/>
      <dgm:t>
        <a:bodyPr/>
        <a:lstStyle/>
        <a:p>
          <a:r>
            <a:rPr lang="en-AU" noProof="0" dirty="0"/>
            <a:t>African Swine Fever</a:t>
          </a:r>
        </a:p>
      </dgm:t>
    </dgm:pt>
    <dgm:pt modelId="{F9660D24-4BFC-436C-9A60-D998DD4CB48F}" type="parTrans" cxnId="{317190CA-D274-4BA3-8489-651CE67FAFC7}">
      <dgm:prSet/>
      <dgm:spPr/>
      <dgm:t>
        <a:bodyPr/>
        <a:lstStyle/>
        <a:p>
          <a:endParaRPr lang="es-AR"/>
        </a:p>
      </dgm:t>
    </dgm:pt>
    <dgm:pt modelId="{515670BF-6B82-4BDD-81D0-111326F3AE77}" type="sibTrans" cxnId="{317190CA-D274-4BA3-8489-651CE67FAFC7}">
      <dgm:prSet/>
      <dgm:spPr/>
      <dgm:t>
        <a:bodyPr/>
        <a:lstStyle/>
        <a:p>
          <a:endParaRPr lang="es-AR"/>
        </a:p>
      </dgm:t>
    </dgm:pt>
    <dgm:pt modelId="{15F0223E-F73D-404E-ADA5-5289F932E312}">
      <dgm:prSet phldrT="[Texto]"/>
      <dgm:spPr/>
      <dgm:t>
        <a:bodyPr/>
        <a:lstStyle/>
        <a:p>
          <a:r>
            <a:rPr lang="en-AU" noProof="0" dirty="0"/>
            <a:t>Trade War</a:t>
          </a:r>
        </a:p>
      </dgm:t>
    </dgm:pt>
    <dgm:pt modelId="{838BE20A-7A3D-4F05-A797-3DF2988B035F}" type="parTrans" cxnId="{63BA4045-F9A2-4745-B0B0-7B6CC3B82DCC}">
      <dgm:prSet/>
      <dgm:spPr/>
      <dgm:t>
        <a:bodyPr/>
        <a:lstStyle/>
        <a:p>
          <a:endParaRPr lang="es-AR"/>
        </a:p>
      </dgm:t>
    </dgm:pt>
    <dgm:pt modelId="{5E36974E-BF4A-4D63-BDC5-EDE4298C2695}" type="sibTrans" cxnId="{63BA4045-F9A2-4745-B0B0-7B6CC3B82DCC}">
      <dgm:prSet/>
      <dgm:spPr/>
      <dgm:t>
        <a:bodyPr/>
        <a:lstStyle/>
        <a:p>
          <a:endParaRPr lang="es-AR"/>
        </a:p>
      </dgm:t>
    </dgm:pt>
    <dgm:pt modelId="{BAB8FC23-83BA-42C6-85D0-836EE574F169}" type="pres">
      <dgm:prSet presAssocID="{4AC53E9F-38FB-4622-81AD-56D9C4AB215B}" presName="Name0" presStyleCnt="0">
        <dgm:presLayoutVars>
          <dgm:dir/>
          <dgm:resizeHandles val="exact"/>
        </dgm:presLayoutVars>
      </dgm:prSet>
      <dgm:spPr/>
    </dgm:pt>
    <dgm:pt modelId="{FBD23E41-0319-4434-8CF3-E5EEFEEE7109}" type="pres">
      <dgm:prSet presAssocID="{D4740506-A076-4224-8C17-C93795743404}" presName="composite" presStyleCnt="0"/>
      <dgm:spPr/>
    </dgm:pt>
    <dgm:pt modelId="{E78176EF-06F1-4EB9-A4D4-4BE1088BE156}" type="pres">
      <dgm:prSet presAssocID="{D4740506-A076-4224-8C17-C93795743404}" presName="imagSh" presStyleLbl="b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52AE052-4E67-47B5-8254-A58F40EF9C1E}" type="pres">
      <dgm:prSet presAssocID="{D4740506-A076-4224-8C17-C93795743404}" presName="txNode" presStyleLbl="node1" presStyleIdx="0" presStyleCnt="3">
        <dgm:presLayoutVars>
          <dgm:bulletEnabled val="1"/>
        </dgm:presLayoutVars>
      </dgm:prSet>
      <dgm:spPr/>
    </dgm:pt>
    <dgm:pt modelId="{C22B40B2-5ADC-4E5C-A055-D0E27FF88EAF}" type="pres">
      <dgm:prSet presAssocID="{2E2D3F4C-9D68-4A9F-8A3A-4F191045A48C}" presName="sibTrans" presStyleLbl="sibTrans2D1" presStyleIdx="0" presStyleCnt="2"/>
      <dgm:spPr/>
    </dgm:pt>
    <dgm:pt modelId="{0E7EC30D-0356-4F7F-AA14-9B20629A38F3}" type="pres">
      <dgm:prSet presAssocID="{2E2D3F4C-9D68-4A9F-8A3A-4F191045A48C}" presName="connTx" presStyleLbl="sibTrans2D1" presStyleIdx="0" presStyleCnt="2"/>
      <dgm:spPr/>
    </dgm:pt>
    <dgm:pt modelId="{45BF804A-A4E6-4DD5-AE17-4368C30EE566}" type="pres">
      <dgm:prSet presAssocID="{15F0223E-F73D-404E-ADA5-5289F932E312}" presName="composite" presStyleCnt="0"/>
      <dgm:spPr/>
    </dgm:pt>
    <dgm:pt modelId="{FC7064F2-A964-4194-B18C-B3BAEC096779}" type="pres">
      <dgm:prSet presAssocID="{15F0223E-F73D-404E-ADA5-5289F932E312}" presName="imagSh" presStyleLbl="b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124B0A54-FD67-453F-AEA3-BD75E57A1178}" type="pres">
      <dgm:prSet presAssocID="{15F0223E-F73D-404E-ADA5-5289F932E312}" presName="txNode" presStyleLbl="node1" presStyleIdx="1" presStyleCnt="3">
        <dgm:presLayoutVars>
          <dgm:bulletEnabled val="1"/>
        </dgm:presLayoutVars>
      </dgm:prSet>
      <dgm:spPr/>
    </dgm:pt>
    <dgm:pt modelId="{97B9EE68-ED29-4DB4-A510-187145BBA993}" type="pres">
      <dgm:prSet presAssocID="{5E36974E-BF4A-4D63-BDC5-EDE4298C2695}" presName="sibTrans" presStyleLbl="sibTrans2D1" presStyleIdx="1" presStyleCnt="2"/>
      <dgm:spPr/>
    </dgm:pt>
    <dgm:pt modelId="{EFCE96C9-3D2A-4F4C-841A-7FE8D1F78041}" type="pres">
      <dgm:prSet presAssocID="{5E36974E-BF4A-4D63-BDC5-EDE4298C2695}" presName="connTx" presStyleLbl="sibTrans2D1" presStyleIdx="1" presStyleCnt="2"/>
      <dgm:spPr/>
    </dgm:pt>
    <dgm:pt modelId="{2BD2DE14-B4DB-49B5-965E-248A91492F8C}" type="pres">
      <dgm:prSet presAssocID="{8D7A5E5D-B3F4-4FC4-B18C-97E27B3C2191}" presName="composite" presStyleCnt="0"/>
      <dgm:spPr/>
    </dgm:pt>
    <dgm:pt modelId="{4F2EA634-F7DC-4A70-9BFD-F07DBAF8DA4D}" type="pres">
      <dgm:prSet presAssocID="{8D7A5E5D-B3F4-4FC4-B18C-97E27B3C2191}" presName="imagSh" presStyleLbl="b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54CB19E-7909-426C-84EC-21E99F0E1492}" type="pres">
      <dgm:prSet presAssocID="{8D7A5E5D-B3F4-4FC4-B18C-97E27B3C2191}" presName="txNode" presStyleLbl="node1" presStyleIdx="2" presStyleCnt="3">
        <dgm:presLayoutVars>
          <dgm:bulletEnabled val="1"/>
        </dgm:presLayoutVars>
      </dgm:prSet>
      <dgm:spPr/>
    </dgm:pt>
  </dgm:ptLst>
  <dgm:cxnLst>
    <dgm:cxn modelId="{6F9C1327-BD6F-45C8-A818-FEA9E762ADC1}" type="presOf" srcId="{15F0223E-F73D-404E-ADA5-5289F932E312}" destId="{124B0A54-FD67-453F-AEA3-BD75E57A1178}" srcOrd="0" destOrd="0" presId="urn:microsoft.com/office/officeart/2005/8/layout/hProcess10"/>
    <dgm:cxn modelId="{4A73C734-983B-40EE-8B01-17723CA4D274}" type="presOf" srcId="{2E2D3F4C-9D68-4A9F-8A3A-4F191045A48C}" destId="{0E7EC30D-0356-4F7F-AA14-9B20629A38F3}" srcOrd="1" destOrd="0" presId="urn:microsoft.com/office/officeart/2005/8/layout/hProcess10"/>
    <dgm:cxn modelId="{3C5FCF34-E6A4-4DFE-A88A-AB664641B528}" type="presOf" srcId="{2E2D3F4C-9D68-4A9F-8A3A-4F191045A48C}" destId="{C22B40B2-5ADC-4E5C-A055-D0E27FF88EAF}" srcOrd="0" destOrd="0" presId="urn:microsoft.com/office/officeart/2005/8/layout/hProcess10"/>
    <dgm:cxn modelId="{63BA4045-F9A2-4745-B0B0-7B6CC3B82DCC}" srcId="{4AC53E9F-38FB-4622-81AD-56D9C4AB215B}" destId="{15F0223E-F73D-404E-ADA5-5289F932E312}" srcOrd="1" destOrd="0" parTransId="{838BE20A-7A3D-4F05-A797-3DF2988B035F}" sibTransId="{5E36974E-BF4A-4D63-BDC5-EDE4298C2695}"/>
    <dgm:cxn modelId="{D8842D6E-E7A7-4E63-8CFD-C358AEDED49A}" type="presOf" srcId="{5E36974E-BF4A-4D63-BDC5-EDE4298C2695}" destId="{EFCE96C9-3D2A-4F4C-841A-7FE8D1F78041}" srcOrd="1" destOrd="0" presId="urn:microsoft.com/office/officeart/2005/8/layout/hProcess10"/>
    <dgm:cxn modelId="{61759453-D7C3-4C15-B70D-833BB31CFA20}" type="presOf" srcId="{5E36974E-BF4A-4D63-BDC5-EDE4298C2695}" destId="{97B9EE68-ED29-4DB4-A510-187145BBA993}" srcOrd="0" destOrd="0" presId="urn:microsoft.com/office/officeart/2005/8/layout/hProcess10"/>
    <dgm:cxn modelId="{66DC757B-FEB3-4BEA-B834-807D19FA7DD8}" type="presOf" srcId="{D4740506-A076-4224-8C17-C93795743404}" destId="{F52AE052-4E67-47B5-8254-A58F40EF9C1E}" srcOrd="0" destOrd="0" presId="urn:microsoft.com/office/officeart/2005/8/layout/hProcess10"/>
    <dgm:cxn modelId="{317190CA-D274-4BA3-8489-651CE67FAFC7}" srcId="{4AC53E9F-38FB-4622-81AD-56D9C4AB215B}" destId="{8D7A5E5D-B3F4-4FC4-B18C-97E27B3C2191}" srcOrd="2" destOrd="0" parTransId="{F9660D24-4BFC-436C-9A60-D998DD4CB48F}" sibTransId="{515670BF-6B82-4BDD-81D0-111326F3AE77}"/>
    <dgm:cxn modelId="{D72308CB-AE57-4463-902F-8499EC2CB0F8}" srcId="{4AC53E9F-38FB-4622-81AD-56D9C4AB215B}" destId="{D4740506-A076-4224-8C17-C93795743404}" srcOrd="0" destOrd="0" parTransId="{1FF8BEB4-53C9-4F1D-B15B-1C1B076AB5C3}" sibTransId="{2E2D3F4C-9D68-4A9F-8A3A-4F191045A48C}"/>
    <dgm:cxn modelId="{6AEE14EF-2613-4A27-879C-FD7058674EAA}" type="presOf" srcId="{8D7A5E5D-B3F4-4FC4-B18C-97E27B3C2191}" destId="{E54CB19E-7909-426C-84EC-21E99F0E1492}" srcOrd="0" destOrd="0" presId="urn:microsoft.com/office/officeart/2005/8/layout/hProcess10"/>
    <dgm:cxn modelId="{F15209FE-04CD-4553-9EE7-B71768F9B6EA}" type="presOf" srcId="{4AC53E9F-38FB-4622-81AD-56D9C4AB215B}" destId="{BAB8FC23-83BA-42C6-85D0-836EE574F169}" srcOrd="0" destOrd="0" presId="urn:microsoft.com/office/officeart/2005/8/layout/hProcess10"/>
    <dgm:cxn modelId="{B05A09A2-7E17-498C-94A9-1F90FC351B02}" type="presParOf" srcId="{BAB8FC23-83BA-42C6-85D0-836EE574F169}" destId="{FBD23E41-0319-4434-8CF3-E5EEFEEE7109}" srcOrd="0" destOrd="0" presId="urn:microsoft.com/office/officeart/2005/8/layout/hProcess10"/>
    <dgm:cxn modelId="{1F992EC5-1B36-4E17-A5A2-631DF29AAF52}" type="presParOf" srcId="{FBD23E41-0319-4434-8CF3-E5EEFEEE7109}" destId="{E78176EF-06F1-4EB9-A4D4-4BE1088BE156}" srcOrd="0" destOrd="0" presId="urn:microsoft.com/office/officeart/2005/8/layout/hProcess10"/>
    <dgm:cxn modelId="{A3836530-2EBA-4E9A-9E48-1B18464CAF0C}" type="presParOf" srcId="{FBD23E41-0319-4434-8CF3-E5EEFEEE7109}" destId="{F52AE052-4E67-47B5-8254-A58F40EF9C1E}" srcOrd="1" destOrd="0" presId="urn:microsoft.com/office/officeart/2005/8/layout/hProcess10"/>
    <dgm:cxn modelId="{5EED1829-1ED0-4D7C-9C92-8419B198CF48}" type="presParOf" srcId="{BAB8FC23-83BA-42C6-85D0-836EE574F169}" destId="{C22B40B2-5ADC-4E5C-A055-D0E27FF88EAF}" srcOrd="1" destOrd="0" presId="urn:microsoft.com/office/officeart/2005/8/layout/hProcess10"/>
    <dgm:cxn modelId="{7C00E734-91C0-48BF-87B6-9669E5B4FF62}" type="presParOf" srcId="{C22B40B2-5ADC-4E5C-A055-D0E27FF88EAF}" destId="{0E7EC30D-0356-4F7F-AA14-9B20629A38F3}" srcOrd="0" destOrd="0" presId="urn:microsoft.com/office/officeart/2005/8/layout/hProcess10"/>
    <dgm:cxn modelId="{7FA0EF4C-A706-42EC-AD42-06B10506930E}" type="presParOf" srcId="{BAB8FC23-83BA-42C6-85D0-836EE574F169}" destId="{45BF804A-A4E6-4DD5-AE17-4368C30EE566}" srcOrd="2" destOrd="0" presId="urn:microsoft.com/office/officeart/2005/8/layout/hProcess10"/>
    <dgm:cxn modelId="{137E9D22-236E-432A-91FD-585BB3EC2574}" type="presParOf" srcId="{45BF804A-A4E6-4DD5-AE17-4368C30EE566}" destId="{FC7064F2-A964-4194-B18C-B3BAEC096779}" srcOrd="0" destOrd="0" presId="urn:microsoft.com/office/officeart/2005/8/layout/hProcess10"/>
    <dgm:cxn modelId="{1F91E8FF-2134-4D76-B7A0-8D88EAE138D6}" type="presParOf" srcId="{45BF804A-A4E6-4DD5-AE17-4368C30EE566}" destId="{124B0A54-FD67-453F-AEA3-BD75E57A1178}" srcOrd="1" destOrd="0" presId="urn:microsoft.com/office/officeart/2005/8/layout/hProcess10"/>
    <dgm:cxn modelId="{0ADDF075-982C-47AA-AEA1-EF21909BE0EE}" type="presParOf" srcId="{BAB8FC23-83BA-42C6-85D0-836EE574F169}" destId="{97B9EE68-ED29-4DB4-A510-187145BBA993}" srcOrd="3" destOrd="0" presId="urn:microsoft.com/office/officeart/2005/8/layout/hProcess10"/>
    <dgm:cxn modelId="{6B7857B8-61C4-4781-91C0-549218AB93AC}" type="presParOf" srcId="{97B9EE68-ED29-4DB4-A510-187145BBA993}" destId="{EFCE96C9-3D2A-4F4C-841A-7FE8D1F78041}" srcOrd="0" destOrd="0" presId="urn:microsoft.com/office/officeart/2005/8/layout/hProcess10"/>
    <dgm:cxn modelId="{80E03AE1-9CAB-45F2-84A6-A43F9750BC12}" type="presParOf" srcId="{BAB8FC23-83BA-42C6-85D0-836EE574F169}" destId="{2BD2DE14-B4DB-49B5-965E-248A91492F8C}" srcOrd="4" destOrd="0" presId="urn:microsoft.com/office/officeart/2005/8/layout/hProcess10"/>
    <dgm:cxn modelId="{13C31E35-B7F7-4E91-9E3D-1B33F07C1103}" type="presParOf" srcId="{2BD2DE14-B4DB-49B5-965E-248A91492F8C}" destId="{4F2EA634-F7DC-4A70-9BFD-F07DBAF8DA4D}" srcOrd="0" destOrd="0" presId="urn:microsoft.com/office/officeart/2005/8/layout/hProcess10"/>
    <dgm:cxn modelId="{13478222-6120-455E-9E11-2B1FFC88128C}" type="presParOf" srcId="{2BD2DE14-B4DB-49B5-965E-248A91492F8C}" destId="{E54CB19E-7909-426C-84EC-21E99F0E1492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2A708B-EED3-459F-9E47-7FDCD59C67B0}" type="doc">
      <dgm:prSet loTypeId="urn:microsoft.com/office/officeart/2005/8/layout/hList6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AR"/>
        </a:p>
      </dgm:t>
    </dgm:pt>
    <dgm:pt modelId="{DC1D9F1B-922D-403A-8539-09B9C3531F7E}">
      <dgm:prSet phldrT="[Texto]" custT="1"/>
      <dgm:spPr/>
      <dgm:t>
        <a:bodyPr/>
        <a:lstStyle/>
        <a:p>
          <a:r>
            <a:rPr lang="en-US" sz="2000" b="1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Baseline</a:t>
          </a:r>
        </a:p>
      </dgm:t>
    </dgm:pt>
    <dgm:pt modelId="{4C25C3A9-597C-428D-B2FC-0A2242B0C55C}" type="parTrans" cxnId="{F54D6209-C5ED-42F1-8B3D-86ABDFFDD84C}">
      <dgm:prSet/>
      <dgm:spPr/>
      <dgm:t>
        <a:bodyPr/>
        <a:lstStyle/>
        <a:p>
          <a:endParaRPr lang="en-US" noProof="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4B9F1EA7-87B2-42DF-B23D-3657B5C5F7BC}" type="sibTrans" cxnId="{F54D6209-C5ED-42F1-8B3D-86ABDFFDD84C}">
      <dgm:prSet/>
      <dgm:spPr/>
      <dgm:t>
        <a:bodyPr/>
        <a:lstStyle/>
        <a:p>
          <a:endParaRPr lang="en-US" noProof="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D00D5EB8-A6A5-473F-A63B-42C48903CAF7}">
      <dgm:prSet phldrT="[Texto]"/>
      <dgm:spPr>
        <a:solidFill>
          <a:schemeClr val="accent1"/>
        </a:solidFill>
      </dgm:spPr>
      <dgm:t>
        <a:bodyPr/>
        <a:lstStyle/>
        <a:p>
          <a:r>
            <a:rPr lang="en-US" sz="15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Closing yield Gaps</a:t>
          </a:r>
        </a:p>
      </dgm:t>
    </dgm:pt>
    <dgm:pt modelId="{9861D0FC-BC04-451E-90F7-643140B2A5D6}" type="parTrans" cxnId="{923A236E-69EF-44D3-AA8E-D847B177ED7B}">
      <dgm:prSet/>
      <dgm:spPr/>
      <dgm:t>
        <a:bodyPr/>
        <a:lstStyle/>
        <a:p>
          <a:endParaRPr lang="en-US" noProof="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C0FFAD50-8ECB-4DBF-8281-E1316B143013}" type="sibTrans" cxnId="{923A236E-69EF-44D3-AA8E-D847B177ED7B}">
      <dgm:prSet/>
      <dgm:spPr/>
      <dgm:t>
        <a:bodyPr/>
        <a:lstStyle/>
        <a:p>
          <a:endParaRPr lang="en-US" noProof="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AE7176EF-C458-4651-AB11-62B985A5CEE7}">
      <dgm:prSet phldrT="[Texto]"/>
      <dgm:spPr>
        <a:solidFill>
          <a:schemeClr val="accent1"/>
        </a:solidFill>
      </dgm:spPr>
      <dgm:t>
        <a:bodyPr/>
        <a:lstStyle/>
        <a:p>
          <a:r>
            <a:rPr lang="en-US" sz="15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Improvements in logistics and infrastructure</a:t>
          </a:r>
        </a:p>
      </dgm:t>
    </dgm:pt>
    <dgm:pt modelId="{970025BD-BDA4-4357-9857-B9908062D528}" type="parTrans" cxnId="{0A3C9AF6-6665-4370-9743-B42180E6A198}">
      <dgm:prSet/>
      <dgm:spPr/>
      <dgm:t>
        <a:bodyPr/>
        <a:lstStyle/>
        <a:p>
          <a:endParaRPr lang="en-US" noProof="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4FD7E8D6-D053-4721-8347-48E925229679}" type="sibTrans" cxnId="{0A3C9AF6-6665-4370-9743-B42180E6A198}">
      <dgm:prSet/>
      <dgm:spPr/>
      <dgm:t>
        <a:bodyPr/>
        <a:lstStyle/>
        <a:p>
          <a:endParaRPr lang="en-US" noProof="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86A0971D-0272-49B8-9ADD-A4C53335D6D4}">
      <dgm:prSet phldrT="[Texto]" custT="1"/>
      <dgm:spPr/>
      <dgm:t>
        <a:bodyPr/>
        <a:lstStyle/>
        <a:p>
          <a:r>
            <a:rPr lang="en-US" sz="15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New Duties established in 2019</a:t>
          </a:r>
        </a:p>
      </dgm:t>
    </dgm:pt>
    <dgm:pt modelId="{7F8C7466-6B1B-4815-B0A5-212947297565}" type="parTrans" cxnId="{5A64F935-06E7-4C48-9FB8-612A35BA9D1B}">
      <dgm:prSet/>
      <dgm:spPr/>
      <dgm:t>
        <a:bodyPr/>
        <a:lstStyle/>
        <a:p>
          <a:endParaRPr lang="es-AR"/>
        </a:p>
      </dgm:t>
    </dgm:pt>
    <dgm:pt modelId="{EC67F34B-5E66-40AD-94E6-98F283D7737D}" type="sibTrans" cxnId="{5A64F935-06E7-4C48-9FB8-612A35BA9D1B}">
      <dgm:prSet/>
      <dgm:spPr/>
      <dgm:t>
        <a:bodyPr/>
        <a:lstStyle/>
        <a:p>
          <a:endParaRPr lang="es-AR"/>
        </a:p>
      </dgm:t>
    </dgm:pt>
    <dgm:pt modelId="{A62BF920-0A8B-45FE-B144-A7A13D81533B}">
      <dgm:prSet phldrT="[Texto]" custT="1"/>
      <dgm:spPr>
        <a:solidFill>
          <a:schemeClr val="accent5"/>
        </a:solidFill>
      </dgm:spPr>
      <dgm:t>
        <a:bodyPr/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Duties 2015</a:t>
          </a:r>
          <a:endParaRPr lang="es-AR" sz="2000" b="1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</dgm:t>
    </dgm:pt>
    <dgm:pt modelId="{601979A9-083E-45FE-A02A-CFCA393A579D}" type="parTrans" cxnId="{DDB554ED-98F4-4BC5-921F-962C2F377635}">
      <dgm:prSet/>
      <dgm:spPr/>
      <dgm:t>
        <a:bodyPr/>
        <a:lstStyle/>
        <a:p>
          <a:endParaRPr lang="es-AR"/>
        </a:p>
      </dgm:t>
    </dgm:pt>
    <dgm:pt modelId="{B04261CE-F4B6-4B17-9F78-EC5B0F8D89F4}" type="sibTrans" cxnId="{DDB554ED-98F4-4BC5-921F-962C2F377635}">
      <dgm:prSet/>
      <dgm:spPr/>
      <dgm:t>
        <a:bodyPr/>
        <a:lstStyle/>
        <a:p>
          <a:endParaRPr lang="es-AR"/>
        </a:p>
      </dgm:t>
    </dgm:pt>
    <dgm:pt modelId="{D0787681-5230-4604-892D-F343ACF61686}">
      <dgm:prSet phldrT="[Texto]" custT="1"/>
      <dgm:spPr>
        <a:solidFill>
          <a:schemeClr val="accent5"/>
        </a:solidFill>
      </dgm:spPr>
      <dgm:t>
        <a:bodyPr/>
        <a:lstStyle/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r>
            <a:rPr lang="en-US" sz="1500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Maximum export duties in force in 2015</a:t>
          </a:r>
        </a:p>
      </dgm:t>
    </dgm:pt>
    <dgm:pt modelId="{C246FF06-ECEC-4E87-B2B5-EC829F87BBC8}" type="parTrans" cxnId="{BA3CDAC2-B92F-4EE6-9C5E-EE701760F5C9}">
      <dgm:prSet/>
      <dgm:spPr/>
      <dgm:t>
        <a:bodyPr/>
        <a:lstStyle/>
        <a:p>
          <a:endParaRPr lang="es-AR"/>
        </a:p>
      </dgm:t>
    </dgm:pt>
    <dgm:pt modelId="{C73C034A-4081-4BDD-BAF4-CBD036E65E39}" type="sibTrans" cxnId="{BA3CDAC2-B92F-4EE6-9C5E-EE701760F5C9}">
      <dgm:prSet/>
      <dgm:spPr/>
      <dgm:t>
        <a:bodyPr/>
        <a:lstStyle/>
        <a:p>
          <a:endParaRPr lang="es-AR"/>
        </a:p>
      </dgm:t>
    </dgm:pt>
    <dgm:pt modelId="{A3A17ACF-B2C1-4789-B0EE-8067E412C547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2000" b="1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Exp. Restrictions</a:t>
          </a:r>
          <a:endParaRPr lang="es-AR" dirty="0"/>
        </a:p>
      </dgm:t>
    </dgm:pt>
    <dgm:pt modelId="{C5F2EBA5-7EBB-4F80-BE89-011D2D0B461D}" type="parTrans" cxnId="{EF0D4206-E7D2-4D78-AFD8-31AD8F3124E8}">
      <dgm:prSet/>
      <dgm:spPr/>
      <dgm:t>
        <a:bodyPr/>
        <a:lstStyle/>
        <a:p>
          <a:endParaRPr lang="es-AR"/>
        </a:p>
      </dgm:t>
    </dgm:pt>
    <dgm:pt modelId="{176D74D4-B0F8-4721-B945-13981092929C}" type="sibTrans" cxnId="{EF0D4206-E7D2-4D78-AFD8-31AD8F3124E8}">
      <dgm:prSet/>
      <dgm:spPr/>
      <dgm:t>
        <a:bodyPr/>
        <a:lstStyle/>
        <a:p>
          <a:endParaRPr lang="es-AR"/>
        </a:p>
      </dgm:t>
    </dgm:pt>
    <dgm:pt modelId="{A446C7CF-8FCF-4E4A-B99F-CC0B9AEC9537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US" sz="15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Export Duties and Export Restrictions applied between 2008-2015</a:t>
          </a:r>
        </a:p>
      </dgm:t>
    </dgm:pt>
    <dgm:pt modelId="{14FB3708-E9CC-43D8-8F53-C80C64CB501D}" type="parTrans" cxnId="{B09A4E40-CBE5-4220-808F-FC1C48AF91AC}">
      <dgm:prSet/>
      <dgm:spPr/>
      <dgm:t>
        <a:bodyPr/>
        <a:lstStyle/>
        <a:p>
          <a:endParaRPr lang="es-AR"/>
        </a:p>
      </dgm:t>
    </dgm:pt>
    <dgm:pt modelId="{A06550ED-DE14-43D0-8D56-25D49B24092F}" type="sibTrans" cxnId="{B09A4E40-CBE5-4220-808F-FC1C48AF91AC}">
      <dgm:prSet/>
      <dgm:spPr/>
      <dgm:t>
        <a:bodyPr/>
        <a:lstStyle/>
        <a:p>
          <a:endParaRPr lang="es-AR"/>
        </a:p>
      </dgm:t>
    </dgm:pt>
    <dgm:pt modelId="{7F16A255-6907-499B-B5D8-84072121C830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en-US" sz="2000" b="1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Potential</a:t>
          </a:r>
          <a:endParaRPr lang="es-AR" dirty="0"/>
        </a:p>
      </dgm:t>
    </dgm:pt>
    <dgm:pt modelId="{A3EF2507-F7FB-4742-BA87-353D08F7B4B7}" type="parTrans" cxnId="{98869370-FC9C-424A-9A55-BAD63B7D52E0}">
      <dgm:prSet/>
      <dgm:spPr/>
      <dgm:t>
        <a:bodyPr/>
        <a:lstStyle/>
        <a:p>
          <a:endParaRPr lang="es-AR"/>
        </a:p>
      </dgm:t>
    </dgm:pt>
    <dgm:pt modelId="{FA170652-9EA0-4304-AF09-BB94D048F1A2}" type="sibTrans" cxnId="{98869370-FC9C-424A-9A55-BAD63B7D52E0}">
      <dgm:prSet/>
      <dgm:spPr/>
      <dgm:t>
        <a:bodyPr/>
        <a:lstStyle/>
        <a:p>
          <a:endParaRPr lang="es-AR"/>
        </a:p>
      </dgm:t>
    </dgm:pt>
    <dgm:pt modelId="{52C262D9-FC2A-4D42-BAB3-4EE056E00CE1}" type="pres">
      <dgm:prSet presAssocID="{EF2A708B-EED3-459F-9E47-7FDCD59C67B0}" presName="Name0" presStyleCnt="0">
        <dgm:presLayoutVars>
          <dgm:dir/>
          <dgm:resizeHandles val="exact"/>
        </dgm:presLayoutVars>
      </dgm:prSet>
      <dgm:spPr/>
    </dgm:pt>
    <dgm:pt modelId="{E78F2C2F-22A5-4EC2-BB60-BC03B5D72EB0}" type="pres">
      <dgm:prSet presAssocID="{DC1D9F1B-922D-403A-8539-09B9C3531F7E}" presName="node" presStyleLbl="node1" presStyleIdx="0" presStyleCnt="4">
        <dgm:presLayoutVars>
          <dgm:bulletEnabled val="1"/>
        </dgm:presLayoutVars>
      </dgm:prSet>
      <dgm:spPr/>
    </dgm:pt>
    <dgm:pt modelId="{79C16B9B-87BF-4B6D-B3D9-9CB68A5263F1}" type="pres">
      <dgm:prSet presAssocID="{4B9F1EA7-87B2-42DF-B23D-3657B5C5F7BC}" presName="sibTrans" presStyleCnt="0"/>
      <dgm:spPr/>
    </dgm:pt>
    <dgm:pt modelId="{268C1B72-51D2-4278-BA35-BA79FEF10FB7}" type="pres">
      <dgm:prSet presAssocID="{A62BF920-0A8B-45FE-B144-A7A13D81533B}" presName="node" presStyleLbl="node1" presStyleIdx="1" presStyleCnt="4">
        <dgm:presLayoutVars>
          <dgm:bulletEnabled val="1"/>
        </dgm:presLayoutVars>
      </dgm:prSet>
      <dgm:spPr/>
    </dgm:pt>
    <dgm:pt modelId="{FCE1E590-D2CB-47E1-92FA-3DE7DF092D50}" type="pres">
      <dgm:prSet presAssocID="{B04261CE-F4B6-4B17-9F78-EC5B0F8D89F4}" presName="sibTrans" presStyleCnt="0"/>
      <dgm:spPr/>
    </dgm:pt>
    <dgm:pt modelId="{8169ED99-E369-4540-A7D1-13F6469264DA}" type="pres">
      <dgm:prSet presAssocID="{A3A17ACF-B2C1-4789-B0EE-8067E412C547}" presName="node" presStyleLbl="node1" presStyleIdx="2" presStyleCnt="4">
        <dgm:presLayoutVars>
          <dgm:bulletEnabled val="1"/>
        </dgm:presLayoutVars>
      </dgm:prSet>
      <dgm:spPr/>
    </dgm:pt>
    <dgm:pt modelId="{8DB9D064-A272-4A5F-84CE-C3AC218B7D29}" type="pres">
      <dgm:prSet presAssocID="{176D74D4-B0F8-4721-B945-13981092929C}" presName="sibTrans" presStyleCnt="0"/>
      <dgm:spPr/>
    </dgm:pt>
    <dgm:pt modelId="{3CA98147-AD13-49A5-9E60-2F645FDE709C}" type="pres">
      <dgm:prSet presAssocID="{7F16A255-6907-499B-B5D8-84072121C830}" presName="node" presStyleLbl="node1" presStyleIdx="3" presStyleCnt="4">
        <dgm:presLayoutVars>
          <dgm:bulletEnabled val="1"/>
        </dgm:presLayoutVars>
      </dgm:prSet>
      <dgm:spPr/>
    </dgm:pt>
  </dgm:ptLst>
  <dgm:cxnLst>
    <dgm:cxn modelId="{EF0D4206-E7D2-4D78-AFD8-31AD8F3124E8}" srcId="{EF2A708B-EED3-459F-9E47-7FDCD59C67B0}" destId="{A3A17ACF-B2C1-4789-B0EE-8067E412C547}" srcOrd="2" destOrd="0" parTransId="{C5F2EBA5-7EBB-4F80-BE89-011D2D0B461D}" sibTransId="{176D74D4-B0F8-4721-B945-13981092929C}"/>
    <dgm:cxn modelId="{F54D6209-C5ED-42F1-8B3D-86ABDFFDD84C}" srcId="{EF2A708B-EED3-459F-9E47-7FDCD59C67B0}" destId="{DC1D9F1B-922D-403A-8539-09B9C3531F7E}" srcOrd="0" destOrd="0" parTransId="{4C25C3A9-597C-428D-B2FC-0A2242B0C55C}" sibTransId="{4B9F1EA7-87B2-42DF-B23D-3657B5C5F7BC}"/>
    <dgm:cxn modelId="{5A64F935-06E7-4C48-9FB8-612A35BA9D1B}" srcId="{DC1D9F1B-922D-403A-8539-09B9C3531F7E}" destId="{86A0971D-0272-49B8-9ADD-A4C53335D6D4}" srcOrd="0" destOrd="0" parTransId="{7F8C7466-6B1B-4815-B0A5-212947297565}" sibTransId="{EC67F34B-5E66-40AD-94E6-98F283D7737D}"/>
    <dgm:cxn modelId="{505A8D3E-D0B9-47E8-9536-1D503C3C70FF}" type="presOf" srcId="{A3A17ACF-B2C1-4789-B0EE-8067E412C547}" destId="{8169ED99-E369-4540-A7D1-13F6469264DA}" srcOrd="0" destOrd="0" presId="urn:microsoft.com/office/officeart/2005/8/layout/hList6"/>
    <dgm:cxn modelId="{B09A4E40-CBE5-4220-808F-FC1C48AF91AC}" srcId="{A3A17ACF-B2C1-4789-B0EE-8067E412C547}" destId="{A446C7CF-8FCF-4E4A-B99F-CC0B9AEC9537}" srcOrd="0" destOrd="0" parTransId="{14FB3708-E9CC-43D8-8F53-C80C64CB501D}" sibTransId="{A06550ED-DE14-43D0-8D56-25D49B24092F}"/>
    <dgm:cxn modelId="{3FD4695B-EBD8-4128-A393-4F78914D1FDF}" type="presOf" srcId="{A446C7CF-8FCF-4E4A-B99F-CC0B9AEC9537}" destId="{8169ED99-E369-4540-A7D1-13F6469264DA}" srcOrd="0" destOrd="1" presId="urn:microsoft.com/office/officeart/2005/8/layout/hList6"/>
    <dgm:cxn modelId="{58246A44-003C-41FD-8FA0-521C25BF9F2D}" type="presOf" srcId="{D00D5EB8-A6A5-473F-A63B-42C48903CAF7}" destId="{3CA98147-AD13-49A5-9E60-2F645FDE709C}" srcOrd="0" destOrd="1" presId="urn:microsoft.com/office/officeart/2005/8/layout/hList6"/>
    <dgm:cxn modelId="{C97AC166-C04A-448C-A378-849122865012}" type="presOf" srcId="{86A0971D-0272-49B8-9ADD-A4C53335D6D4}" destId="{E78F2C2F-22A5-4EC2-BB60-BC03B5D72EB0}" srcOrd="0" destOrd="1" presId="urn:microsoft.com/office/officeart/2005/8/layout/hList6"/>
    <dgm:cxn modelId="{923A236E-69EF-44D3-AA8E-D847B177ED7B}" srcId="{7F16A255-6907-499B-B5D8-84072121C830}" destId="{D00D5EB8-A6A5-473F-A63B-42C48903CAF7}" srcOrd="0" destOrd="0" parTransId="{9861D0FC-BC04-451E-90F7-643140B2A5D6}" sibTransId="{C0FFAD50-8ECB-4DBF-8281-E1316B143013}"/>
    <dgm:cxn modelId="{98869370-FC9C-424A-9A55-BAD63B7D52E0}" srcId="{EF2A708B-EED3-459F-9E47-7FDCD59C67B0}" destId="{7F16A255-6907-499B-B5D8-84072121C830}" srcOrd="3" destOrd="0" parTransId="{A3EF2507-F7FB-4742-BA87-353D08F7B4B7}" sibTransId="{FA170652-9EA0-4304-AF09-BB94D048F1A2}"/>
    <dgm:cxn modelId="{A8F26E73-4017-4154-93B6-139CBC814D29}" type="presOf" srcId="{D0787681-5230-4604-892D-F343ACF61686}" destId="{268C1B72-51D2-4278-BA35-BA79FEF10FB7}" srcOrd="0" destOrd="1" presId="urn:microsoft.com/office/officeart/2005/8/layout/hList6"/>
    <dgm:cxn modelId="{477BF67C-6B2A-457D-9561-7287F9F402BE}" type="presOf" srcId="{AE7176EF-C458-4651-AB11-62B985A5CEE7}" destId="{3CA98147-AD13-49A5-9E60-2F645FDE709C}" srcOrd="0" destOrd="2" presId="urn:microsoft.com/office/officeart/2005/8/layout/hList6"/>
    <dgm:cxn modelId="{0C515588-82BE-4B7C-870A-E04EEE40A904}" type="presOf" srcId="{DC1D9F1B-922D-403A-8539-09B9C3531F7E}" destId="{E78F2C2F-22A5-4EC2-BB60-BC03B5D72EB0}" srcOrd="0" destOrd="0" presId="urn:microsoft.com/office/officeart/2005/8/layout/hList6"/>
    <dgm:cxn modelId="{AF7D9F88-4280-4753-BEC2-F0EDE9339812}" type="presOf" srcId="{EF2A708B-EED3-459F-9E47-7FDCD59C67B0}" destId="{52C262D9-FC2A-4D42-BAB3-4EE056E00CE1}" srcOrd="0" destOrd="0" presId="urn:microsoft.com/office/officeart/2005/8/layout/hList6"/>
    <dgm:cxn modelId="{3229DF94-A816-4C3D-85C5-0A3809D2083E}" type="presOf" srcId="{7F16A255-6907-499B-B5D8-84072121C830}" destId="{3CA98147-AD13-49A5-9E60-2F645FDE709C}" srcOrd="0" destOrd="0" presId="urn:microsoft.com/office/officeart/2005/8/layout/hList6"/>
    <dgm:cxn modelId="{BA3CDAC2-B92F-4EE6-9C5E-EE701760F5C9}" srcId="{A62BF920-0A8B-45FE-B144-A7A13D81533B}" destId="{D0787681-5230-4604-892D-F343ACF61686}" srcOrd="0" destOrd="0" parTransId="{C246FF06-ECEC-4E87-B2B5-EC829F87BBC8}" sibTransId="{C73C034A-4081-4BDD-BAF4-CBD036E65E39}"/>
    <dgm:cxn modelId="{ACFFA4EB-91A3-4249-971C-8E60506AE642}" type="presOf" srcId="{A62BF920-0A8B-45FE-B144-A7A13D81533B}" destId="{268C1B72-51D2-4278-BA35-BA79FEF10FB7}" srcOrd="0" destOrd="0" presId="urn:microsoft.com/office/officeart/2005/8/layout/hList6"/>
    <dgm:cxn modelId="{DDB554ED-98F4-4BC5-921F-962C2F377635}" srcId="{EF2A708B-EED3-459F-9E47-7FDCD59C67B0}" destId="{A62BF920-0A8B-45FE-B144-A7A13D81533B}" srcOrd="1" destOrd="0" parTransId="{601979A9-083E-45FE-A02A-CFCA393A579D}" sibTransId="{B04261CE-F4B6-4B17-9F78-EC5B0F8D89F4}"/>
    <dgm:cxn modelId="{0A3C9AF6-6665-4370-9743-B42180E6A198}" srcId="{7F16A255-6907-499B-B5D8-84072121C830}" destId="{AE7176EF-C458-4651-AB11-62B985A5CEE7}" srcOrd="1" destOrd="0" parTransId="{970025BD-BDA4-4357-9857-B9908062D528}" sibTransId="{4FD7E8D6-D053-4721-8347-48E925229679}"/>
    <dgm:cxn modelId="{E19ECBF9-25E8-4CF5-85B3-97CC0F42BF45}" type="presParOf" srcId="{52C262D9-FC2A-4D42-BAB3-4EE056E00CE1}" destId="{E78F2C2F-22A5-4EC2-BB60-BC03B5D72EB0}" srcOrd="0" destOrd="0" presId="urn:microsoft.com/office/officeart/2005/8/layout/hList6"/>
    <dgm:cxn modelId="{EE19D8D3-4F86-417F-8220-39F52308A28A}" type="presParOf" srcId="{52C262D9-FC2A-4D42-BAB3-4EE056E00CE1}" destId="{79C16B9B-87BF-4B6D-B3D9-9CB68A5263F1}" srcOrd="1" destOrd="0" presId="urn:microsoft.com/office/officeart/2005/8/layout/hList6"/>
    <dgm:cxn modelId="{59708234-EB71-4605-996A-957E18E3E027}" type="presParOf" srcId="{52C262D9-FC2A-4D42-BAB3-4EE056E00CE1}" destId="{268C1B72-51D2-4278-BA35-BA79FEF10FB7}" srcOrd="2" destOrd="0" presId="urn:microsoft.com/office/officeart/2005/8/layout/hList6"/>
    <dgm:cxn modelId="{9A42E525-B740-4E21-950E-34328280CB81}" type="presParOf" srcId="{52C262D9-FC2A-4D42-BAB3-4EE056E00CE1}" destId="{FCE1E590-D2CB-47E1-92FA-3DE7DF092D50}" srcOrd="3" destOrd="0" presId="urn:microsoft.com/office/officeart/2005/8/layout/hList6"/>
    <dgm:cxn modelId="{90271355-BC3F-4E7B-B7FC-8969143E23E5}" type="presParOf" srcId="{52C262D9-FC2A-4D42-BAB3-4EE056E00CE1}" destId="{8169ED99-E369-4540-A7D1-13F6469264DA}" srcOrd="4" destOrd="0" presId="urn:microsoft.com/office/officeart/2005/8/layout/hList6"/>
    <dgm:cxn modelId="{91466EF1-1945-4A57-BC66-3B94D88D80F4}" type="presParOf" srcId="{52C262D9-FC2A-4D42-BAB3-4EE056E00CE1}" destId="{8DB9D064-A272-4A5F-84CE-C3AC218B7D29}" srcOrd="5" destOrd="0" presId="urn:microsoft.com/office/officeart/2005/8/layout/hList6"/>
    <dgm:cxn modelId="{78AADFA6-F323-4FDD-A624-F2B176FA272C}" type="presParOf" srcId="{52C262D9-FC2A-4D42-BAB3-4EE056E00CE1}" destId="{3CA98147-AD13-49A5-9E60-2F645FDE709C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726AB0-8922-4E9D-AAD3-76F95ADEB8F6}">
      <dsp:nvSpPr>
        <dsp:cNvPr id="0" name=""/>
        <dsp:cNvSpPr/>
      </dsp:nvSpPr>
      <dsp:spPr>
        <a:xfrm>
          <a:off x="2036618" y="1312"/>
          <a:ext cx="2331890" cy="1054676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noProof="0" dirty="0"/>
            <a:t>GDP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noProof="0" dirty="0"/>
            <a:t>(13.7%)</a:t>
          </a:r>
        </a:p>
      </dsp:txBody>
      <dsp:txXfrm>
        <a:off x="2036618" y="1312"/>
        <a:ext cx="2331890" cy="1054676"/>
      </dsp:txXfrm>
    </dsp:sp>
    <dsp:sp modelId="{85388A8D-C684-421E-9A05-61C2565D7150}">
      <dsp:nvSpPr>
        <dsp:cNvPr id="0" name=""/>
        <dsp:cNvSpPr/>
      </dsp:nvSpPr>
      <dsp:spPr>
        <a:xfrm>
          <a:off x="888075" y="1312"/>
          <a:ext cx="1044130" cy="1054676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896F8B-6471-4BFF-89FE-54517B8FC8EB}">
      <dsp:nvSpPr>
        <dsp:cNvPr id="0" name=""/>
        <dsp:cNvSpPr/>
      </dsp:nvSpPr>
      <dsp:spPr>
        <a:xfrm>
          <a:off x="888075" y="1230010"/>
          <a:ext cx="2331890" cy="1054676"/>
        </a:xfrm>
        <a:prstGeom prst="rect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7122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60" kern="1200" noProof="0" dirty="0"/>
            <a:t>Employment</a:t>
          </a:r>
        </a:p>
        <a:p>
          <a:pPr marL="0" lvl="0" indent="0" algn="ctr" defTabSz="87122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60" kern="1200" noProof="0" dirty="0"/>
            <a:t>2.4 million people</a:t>
          </a:r>
        </a:p>
        <a:p>
          <a:pPr marL="0" lvl="0" indent="0" algn="ctr" defTabSz="87122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60" kern="1200" noProof="0" dirty="0"/>
            <a:t>(12%)</a:t>
          </a:r>
        </a:p>
      </dsp:txBody>
      <dsp:txXfrm>
        <a:off x="888075" y="1230010"/>
        <a:ext cx="2331890" cy="1054676"/>
      </dsp:txXfrm>
    </dsp:sp>
    <dsp:sp modelId="{69FE9879-0C70-486F-B48C-3AA83CF10084}">
      <dsp:nvSpPr>
        <dsp:cNvPr id="0" name=""/>
        <dsp:cNvSpPr/>
      </dsp:nvSpPr>
      <dsp:spPr>
        <a:xfrm>
          <a:off x="3324378" y="1230010"/>
          <a:ext cx="1044130" cy="1054676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2CE81-A284-418E-B5CE-9AEFC431F87C}">
      <dsp:nvSpPr>
        <dsp:cNvPr id="0" name=""/>
        <dsp:cNvSpPr/>
      </dsp:nvSpPr>
      <dsp:spPr>
        <a:xfrm>
          <a:off x="2364603" y="789"/>
          <a:ext cx="2332959" cy="1055160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7122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60" kern="1200" noProof="0" dirty="0"/>
            <a:t>Exports</a:t>
          </a:r>
        </a:p>
        <a:p>
          <a:pPr marL="0" lvl="0" indent="0" algn="ctr" defTabSz="87122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60" kern="1200" noProof="0" dirty="0"/>
            <a:t>USD 39.6 billions</a:t>
          </a:r>
        </a:p>
        <a:p>
          <a:pPr marL="0" lvl="0" indent="0" algn="ctr" defTabSz="87122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960" kern="1200" noProof="0" dirty="0"/>
            <a:t>(65%)</a:t>
          </a:r>
        </a:p>
      </dsp:txBody>
      <dsp:txXfrm>
        <a:off x="2364603" y="789"/>
        <a:ext cx="2332959" cy="1055160"/>
      </dsp:txXfrm>
    </dsp:sp>
    <dsp:sp modelId="{E3B82168-5FEF-47C2-865E-95121938CD75}">
      <dsp:nvSpPr>
        <dsp:cNvPr id="0" name=""/>
        <dsp:cNvSpPr/>
      </dsp:nvSpPr>
      <dsp:spPr>
        <a:xfrm>
          <a:off x="1215534" y="789"/>
          <a:ext cx="1044608" cy="1055160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E5922-37D4-41D3-83C0-69D2B2F8BDC6}">
      <dsp:nvSpPr>
        <dsp:cNvPr id="0" name=""/>
        <dsp:cNvSpPr/>
      </dsp:nvSpPr>
      <dsp:spPr>
        <a:xfrm>
          <a:off x="1215534" y="1230050"/>
          <a:ext cx="2332959" cy="1055160"/>
        </a:xfrm>
        <a:prstGeom prst="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noProof="0" dirty="0"/>
            <a:t>Tax Revenue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2000" kern="1200" noProof="0" dirty="0"/>
            <a:t>(14%)</a:t>
          </a:r>
        </a:p>
      </dsp:txBody>
      <dsp:txXfrm>
        <a:off x="1215534" y="1230050"/>
        <a:ext cx="2332959" cy="1055160"/>
      </dsp:txXfrm>
    </dsp:sp>
    <dsp:sp modelId="{8D603F46-2EE4-48B7-A8AF-D9AEE6A0D028}">
      <dsp:nvSpPr>
        <dsp:cNvPr id="0" name=""/>
        <dsp:cNvSpPr/>
      </dsp:nvSpPr>
      <dsp:spPr>
        <a:xfrm>
          <a:off x="3652954" y="1230050"/>
          <a:ext cx="1044608" cy="1055160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B95FC3-0FAB-4251-945C-10CD19F6CE11}">
      <dsp:nvSpPr>
        <dsp:cNvPr id="0" name=""/>
        <dsp:cNvSpPr/>
      </dsp:nvSpPr>
      <dsp:spPr>
        <a:xfrm rot="21300000">
          <a:off x="11784" y="1262430"/>
          <a:ext cx="3816519" cy="437049"/>
        </a:xfrm>
        <a:prstGeom prst="mathMinus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EC0E8C-0D1F-445C-BDD3-82F0C8A737FD}">
      <dsp:nvSpPr>
        <dsp:cNvPr id="0" name=""/>
        <dsp:cNvSpPr/>
      </dsp:nvSpPr>
      <dsp:spPr>
        <a:xfrm>
          <a:off x="460810" y="148095"/>
          <a:ext cx="1152026" cy="1184764"/>
        </a:xfrm>
        <a:prstGeom prst="downArrow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5F786F-D0E3-4091-8B6E-AF8610B3770F}">
      <dsp:nvSpPr>
        <dsp:cNvPr id="0" name=""/>
        <dsp:cNvSpPr/>
      </dsp:nvSpPr>
      <dsp:spPr>
        <a:xfrm>
          <a:off x="1725747" y="0"/>
          <a:ext cx="1847825" cy="1244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- Production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- </a:t>
          </a:r>
          <a:r>
            <a:rPr lang="en-US" sz="2000" b="1" kern="1200" noProof="0" dirty="0"/>
            <a:t>Exports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noProof="0" dirty="0"/>
            <a:t>- Added Value</a:t>
          </a:r>
        </a:p>
      </dsp:txBody>
      <dsp:txXfrm>
        <a:off x="1725747" y="0"/>
        <a:ext cx="1847825" cy="1244002"/>
      </dsp:txXfrm>
    </dsp:sp>
    <dsp:sp modelId="{AE39F698-F9E5-4C70-91B9-534BFB010DDF}">
      <dsp:nvSpPr>
        <dsp:cNvPr id="0" name=""/>
        <dsp:cNvSpPr/>
      </dsp:nvSpPr>
      <dsp:spPr>
        <a:xfrm>
          <a:off x="2227251" y="1629050"/>
          <a:ext cx="1152026" cy="1184764"/>
        </a:xfrm>
        <a:prstGeom prst="upArrow">
          <a:avLst/>
        </a:prstGeom>
        <a:solidFill>
          <a:schemeClr val="accent1">
            <a:shade val="80000"/>
            <a:hueOff val="306246"/>
            <a:satOff val="-4392"/>
            <a:lumOff val="256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5E05E5-5F4D-4F29-96D8-A77B7FA4B1C2}">
      <dsp:nvSpPr>
        <dsp:cNvPr id="0" name=""/>
        <dsp:cNvSpPr/>
      </dsp:nvSpPr>
      <dsp:spPr>
        <a:xfrm>
          <a:off x="376857" y="1717907"/>
          <a:ext cx="2059196" cy="124400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b="1" kern="1200" noProof="0" dirty="0"/>
            <a:t>+ Tax Revenue</a:t>
          </a:r>
        </a:p>
      </dsp:txBody>
      <dsp:txXfrm>
        <a:off x="376857" y="1717907"/>
        <a:ext cx="2059196" cy="124400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D0D854-262C-402C-AE13-D6ACD93181A6}">
      <dsp:nvSpPr>
        <dsp:cNvPr id="0" name=""/>
        <dsp:cNvSpPr/>
      </dsp:nvSpPr>
      <dsp:spPr>
        <a:xfrm rot="3761003">
          <a:off x="389709" y="869025"/>
          <a:ext cx="862876" cy="1253500"/>
        </a:xfrm>
        <a:prstGeom prst="swooshArrow">
          <a:avLst>
            <a:gd name="adj1" fmla="val 16310"/>
            <a:gd name="adj2" fmla="val 3137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90C15C-5DA8-493E-9C30-EFCDF3EE5886}">
      <dsp:nvSpPr>
        <dsp:cNvPr id="0" name=""/>
        <dsp:cNvSpPr/>
      </dsp:nvSpPr>
      <dsp:spPr>
        <a:xfrm>
          <a:off x="85469" y="896832"/>
          <a:ext cx="2002765" cy="3344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-1.5%</a:t>
          </a:r>
          <a:endParaRPr lang="es-AR" sz="1600" kern="1200" dirty="0"/>
        </a:p>
      </dsp:txBody>
      <dsp:txXfrm>
        <a:off x="85469" y="896832"/>
        <a:ext cx="2002765" cy="3344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176EF-06F1-4EB9-A4D4-4BE1088BE156}">
      <dsp:nvSpPr>
        <dsp:cNvPr id="0" name=""/>
        <dsp:cNvSpPr/>
      </dsp:nvSpPr>
      <dsp:spPr>
        <a:xfrm>
          <a:off x="3276" y="61065"/>
          <a:ext cx="1543848" cy="15438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2AE052-4E67-47B5-8254-A58F40EF9C1E}">
      <dsp:nvSpPr>
        <dsp:cNvPr id="0" name=""/>
        <dsp:cNvSpPr/>
      </dsp:nvSpPr>
      <dsp:spPr>
        <a:xfrm>
          <a:off x="254601" y="987374"/>
          <a:ext cx="1543848" cy="154384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noProof="0" dirty="0"/>
            <a:t>Export Duties</a:t>
          </a:r>
        </a:p>
      </dsp:txBody>
      <dsp:txXfrm>
        <a:off x="299819" y="1032592"/>
        <a:ext cx="1453412" cy="1453412"/>
      </dsp:txXfrm>
    </dsp:sp>
    <dsp:sp modelId="{C22B40B2-5ADC-4E5C-A055-D0E27FF88EAF}">
      <dsp:nvSpPr>
        <dsp:cNvPr id="0" name=""/>
        <dsp:cNvSpPr/>
      </dsp:nvSpPr>
      <dsp:spPr>
        <a:xfrm>
          <a:off x="1844504" y="647507"/>
          <a:ext cx="297379" cy="3709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500" kern="1200"/>
        </a:p>
      </dsp:txBody>
      <dsp:txXfrm>
        <a:off x="1844504" y="721700"/>
        <a:ext cx="208165" cy="222579"/>
      </dsp:txXfrm>
    </dsp:sp>
    <dsp:sp modelId="{FC7064F2-A964-4194-B18C-B3BAEC096779}">
      <dsp:nvSpPr>
        <dsp:cNvPr id="0" name=""/>
        <dsp:cNvSpPr/>
      </dsp:nvSpPr>
      <dsp:spPr>
        <a:xfrm>
          <a:off x="2396779" y="61065"/>
          <a:ext cx="1543848" cy="15438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B0A54-FD67-453F-AEA3-BD75E57A1178}">
      <dsp:nvSpPr>
        <dsp:cNvPr id="0" name=""/>
        <dsp:cNvSpPr/>
      </dsp:nvSpPr>
      <dsp:spPr>
        <a:xfrm>
          <a:off x="2648104" y="987374"/>
          <a:ext cx="1543848" cy="154384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noProof="0" dirty="0"/>
            <a:t>Trade War</a:t>
          </a:r>
        </a:p>
      </dsp:txBody>
      <dsp:txXfrm>
        <a:off x="2693322" y="1032592"/>
        <a:ext cx="1453412" cy="1453412"/>
      </dsp:txXfrm>
    </dsp:sp>
    <dsp:sp modelId="{97B9EE68-ED29-4DB4-A510-187145BBA993}">
      <dsp:nvSpPr>
        <dsp:cNvPr id="0" name=""/>
        <dsp:cNvSpPr/>
      </dsp:nvSpPr>
      <dsp:spPr>
        <a:xfrm>
          <a:off x="4238007" y="647507"/>
          <a:ext cx="297379" cy="37096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shade val="90000"/>
            <a:hueOff val="375112"/>
            <a:satOff val="-6927"/>
            <a:lumOff val="321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1500" kern="1200"/>
        </a:p>
      </dsp:txBody>
      <dsp:txXfrm>
        <a:off x="4238007" y="721700"/>
        <a:ext cx="208165" cy="222579"/>
      </dsp:txXfrm>
    </dsp:sp>
    <dsp:sp modelId="{4F2EA634-F7DC-4A70-9BFD-F07DBAF8DA4D}">
      <dsp:nvSpPr>
        <dsp:cNvPr id="0" name=""/>
        <dsp:cNvSpPr/>
      </dsp:nvSpPr>
      <dsp:spPr>
        <a:xfrm>
          <a:off x="4790282" y="61065"/>
          <a:ext cx="1543848" cy="154384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4CB19E-7909-426C-84EC-21E99F0E1492}">
      <dsp:nvSpPr>
        <dsp:cNvPr id="0" name=""/>
        <dsp:cNvSpPr/>
      </dsp:nvSpPr>
      <dsp:spPr>
        <a:xfrm>
          <a:off x="5041607" y="987374"/>
          <a:ext cx="1543848" cy="1543848"/>
        </a:xfrm>
        <a:prstGeom prst="roundRect">
          <a:avLst>
            <a:gd name="adj" fmla="val 10000"/>
          </a:avLst>
        </a:prstGeom>
        <a:solidFill>
          <a:schemeClr val="accent1">
            <a:shade val="50000"/>
            <a:hueOff val="240958"/>
            <a:satOff val="-5040"/>
            <a:lumOff val="2804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900" kern="1200" noProof="0" dirty="0"/>
            <a:t>African Swine Fever</a:t>
          </a:r>
        </a:p>
      </dsp:txBody>
      <dsp:txXfrm>
        <a:off x="5086825" y="1032592"/>
        <a:ext cx="1453412" cy="145341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8F2C2F-22A5-4EC2-BB60-BC03B5D72EB0}">
      <dsp:nvSpPr>
        <dsp:cNvPr id="0" name=""/>
        <dsp:cNvSpPr/>
      </dsp:nvSpPr>
      <dsp:spPr>
        <a:xfrm rot="16200000">
          <a:off x="-658677" y="660413"/>
          <a:ext cx="3024336" cy="1703509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Baseline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New Duties established in 2019</a:t>
          </a:r>
        </a:p>
      </dsp:txBody>
      <dsp:txXfrm rot="5400000">
        <a:off x="1736" y="604867"/>
        <a:ext cx="1703509" cy="1814602"/>
      </dsp:txXfrm>
    </dsp:sp>
    <dsp:sp modelId="{268C1B72-51D2-4278-BA35-BA79FEF10FB7}">
      <dsp:nvSpPr>
        <dsp:cNvPr id="0" name=""/>
        <dsp:cNvSpPr/>
      </dsp:nvSpPr>
      <dsp:spPr>
        <a:xfrm rot="16200000">
          <a:off x="1172595" y="660413"/>
          <a:ext cx="3024336" cy="1703509"/>
        </a:xfrm>
        <a:prstGeom prst="flowChartManualOperation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000" b="1" kern="120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Duties 2015</a:t>
          </a:r>
          <a:endParaRPr lang="es-AR" sz="2000" b="1" kern="1200" dirty="0">
            <a:latin typeface="Ebrima" panose="02000000000000000000" pitchFamily="2" charset="0"/>
            <a:ea typeface="Ebrima" panose="02000000000000000000" pitchFamily="2" charset="0"/>
            <a:cs typeface="Ebrima" panose="02000000000000000000" pitchFamily="2" charset="0"/>
          </a:endParaRPr>
        </a:p>
        <a:p>
          <a:pPr marL="114300" lvl="1" indent="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Maximum export duties in force in 2015</a:t>
          </a:r>
        </a:p>
      </dsp:txBody>
      <dsp:txXfrm rot="5400000">
        <a:off x="1833008" y="604867"/>
        <a:ext cx="1703509" cy="1814602"/>
      </dsp:txXfrm>
    </dsp:sp>
    <dsp:sp modelId="{8169ED99-E369-4540-A7D1-13F6469264DA}">
      <dsp:nvSpPr>
        <dsp:cNvPr id="0" name=""/>
        <dsp:cNvSpPr/>
      </dsp:nvSpPr>
      <dsp:spPr>
        <a:xfrm rot="16200000">
          <a:off x="3003868" y="660413"/>
          <a:ext cx="3024336" cy="1703509"/>
        </a:xfrm>
        <a:prstGeom prst="flowChartManualOperation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Exp. Restrictions</a:t>
          </a:r>
          <a:endParaRPr lang="es-AR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Export Duties and Export Restrictions applied between 2008-2015</a:t>
          </a:r>
        </a:p>
      </dsp:txBody>
      <dsp:txXfrm rot="5400000">
        <a:off x="3664281" y="604867"/>
        <a:ext cx="1703509" cy="1814602"/>
      </dsp:txXfrm>
    </dsp:sp>
    <dsp:sp modelId="{3CA98147-AD13-49A5-9E60-2F645FDE709C}">
      <dsp:nvSpPr>
        <dsp:cNvPr id="0" name=""/>
        <dsp:cNvSpPr/>
      </dsp:nvSpPr>
      <dsp:spPr>
        <a:xfrm rot="16200000">
          <a:off x="4835141" y="660413"/>
          <a:ext cx="3024336" cy="1703509"/>
        </a:xfrm>
        <a:prstGeom prst="flowChartManualOperation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Potential</a:t>
          </a:r>
          <a:endParaRPr lang="es-AR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Closing yield Gaps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noProof="0" dirty="0">
              <a:latin typeface="Ebrima" panose="02000000000000000000" pitchFamily="2" charset="0"/>
              <a:ea typeface="Ebrima" panose="02000000000000000000" pitchFamily="2" charset="0"/>
              <a:cs typeface="Ebrima" panose="02000000000000000000" pitchFamily="2" charset="0"/>
            </a:rPr>
            <a:t>Improvements in logistics and infrastructure</a:t>
          </a:r>
        </a:p>
      </dsp:txBody>
      <dsp:txXfrm rot="5400000">
        <a:off x="5495554" y="604867"/>
        <a:ext cx="1703509" cy="18146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0.12387</cdr:x>
      <cdr:y>0.64462</cdr:y>
    </cdr:from>
    <cdr:to>
      <cdr:x>0.84628</cdr:x>
      <cdr:y>0.64462</cdr:y>
    </cdr:to>
    <cdr:cxnSp macro="">
      <cdr:nvCxnSpPr>
        <cdr:cNvPr id="3" name="Conector recto 2">
          <a:extLst xmlns:a="http://schemas.openxmlformats.org/drawingml/2006/main">
            <a:ext uri="{FF2B5EF4-FFF2-40B4-BE49-F238E27FC236}">
              <a16:creationId xmlns:a16="http://schemas.microsoft.com/office/drawing/2014/main" id="{36789D96-105F-4B52-A56A-910B3352BF73}"/>
            </a:ext>
          </a:extLst>
        </cdr:cNvPr>
        <cdr:cNvCxnSpPr/>
      </cdr:nvCxnSpPr>
      <cdr:spPr>
        <a:xfrm xmlns:a="http://schemas.openxmlformats.org/drawingml/2006/main">
          <a:off x="376551" y="2132957"/>
          <a:ext cx="219600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6F51AD-F349-4CE2-AEEA-675EAA7D6123}" type="datetimeFigureOut">
              <a:rPr lang="es-AR" smtClean="0"/>
              <a:t>20/2/2020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F64B8A-C0EA-489A-B10B-12B1F273EB5A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017299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0C999C-235F-477B-B2F6-27D23DD46941}" type="slidenum">
              <a:rPr lang="es-AR" smtClean="0">
                <a:solidFill>
                  <a:prstClr val="black"/>
                </a:solidFill>
              </a:rPr>
              <a:pPr/>
              <a:t>1</a:t>
            </a:fld>
            <a:endParaRPr lang="es-A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004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78418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52582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0520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394" y="102394"/>
            <a:ext cx="8932069" cy="4938713"/>
          </a:xfrm>
          <a:solidFill>
            <a:schemeClr val="accent4">
              <a:lumMod val="50000"/>
            </a:schemeClr>
          </a:solidFill>
        </p:spPr>
        <p:txBody>
          <a:bodyPr lIns="1080000" t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EDCBE8D-BCDE-43F2-9C37-386C3705A5C2}"/>
              </a:ext>
            </a:extLst>
          </p:cNvPr>
          <p:cNvSpPr/>
          <p:nvPr userDrawn="1"/>
        </p:nvSpPr>
        <p:spPr>
          <a:xfrm>
            <a:off x="3958258" y="102601"/>
            <a:ext cx="4257287" cy="4938506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2520553" y="2520553"/>
            <a:ext cx="5143500" cy="1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783424E-B9B3-4D58-988A-26DEDF734F4E}"/>
              </a:ext>
            </a:extLst>
          </p:cNvPr>
          <p:cNvSpPr/>
          <p:nvPr userDrawn="1"/>
        </p:nvSpPr>
        <p:spPr>
          <a:xfrm>
            <a:off x="0" y="0"/>
            <a:ext cx="8215544" cy="1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332BBED-D126-4DCA-9557-B488A96E405F}"/>
              </a:ext>
            </a:extLst>
          </p:cNvPr>
          <p:cNvSpPr/>
          <p:nvPr userDrawn="1"/>
        </p:nvSpPr>
        <p:spPr>
          <a:xfrm>
            <a:off x="0" y="5041107"/>
            <a:ext cx="8215544" cy="1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9783" y="2755780"/>
            <a:ext cx="3814238" cy="1402505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9783" y="4283662"/>
            <a:ext cx="3814238" cy="51875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30291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3958258" y="0"/>
            <a:ext cx="4257287" cy="51435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394" y="102394"/>
            <a:ext cx="8113151" cy="4938713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3617545" y="443107"/>
            <a:ext cx="4938713" cy="42572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83FF27-EC9A-4B3B-8FC8-8C0B22BAF4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BEA673-E77B-454E-A2E7-937820AAE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9783" y="2755780"/>
            <a:ext cx="3814238" cy="1402505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9783" y="4283662"/>
            <a:ext cx="3814238" cy="51875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60715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394" y="102394"/>
            <a:ext cx="8113151" cy="4938713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3617545" y="443107"/>
            <a:ext cx="4938713" cy="42572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9783" y="2755780"/>
            <a:ext cx="3814238" cy="1402505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9783" y="4283662"/>
            <a:ext cx="3814238" cy="51875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684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ntro Cop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958258" y="102394"/>
            <a:ext cx="4257287" cy="4938713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3617545" y="443107"/>
            <a:ext cx="4938713" cy="42572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0C5F94B-D0C9-41CA-8885-CBEA4C917545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324001" y="2755779"/>
            <a:ext cx="3333600" cy="2046633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56AE9-6D9F-474C-A5AA-1064B66023B2}"/>
              </a:ext>
            </a:extLst>
          </p:cNvPr>
          <p:cNvGrpSpPr/>
          <p:nvPr userDrawn="1"/>
        </p:nvGrpSpPr>
        <p:grpSpPr>
          <a:xfrm>
            <a:off x="3958259" y="0"/>
            <a:ext cx="4257286" cy="51435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5FC2C23-C626-4C00-83A4-E40C9C7E8F5A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E2D5A7-6879-488F-81C7-1B8BA84D430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9783" y="2755780"/>
            <a:ext cx="3814238" cy="540000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9783" y="3456000"/>
            <a:ext cx="3814238" cy="135000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0933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CA47B37-80B0-5A4F-BDC3-DE42D5B2D34F}"/>
              </a:ext>
            </a:extLst>
          </p:cNvPr>
          <p:cNvSpPr/>
          <p:nvPr userDrawn="1"/>
        </p:nvSpPr>
        <p:spPr>
          <a:xfrm>
            <a:off x="475660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9BEFB849-10AA-4702-9225-F101A3158C66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698545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F1427EE8-A6A1-4664-99FB-B4F84FEE603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3850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A9EE837D-7E70-4B33-89AA-1B0A10FAEEF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3850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6AC2DF-47CD-A743-A120-FBE75B801CF3}"/>
              </a:ext>
            </a:extLst>
          </p:cNvPr>
          <p:cNvSpPr/>
          <p:nvPr userDrawn="1"/>
        </p:nvSpPr>
        <p:spPr>
          <a:xfrm>
            <a:off x="2073804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950FDCA0-F98B-4045-84D2-96B0C07C326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296689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AC72777-DABE-4857-9555-EC68421F02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21994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5D4A1CD-8452-4E28-8B2B-1A89277B89B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1994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7E0F6BC-FBF2-3048-B833-61609739028C}"/>
              </a:ext>
            </a:extLst>
          </p:cNvPr>
          <p:cNvSpPr/>
          <p:nvPr userDrawn="1"/>
        </p:nvSpPr>
        <p:spPr>
          <a:xfrm>
            <a:off x="3671948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6C44DD27-06F8-5E4B-A3C6-697621E92BE8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894833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86592013-2150-45F9-9877-1E4E3C1AFC3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0139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A7F7E8E-86F4-45B9-8D2D-E2C1A4FF3612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20139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B0310F-833E-864C-9FB7-B2B2A6714808}"/>
              </a:ext>
            </a:extLst>
          </p:cNvPr>
          <p:cNvSpPr/>
          <p:nvPr userDrawn="1"/>
        </p:nvSpPr>
        <p:spPr>
          <a:xfrm>
            <a:off x="5270093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B5386843-2347-C744-B933-1DD36A7C8E7D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5492978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788C19C-2FDB-4A6C-969F-32022D374E9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18283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CCD08E75-AE8E-4E97-AD27-167DA938152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118283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06D597-BA39-4C4D-833F-CC0EE989B51C}"/>
              </a:ext>
            </a:extLst>
          </p:cNvPr>
          <p:cNvSpPr/>
          <p:nvPr userDrawn="1"/>
        </p:nvSpPr>
        <p:spPr>
          <a:xfrm>
            <a:off x="6868236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1" name="Picture Placeholder 15">
            <a:extLst>
              <a:ext uri="{FF2B5EF4-FFF2-40B4-BE49-F238E27FC236}">
                <a16:creationId xmlns:a16="http://schemas.microsoft.com/office/drawing/2014/main" id="{A768E49A-CED3-8F42-97CF-C7E360393704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091121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3A12930B-8731-45E4-B3E3-DC1419155EC3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716426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5E102C08-A9A7-47C6-82C1-58FFBD85289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716426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22" name="Slide Number Placeholder 6">
            <a:extLst>
              <a:ext uri="{FF2B5EF4-FFF2-40B4-BE49-F238E27FC236}">
                <a16:creationId xmlns:a16="http://schemas.microsoft.com/office/drawing/2014/main" id="{40C2B055-E680-DE47-949A-41B3A5A9204A}"/>
              </a:ext>
            </a:extLst>
          </p:cNvPr>
          <p:cNvSpPr>
            <a:spLocks noGrp="1"/>
          </p:cNvSpPr>
          <p:nvPr>
            <p:ph type="sldNum" sz="quarter" idx="46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27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llets 3X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E3B0AD5-3645-8443-891F-C0E1D9763D7A}"/>
              </a:ext>
            </a:extLst>
          </p:cNvPr>
          <p:cNvSpPr/>
          <p:nvPr userDrawn="1"/>
        </p:nvSpPr>
        <p:spPr>
          <a:xfrm>
            <a:off x="475660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58E0D31A-DD56-EF4B-A0DC-8130892CA19D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98545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3850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3850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9B724A-B58C-CD4D-8980-C0DFE08B79B5}"/>
              </a:ext>
            </a:extLst>
          </p:cNvPr>
          <p:cNvSpPr/>
          <p:nvPr userDrawn="1"/>
        </p:nvSpPr>
        <p:spPr>
          <a:xfrm>
            <a:off x="2073804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49A7B2CE-81BA-D944-BE88-232214C60554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296689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921994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21994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28894D68-6E31-8646-BFD7-2C0D8C4CD961}"/>
              </a:ext>
            </a:extLst>
          </p:cNvPr>
          <p:cNvSpPr/>
          <p:nvPr userDrawn="1"/>
        </p:nvSpPr>
        <p:spPr>
          <a:xfrm>
            <a:off x="3671948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6" name="Picture Placeholder 15">
            <a:extLst>
              <a:ext uri="{FF2B5EF4-FFF2-40B4-BE49-F238E27FC236}">
                <a16:creationId xmlns:a16="http://schemas.microsoft.com/office/drawing/2014/main" id="{7228B3AA-7CEF-C740-B9D8-656B168288C0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894833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1BE88C8C-9E13-4109-9608-6DC4B7B0DF14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520139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903C64D8-B655-49E0-A776-8C6594DF12C9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20139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80789" y="102394"/>
            <a:ext cx="3234756" cy="4938713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5363882" y="2189443"/>
            <a:ext cx="2469356" cy="323397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86979D-82A3-4A80-B7D8-1411156740B3}"/>
              </a:ext>
            </a:extLst>
          </p:cNvPr>
          <p:cNvGrpSpPr/>
          <p:nvPr userDrawn="1"/>
        </p:nvGrpSpPr>
        <p:grpSpPr>
          <a:xfrm>
            <a:off x="4980788" y="0"/>
            <a:ext cx="3234757" cy="51435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5A4C3AA-BB58-4285-A38D-608FB501AC1D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BB9E9C3-2013-4B62-89A6-8A4B0F2A884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E4564187-7B7F-4203-BE0E-B2085E4F1869}"/>
              </a:ext>
            </a:extLst>
          </p:cNvPr>
          <p:cNvSpPr/>
          <p:nvPr userDrawn="1"/>
        </p:nvSpPr>
        <p:spPr>
          <a:xfrm rot="5400000">
            <a:off x="5363882" y="-279914"/>
            <a:ext cx="2469356" cy="323397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9852" y="2755779"/>
            <a:ext cx="2897416" cy="540000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9852" y="3456000"/>
            <a:ext cx="2897416" cy="135000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40320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Bullets 4X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5F5735D3-1D9F-7543-95B4-59FA78EE1633}"/>
              </a:ext>
            </a:extLst>
          </p:cNvPr>
          <p:cNvSpPr/>
          <p:nvPr userDrawn="1"/>
        </p:nvSpPr>
        <p:spPr>
          <a:xfrm>
            <a:off x="1296924" y="580116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3" name="Picture Placeholder 15">
            <a:extLst>
              <a:ext uri="{FF2B5EF4-FFF2-40B4-BE49-F238E27FC236}">
                <a16:creationId xmlns:a16="http://schemas.microsoft.com/office/drawing/2014/main" id="{DC68C0D1-0629-E546-99ED-3DA6B7EE0EE8}"/>
              </a:ext>
            </a:extLst>
          </p:cNvPr>
          <p:cNvSpPr>
            <a:spLocks noGrp="1"/>
          </p:cNvSpPr>
          <p:nvPr>
            <p:ph type="pic" sz="quarter" idx="51" hasCustomPrompt="1"/>
          </p:nvPr>
        </p:nvSpPr>
        <p:spPr>
          <a:xfrm>
            <a:off x="1519809" y="803001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DB2281E6-0C7F-4B74-AABC-FC737C5B960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145114" y="1732533"/>
            <a:ext cx="1215000" cy="189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0A536C56-F4CA-43D8-98A9-E597F5B813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145114" y="2026948"/>
            <a:ext cx="1215000" cy="325727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AD89EB4-58FE-9C45-AF3E-821DBB1186EC}"/>
              </a:ext>
            </a:extLst>
          </p:cNvPr>
          <p:cNvSpPr/>
          <p:nvPr userDrawn="1"/>
        </p:nvSpPr>
        <p:spPr>
          <a:xfrm>
            <a:off x="2895068" y="580116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4" name="Picture Placeholder 15">
            <a:extLst>
              <a:ext uri="{FF2B5EF4-FFF2-40B4-BE49-F238E27FC236}">
                <a16:creationId xmlns:a16="http://schemas.microsoft.com/office/drawing/2014/main" id="{905D3761-5A7C-8546-BADF-20524AE7D5DB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3117953" y="803001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4D12C2-93C1-4E0C-B8E5-7ABB260F3F8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743259" y="1732533"/>
            <a:ext cx="1215000" cy="189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1327781-DAAF-4F83-B459-FCB50CCFE89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743259" y="2026948"/>
            <a:ext cx="1215000" cy="325727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2E783B-B6C5-C74B-8CB2-1421AF723973}"/>
              </a:ext>
            </a:extLst>
          </p:cNvPr>
          <p:cNvSpPr/>
          <p:nvPr userDrawn="1"/>
        </p:nvSpPr>
        <p:spPr>
          <a:xfrm>
            <a:off x="1296191" y="2828348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7" name="Picture Placeholder 15">
            <a:extLst>
              <a:ext uri="{FF2B5EF4-FFF2-40B4-BE49-F238E27FC236}">
                <a16:creationId xmlns:a16="http://schemas.microsoft.com/office/drawing/2014/main" id="{8B15AB9B-691E-DD4D-9136-3E88324FBF9C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1519076" y="3051233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61982B6C-C1EE-465B-8438-A6066081C64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145114" y="3996954"/>
            <a:ext cx="1215000" cy="189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0FE75CF1-5F4E-4BF8-8C99-C76C621F501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45114" y="4291369"/>
            <a:ext cx="1215000" cy="325727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E4FB0C7-5FAE-064C-B022-6C6F1429F789}"/>
              </a:ext>
            </a:extLst>
          </p:cNvPr>
          <p:cNvSpPr/>
          <p:nvPr userDrawn="1"/>
        </p:nvSpPr>
        <p:spPr>
          <a:xfrm>
            <a:off x="2894335" y="2828348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38" name="Picture Placeholder 15">
            <a:extLst>
              <a:ext uri="{FF2B5EF4-FFF2-40B4-BE49-F238E27FC236}">
                <a16:creationId xmlns:a16="http://schemas.microsoft.com/office/drawing/2014/main" id="{3B3DF983-963A-B942-97F9-7781C383B6B3}"/>
              </a:ext>
            </a:extLst>
          </p:cNvPr>
          <p:cNvSpPr>
            <a:spLocks noGrp="1"/>
          </p:cNvSpPr>
          <p:nvPr>
            <p:ph type="pic" sz="quarter" idx="54" hasCustomPrompt="1"/>
          </p:nvPr>
        </p:nvSpPr>
        <p:spPr>
          <a:xfrm>
            <a:off x="3117220" y="3051233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1BDC87D-8B88-4BFD-8A1A-C600A5899D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743259" y="3996954"/>
            <a:ext cx="1215000" cy="189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4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63D2EC4-BEF1-4AC6-872F-27FEBA2EBDE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43259" y="4291369"/>
            <a:ext cx="1215000" cy="325727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80789" y="102394"/>
            <a:ext cx="3234756" cy="4938713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129204" y="954765"/>
            <a:ext cx="4938713" cy="323397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8BDD832-2CD9-45D2-AC4D-DD00EFA5A223}"/>
              </a:ext>
            </a:extLst>
          </p:cNvPr>
          <p:cNvGrpSpPr/>
          <p:nvPr userDrawn="1"/>
        </p:nvGrpSpPr>
        <p:grpSpPr>
          <a:xfrm>
            <a:off x="4980788" y="0"/>
            <a:ext cx="3234757" cy="51435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B47021E-0309-4638-9D02-AE2A45E2C5D1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2B8E8D6F-D64D-4B85-AA51-BDA9EF959E3F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9853" y="2755779"/>
            <a:ext cx="2897416" cy="540000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9853" y="3456000"/>
            <a:ext cx="2897416" cy="135000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8662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10">
            <a:extLst>
              <a:ext uri="{FF2B5EF4-FFF2-40B4-BE49-F238E27FC236}">
                <a16:creationId xmlns:a16="http://schemas.microsoft.com/office/drawing/2014/main" id="{C556A4B9-7599-4B11-B687-2C429C7968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710589"/>
            <a:ext cx="4277917" cy="3240000"/>
          </a:xfrm>
          <a:solidFill>
            <a:schemeClr val="bg1">
              <a:lumMod val="85000"/>
            </a:schemeClr>
          </a:solidFill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ZA" dirty="0"/>
              <a:t>Insert or Drag and Drop your Screen Design here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8C72E08-7056-40F8-B0FE-C8DD826BF5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" y="342901"/>
            <a:ext cx="8029375" cy="4646889"/>
          </a:xfrm>
          <a:prstGeom prst="rect">
            <a:avLst/>
          </a:prstGeom>
        </p:spPr>
      </p:pic>
      <p:sp>
        <p:nvSpPr>
          <p:cNvPr id="10" name="Picture Placeholder 22">
            <a:extLst>
              <a:ext uri="{FF2B5EF4-FFF2-40B4-BE49-F238E27FC236}">
                <a16:creationId xmlns:a16="http://schemas.microsoft.com/office/drawing/2014/main" id="{785590BE-5BE1-4AF5-B0F8-7D999658F3F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980789" y="102394"/>
            <a:ext cx="3234756" cy="4938713"/>
          </a:xfrm>
          <a:solidFill>
            <a:schemeClr val="accent4">
              <a:lumMod val="50000"/>
            </a:schemeClr>
          </a:solidFill>
        </p:spPr>
        <p:txBody>
          <a:bodyPr lIns="0" tIns="1512000" rIns="0" bIns="0" anchor="t"/>
          <a:lstStyle>
            <a:lvl1pPr marL="0" indent="0" algn="ctr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4129204" y="954765"/>
            <a:ext cx="4938713" cy="323397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FA88889-2E09-4B26-90FB-497460180E61}"/>
              </a:ext>
            </a:extLst>
          </p:cNvPr>
          <p:cNvGrpSpPr/>
          <p:nvPr userDrawn="1"/>
        </p:nvGrpSpPr>
        <p:grpSpPr>
          <a:xfrm>
            <a:off x="4980788" y="0"/>
            <a:ext cx="3234757" cy="51435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B70E5C8-5074-4D5F-9EBD-E5E49462D138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7144162-C52D-4D13-B080-38B1B0F6CBC6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68ABB-DAA1-4A8F-A65A-A0EADB7120F3}"/>
              </a:ext>
            </a:extLst>
          </p:cNvPr>
          <p:cNvSpPr>
            <a:spLocks noGrp="1"/>
          </p:cNvSpPr>
          <p:nvPr>
            <p:ph type="ftr" sz="quarter" idx="44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49853" y="1325695"/>
            <a:ext cx="2897416" cy="1946515"/>
          </a:xfrm>
        </p:spPr>
        <p:txBody>
          <a:bodyPr anchor="b"/>
          <a:lstStyle>
            <a:lvl1pPr algn="l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Emphasized Text</a:t>
            </a:r>
            <a:endParaRPr lang="en-ZA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C5C3D10-5CD7-421D-B7BB-581518EF0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9853" y="3456000"/>
            <a:ext cx="2897416" cy="135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79675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803874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790D010-2852-DE49-BD36-340D6725D1D5}"/>
              </a:ext>
            </a:extLst>
          </p:cNvPr>
          <p:cNvSpPr/>
          <p:nvPr userDrawn="1"/>
        </p:nvSpPr>
        <p:spPr>
          <a:xfrm>
            <a:off x="2073804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0" name="Picture Placeholder 15">
            <a:extLst>
              <a:ext uri="{FF2B5EF4-FFF2-40B4-BE49-F238E27FC236}">
                <a16:creationId xmlns:a16="http://schemas.microsoft.com/office/drawing/2014/main" id="{24F79A85-3789-254D-AF3D-5265B6140421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296689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FBB7671-0660-45EB-8712-824ACCFDD4C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924050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014D08D-BF9C-44A1-8635-70B551FEFA4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924050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5D02C68-EB7D-E044-99A9-658364A3B2F0}"/>
              </a:ext>
            </a:extLst>
          </p:cNvPr>
          <p:cNvSpPr/>
          <p:nvPr userDrawn="1"/>
        </p:nvSpPr>
        <p:spPr>
          <a:xfrm>
            <a:off x="3671948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1" name="Picture Placeholder 15">
            <a:extLst>
              <a:ext uri="{FF2B5EF4-FFF2-40B4-BE49-F238E27FC236}">
                <a16:creationId xmlns:a16="http://schemas.microsoft.com/office/drawing/2014/main" id="{3826F102-F281-614F-8445-F1FD4CA62E4A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3894833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339CB16-5C66-4617-AF19-7700AD97524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522194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8DFFD868-459F-47BA-BA47-B6CC7A09E8E9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522194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962E1D-1D13-2B48-9F3B-CE31039DD236}"/>
              </a:ext>
            </a:extLst>
          </p:cNvPr>
          <p:cNvSpPr/>
          <p:nvPr userDrawn="1"/>
        </p:nvSpPr>
        <p:spPr>
          <a:xfrm>
            <a:off x="5270093" y="1809234"/>
            <a:ext cx="912114" cy="9121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2" name="Picture Placeholder 15">
            <a:extLst>
              <a:ext uri="{FF2B5EF4-FFF2-40B4-BE49-F238E27FC236}">
                <a16:creationId xmlns:a16="http://schemas.microsoft.com/office/drawing/2014/main" id="{CD06C66D-CFA0-9B4B-8F90-2B01B8C524BE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5492978" y="2032119"/>
            <a:ext cx="466344" cy="466344"/>
          </a:xfrm>
          <a:noFill/>
          <a:ln w="95250" cap="sq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l">
              <a:buNone/>
              <a:defRPr lang="en-ZA" sz="37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 dirty="0"/>
              <a:t>Add</a:t>
            </a:r>
          </a:p>
          <a:p>
            <a:pPr marL="200025" lvl="0" indent="-200025" algn="ctr"/>
            <a:r>
              <a:rPr lang="en-US" dirty="0"/>
              <a:t>Picture</a:t>
            </a:r>
            <a:endParaRPr lang="en-ZA" dirty="0"/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2C2CF09F-AE9E-47DD-899E-02CEAEFE3CC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20339" y="2978574"/>
            <a:ext cx="1215000" cy="27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7AA959D8-F91C-4891-A16D-51CF31166B7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120339" y="3353990"/>
            <a:ext cx="1215000" cy="540000"/>
          </a:xfrm>
        </p:spPr>
        <p:txBody>
          <a:bodyPr/>
          <a:lstStyle>
            <a:lvl1pPr marL="0" indent="0" algn="ctr"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10C57817-9ECE-F147-BBDB-760FAF41C8E8}"/>
              </a:ext>
            </a:extLst>
          </p:cNvPr>
          <p:cNvSpPr>
            <a:spLocks noGrp="1"/>
          </p:cNvSpPr>
          <p:nvPr>
            <p:ph type="sldNum" sz="quarter" idx="44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103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C0299E33-978D-4B8A-9AC7-FC3F151DA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12158" y="1607343"/>
            <a:ext cx="2302125" cy="747876"/>
          </a:xfrm>
        </p:spPr>
        <p:txBody>
          <a:bodyPr anchor="t"/>
          <a:lstStyle>
            <a:lvl1pPr marL="0" indent="0">
              <a:lnSpc>
                <a:spcPts val="5400"/>
              </a:lnSpc>
              <a:buNone/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23976" y="2485879"/>
            <a:ext cx="2302125" cy="228892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65020" y="1607343"/>
            <a:ext cx="2302125" cy="756000"/>
          </a:xfrm>
        </p:spPr>
        <p:txBody>
          <a:bodyPr anchor="t"/>
          <a:lstStyle>
            <a:lvl1pPr marL="0" indent="0">
              <a:lnSpc>
                <a:spcPts val="5400"/>
              </a:lnSpc>
              <a:buNone/>
              <a:defRPr sz="540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2</a:t>
            </a:r>
            <a:endParaRPr lang="en-ZA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065020" y="2486026"/>
            <a:ext cx="2302125" cy="228839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03A8A6E9-DFE7-C84C-8C6D-E32D8A663AA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6288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D3903B4-7169-4D4B-A4EE-98E908F4792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23850" y="1194863"/>
            <a:ext cx="3261049" cy="3261049"/>
          </a:xfrm>
          <a:prstGeom prst="ellipse">
            <a:avLst/>
          </a:prstGeom>
          <a:solidFill>
            <a:schemeClr val="accent1">
              <a:alpha val="10000"/>
            </a:schemeClr>
          </a:solidFill>
          <a:ln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ZA" dirty="0"/>
              <a:t>Section Header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6BEA54F-1538-4369-953E-48143E778A0C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00017" y="1654266"/>
            <a:ext cx="2108714" cy="1080000"/>
          </a:xfrm>
          <a:prstGeom prst="rect">
            <a:avLst/>
          </a:prstGeom>
          <a:noFill/>
        </p:spPr>
        <p:txBody>
          <a:bodyPr anchor="b"/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4950" b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1</a:t>
            </a:r>
            <a:endParaRPr lang="en-ZA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7461332-515F-423E-992A-19C7845D0A7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211874" y="3182500"/>
            <a:ext cx="1485000" cy="54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  <a:endParaRPr lang="en-ZA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35BD4359-D385-4BCD-B33E-EF9B611693C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092669" y="1398691"/>
            <a:ext cx="2853392" cy="2853392"/>
          </a:xfrm>
          <a:prstGeom prst="ellipse">
            <a:avLst/>
          </a:prstGeom>
          <a:solidFill>
            <a:schemeClr val="accent2">
              <a:alpha val="10000"/>
            </a:schemeClr>
          </a:solidFill>
          <a:ln>
            <a:solidFill>
              <a:schemeClr val="accent2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35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00025" lvl="0" indent="-200025" algn="ctr"/>
            <a:r>
              <a:rPr lang="en-ZA" dirty="0"/>
              <a:t>Section Header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75AB5322-7A21-47FE-92DA-8B0C974F8F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65008" y="1654266"/>
            <a:ext cx="2108714" cy="108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49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00025" lvl="0" indent="-200025" algn="ctr"/>
            <a:r>
              <a:rPr lang="en-US" dirty="0"/>
              <a:t>2</a:t>
            </a:r>
            <a:endParaRPr lang="en-ZA" dirty="0"/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C63BF992-768D-4119-8D4A-65B4E8FF04E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776865" y="3182500"/>
            <a:ext cx="1485000" cy="54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760B0B05-57EC-42F8-B1E3-6386C1E9C60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5591247" y="1655297"/>
            <a:ext cx="2340179" cy="2340179"/>
          </a:xfrm>
          <a:prstGeom prst="ellipse">
            <a:avLst/>
          </a:prstGeom>
          <a:solidFill>
            <a:schemeClr val="accent3">
              <a:alpha val="10000"/>
            </a:schemeClr>
          </a:solidFill>
          <a:ln>
            <a:solidFill>
              <a:schemeClr val="accent3"/>
            </a:solidFill>
          </a:ln>
        </p:spPr>
        <p:txBody>
          <a:bodyPr vert="horz" lIns="0" tIns="0" rIns="0" bIns="0" rtlCol="0" anchor="ctr">
            <a:noAutofit/>
          </a:bodyPr>
          <a:lstStyle>
            <a:lvl1pPr marL="0" indent="0" algn="ctr">
              <a:buNone/>
              <a:defRPr lang="en-ZA" sz="135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200025" lvl="0" indent="-200025" algn="ctr"/>
            <a:r>
              <a:rPr lang="en-ZA" dirty="0"/>
              <a:t>Section Header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A68AE188-594C-409F-8B57-C0CFFAFC9A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822713" y="1654266"/>
            <a:ext cx="1947782" cy="1080000"/>
          </a:xfrm>
          <a:prstGeom prst="rect">
            <a:avLst/>
          </a:prstGeom>
          <a:noFill/>
        </p:spPr>
        <p:txBody>
          <a:bodyPr vert="horz" lIns="0" tIns="0" rIns="0" bIns="0" rtlCol="0" anchor="b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lang="en-ZA" sz="49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marL="200025" lvl="0" indent="-200025" algn="ctr"/>
            <a:r>
              <a:rPr lang="en-US" dirty="0"/>
              <a:t>3</a:t>
            </a:r>
            <a:endParaRPr lang="en-ZA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ED698B85-CFF0-4F09-8E8A-BCAEC50562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018837" y="3182500"/>
            <a:ext cx="1485000" cy="540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Section Description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40258D63-D809-EE49-BCDD-8D6306004AEE}"/>
              </a:ext>
            </a:extLst>
          </p:cNvPr>
          <p:cNvSpPr>
            <a:spLocks noGrp="1"/>
          </p:cNvSpPr>
          <p:nvPr>
            <p:ph type="sldNum" sz="quarter" idx="35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8792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rket Sp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9B4ACC-E72E-450B-88FA-710ECDE6548D}"/>
              </a:ext>
            </a:extLst>
          </p:cNvPr>
          <p:cNvCxnSpPr/>
          <p:nvPr userDrawn="1"/>
        </p:nvCxnSpPr>
        <p:spPr>
          <a:xfrm>
            <a:off x="4127713" y="1054689"/>
            <a:ext cx="0" cy="336998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1419610-8183-4044-A08A-8F6940C6AC9B}"/>
              </a:ext>
            </a:extLst>
          </p:cNvPr>
          <p:cNvCxnSpPr>
            <a:cxnSpLocks/>
          </p:cNvCxnSpPr>
          <p:nvPr userDrawn="1"/>
        </p:nvCxnSpPr>
        <p:spPr>
          <a:xfrm flipH="1">
            <a:off x="324001" y="2739682"/>
            <a:ext cx="760742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C28012CA-9AC6-43EF-965E-2A6886FA2CF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85213" y="802456"/>
            <a:ext cx="1485000" cy="189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C5861664-5B54-4F47-BF93-4FC02E6A1BC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85213" y="4487909"/>
            <a:ext cx="1485000" cy="189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1C13C39D-FED7-4CC0-A4B2-3813B16FF30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4000" y="2515950"/>
            <a:ext cx="1485000" cy="189000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056B4554-0DA9-4087-850E-209049BEFC4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46426" y="2515950"/>
            <a:ext cx="1485000" cy="189000"/>
          </a:xfrm>
        </p:spPr>
        <p:txBody>
          <a:bodyPr/>
          <a:lstStyle>
            <a:lvl1pPr marL="0" indent="0" algn="r">
              <a:buFont typeface="Arial" panose="020B0604020202020204" pitchFamily="34" charset="0"/>
              <a:buNone/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Quadrant Title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AA059022-81BB-3141-9DC1-6E855A13A2D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999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53B9F09-9E9C-4307-BB4B-33A20282D9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4000" y="1296000"/>
            <a:ext cx="2189725" cy="54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1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1 Title</a:t>
            </a:r>
            <a:endParaRPr lang="en-ZA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79DF38F-893A-4CE0-B168-9FAA1D01B8D7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24000" y="1836000"/>
            <a:ext cx="2189725" cy="2723504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00025" indent="-200025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4" name="Freeform: Shape 13" title="Arrow">
            <a:extLst>
              <a:ext uri="{FF2B5EF4-FFF2-40B4-BE49-F238E27FC236}">
                <a16:creationId xmlns:a16="http://schemas.microsoft.com/office/drawing/2014/main" id="{02DBE11B-8F8E-48E5-9449-E6E9E355DA0F}"/>
              </a:ext>
            </a:extLst>
          </p:cNvPr>
          <p:cNvSpPr/>
          <p:nvPr userDrawn="1"/>
        </p:nvSpPr>
        <p:spPr>
          <a:xfrm flipH="1">
            <a:off x="2677894" y="1459266"/>
            <a:ext cx="190787" cy="213469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7C52DD-FDE4-4BF6-B79B-3095E2927247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3032851" y="1296000"/>
            <a:ext cx="2189725" cy="54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2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2 Title</a:t>
            </a:r>
            <a:endParaRPr lang="en-ZA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22F46232-3721-4BC5-BEB7-E61D878D79F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032851" y="1836000"/>
            <a:ext cx="2189725" cy="2723504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00025" indent="-200025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15" name="Freeform: Shape 14" title="Arrow">
            <a:extLst>
              <a:ext uri="{FF2B5EF4-FFF2-40B4-BE49-F238E27FC236}">
                <a16:creationId xmlns:a16="http://schemas.microsoft.com/office/drawing/2014/main" id="{6EF06703-92AF-44B7-8CE1-044DD2093118}"/>
              </a:ext>
            </a:extLst>
          </p:cNvPr>
          <p:cNvSpPr/>
          <p:nvPr userDrawn="1"/>
        </p:nvSpPr>
        <p:spPr>
          <a:xfrm flipH="1">
            <a:off x="5386745" y="1459266"/>
            <a:ext cx="190787" cy="213469"/>
          </a:xfrm>
          <a:custGeom>
            <a:avLst/>
            <a:gdLst>
              <a:gd name="connsiteX0" fmla="*/ 971574 w 1172492"/>
              <a:gd name="connsiteY0" fmla="*/ 1363 h 1311889"/>
              <a:gd name="connsiteX1" fmla="*/ 1149708 w 1172492"/>
              <a:gd name="connsiteY1" fmla="*/ 90029 h 1311889"/>
              <a:gd name="connsiteX2" fmla="*/ 1172490 w 1172492"/>
              <a:gd name="connsiteY2" fmla="*/ 157779 h 1311889"/>
              <a:gd name="connsiteX3" fmla="*/ 1171406 w 1172492"/>
              <a:gd name="connsiteY3" fmla="*/ 173319 h 1311889"/>
              <a:gd name="connsiteX4" fmla="*/ 1172000 w 1172492"/>
              <a:gd name="connsiteY4" fmla="*/ 173319 h 1311889"/>
              <a:gd name="connsiteX5" fmla="*/ 1172000 w 1172492"/>
              <a:gd name="connsiteY5" fmla="*/ 1147057 h 1311889"/>
              <a:gd name="connsiteX6" fmla="*/ 1172492 w 1172492"/>
              <a:gd name="connsiteY6" fmla="*/ 1154110 h 1311889"/>
              <a:gd name="connsiteX7" fmla="*/ 1172000 w 1172492"/>
              <a:gd name="connsiteY7" fmla="*/ 1155572 h 1311889"/>
              <a:gd name="connsiteX8" fmla="*/ 1172000 w 1172492"/>
              <a:gd name="connsiteY8" fmla="*/ 1156775 h 1311889"/>
              <a:gd name="connsiteX9" fmla="*/ 1171596 w 1172492"/>
              <a:gd name="connsiteY9" fmla="*/ 1156775 h 1311889"/>
              <a:gd name="connsiteX10" fmla="*/ 1149710 w 1172492"/>
              <a:gd name="connsiteY10" fmla="*/ 1221860 h 1311889"/>
              <a:gd name="connsiteX11" fmla="*/ 903826 w 1172492"/>
              <a:gd name="connsiteY11" fmla="*/ 1287744 h 1311889"/>
              <a:gd name="connsiteX12" fmla="*/ 88669 w 1172492"/>
              <a:gd name="connsiteY12" fmla="*/ 817113 h 1311889"/>
              <a:gd name="connsiteX13" fmla="*/ 4802 w 1172492"/>
              <a:gd name="connsiteY13" fmla="*/ 707817 h 1311889"/>
              <a:gd name="connsiteX14" fmla="*/ 2987 w 1172492"/>
              <a:gd name="connsiteY14" fmla="*/ 681795 h 1311889"/>
              <a:gd name="connsiteX15" fmla="*/ 0 w 1172492"/>
              <a:gd name="connsiteY15" fmla="*/ 672910 h 1311889"/>
              <a:gd name="connsiteX16" fmla="*/ 1184 w 1172492"/>
              <a:gd name="connsiteY16" fmla="*/ 655930 h 1311889"/>
              <a:gd name="connsiteX17" fmla="*/ 2 w 1172492"/>
              <a:gd name="connsiteY17" fmla="*/ 638979 h 1311889"/>
              <a:gd name="connsiteX18" fmla="*/ 2984 w 1172492"/>
              <a:gd name="connsiteY18" fmla="*/ 630110 h 1311889"/>
              <a:gd name="connsiteX19" fmla="*/ 4800 w 1172492"/>
              <a:gd name="connsiteY19" fmla="*/ 604073 h 1311889"/>
              <a:gd name="connsiteX20" fmla="*/ 88667 w 1172492"/>
              <a:gd name="connsiteY20" fmla="*/ 494775 h 1311889"/>
              <a:gd name="connsiteX21" fmla="*/ 903824 w 1172492"/>
              <a:gd name="connsiteY21" fmla="*/ 24144 h 1311889"/>
              <a:gd name="connsiteX22" fmla="*/ 971574 w 1172492"/>
              <a:gd name="connsiteY22" fmla="*/ 1363 h 131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72492" h="1311889">
                <a:moveTo>
                  <a:pt x="971574" y="1363"/>
                </a:moveTo>
                <a:cubicBezTo>
                  <a:pt x="1041186" y="-7275"/>
                  <a:pt x="1112429" y="25460"/>
                  <a:pt x="1149708" y="90029"/>
                </a:cubicBezTo>
                <a:cubicBezTo>
                  <a:pt x="1162135" y="111552"/>
                  <a:pt x="1169611" y="134575"/>
                  <a:pt x="1172490" y="157779"/>
                </a:cubicBezTo>
                <a:lnTo>
                  <a:pt x="1171406" y="173319"/>
                </a:lnTo>
                <a:lnTo>
                  <a:pt x="1172000" y="173319"/>
                </a:lnTo>
                <a:lnTo>
                  <a:pt x="1172000" y="1147057"/>
                </a:lnTo>
                <a:lnTo>
                  <a:pt x="1172492" y="1154110"/>
                </a:lnTo>
                <a:lnTo>
                  <a:pt x="1172000" y="1155572"/>
                </a:lnTo>
                <a:lnTo>
                  <a:pt x="1172000" y="1156775"/>
                </a:lnTo>
                <a:lnTo>
                  <a:pt x="1171596" y="1156775"/>
                </a:lnTo>
                <a:lnTo>
                  <a:pt x="1149710" y="1221860"/>
                </a:lnTo>
                <a:cubicBezTo>
                  <a:pt x="1100005" y="1307952"/>
                  <a:pt x="989918" y="1337450"/>
                  <a:pt x="903826" y="1287744"/>
                </a:cubicBezTo>
                <a:lnTo>
                  <a:pt x="88669" y="817113"/>
                </a:lnTo>
                <a:cubicBezTo>
                  <a:pt x="45622" y="792261"/>
                  <a:pt x="16725" y="752313"/>
                  <a:pt x="4802" y="707817"/>
                </a:cubicBezTo>
                <a:lnTo>
                  <a:pt x="2987" y="681795"/>
                </a:lnTo>
                <a:lnTo>
                  <a:pt x="0" y="672910"/>
                </a:lnTo>
                <a:lnTo>
                  <a:pt x="1184" y="655930"/>
                </a:lnTo>
                <a:lnTo>
                  <a:pt x="2" y="638979"/>
                </a:lnTo>
                <a:lnTo>
                  <a:pt x="2984" y="630110"/>
                </a:lnTo>
                <a:lnTo>
                  <a:pt x="4800" y="604073"/>
                </a:lnTo>
                <a:cubicBezTo>
                  <a:pt x="16723" y="559576"/>
                  <a:pt x="45621" y="519628"/>
                  <a:pt x="88667" y="494775"/>
                </a:cubicBezTo>
                <a:lnTo>
                  <a:pt x="903824" y="24144"/>
                </a:lnTo>
                <a:cubicBezTo>
                  <a:pt x="925347" y="11718"/>
                  <a:pt x="948370" y="4242"/>
                  <a:pt x="971574" y="1363"/>
                </a:cubicBezTo>
                <a:close/>
              </a:path>
            </a:pathLst>
          </a:custGeom>
          <a:noFill/>
          <a:ln w="25400" cap="rnd">
            <a:solidFill>
              <a:srgbClr val="4B4B4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A264641-CE4E-4168-9129-68B9B179A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5741702" y="1296000"/>
            <a:ext cx="2189725" cy="540000"/>
          </a:xfrm>
          <a:solidFill>
            <a:schemeClr val="tx1">
              <a:lumMod val="75000"/>
              <a:lumOff val="25000"/>
            </a:schemeClr>
          </a:solidFill>
          <a:ln w="28575">
            <a:solidFill>
              <a:schemeClr val="accent3"/>
            </a:solidFill>
          </a:ln>
        </p:spPr>
        <p:txBody>
          <a:bodyPr lIns="108000" tIns="36000" rIns="108000" bIns="3600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Section 3 Title</a:t>
            </a:r>
            <a:endParaRPr lang="en-ZA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3CB58AD-849B-4714-8D57-C5C56343A2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741702" y="1836000"/>
            <a:ext cx="2189725" cy="2723504"/>
          </a:xfr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txBody>
          <a:bodyPr lIns="136800" tIns="252000" rIns="136800"/>
          <a:lstStyle>
            <a:lvl1pPr marL="200025" indent="-200025">
              <a:buClr>
                <a:schemeClr val="tx1">
                  <a:lumMod val="75000"/>
                  <a:lumOff val="25000"/>
                </a:schemeClr>
              </a:buClr>
              <a:buFont typeface="Arial" panose="020B0604020202020204" pitchFamily="34" charset="0"/>
              <a:buChar char="•"/>
              <a:defRPr/>
            </a:lvl1pPr>
            <a:lvl2pPr>
              <a:buClr>
                <a:schemeClr val="tx1">
                  <a:lumMod val="75000"/>
                  <a:lumOff val="25000"/>
                </a:schemeClr>
              </a:buClr>
              <a:defRPr/>
            </a:lvl2pPr>
            <a:lvl3pPr>
              <a:buClr>
                <a:schemeClr val="tx1">
                  <a:lumMod val="75000"/>
                  <a:lumOff val="25000"/>
                </a:schemeClr>
              </a:buClr>
              <a:defRPr/>
            </a:lvl3pPr>
            <a:lvl4pPr>
              <a:buClr>
                <a:schemeClr val="tx1">
                  <a:lumMod val="75000"/>
                  <a:lumOff val="25000"/>
                </a:schemeClr>
              </a:buClr>
              <a:defRPr/>
            </a:lvl4pPr>
            <a:lvl5pPr>
              <a:buClr>
                <a:schemeClr val="tx1">
                  <a:lumMod val="75000"/>
                  <a:lumOff val="25000"/>
                </a:schemeClr>
              </a:buCl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B1CB22CF-1587-E74F-B211-A50F83802581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1789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16E60CE-69EE-40F4-8E4C-791A1F450E6E}"/>
              </a:ext>
            </a:extLst>
          </p:cNvPr>
          <p:cNvCxnSpPr>
            <a:cxnSpLocks/>
          </p:cNvCxnSpPr>
          <p:nvPr userDrawn="1"/>
        </p:nvCxnSpPr>
        <p:spPr>
          <a:xfrm>
            <a:off x="323850" y="2900011"/>
            <a:ext cx="7717630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506130DE-93C9-481E-A69F-9CF6AA9948FF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93913" y="2979844"/>
            <a:ext cx="311706" cy="151332"/>
          </a:xfr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1BCBEDF-E4C4-4EA5-B5EE-39C430D1471F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23850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BFE6B470-2415-4509-A40D-EBFFBC9F384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7862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A0705EEE-728D-4722-B49E-4C9C62644EC3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31875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0781D02C-C5B9-410A-B620-AAA24A1B2AC7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385888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C203B9F4-A221-4AF4-8440-C9B1BB3F602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342063" y="2979844"/>
            <a:ext cx="311706" cy="151332"/>
          </a:xfrm>
        </p:spPr>
        <p:txBody>
          <a:bodyPr anchor="ctr"/>
          <a:lstStyle>
            <a:lvl1pPr marL="0" indent="0" algn="ctr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5CA11888-C540-49FD-BC96-7DF43B9144F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739901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B90B995A-D6D8-4085-8C72-FDAF0B400A0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093913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765307A9-791B-47A4-A9C6-E607A9921675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447926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C75703B4-3B5A-4163-8DB7-E9009BF81C5C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509964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FF332F6F-6B3C-45E2-9EF6-8FB202384A68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801939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66BFBD2C-240C-4899-9562-75499D8C46E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155952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77ECC7E-1DD1-475C-BA92-16BEA144C2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863977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9FD2184F-25B2-4976-9C55-9D79732D00D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217990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2D433B78-8F48-492C-B8BA-C519A010F57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572000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65D53937-4C12-41A9-96A9-D197CE5CBC1B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926009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22259E25-16AB-42DF-83CC-F05BA57CFC25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280022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A5C84813-8A39-4A01-A745-700E1E5DF39E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634035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35B6B197-CBC9-474D-999F-6BF8B85ABC4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88048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700D11F4-2B09-4504-9CF2-4E3A19B2F5F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342060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DF28DDAA-9BDA-43BE-B173-D188212594C6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73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A55FFBF8-4789-44A0-A9B2-841061C725FD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7758111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C33D9234-67AF-4493-9CED-B39D80A70A53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050086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98549725-B11A-4C4E-8DBF-F00E575D61D8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404099" y="2698049"/>
            <a:ext cx="283369" cy="151332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204E7B1E-C17D-4443-B650-E72AD9AA463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3455011" y="1643063"/>
            <a:ext cx="1345406" cy="421481"/>
          </a:xfrm>
          <a:solidFill>
            <a:schemeClr val="bg1"/>
          </a:solidFill>
          <a:ln w="3175">
            <a:solidFill>
              <a:schemeClr val="accent1"/>
            </a:solidFill>
          </a:ln>
        </p:spPr>
        <p:txBody>
          <a:bodyPr tIns="36000" anchor="t"/>
          <a:lstStyle>
            <a:lvl1pPr marL="0" indent="0" algn="ctr">
              <a:buNone/>
              <a:defRPr sz="1200"/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41" name="Text Placeholder 36">
            <a:extLst>
              <a:ext uri="{FF2B5EF4-FFF2-40B4-BE49-F238E27FC236}">
                <a16:creationId xmlns:a16="http://schemas.microsoft.com/office/drawing/2014/main" id="{87DD778A-952C-41DC-A5F9-8023A7099828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3493807" y="1878754"/>
            <a:ext cx="1267813" cy="168503"/>
          </a:xfrm>
        </p:spPr>
        <p:txBody>
          <a:bodyPr/>
          <a:lstStyle>
            <a:lvl1pPr marL="0" indent="0" algn="ctr">
              <a:buNone/>
              <a:defRPr sz="9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38" name="Slide Number Placeholder 6">
            <a:extLst>
              <a:ext uri="{FF2B5EF4-FFF2-40B4-BE49-F238E27FC236}">
                <a16:creationId xmlns:a16="http://schemas.microsoft.com/office/drawing/2014/main" id="{C4B93A79-C848-FB4C-BF10-00BE7B66F061}"/>
              </a:ext>
            </a:extLst>
          </p:cNvPr>
          <p:cNvSpPr>
            <a:spLocks noGrp="1"/>
          </p:cNvSpPr>
          <p:nvPr>
            <p:ph type="sldNum" sz="quarter" idx="61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920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EC13E70C-589A-40D0-83ED-C913136ACD7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23851" y="1464037"/>
            <a:ext cx="1107713" cy="1107713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ZA" dirty="0"/>
              <a:t>Insert or Drag and Drop Image Here</a:t>
            </a:r>
          </a:p>
        </p:txBody>
      </p:sp>
      <p:sp>
        <p:nvSpPr>
          <p:cNvPr id="39" name="Text Placeholder 8">
            <a:extLst>
              <a:ext uri="{FF2B5EF4-FFF2-40B4-BE49-F238E27FC236}">
                <a16:creationId xmlns:a16="http://schemas.microsoft.com/office/drawing/2014/main" id="{A975B89D-7E01-4CB2-ABC7-5CFAB076441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23850" y="2668263"/>
            <a:ext cx="2122831" cy="296854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A4230AA3-993A-4092-A471-053453DEF31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3850" y="3339580"/>
            <a:ext cx="2122831" cy="937961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3" name="Text Placeholder 8">
            <a:extLst>
              <a:ext uri="{FF2B5EF4-FFF2-40B4-BE49-F238E27FC236}">
                <a16:creationId xmlns:a16="http://schemas.microsoft.com/office/drawing/2014/main" id="{91052B18-094B-44AE-B97A-C724CAB4A96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323850" y="3061630"/>
            <a:ext cx="2122831" cy="184414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45BB7166-E008-49D6-8450-A5312FEF5DA3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3066223" y="1464037"/>
            <a:ext cx="1107713" cy="1107713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ZA" dirty="0"/>
              <a:t>Insert or Drag and Drop Image Here</a:t>
            </a:r>
          </a:p>
        </p:txBody>
      </p:sp>
      <p:sp>
        <p:nvSpPr>
          <p:cNvPr id="45" name="Text Placeholder 8">
            <a:extLst>
              <a:ext uri="{FF2B5EF4-FFF2-40B4-BE49-F238E27FC236}">
                <a16:creationId xmlns:a16="http://schemas.microsoft.com/office/drawing/2014/main" id="{0AE9D0EE-057F-4334-8F2F-646129CE305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66223" y="2668263"/>
            <a:ext cx="2122831" cy="296854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63EC5DB9-C6BA-4136-BE69-07558AC30E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066223" y="3339580"/>
            <a:ext cx="2122831" cy="937961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9CC3712-4773-4EA8-B93D-6D6062E0863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3066223" y="3061630"/>
            <a:ext cx="2122831" cy="184414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48" name="Picture Placeholder 4">
            <a:extLst>
              <a:ext uri="{FF2B5EF4-FFF2-40B4-BE49-F238E27FC236}">
                <a16:creationId xmlns:a16="http://schemas.microsoft.com/office/drawing/2014/main" id="{B8CCF0D9-2E35-46E1-9212-1B3509896D23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5808596" y="1464037"/>
            <a:ext cx="1107713" cy="1107713"/>
          </a:xfrm>
          <a:solidFill>
            <a:schemeClr val="bg1">
              <a:lumMod val="95000"/>
              <a:alpha val="70000"/>
            </a:schemeClr>
          </a:solidFill>
          <a:ln w="12700" cap="flat">
            <a:solidFill>
              <a:schemeClr val="accent3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ZA" dirty="0"/>
              <a:t>Insert or Drag and Drop Image Here</a:t>
            </a:r>
          </a:p>
        </p:txBody>
      </p:sp>
      <p:sp>
        <p:nvSpPr>
          <p:cNvPr id="49" name="Text Placeholder 8">
            <a:extLst>
              <a:ext uri="{FF2B5EF4-FFF2-40B4-BE49-F238E27FC236}">
                <a16:creationId xmlns:a16="http://schemas.microsoft.com/office/drawing/2014/main" id="{D919871E-8721-4C49-8AB2-C0D348DAFA5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808596" y="2668263"/>
            <a:ext cx="2122831" cy="296854"/>
          </a:xfrm>
        </p:spPr>
        <p:txBody>
          <a:bodyPr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50" name="Text Placeholder 10">
            <a:extLst>
              <a:ext uri="{FF2B5EF4-FFF2-40B4-BE49-F238E27FC236}">
                <a16:creationId xmlns:a16="http://schemas.microsoft.com/office/drawing/2014/main" id="{7D780DEF-5C9E-4113-965F-1F5355E35E5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808596" y="3339580"/>
            <a:ext cx="2122831" cy="937961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3BC28981-C986-493A-8659-FAE5C440234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808596" y="3061630"/>
            <a:ext cx="2122831" cy="184414"/>
          </a:xfrm>
        </p:spPr>
        <p:txBody>
          <a:bodyPr/>
          <a:lstStyle>
            <a:lvl1pPr marL="0" indent="0" algn="l">
              <a:buFont typeface="Arial" panose="020B0604020202020204" pitchFamily="34" charset="0"/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  <p:sp>
        <p:nvSpPr>
          <p:cNvPr id="18" name="Slide Number Placeholder 6">
            <a:extLst>
              <a:ext uri="{FF2B5EF4-FFF2-40B4-BE49-F238E27FC236}">
                <a16:creationId xmlns:a16="http://schemas.microsoft.com/office/drawing/2014/main" id="{AE8F62FC-AFDE-3E45-856E-4C504FC42FEC}"/>
              </a:ext>
            </a:extLst>
          </p:cNvPr>
          <p:cNvSpPr>
            <a:spLocks noGrp="1"/>
          </p:cNvSpPr>
          <p:nvPr>
            <p:ph type="sldNum" sz="quarter" idx="42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152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2B871F-F800-4B02-8408-FF5D438CFEC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3850" y="756000"/>
            <a:ext cx="7608094" cy="189000"/>
          </a:xfrm>
        </p:spPr>
        <p:txBody>
          <a:bodyPr/>
          <a:lstStyle>
            <a:lvl1pPr marL="0" indent="0">
              <a:buNone/>
              <a:defRPr/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Subtitle</a:t>
            </a:r>
            <a:endParaRPr lang="en-ZA" dirty="0"/>
          </a:p>
        </p:txBody>
      </p:sp>
      <p:sp>
        <p:nvSpPr>
          <p:cNvPr id="28" name="Picture Placeholder 15">
            <a:extLst>
              <a:ext uri="{FF2B5EF4-FFF2-40B4-BE49-F238E27FC236}">
                <a16:creationId xmlns:a16="http://schemas.microsoft.com/office/drawing/2014/main" id="{12424001-B070-42CA-89F1-75B99FC8EDEF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369492" y="1692225"/>
            <a:ext cx="912848" cy="912848"/>
          </a:xfrm>
          <a:noFill/>
          <a:ln w="12700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CCB83A93-C7AE-47A8-B9E0-8263B17F95E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400557" y="1813613"/>
            <a:ext cx="1179552" cy="492408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39B06680-6760-4677-A285-43552615E9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12417" y="2338734"/>
            <a:ext cx="1179552" cy="266339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29" name="Picture Placeholder 15">
            <a:extLst>
              <a:ext uri="{FF2B5EF4-FFF2-40B4-BE49-F238E27FC236}">
                <a16:creationId xmlns:a16="http://schemas.microsoft.com/office/drawing/2014/main" id="{06D803D4-7F73-49F7-9CC0-E376C2AB01D5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3045150" y="1692225"/>
            <a:ext cx="912848" cy="912848"/>
          </a:xfrm>
          <a:noFill/>
          <a:ln w="12700" cap="sq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699E3971-F6B4-4373-8EB1-BC6983DD8270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076216" y="1813613"/>
            <a:ext cx="1179552" cy="492408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3DF8F758-B96D-49B8-83B7-07FA39EFE0A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082146" y="2338734"/>
            <a:ext cx="1179552" cy="266339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0" name="Picture Placeholder 15">
            <a:extLst>
              <a:ext uri="{FF2B5EF4-FFF2-40B4-BE49-F238E27FC236}">
                <a16:creationId xmlns:a16="http://schemas.microsoft.com/office/drawing/2014/main" id="{55A4F561-30F1-443F-9FFB-05E1EC71524E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>
          <a:xfrm>
            <a:off x="5720808" y="1692225"/>
            <a:ext cx="912848" cy="912848"/>
          </a:xfrm>
          <a:noFill/>
          <a:ln w="12700" cap="sq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DE4E9879-1917-4C45-A8A2-C6A2856F5F24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751874" y="1813613"/>
            <a:ext cx="1179552" cy="492408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80B361D9-9110-42D7-8F62-08046E843CF1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751874" y="2338734"/>
            <a:ext cx="1179552" cy="266339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4" name="Picture Placeholder 15">
            <a:extLst>
              <a:ext uri="{FF2B5EF4-FFF2-40B4-BE49-F238E27FC236}">
                <a16:creationId xmlns:a16="http://schemas.microsoft.com/office/drawing/2014/main" id="{E9836B2F-D2CC-4A47-A3FE-016E92B80252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369492" y="3017261"/>
            <a:ext cx="912848" cy="912848"/>
          </a:xfrm>
          <a:noFill/>
          <a:ln w="12700" cap="sq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2" name="Text Placeholder 8">
            <a:extLst>
              <a:ext uri="{FF2B5EF4-FFF2-40B4-BE49-F238E27FC236}">
                <a16:creationId xmlns:a16="http://schemas.microsoft.com/office/drawing/2014/main" id="{DF76BDBD-A22E-4EFB-A3D1-749F2F3F7894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400557" y="3138649"/>
            <a:ext cx="1179552" cy="492408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24F46B22-F83C-498E-920C-FE194F8F2E56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412417" y="3663770"/>
            <a:ext cx="1179552" cy="266339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5" name="Picture Placeholder 15">
            <a:extLst>
              <a:ext uri="{FF2B5EF4-FFF2-40B4-BE49-F238E27FC236}">
                <a16:creationId xmlns:a16="http://schemas.microsoft.com/office/drawing/2014/main" id="{02EC6DDF-472F-47FF-AB50-84DEB99BB340}"/>
              </a:ext>
            </a:extLst>
          </p:cNvPr>
          <p:cNvSpPr>
            <a:spLocks noGrp="1"/>
          </p:cNvSpPr>
          <p:nvPr>
            <p:ph type="pic" sz="quarter" idx="56"/>
          </p:nvPr>
        </p:nvSpPr>
        <p:spPr>
          <a:xfrm>
            <a:off x="3045150" y="3017261"/>
            <a:ext cx="912848" cy="912848"/>
          </a:xfrm>
          <a:noFill/>
          <a:ln w="12700" cap="sq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AF5761D3-6448-4A50-A12B-FA61DEC6908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4076216" y="3138649"/>
            <a:ext cx="1179552" cy="492408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58" name="Text Placeholder 10">
            <a:extLst>
              <a:ext uri="{FF2B5EF4-FFF2-40B4-BE49-F238E27FC236}">
                <a16:creationId xmlns:a16="http://schemas.microsoft.com/office/drawing/2014/main" id="{9614D939-F32E-421B-AA15-1AAE280558C2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4082146" y="3663770"/>
            <a:ext cx="1179552" cy="266339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56" name="Picture Placeholder 15">
            <a:extLst>
              <a:ext uri="{FF2B5EF4-FFF2-40B4-BE49-F238E27FC236}">
                <a16:creationId xmlns:a16="http://schemas.microsoft.com/office/drawing/2014/main" id="{B6BBF386-2A9D-4CE1-BEA4-F34ECCB54C5B}"/>
              </a:ext>
            </a:extLst>
          </p:cNvPr>
          <p:cNvSpPr>
            <a:spLocks noGrp="1"/>
          </p:cNvSpPr>
          <p:nvPr>
            <p:ph type="pic" sz="quarter" idx="57"/>
          </p:nvPr>
        </p:nvSpPr>
        <p:spPr>
          <a:xfrm>
            <a:off x="5720808" y="3017261"/>
            <a:ext cx="912848" cy="912848"/>
          </a:xfrm>
          <a:noFill/>
          <a:ln w="12700" cap="sq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825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00025" lvl="0" indent="-200025" algn="ctr"/>
            <a:r>
              <a:rPr lang="en-US"/>
              <a:t>Click icon to add picture</a:t>
            </a:r>
            <a:endParaRPr lang="en-ZA" dirty="0"/>
          </a:p>
        </p:txBody>
      </p:sp>
      <p:sp>
        <p:nvSpPr>
          <p:cNvPr id="59" name="Text Placeholder 8">
            <a:extLst>
              <a:ext uri="{FF2B5EF4-FFF2-40B4-BE49-F238E27FC236}">
                <a16:creationId xmlns:a16="http://schemas.microsoft.com/office/drawing/2014/main" id="{B91087F7-10AB-48EF-BA8D-F8FA69431013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6751874" y="3138649"/>
            <a:ext cx="1179552" cy="492408"/>
          </a:xfrm>
        </p:spPr>
        <p:txBody>
          <a:bodyPr tIns="0" bIns="0" anchor="b"/>
          <a:lstStyle>
            <a:lvl1pPr marL="0" indent="0" algn="l">
              <a:buFont typeface="Arial" panose="020B0604020202020204" pitchFamily="34" charset="0"/>
              <a:buNone/>
              <a:defRPr sz="1800"/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60" name="Text Placeholder 10">
            <a:extLst>
              <a:ext uri="{FF2B5EF4-FFF2-40B4-BE49-F238E27FC236}">
                <a16:creationId xmlns:a16="http://schemas.microsoft.com/office/drawing/2014/main" id="{66D5770C-6F0D-4847-9DCB-025E17E91441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6751874" y="3663770"/>
            <a:ext cx="1179552" cy="266339"/>
          </a:xfrm>
        </p:spPr>
        <p:txBody>
          <a:bodyPr/>
          <a:lstStyle>
            <a:lvl1pPr marL="0" indent="0" algn="l">
              <a:buNone/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Bullet Description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24" name="Slide Number Placeholder 6">
            <a:extLst>
              <a:ext uri="{FF2B5EF4-FFF2-40B4-BE49-F238E27FC236}">
                <a16:creationId xmlns:a16="http://schemas.microsoft.com/office/drawing/2014/main" id="{694CD2E2-CA8B-354D-8563-5AC361B78B27}"/>
              </a:ext>
            </a:extLst>
          </p:cNvPr>
          <p:cNvSpPr>
            <a:spLocks noGrp="1"/>
          </p:cNvSpPr>
          <p:nvPr>
            <p:ph type="sldNum" sz="quarter" idx="62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65281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3E3A8D-44B7-4CCB-AEEA-A0EF560F150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08865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5CD2AAA-246C-4A45-BE24-C1A9DB1D3C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5A0092-7256-3C4E-857B-D93B1A8D2CC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09829B2-67B8-42AF-A8F6-0483C504E3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4000" y="897904"/>
            <a:ext cx="3649398" cy="37348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0953015-A379-403E-8191-D885E217C7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282029" y="897904"/>
            <a:ext cx="3649398" cy="37348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363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579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864000"/>
            <a:ext cx="2430000" cy="37794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12713" y="864000"/>
            <a:ext cx="2430000" cy="37790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1426" y="864000"/>
            <a:ext cx="2430000" cy="37790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C3A1E70-888C-457D-AFFC-B6844C5A7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DB8ADDC7-03DF-504A-BCB2-CD59459CCF54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08424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00" y="864000"/>
            <a:ext cx="1431000" cy="3779438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8107" y="864394"/>
            <a:ext cx="1431000" cy="37790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12214" y="864394"/>
            <a:ext cx="1431000" cy="37790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956320" y="861045"/>
            <a:ext cx="1431000" cy="37790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00426" y="864394"/>
            <a:ext cx="1431000" cy="377904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219BBF2-DEB7-4E8E-8C83-D3D10FA6E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08BEF633-490C-6441-95CA-B2301D2D96D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9286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864000"/>
            <a:ext cx="3645000" cy="2700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4000" y="1188000"/>
            <a:ext cx="3645000" cy="3456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673AE6F-1F65-4C50-B8BB-3CE8E3C02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EFE5FCFC-5862-8346-B282-9ACAE5AA2B9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484CD98A-64EE-42B1-9A8B-F495FEF2E9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286427" y="1186247"/>
            <a:ext cx="3589669" cy="345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9F7B39C-4DE9-4650-869E-0410A8E29A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286426" y="864000"/>
            <a:ext cx="3645000" cy="269999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1800" b="1"/>
            </a:lvl1pPr>
          </a:lstStyle>
          <a:p>
            <a:pPr marL="200025" lvl="0" indent="-200025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07084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5454C20-CBD2-8F4B-8A28-F61813EE96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8D5478-FA4F-48AE-8588-59081070B7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342901"/>
            <a:ext cx="3811952" cy="40528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32246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5454C20-CBD2-8F4B-8A28-F61813EE96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FFE2F7D-AF1E-41D2-8D7B-FE0BB1B57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E7336E73-8189-49DD-8813-80CD92FB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050FC2D7-C428-4985-A707-D3D2DA6165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342901"/>
            <a:ext cx="3797811" cy="405288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10730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28DDE606-CFBE-5C4D-91D3-266C9C6E730C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0133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5454C20-CBD2-8F4B-8A28-F61813EE96D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318725" y="4842272"/>
            <a:ext cx="722096" cy="198248"/>
          </a:xfrm>
        </p:spPr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9210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96DB5B0F-1BA3-4AE0-9821-FC62BA98D4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2394" y="102394"/>
            <a:ext cx="8113151" cy="4938713"/>
          </a:xfrm>
        </p:spPr>
        <p:txBody>
          <a:bodyPr lIns="1080000" tIns="0" rIns="0" bIns="0" anchor="ctr"/>
          <a:lstStyle>
            <a:lvl1pPr marL="0" indent="0" algn="l">
              <a:buNone/>
              <a:defRPr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Photo </a:t>
            </a:r>
            <a:br>
              <a:rPr lang="en-ZA" dirty="0"/>
            </a:br>
            <a:r>
              <a:rPr lang="en-ZA" dirty="0"/>
              <a:t>then Send to Back for overlay effect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3617545" y="443107"/>
            <a:ext cx="4938713" cy="42572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AC2952E-380C-48F5-9C93-B1EB0713EF3E}"/>
              </a:ext>
            </a:extLst>
          </p:cNvPr>
          <p:cNvSpPr/>
          <p:nvPr userDrawn="1"/>
        </p:nvSpPr>
        <p:spPr>
          <a:xfrm rot="5400000">
            <a:off x="-2520553" y="2520553"/>
            <a:ext cx="5143500" cy="1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4A26770-290B-4E8A-B12A-36F7DDB7F2B1}"/>
              </a:ext>
            </a:extLst>
          </p:cNvPr>
          <p:cNvGrpSpPr/>
          <p:nvPr userDrawn="1"/>
        </p:nvGrpSpPr>
        <p:grpSpPr>
          <a:xfrm>
            <a:off x="0" y="0"/>
            <a:ext cx="3958259" cy="5143500"/>
            <a:chOff x="0" y="0"/>
            <a:chExt cx="10954058" cy="68580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783424E-B9B3-4D58-988A-26DEDF734F4E}"/>
                </a:ext>
              </a:extLst>
            </p:cNvPr>
            <p:cNvSpPr/>
            <p:nvPr userDrawn="1"/>
          </p:nvSpPr>
          <p:spPr>
            <a:xfrm>
              <a:off x="0" y="0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32BBED-D126-4DCA-9557-B488A96E405F}"/>
                </a:ext>
              </a:extLst>
            </p:cNvPr>
            <p:cNvSpPr/>
            <p:nvPr userDrawn="1"/>
          </p:nvSpPr>
          <p:spPr>
            <a:xfrm>
              <a:off x="0" y="6721475"/>
              <a:ext cx="10954058" cy="1365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9783" y="2171012"/>
            <a:ext cx="3814238" cy="1402505"/>
          </a:xfrm>
        </p:spPr>
        <p:txBody>
          <a:bodyPr anchor="b"/>
          <a:lstStyle>
            <a:lvl1pPr algn="r">
              <a:defRPr sz="49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179783" y="3768790"/>
            <a:ext cx="3510998" cy="203855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Full Name</a:t>
            </a:r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77D147AD-3B0C-4B21-AE3D-178E0B7E360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79783" y="4073417"/>
            <a:ext cx="3510998" cy="1890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  <a:lvl2pPr marL="200025" indent="0">
              <a:buNone/>
              <a:defRPr/>
            </a:lvl2pPr>
            <a:lvl3pPr marL="407194" indent="0">
              <a:buNone/>
              <a:defRPr/>
            </a:lvl3pPr>
            <a:lvl4pPr marL="607219" indent="0">
              <a:buNone/>
              <a:defRPr/>
            </a:lvl4pPr>
            <a:lvl5pPr marL="807244" indent="0">
              <a:buNone/>
              <a:defRPr/>
            </a:lvl5pPr>
          </a:lstStyle>
          <a:p>
            <a:pPr lvl="0"/>
            <a:r>
              <a:rPr lang="en-US" dirty="0"/>
              <a:t>Phone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6EB09218-D127-4641-A366-94360A951A0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79783" y="4363190"/>
            <a:ext cx="3510998" cy="18900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Email</a:t>
            </a:r>
            <a:endParaRPr lang="en-ZA" dirty="0"/>
          </a:p>
        </p:txBody>
      </p:sp>
      <p:sp>
        <p:nvSpPr>
          <p:cNvPr id="21" name="Text Placeholder 15">
            <a:extLst>
              <a:ext uri="{FF2B5EF4-FFF2-40B4-BE49-F238E27FC236}">
                <a16:creationId xmlns:a16="http://schemas.microsoft.com/office/drawing/2014/main" id="{B9C42B1D-23D7-46D7-A8E3-6667AC7EFB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9784" y="4652963"/>
            <a:ext cx="3512321" cy="189310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Website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337040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C88D655-4406-4239-85EC-50C2308745AA}"/>
              </a:ext>
            </a:extLst>
          </p:cNvPr>
          <p:cNvSpPr/>
          <p:nvPr userDrawn="1"/>
        </p:nvSpPr>
        <p:spPr>
          <a:xfrm>
            <a:off x="108753" y="101807"/>
            <a:ext cx="8932069" cy="493871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C9DDC4F-A427-4A89-A8C8-29E5B3636915}"/>
              </a:ext>
            </a:extLst>
          </p:cNvPr>
          <p:cNvGrpSpPr/>
          <p:nvPr userDrawn="1"/>
        </p:nvGrpSpPr>
        <p:grpSpPr>
          <a:xfrm>
            <a:off x="3958258" y="0"/>
            <a:ext cx="4257287" cy="5143500"/>
            <a:chOff x="0" y="0"/>
            <a:chExt cx="12192000" cy="6858000"/>
          </a:xfrm>
          <a:solidFill>
            <a:schemeClr val="accent1"/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116DDCD-23BC-4768-B673-35E1C415BFCE}"/>
                </a:ext>
              </a:extLst>
            </p:cNvPr>
            <p:cNvSpPr/>
            <p:nvPr userDrawn="1"/>
          </p:nvSpPr>
          <p:spPr>
            <a:xfrm>
              <a:off x="0" y="0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90EB2DE-F6E9-449A-BC72-D4F6DBBB6343}"/>
                </a:ext>
              </a:extLst>
            </p:cNvPr>
            <p:cNvSpPr/>
            <p:nvPr userDrawn="1"/>
          </p:nvSpPr>
          <p:spPr>
            <a:xfrm>
              <a:off x="0" y="6721475"/>
              <a:ext cx="12192000" cy="13652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350" dirty="0">
                <a:solidFill>
                  <a:srgbClr val="FFFFFF"/>
                </a:solidFill>
              </a:endParaRP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3617545" y="443107"/>
            <a:ext cx="4938713" cy="42572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9783" y="2755780"/>
            <a:ext cx="3814238" cy="1402505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your presentation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9783" y="4283662"/>
            <a:ext cx="3814238" cy="51875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790712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3E534836-D52B-45E3-A123-FB9FFE3E0AE5}"/>
              </a:ext>
            </a:extLst>
          </p:cNvPr>
          <p:cNvSpPr/>
          <p:nvPr userDrawn="1"/>
        </p:nvSpPr>
        <p:spPr>
          <a:xfrm rot="5400000">
            <a:off x="3617545" y="443107"/>
            <a:ext cx="4938713" cy="4257287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179783" y="2755780"/>
            <a:ext cx="3814238" cy="1402505"/>
          </a:xfrm>
        </p:spPr>
        <p:txBody>
          <a:bodyPr anchor="b"/>
          <a:lstStyle>
            <a:lvl1pPr algn="r">
              <a:defRPr sz="3375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Divider Slide Title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79783" y="4283662"/>
            <a:ext cx="3814238" cy="518750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44EF2B-4C23-4FC2-B680-617BC7D82A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116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823912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50-50 Right Photo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 bwMode="ltGray">
          <a:xfrm>
            <a:off x="4596978" y="0"/>
            <a:ext cx="4547022" cy="5142075"/>
          </a:xfrm>
          <a:blipFill>
            <a:blip r:embed="rId2"/>
            <a:srcRect/>
            <a:stretch>
              <a:fillRect/>
            </a:stretch>
          </a:blipFill>
        </p:spPr>
        <p:txBody>
          <a:bodyPr tIns="548640" anchor="ctr" anchorCtr="0">
            <a:noAutofit/>
          </a:bodyPr>
          <a:lstStyle>
            <a:lvl1pPr marL="0" indent="0" algn="ctr">
              <a:buNone/>
              <a:defRPr sz="2700" b="1" cap="none" baseline="0">
                <a:solidFill>
                  <a:srgbClr val="FFC000"/>
                </a:solidFill>
                <a:latin typeface="+mn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78171" y="4863703"/>
            <a:ext cx="290807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</a:defRPr>
            </a:lvl1pPr>
          </a:lstStyle>
          <a:p>
            <a:fld id="{5AE1514C-5E56-4738-A1FF-4B1CFD2A3E36}" type="slidenum">
              <a:rPr lang="en-US" smtClean="0">
                <a:solidFill>
                  <a:srgbClr val="FFFFFF"/>
                </a:solidFill>
              </a:rPr>
              <a:pPr/>
              <a:t>‹Nº›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8" hasCustomPrompt="1"/>
          </p:nvPr>
        </p:nvSpPr>
        <p:spPr>
          <a:xfrm>
            <a:off x="1406962" y="314325"/>
            <a:ext cx="1783080" cy="630173"/>
          </a:xfrm>
        </p:spPr>
        <p:txBody>
          <a:bodyPr lIns="146304" rIns="146304"/>
          <a:lstStyle>
            <a:lvl1pPr marL="0" algn="ctr" defTabSz="685800" rtl="0" eaLnBrk="1" latinLnBrk="0" hangingPunct="1">
              <a:defRPr lang="en-US" sz="4050" kern="1200" dirty="0">
                <a:solidFill>
                  <a:schemeClr val="accent4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defRPr>
            </a:lvl1pPr>
            <a:lvl2pPr algn="ctr">
              <a:defRPr sz="1650">
                <a:solidFill>
                  <a:schemeClr val="tx1">
                    <a:lumMod val="75000"/>
                    <a:lumOff val="25000"/>
                  </a:schemeClr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defRPr>
            </a:lvl2pPr>
            <a:lvl3pPr algn="ctr">
              <a:defRPr sz="1350"/>
            </a:lvl3pPr>
            <a:lvl4pPr algn="ctr">
              <a:defRPr sz="1350">
                <a:latin typeface="+mn-lt"/>
              </a:defRPr>
            </a:lvl4pPr>
            <a:lvl5pPr algn="ctr">
              <a:defRPr sz="1200"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2571751"/>
            <a:ext cx="4572000" cy="1945532"/>
          </a:xfrm>
        </p:spPr>
        <p:txBody>
          <a:bodyPr anchor="t" anchorCtr="0"/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ts val="2250"/>
              </a:spcAft>
              <a:buNone/>
              <a:defRPr lang="en-US" sz="2700" b="0" i="0" kern="1200" spc="0" baseline="0" dirty="0">
                <a:gradFill>
                  <a:gsLst>
                    <a:gs pos="0">
                      <a:schemeClr val="tx2"/>
                    </a:gs>
                    <a:gs pos="100000">
                      <a:schemeClr val="tx2"/>
                    </a:gs>
                  </a:gsLst>
                  <a:lin ang="5400000" scaled="1"/>
                </a:gradFill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defRPr>
            </a:lvl1pPr>
            <a:lvl2pPr algn="ctr">
              <a:defRPr sz="2100"/>
            </a:lvl2pPr>
            <a:lvl3pPr algn="ctr">
              <a:spcAft>
                <a:spcPts val="450"/>
              </a:spcAft>
              <a:defRPr lang="en-US" sz="1800" b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algn="ctr">
              <a:defRPr sz="1500" b="1"/>
            </a:lvl4pPr>
            <a:lvl5pPr algn="ctr">
              <a:defRPr sz="135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0" y="1165623"/>
            <a:ext cx="4572000" cy="411718"/>
          </a:xfrm>
        </p:spPr>
        <p:txBody>
          <a:bodyPr/>
          <a:lstStyle>
            <a:lvl1pPr algn="ctr">
              <a:defRPr sz="2700" b="0">
                <a:latin typeface="+mj-lt"/>
              </a:defRPr>
            </a:lvl1pPr>
            <a:lvl2pPr algn="ctr">
              <a:defRPr lang="en-US" sz="2400" b="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n-ea"/>
                <a:cs typeface="+mn-cs"/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marL="0" lvl="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Slide Number Placeholder 7"/>
          <p:cNvSpPr txBox="1">
            <a:spLocks/>
          </p:cNvSpPr>
          <p:nvPr userDrawn="1"/>
        </p:nvSpPr>
        <p:spPr>
          <a:xfrm>
            <a:off x="7757933" y="4874039"/>
            <a:ext cx="392555" cy="273844"/>
          </a:xfrm>
          <a:prstGeom prst="rect">
            <a:avLst/>
          </a:prstGeom>
        </p:spPr>
        <p:txBody>
          <a:bodyPr vert="horz" wrap="none" lIns="68580" tIns="34290" rIns="68580" bIns="3429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997E989-D798-4C62-8E93-3D2D613C2488}" type="slidenum">
              <a:rPr lang="en-US" sz="900" smtClean="0">
                <a:solidFill>
                  <a:srgbClr val="FFFFFF"/>
                </a:solidFill>
              </a:rPr>
              <a:pPr/>
              <a:t>‹Nº›</a:t>
            </a:fld>
            <a:endParaRPr lang="en-US" sz="9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9180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AE90E16-AEC5-4F82-85B0-DDEA26AA93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45528" y="0"/>
            <a:ext cx="4098472" cy="51435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D40C7A-92CE-46D6-B056-C75D73663328}"/>
              </a:ext>
            </a:extLst>
          </p:cNvPr>
          <p:cNvSpPr/>
          <p:nvPr userDrawn="1"/>
        </p:nvSpPr>
        <p:spPr>
          <a:xfrm>
            <a:off x="457200" y="293915"/>
            <a:ext cx="5306786" cy="4408713"/>
          </a:xfrm>
          <a:prstGeom prst="rect">
            <a:avLst/>
          </a:prstGeom>
          <a:noFill/>
          <a:ln w="127000">
            <a:solidFill>
              <a:srgbClr val="2F33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A1A2116-206B-49CD-9ECC-078E4F72904C}"/>
              </a:ext>
            </a:extLst>
          </p:cNvPr>
          <p:cNvSpPr/>
          <p:nvPr userDrawn="1"/>
        </p:nvSpPr>
        <p:spPr>
          <a:xfrm>
            <a:off x="734785" y="885910"/>
            <a:ext cx="4588328" cy="4069811"/>
          </a:xfrm>
          <a:prstGeom prst="rect">
            <a:avLst/>
          </a:prstGeom>
          <a:gradFill>
            <a:gsLst>
              <a:gs pos="0">
                <a:srgbClr val="038B30">
                  <a:alpha val="70000"/>
                </a:srgbClr>
              </a:gs>
              <a:gs pos="100000">
                <a:srgbClr val="C0F400">
                  <a:alpha val="70000"/>
                </a:srgbClr>
              </a:gs>
              <a:gs pos="50000">
                <a:srgbClr val="05EE55">
                  <a:alpha val="70000"/>
                </a:srgb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rgbClr val="FFFFFF"/>
                </a:solidFill>
              </a:rPr>
              <a:t>2</a:t>
            </a: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  <a:p>
            <a:pPr algn="ctr"/>
            <a:r>
              <a:rPr lang="en-US" sz="1350" dirty="0">
                <a:solidFill>
                  <a:srgbClr val="FFFFFF"/>
                </a:solidFill>
              </a:rPr>
              <a:t>+</a:t>
            </a:r>
          </a:p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69E75A6-06C5-49D0-9164-3098CE0E53D8}"/>
              </a:ext>
            </a:extLst>
          </p:cNvPr>
          <p:cNvSpPr/>
          <p:nvPr userDrawn="1"/>
        </p:nvSpPr>
        <p:spPr>
          <a:xfrm>
            <a:off x="718457" y="491600"/>
            <a:ext cx="4327071" cy="4276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0F519-65FC-434F-8F2F-F778A20A8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8" y="1110343"/>
            <a:ext cx="3853543" cy="440907"/>
          </a:xfrm>
        </p:spPr>
        <p:txBody>
          <a:bodyPr anchor="b"/>
          <a:lstStyle>
            <a:lvl1pPr>
              <a:defRPr sz="2400" b="1">
                <a:solidFill>
                  <a:srgbClr val="2F3342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1E2B8D-1C12-403F-BE59-ECC565466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18458" y="1910139"/>
            <a:ext cx="3853543" cy="25475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200">
                <a:solidFill>
                  <a:srgbClr val="2F3342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D9EF0584-D46D-4C21-99D2-074ADF23E018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34786" y="1571661"/>
            <a:ext cx="3718575" cy="273844"/>
          </a:xfrm>
        </p:spPr>
        <p:txBody>
          <a:bodyPr>
            <a:noAutofit/>
          </a:bodyPr>
          <a:lstStyle>
            <a:lvl1pPr marL="0" indent="0">
              <a:buNone/>
              <a:defRPr sz="1500" spc="450">
                <a:solidFill>
                  <a:srgbClr val="2F3342"/>
                </a:solidFill>
                <a:latin typeface="+mj-lt"/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AFC205-B079-430E-B82F-CBF6F56DE09D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82B84E2-AAE4-4BC1-8C01-AF4ABADD6ED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C2E478F-E849-4A8C-AF1F-CBCC78A7CBFA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0792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hone with Capyi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47D0000-7C67-41EE-B43F-AE22457B36AB}"/>
              </a:ext>
            </a:extLst>
          </p:cNvPr>
          <p:cNvSpPr/>
          <p:nvPr userDrawn="1"/>
        </p:nvSpPr>
        <p:spPr>
          <a:xfrm>
            <a:off x="0" y="1303020"/>
            <a:ext cx="3785616" cy="384048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3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2466C2-B08E-47AF-9DA7-104243999B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1" y="557151"/>
            <a:ext cx="2424081" cy="425198"/>
          </a:xfrm>
        </p:spPr>
        <p:txBody>
          <a:bodyPr lIns="36000" tIns="0" rIns="0" bIns="0"/>
          <a:lstStyle/>
          <a:p>
            <a:r>
              <a:rPr lang="en-US" dirty="0"/>
              <a:t>Title Here</a:t>
            </a:r>
            <a:endParaRPr lang="ru-RU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A31567-B240-40D5-82F7-A7DBFE5DDB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99049" y="4357967"/>
            <a:ext cx="810000" cy="175500"/>
          </a:xfrm>
          <a:prstGeom prst="rect">
            <a:avLst/>
          </a:prstGeom>
        </p:spPr>
        <p:txBody>
          <a:bodyPr/>
          <a:lstStyle/>
          <a:p>
            <a:fld id="{D8FBFFEB-7D66-4958-8CB8-D2B18C6A5A9B}" type="datetime1">
              <a:rPr lang="en-US" smtClean="0">
                <a:solidFill>
                  <a:prstClr val="black"/>
                </a:solidFill>
              </a:rPr>
              <a:pPr/>
              <a:t>2/20/2020</a:t>
            </a:fld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CFCD12-4263-4A80-B68E-F72622E6A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41E74F-5D68-44E6-AE69-70A1A935E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352E-9B9F-4EDC-8769-7FA3D3F814C7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ru-RU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3919B118-F379-4011-B1CF-E685CC09FA38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588690" y="2267135"/>
            <a:ext cx="2817949" cy="251189"/>
          </a:xfrm>
        </p:spPr>
        <p:txBody>
          <a:bodyPr lIns="36000" tIns="0" rIns="0" bIns="0" anchor="b">
            <a:norm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CF59DFEB-5DA9-4E64-84A0-3FAA808064B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588690" y="2542786"/>
            <a:ext cx="2817949" cy="522028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F842B3BB-CE92-4AEA-A2FF-5EEC732A4EF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588690" y="1779824"/>
            <a:ext cx="459486" cy="4183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675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33" name="Text Placeholder 2">
            <a:extLst>
              <a:ext uri="{FF2B5EF4-FFF2-40B4-BE49-F238E27FC236}">
                <a16:creationId xmlns:a16="http://schemas.microsoft.com/office/drawing/2014/main" id="{68514664-8AD0-4DF7-8C6F-12FFA6BEA7B2}"/>
              </a:ext>
            </a:extLst>
          </p:cNvPr>
          <p:cNvSpPr>
            <a:spLocks noGrp="1"/>
          </p:cNvSpPr>
          <p:nvPr>
            <p:ph type="body" idx="24"/>
          </p:nvPr>
        </p:nvSpPr>
        <p:spPr>
          <a:xfrm>
            <a:off x="3072843" y="650383"/>
            <a:ext cx="4274479" cy="881225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350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B535E35-8075-4558-BA3A-C9DFB4FCA5B8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30255" y="1708021"/>
            <a:ext cx="1522476" cy="2649947"/>
          </a:xfrm>
        </p:spPr>
        <p:txBody>
          <a:bodyPr anchor="ctr" anchorCtr="0"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9E1A0053-EF84-446F-850C-6AC8FF9CCEDF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588690" y="3753234"/>
            <a:ext cx="2817949" cy="251189"/>
          </a:xfrm>
        </p:spPr>
        <p:txBody>
          <a:bodyPr lIns="36000" tIns="0" rIns="0" bIns="0" anchor="b">
            <a:norm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Edit text</a:t>
            </a:r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1534A936-14F3-4AEF-8CAD-03D91D568FE0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4588690" y="4028885"/>
            <a:ext cx="2817950" cy="405000"/>
          </a:xfrm>
        </p:spPr>
        <p:txBody>
          <a:bodyPr lIns="36000" tIns="0" rIns="0" bIns="0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15">
            <a:extLst>
              <a:ext uri="{FF2B5EF4-FFF2-40B4-BE49-F238E27FC236}">
                <a16:creationId xmlns:a16="http://schemas.microsoft.com/office/drawing/2014/main" id="{A88BEF2F-BB04-4330-BC4B-2912B69653B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588690" y="3265922"/>
            <a:ext cx="459486" cy="418338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675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48D7F0F9-4118-4257-9D45-A5772C2110D7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7897455" y="557150"/>
            <a:ext cx="589788" cy="390906"/>
          </a:xfrm>
          <a:ln w="6350">
            <a:solidFill>
              <a:schemeClr val="accent5">
                <a:alpha val="50000"/>
              </a:schemeClr>
            </a:solidFill>
          </a:ln>
        </p:spPr>
        <p:txBody>
          <a:bodyPr anchor="ctr" anchorCtr="0">
            <a:noAutofit/>
          </a:bodyPr>
          <a:lstStyle>
            <a:lvl1pPr marL="0" indent="0" algn="ctr">
              <a:buNone/>
              <a:defRPr sz="750"/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830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 Grid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F2D66-B264-4D7C-814F-A8F0575B7C2E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09B8E-E3FF-48B0-AE11-1D123D34371D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058DB212-BFA2-403F-85EF-DFD3FF6D973A}" type="slidenum">
              <a:rPr lang="en-ZA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13FCE36B-BAA2-42E5-8BAF-73725A60855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 flipH="1">
            <a:off x="405000" y="367256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60194B38-D5EB-4E6D-B645-ACAD7884DBEC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 flipH="1">
            <a:off x="2083500" y="367256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CF1ECCC-1CDA-4704-931C-44856CD73A1C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 flipH="1">
            <a:off x="3762000" y="367256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23" name="Picture Placeholder 17">
            <a:extLst>
              <a:ext uri="{FF2B5EF4-FFF2-40B4-BE49-F238E27FC236}">
                <a16:creationId xmlns:a16="http://schemas.microsoft.com/office/drawing/2014/main" id="{77657464-B880-4475-B938-A52717FD55D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 flipH="1">
            <a:off x="5440500" y="367256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BC1CEC01-89BF-4175-8272-31CE9D920476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 flipH="1">
            <a:off x="7119000" y="367256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E77FA6E5-55F2-4560-8FE1-BE530710E4D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5000" y="1987256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3528C08E-7D0D-4AFB-B0E6-D4A343F5416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083500" y="1987256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82623F1A-A25F-40E8-8677-0800DF89A58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762000" y="1987256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73B9C81D-090D-488C-8373-C7DAE4EB8E7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440500" y="1987256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5E58E802-03DE-459C-8F94-F5F0839F244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119000" y="1987256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635D0261-C0A7-4103-BE60-C605E1F6C368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 flipH="1">
            <a:off x="405000" y="2424341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02E4867-120B-4B0B-9D4E-BD8255BA9937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 flipH="1">
            <a:off x="2083500" y="2424341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1F469D12-16FD-41F1-AC20-79B7EF0777F8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 flipH="1">
            <a:off x="3762000" y="2424341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5744C71D-7AA2-4292-A5C0-4CDAA24619FF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 flipH="1">
            <a:off x="5440500" y="2424341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68077812-195E-4C18-B06B-6A1125D9DE79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 flipH="1">
            <a:off x="7119000" y="2424341"/>
            <a:ext cx="1620000" cy="1620000"/>
          </a:xfrm>
          <a:solidFill>
            <a:schemeClr val="tx1">
              <a:lumMod val="75000"/>
              <a:lumOff val="25000"/>
            </a:schemeClr>
          </a:solidFill>
          <a:effectLst>
            <a:innerShdw blurRad="25400" dist="12700" dir="13500000">
              <a:prstClr val="black">
                <a:alpha val="16000"/>
              </a:prstClr>
            </a:innerShdw>
          </a:effectLst>
        </p:spPr>
        <p:txBody>
          <a:bodyPr lIns="180000" rIns="180000" anchor="ctr"/>
          <a:lstStyle>
            <a:lvl1pPr marL="0" indent="0" algn="ctr">
              <a:buNone/>
              <a:defRPr sz="825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Photo or Drag &amp; Drop your Photo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49712DCF-C937-42B8-AE87-D46105B119F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5000" y="4044341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221C3BCE-24E5-4F81-9978-069AC99149B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83500" y="4044341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77098CC4-798D-4781-A978-4293479EEB1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762000" y="4044341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108A2BC4-D5BD-4BA3-8576-84538244D30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440500" y="4044341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4ED042C7-87E5-41F8-8599-6B733A287B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119000" y="4044341"/>
            <a:ext cx="1620000" cy="371475"/>
          </a:xfrm>
          <a:solidFill>
            <a:schemeClr val="bg1"/>
          </a:solidFill>
        </p:spPr>
        <p:txBody>
          <a:bodyPr anchor="ctr"/>
          <a:lstStyle>
            <a:lvl1pPr marL="0" indent="0" algn="ctr">
              <a:buNone/>
              <a:defRPr sz="1200" b="1" i="1"/>
            </a:lvl1pPr>
            <a:lvl2pPr marL="197644" indent="0" algn="ctr">
              <a:buNone/>
              <a:defRPr/>
            </a:lvl2pPr>
            <a:lvl3pPr marL="402431" indent="0" algn="ctr">
              <a:buNone/>
              <a:defRPr/>
            </a:lvl3pPr>
            <a:lvl4pPr marL="608410" indent="0" algn="ctr">
              <a:buNone/>
              <a:defRPr/>
            </a:lvl4pPr>
            <a:lvl5pPr marL="806054" indent="0" algn="ctr">
              <a:buNone/>
              <a:defRPr/>
            </a:lvl5pPr>
          </a:lstStyle>
          <a:p>
            <a:pPr lvl="0"/>
            <a:r>
              <a:rPr lang="en-US" dirty="0"/>
              <a:t>Photo Caption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16259F-6698-4B2A-AB30-07C302A2C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4728726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20922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70523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701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4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6304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4581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862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3585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8955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8545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2494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81145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2"/>
            <a:ext cx="2057400" cy="32908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2"/>
            <a:ext cx="6019800" cy="329088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95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2065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4861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10834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31443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3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29" Type="http://schemas.openxmlformats.org/officeDocument/2006/relationships/slideLayout" Target="../slideLayouts/slideLayout40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32" Type="http://schemas.openxmlformats.org/officeDocument/2006/relationships/slideLayout" Target="../slideLayouts/slideLayout43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28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31" Type="http://schemas.openxmlformats.org/officeDocument/2006/relationships/slideLayout" Target="../slideLayouts/slideLayout4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slideLayout" Target="../slideLayouts/slideLayout38.xml"/><Relationship Id="rId30" Type="http://schemas.openxmlformats.org/officeDocument/2006/relationships/slideLayout" Target="../slideLayouts/slideLayout4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/>
              <a:pPr/>
              <a:t>20/2/2020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2787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6BF466B-33BA-42AC-AFB2-51FC72C2FA45}"/>
              </a:ext>
            </a:extLst>
          </p:cNvPr>
          <p:cNvSpPr/>
          <p:nvPr userDrawn="1"/>
        </p:nvSpPr>
        <p:spPr>
          <a:xfrm>
            <a:off x="0" y="0"/>
            <a:ext cx="9144000" cy="1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4A5CDF3-277F-457A-90F6-C20C9F0EF716}"/>
              </a:ext>
            </a:extLst>
          </p:cNvPr>
          <p:cNvSpPr/>
          <p:nvPr userDrawn="1"/>
        </p:nvSpPr>
        <p:spPr>
          <a:xfrm rot="5400000">
            <a:off x="-2520553" y="2520553"/>
            <a:ext cx="5143500" cy="1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1509F7B-15BA-44E2-85A9-A5A242FAF0E0}"/>
              </a:ext>
            </a:extLst>
          </p:cNvPr>
          <p:cNvSpPr/>
          <p:nvPr userDrawn="1"/>
        </p:nvSpPr>
        <p:spPr>
          <a:xfrm rot="5400000">
            <a:off x="6108023" y="2107523"/>
            <a:ext cx="5143500" cy="928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D8A2F97-6D60-46FC-A9F8-936208153882}"/>
              </a:ext>
            </a:extLst>
          </p:cNvPr>
          <p:cNvSpPr/>
          <p:nvPr userDrawn="1"/>
        </p:nvSpPr>
        <p:spPr>
          <a:xfrm>
            <a:off x="0" y="5041107"/>
            <a:ext cx="9144000" cy="1023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1" y="324000"/>
            <a:ext cx="7607426" cy="324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1" y="864000"/>
            <a:ext cx="7607426" cy="37794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5731" y="4774420"/>
            <a:ext cx="3086100" cy="170036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725" y="4842272"/>
            <a:ext cx="722096" cy="198248"/>
          </a:xfrm>
          <a:prstGeom prst="rect">
            <a:avLst/>
          </a:prstGeom>
          <a:ln w="3175"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 anchor="ctr"/>
          <a:lstStyle>
            <a:lvl1pPr algn="ctr">
              <a:defRPr sz="10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>
                <a:solidFill>
                  <a:prstClr val="black">
                    <a:lumMod val="75000"/>
                    <a:lumOff val="25000"/>
                  </a:prstClr>
                </a:solidFill>
              </a:rPr>
              <a:t>page </a:t>
            </a:r>
            <a:fld id="{19B51A1E-902D-48AF-9020-955120F399B6}" type="slidenum">
              <a:rPr lang="en-ZA" b="1" i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‹Nº›</a:t>
            </a:fld>
            <a:endParaRPr lang="en-ZA" b="1" i="1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B127E-AB96-49E0-8307-05174D7A6231}"/>
              </a:ext>
            </a:extLst>
          </p:cNvPr>
          <p:cNvSpPr txBox="1"/>
          <p:nvPr userDrawn="1"/>
        </p:nvSpPr>
        <p:spPr>
          <a:xfrm>
            <a:off x="8275606" y="4495500"/>
            <a:ext cx="808333" cy="2821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050"/>
              </a:lnSpc>
            </a:pPr>
            <a:r>
              <a:rPr lang="en-ZA" sz="1800" b="1" spc="-113" dirty="0">
                <a:solidFill>
                  <a:srgbClr val="31B0C1"/>
                </a:solidFill>
              </a:rPr>
              <a:t>Contoso</a:t>
            </a:r>
            <a:br>
              <a:rPr lang="en-ZA" sz="1800" b="1" spc="-113" dirty="0">
                <a:solidFill>
                  <a:prstClr val="black">
                    <a:lumMod val="50000"/>
                    <a:lumOff val="50000"/>
                  </a:prstClr>
                </a:solidFill>
              </a:rPr>
            </a:br>
            <a:r>
              <a:rPr lang="en-ZA" sz="750" dirty="0">
                <a:solidFill>
                  <a:prstClr val="black">
                    <a:lumMod val="50000"/>
                    <a:lumOff val="50000"/>
                  </a:prstClr>
                </a:solidFill>
              </a:rPr>
              <a:t>Pharmaceuticals</a:t>
            </a:r>
          </a:p>
        </p:txBody>
      </p:sp>
    </p:spTree>
    <p:extLst>
      <p:ext uri="{BB962C8B-B14F-4D97-AF65-F5344CB8AC3E}">
        <p14:creationId xmlns:p14="http://schemas.microsoft.com/office/powerpoint/2010/main" val="2388605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  <p:sldLayoutId id="2147483686" r:id="rId25"/>
    <p:sldLayoutId id="2147483687" r:id="rId26"/>
    <p:sldLayoutId id="2147483688" r:id="rId27"/>
    <p:sldLayoutId id="2147483689" r:id="rId28"/>
    <p:sldLayoutId id="2147483690" r:id="rId29"/>
    <p:sldLayoutId id="2147483691" r:id="rId30"/>
    <p:sldLayoutId id="2147483692" r:id="rId31"/>
    <p:sldLayoutId id="2147483693" r:id="rId3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 spc="-113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00025" indent="-200025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07194" indent="-207169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07219" indent="-20002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07244" indent="-20002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07269" indent="-200025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3A561-27D8-44BE-8FFC-791FE1EBCE00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20/2/2020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A3E23-400A-44F3-970A-0C2792412F1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25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4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chart" Target="../charts/chart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5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7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jpe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5.png"/><Relationship Id="rId9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2.jpeg"/><Relationship Id="rId7" Type="http://schemas.openxmlformats.org/officeDocument/2006/relationships/diagramData" Target="../diagrams/data4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11" Type="http://schemas.microsoft.com/office/2007/relationships/diagramDrawing" Target="../diagrams/drawing4.xml"/><Relationship Id="rId5" Type="http://schemas.openxmlformats.org/officeDocument/2006/relationships/image" Target="../media/image9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5.png"/><Relationship Id="rId7" Type="http://schemas.openxmlformats.org/officeDocument/2006/relationships/image" Target="../media/image2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5.png"/><Relationship Id="rId7" Type="http://schemas.openxmlformats.org/officeDocument/2006/relationships/diagramLayout" Target="../diagrams/layout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5.xml"/><Relationship Id="rId6" Type="http://schemas.openxmlformats.org/officeDocument/2006/relationships/diagramData" Target="../diagrams/data5.xml"/><Relationship Id="rId5" Type="http://schemas.openxmlformats.org/officeDocument/2006/relationships/image" Target="../media/image12.jpeg"/><Relationship Id="rId10" Type="http://schemas.microsoft.com/office/2007/relationships/diagramDrawing" Target="../diagrams/drawing5.xml"/><Relationship Id="rId4" Type="http://schemas.openxmlformats.org/officeDocument/2006/relationships/image" Target="../media/image9.png"/><Relationship Id="rId9" Type="http://schemas.openxmlformats.org/officeDocument/2006/relationships/diagramColors" Target="../diagrams/colors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5" Type="http://schemas.openxmlformats.org/officeDocument/2006/relationships/image" Target="../media/image12.jpeg"/><Relationship Id="rId4" Type="http://schemas.openxmlformats.org/officeDocument/2006/relationships/image" Target="../media/image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6.xml"/><Relationship Id="rId3" Type="http://schemas.openxmlformats.org/officeDocument/2006/relationships/image" Target="../media/image12.jpeg"/><Relationship Id="rId7" Type="http://schemas.openxmlformats.org/officeDocument/2006/relationships/diagramLayout" Target="../diagrams/layout6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6.xml"/><Relationship Id="rId5" Type="http://schemas.openxmlformats.org/officeDocument/2006/relationships/image" Target="../media/image10.png"/><Relationship Id="rId10" Type="http://schemas.microsoft.com/office/2007/relationships/diagramDrawing" Target="../diagrams/drawing6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chart" Target="../charts/chart1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0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2.jpeg"/><Relationship Id="rId7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8.png"/><Relationship Id="rId7" Type="http://schemas.openxmlformats.org/officeDocument/2006/relationships/image" Target="../media/image3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1.xml"/><Relationship Id="rId12" Type="http://schemas.openxmlformats.org/officeDocument/2006/relationships/diagramLayout" Target="../diagrams/layout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5.xml"/><Relationship Id="rId6" Type="http://schemas.openxmlformats.org/officeDocument/2006/relationships/diagramLayout" Target="../diagrams/layout1.xml"/><Relationship Id="rId11" Type="http://schemas.openxmlformats.org/officeDocument/2006/relationships/diagramData" Target="../diagrams/data2.xml"/><Relationship Id="rId5" Type="http://schemas.openxmlformats.org/officeDocument/2006/relationships/diagramData" Target="../diagrams/data1.xml"/><Relationship Id="rId15" Type="http://schemas.microsoft.com/office/2007/relationships/diagramDrawing" Target="../diagrams/drawing2.xml"/><Relationship Id="rId10" Type="http://schemas.openxmlformats.org/officeDocument/2006/relationships/image" Target="../media/image7.png"/><Relationship Id="rId4" Type="http://schemas.openxmlformats.org/officeDocument/2006/relationships/image" Target="../media/image5.png"/><Relationship Id="rId9" Type="http://schemas.microsoft.com/office/2007/relationships/diagramDrawing" Target="../diagrams/drawing1.xml"/><Relationship Id="rId14" Type="http://schemas.openxmlformats.org/officeDocument/2006/relationships/diagramColors" Target="../diagrams/colors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12.jpeg"/><Relationship Id="rId7" Type="http://schemas.openxmlformats.org/officeDocument/2006/relationships/diagramLayout" Target="../diagrams/layou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image" Target="../media/image7.png"/><Relationship Id="rId10" Type="http://schemas.microsoft.com/office/2007/relationships/diagramDrawing" Target="../diagrams/drawing3.xml"/><Relationship Id="rId4" Type="http://schemas.openxmlformats.org/officeDocument/2006/relationships/image" Target="../media/image5.png"/><Relationship Id="rId9" Type="http://schemas.openxmlformats.org/officeDocument/2006/relationships/diagramColors" Target="../diagrams/colors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3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2.jpeg"/><Relationship Id="rId7" Type="http://schemas.openxmlformats.org/officeDocument/2006/relationships/image" Target="../media/image18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10 Imagen">
            <a:extLst>
              <a:ext uri="{FF2B5EF4-FFF2-40B4-BE49-F238E27FC236}">
                <a16:creationId xmlns:a16="http://schemas.microsoft.com/office/drawing/2014/main" id="{E049C767-49A4-4347-B7D0-8904F7D7957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1" t="29423" r="16105" b="9969"/>
          <a:stretch/>
        </p:blipFill>
        <p:spPr>
          <a:xfrm>
            <a:off x="-216533" y="94350"/>
            <a:ext cx="9577065" cy="4954800"/>
          </a:xfrm>
          <a:prstGeom prst="roundRect">
            <a:avLst>
              <a:gd name="adj" fmla="val 5378"/>
            </a:avLst>
          </a:prstGeom>
        </p:spPr>
      </p:pic>
      <p:sp>
        <p:nvSpPr>
          <p:cNvPr id="3" name="Rectángulo 2"/>
          <p:cNvSpPr/>
          <p:nvPr/>
        </p:nvSpPr>
        <p:spPr>
          <a:xfrm>
            <a:off x="-108520" y="-92546"/>
            <a:ext cx="9361040" cy="5328592"/>
          </a:xfrm>
          <a:prstGeom prst="rect">
            <a:avLst/>
          </a:prstGeom>
          <a:solidFill>
            <a:srgbClr val="FFFFFF">
              <a:alpha val="45098"/>
            </a:srgb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Rectangle 25" title="Overlay Graphic">
            <a:extLst>
              <a:ext uri="{FF2B5EF4-FFF2-40B4-BE49-F238E27FC236}">
                <a16:creationId xmlns:a16="http://schemas.microsoft.com/office/drawing/2014/main" id="{817B6E89-6474-4AB4-90D5-2C2FB4120F12}"/>
              </a:ext>
            </a:extLst>
          </p:cNvPr>
          <p:cNvSpPr/>
          <p:nvPr/>
        </p:nvSpPr>
        <p:spPr bwMode="ltGray">
          <a:xfrm>
            <a:off x="4195885" y="94350"/>
            <a:ext cx="4435633" cy="4954800"/>
          </a:xfrm>
          <a:prstGeom prst="rect">
            <a:avLst/>
          </a:prstGeom>
          <a:solidFill>
            <a:srgbClr val="42A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ZA" sz="1350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2BFEB6-F40E-4219-9AA6-8A27C2E8899B}"/>
              </a:ext>
            </a:extLst>
          </p:cNvPr>
          <p:cNvSpPr>
            <a:spLocks noGrp="1"/>
          </p:cNvSpPr>
          <p:nvPr>
            <p:ph type="ctrTitle"/>
          </p:nvPr>
        </p:nvSpPr>
        <p:spPr bwMode="black">
          <a:xfrm>
            <a:off x="4195885" y="1347891"/>
            <a:ext cx="4191676" cy="1872310"/>
          </a:xfrm>
        </p:spPr>
        <p:txBody>
          <a:bodyPr/>
          <a:lstStyle/>
          <a:p>
            <a:r>
              <a:rPr lang="en-US" sz="3200" b="1" dirty="0"/>
              <a:t>Argentine </a:t>
            </a:r>
            <a:br>
              <a:rPr lang="en-US" sz="3200" b="1" dirty="0"/>
            </a:br>
            <a:r>
              <a:rPr lang="en-US" sz="3200" b="1" dirty="0"/>
              <a:t>Agricultural Sector</a:t>
            </a:r>
            <a:br>
              <a:rPr lang="en-US" sz="2800" b="1" dirty="0"/>
            </a:br>
            <a:r>
              <a:rPr lang="en-US" sz="3200" dirty="0">
                <a:solidFill>
                  <a:schemeClr val="tx1"/>
                </a:solidFill>
              </a:rPr>
              <a:t>Impact of new policies </a:t>
            </a:r>
            <a:br>
              <a:rPr lang="en-US" sz="3200" dirty="0">
                <a:solidFill>
                  <a:schemeClr val="tx1"/>
                </a:solidFill>
              </a:rPr>
            </a:b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Subtitle 4">
            <a:extLst>
              <a:ext uri="{FF2B5EF4-FFF2-40B4-BE49-F238E27FC236}">
                <a16:creationId xmlns:a16="http://schemas.microsoft.com/office/drawing/2014/main" id="{B39A2B74-3287-4C03-80AF-662CC92EF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47648" y="3313649"/>
            <a:ext cx="3846971" cy="1368580"/>
          </a:xfrm>
          <a:effectLst/>
        </p:spPr>
        <p:txBody>
          <a:bodyPr wrap="square" lIns="0" tIns="0" rIns="0" bIns="0" rtlCol="0">
            <a:spAutoFit/>
          </a:bodyPr>
          <a:lstStyle/>
          <a:p>
            <a:pPr>
              <a:tabLst>
                <a:tab pos="260747" algn="l"/>
              </a:tabLst>
            </a:pPr>
            <a:r>
              <a:rPr lang="en-US" sz="2400" dirty="0">
                <a:solidFill>
                  <a:prstClr val="white"/>
                </a:solidFill>
                <a:latin typeface="Segoe UI Light"/>
              </a:rPr>
              <a:t>Agustín Tejeda Rodriguez</a:t>
            </a:r>
          </a:p>
          <a:p>
            <a:pPr>
              <a:tabLst>
                <a:tab pos="260747" algn="l"/>
              </a:tabLst>
            </a:pPr>
            <a:r>
              <a:rPr lang="en-US" sz="2400" dirty="0">
                <a:solidFill>
                  <a:prstClr val="white"/>
                </a:solidFill>
                <a:latin typeface="Segoe UI Light"/>
              </a:rPr>
              <a:t>Chief Economist</a:t>
            </a:r>
          </a:p>
          <a:p>
            <a:pPr>
              <a:tabLst>
                <a:tab pos="260747" algn="l"/>
              </a:tabLst>
            </a:pPr>
            <a:r>
              <a:rPr lang="en-US" dirty="0">
                <a:solidFill>
                  <a:prstClr val="white"/>
                </a:solidFill>
                <a:latin typeface="Segoe UI Light"/>
              </a:rPr>
              <a:t>Buenos Aires Grains Exchange, Argentina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D0DDBF5-374A-4F96-86A8-40B83B8A092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76" t="35639" r="79924" b="50228"/>
          <a:stretch/>
        </p:blipFill>
        <p:spPr>
          <a:xfrm>
            <a:off x="4211170" y="250970"/>
            <a:ext cx="1975966" cy="83075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05519CA-1B63-4D20-B33D-69CEFF3C925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167" y="3848077"/>
            <a:ext cx="595881" cy="5958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305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adroTexto 41">
            <a:extLst>
              <a:ext uri="{FF2B5EF4-FFF2-40B4-BE49-F238E27FC236}">
                <a16:creationId xmlns:a16="http://schemas.microsoft.com/office/drawing/2014/main" id="{FCB82786-397E-4AC3-8B1B-D4724B74DAC0}"/>
              </a:ext>
            </a:extLst>
          </p:cNvPr>
          <p:cNvSpPr txBox="1"/>
          <p:nvPr/>
        </p:nvSpPr>
        <p:spPr>
          <a:xfrm>
            <a:off x="7345397" y="1448967"/>
            <a:ext cx="1585138" cy="3096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422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Export Duties Over Time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0EC43B3-B26C-4845-8E5F-166D530B063D}"/>
              </a:ext>
            </a:extLst>
          </p:cNvPr>
          <p:cNvSpPr txBox="1"/>
          <p:nvPr/>
        </p:nvSpPr>
        <p:spPr>
          <a:xfrm>
            <a:off x="854603" y="972455"/>
            <a:ext cx="4848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>
                <a:solidFill>
                  <a:schemeClr val="accent1"/>
                </a:solidFill>
                <a:latin typeface="Corbel" panose="020B0503020204020204" pitchFamily="34" charset="0"/>
              </a:defRPr>
            </a:lvl1pPr>
          </a:lstStyle>
          <a:p>
            <a:r>
              <a:rPr lang="es-MX" dirty="0"/>
              <a:t>RECENT CHANGE: BACK TO SEP 2018</a:t>
            </a:r>
          </a:p>
        </p:txBody>
      </p:sp>
      <p:graphicFrame>
        <p:nvGraphicFramePr>
          <p:cNvPr id="22" name="Gráfico 21">
            <a:extLst>
              <a:ext uri="{FF2B5EF4-FFF2-40B4-BE49-F238E27FC236}">
                <a16:creationId xmlns:a16="http://schemas.microsoft.com/office/drawing/2014/main" id="{79226189-4166-4931-A26C-366FDCAB2A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8841660"/>
              </p:ext>
            </p:extLst>
          </p:nvPr>
        </p:nvGraphicFramePr>
        <p:xfrm>
          <a:off x="73551" y="1647193"/>
          <a:ext cx="7488832" cy="3474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2" name="CuadroTexto 31">
            <a:extLst>
              <a:ext uri="{FF2B5EF4-FFF2-40B4-BE49-F238E27FC236}">
                <a16:creationId xmlns:a16="http://schemas.microsoft.com/office/drawing/2014/main" id="{1BF6D0B4-CD4A-4E57-93E1-8862D12AD1CB}"/>
              </a:ext>
            </a:extLst>
          </p:cNvPr>
          <p:cNvSpPr txBox="1"/>
          <p:nvPr/>
        </p:nvSpPr>
        <p:spPr>
          <a:xfrm>
            <a:off x="5717034" y="1020559"/>
            <a:ext cx="1877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Res. 793/Sep. 2018 </a:t>
            </a:r>
            <a:endParaRPr lang="es-AR" sz="1600" dirty="0"/>
          </a:p>
        </p:txBody>
      </p: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8A3B4B08-188A-42F2-8C51-580929FE6315}"/>
              </a:ext>
            </a:extLst>
          </p:cNvPr>
          <p:cNvCxnSpPr>
            <a:cxnSpLocks/>
          </p:cNvCxnSpPr>
          <p:nvPr/>
        </p:nvCxnSpPr>
        <p:spPr>
          <a:xfrm flipV="1">
            <a:off x="7417406" y="1817822"/>
            <a:ext cx="358907" cy="37192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CuadroTexto 33">
            <a:extLst>
              <a:ext uri="{FF2B5EF4-FFF2-40B4-BE49-F238E27FC236}">
                <a16:creationId xmlns:a16="http://schemas.microsoft.com/office/drawing/2014/main" id="{4BD7205D-72D8-4A77-96E0-278EED463B1A}"/>
              </a:ext>
            </a:extLst>
          </p:cNvPr>
          <p:cNvSpPr txBox="1"/>
          <p:nvPr/>
        </p:nvSpPr>
        <p:spPr>
          <a:xfrm>
            <a:off x="7274380" y="1434983"/>
            <a:ext cx="187718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/>
              <a:t>Res. 37/Dec. 2019 </a:t>
            </a:r>
          </a:p>
        </p:txBody>
      </p:sp>
      <p:cxnSp>
        <p:nvCxnSpPr>
          <p:cNvPr id="35" name="Conector recto 34">
            <a:extLst>
              <a:ext uri="{FF2B5EF4-FFF2-40B4-BE49-F238E27FC236}">
                <a16:creationId xmlns:a16="http://schemas.microsoft.com/office/drawing/2014/main" id="{A789E126-F60F-4A77-AF16-9D9E5B42B643}"/>
              </a:ext>
            </a:extLst>
          </p:cNvPr>
          <p:cNvCxnSpPr/>
          <p:nvPr/>
        </p:nvCxnSpPr>
        <p:spPr>
          <a:xfrm>
            <a:off x="6545750" y="2313307"/>
            <a:ext cx="944624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C55B04E3-10EA-49E9-89F3-F3E3456377D6}"/>
              </a:ext>
            </a:extLst>
          </p:cNvPr>
          <p:cNvCxnSpPr/>
          <p:nvPr/>
        </p:nvCxnSpPr>
        <p:spPr>
          <a:xfrm>
            <a:off x="6564097" y="3105395"/>
            <a:ext cx="944624" cy="0"/>
          </a:xfrm>
          <a:prstGeom prst="line">
            <a:avLst/>
          </a:prstGeom>
          <a:ln w="254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uadroTexto 36">
            <a:extLst>
              <a:ext uri="{FF2B5EF4-FFF2-40B4-BE49-F238E27FC236}">
                <a16:creationId xmlns:a16="http://schemas.microsoft.com/office/drawing/2014/main" id="{CD78C431-F994-499E-A7D1-53B5AF80F0C2}"/>
              </a:ext>
            </a:extLst>
          </p:cNvPr>
          <p:cNvSpPr txBox="1"/>
          <p:nvPr/>
        </p:nvSpPr>
        <p:spPr>
          <a:xfrm>
            <a:off x="7512940" y="2448122"/>
            <a:ext cx="1261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i="1" dirty="0"/>
              <a:t>Emergency Law 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5618480F-1443-4172-9B8F-B0808821ACE9}"/>
              </a:ext>
            </a:extLst>
          </p:cNvPr>
          <p:cNvSpPr txBox="1"/>
          <p:nvPr/>
        </p:nvSpPr>
        <p:spPr>
          <a:xfrm>
            <a:off x="6615386" y="1449555"/>
            <a:ext cx="730011" cy="3096000"/>
          </a:xfrm>
          <a:prstGeom prst="rect">
            <a:avLst/>
          </a:prstGeom>
          <a:solidFill>
            <a:schemeClr val="tx2">
              <a:lumMod val="40000"/>
              <a:lumOff val="6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0779A001-E121-4A68-B2E8-5069D303AF92}"/>
              </a:ext>
            </a:extLst>
          </p:cNvPr>
          <p:cNvSpPr txBox="1"/>
          <p:nvPr/>
        </p:nvSpPr>
        <p:spPr>
          <a:xfrm>
            <a:off x="476363" y="1449555"/>
            <a:ext cx="4569171" cy="3096000"/>
          </a:xfrm>
          <a:prstGeom prst="rect">
            <a:avLst/>
          </a:prstGeom>
          <a:solidFill>
            <a:schemeClr val="bg2">
              <a:lumMod val="90000"/>
              <a:alpha val="30000"/>
            </a:schemeClr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7403B60-1D23-40E9-A933-CB50044AAC29}"/>
              </a:ext>
            </a:extLst>
          </p:cNvPr>
          <p:cNvSpPr txBox="1"/>
          <p:nvPr/>
        </p:nvSpPr>
        <p:spPr>
          <a:xfrm>
            <a:off x="5042104" y="1449555"/>
            <a:ext cx="1579105" cy="3096000"/>
          </a:xfrm>
          <a:prstGeom prst="rect">
            <a:avLst/>
          </a:prstGeom>
          <a:solidFill>
            <a:schemeClr val="accent1">
              <a:lumMod val="40000"/>
              <a:lumOff val="60000"/>
              <a:alpha val="3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D089D097-E3E3-4C30-B4EF-7886BF5C0189}"/>
              </a:ext>
            </a:extLst>
          </p:cNvPr>
          <p:cNvCxnSpPr>
            <a:cxnSpLocks/>
            <a:endCxn id="32" idx="2"/>
          </p:cNvCxnSpPr>
          <p:nvPr/>
        </p:nvCxnSpPr>
        <p:spPr>
          <a:xfrm flipH="1" flipV="1">
            <a:off x="6655626" y="1359113"/>
            <a:ext cx="6656" cy="7381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704D2127-3588-43E0-885F-FCB29FDF5B62}"/>
              </a:ext>
            </a:extLst>
          </p:cNvPr>
          <p:cNvSpPr txBox="1"/>
          <p:nvPr/>
        </p:nvSpPr>
        <p:spPr>
          <a:xfrm>
            <a:off x="1404892" y="3789531"/>
            <a:ext cx="28070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N. Kirchner – C. Fernández</a:t>
            </a:r>
          </a:p>
          <a:p>
            <a:pPr algn="ctr"/>
            <a:r>
              <a:rPr lang="es-MX" b="1" dirty="0"/>
              <a:t>2003-2015</a:t>
            </a:r>
            <a:endParaRPr lang="es-AR" b="1" dirty="0"/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761989C0-993D-4522-B80F-656A85A56CCF}"/>
              </a:ext>
            </a:extLst>
          </p:cNvPr>
          <p:cNvCxnSpPr>
            <a:cxnSpLocks/>
          </p:cNvCxnSpPr>
          <p:nvPr/>
        </p:nvCxnSpPr>
        <p:spPr>
          <a:xfrm>
            <a:off x="5042102" y="3782851"/>
            <a:ext cx="0" cy="540000"/>
          </a:xfrm>
          <a:prstGeom prst="line">
            <a:avLst/>
          </a:prstGeom>
          <a:ln w="381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27">
            <a:extLst>
              <a:ext uri="{FF2B5EF4-FFF2-40B4-BE49-F238E27FC236}">
                <a16:creationId xmlns:a16="http://schemas.microsoft.com/office/drawing/2014/main" id="{ADF25CCE-B6A0-4C2E-AABB-844A7112EE43}"/>
              </a:ext>
            </a:extLst>
          </p:cNvPr>
          <p:cNvCxnSpPr>
            <a:cxnSpLocks/>
          </p:cNvCxnSpPr>
          <p:nvPr/>
        </p:nvCxnSpPr>
        <p:spPr>
          <a:xfrm>
            <a:off x="7346358" y="3789531"/>
            <a:ext cx="0" cy="540000"/>
          </a:xfrm>
          <a:prstGeom prst="line">
            <a:avLst/>
          </a:prstGeom>
          <a:ln w="38100" cmpd="sng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10">
            <a:extLst>
              <a:ext uri="{FF2B5EF4-FFF2-40B4-BE49-F238E27FC236}">
                <a16:creationId xmlns:a16="http://schemas.microsoft.com/office/drawing/2014/main" id="{BE784D6C-776A-46ED-A2B1-B924F8B2E047}"/>
              </a:ext>
            </a:extLst>
          </p:cNvPr>
          <p:cNvSpPr txBox="1"/>
          <p:nvPr/>
        </p:nvSpPr>
        <p:spPr>
          <a:xfrm>
            <a:off x="5186118" y="3782116"/>
            <a:ext cx="206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MX" sz="1800" b="1" dirty="0"/>
              <a:t>Macri</a:t>
            </a:r>
          </a:p>
          <a:p>
            <a:pPr algn="ctr"/>
            <a:r>
              <a:rPr lang="es-MX" sz="1800" b="1" dirty="0"/>
              <a:t>2016-2018 / 2019</a:t>
            </a:r>
            <a:endParaRPr lang="es-AR" sz="1800" b="1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38E6AF2-242D-48F7-B48F-B3152137CDF8}"/>
              </a:ext>
            </a:extLst>
          </p:cNvPr>
          <p:cNvSpPr txBox="1"/>
          <p:nvPr/>
        </p:nvSpPr>
        <p:spPr>
          <a:xfrm>
            <a:off x="6986318" y="3785980"/>
            <a:ext cx="2376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A. Fernández</a:t>
            </a:r>
          </a:p>
          <a:p>
            <a:pPr algn="ctr"/>
            <a:r>
              <a:rPr lang="es-AR" b="1" dirty="0"/>
              <a:t>(2020 – 2024)</a:t>
            </a:r>
          </a:p>
        </p:txBody>
      </p:sp>
    </p:spTree>
    <p:extLst>
      <p:ext uri="{BB962C8B-B14F-4D97-AF65-F5344CB8AC3E}">
        <p14:creationId xmlns:p14="http://schemas.microsoft.com/office/powerpoint/2010/main" val="2013797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2" grpId="0"/>
      <p:bldP spid="34" grpId="0"/>
      <p:bldP spid="37" grpId="0"/>
      <p:bldP spid="38" grpId="0" animBg="1"/>
      <p:bldP spid="39" grpId="0" animBg="1"/>
      <p:bldP spid="41" grpId="0" animBg="1"/>
      <p:bldP spid="29" grpId="0"/>
      <p:bldP spid="30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422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Export Taxes: Impact on Planted Area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CuadroTexto 43">
            <a:extLst>
              <a:ext uri="{FF2B5EF4-FFF2-40B4-BE49-F238E27FC236}">
                <a16:creationId xmlns:a16="http://schemas.microsoft.com/office/drawing/2014/main" id="{10BC33FA-5302-40FA-B7D4-F7EEE8C229AE}"/>
              </a:ext>
            </a:extLst>
          </p:cNvPr>
          <p:cNvSpPr txBox="1"/>
          <p:nvPr/>
        </p:nvSpPr>
        <p:spPr>
          <a:xfrm>
            <a:off x="1686863" y="888551"/>
            <a:ext cx="5404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>
                <a:solidFill>
                  <a:schemeClr val="accent1"/>
                </a:solidFill>
                <a:latin typeface="Corbel" panose="020B0503020204020204" pitchFamily="34" charset="0"/>
              </a:defRPr>
            </a:lvl1pPr>
          </a:lstStyle>
          <a:p>
            <a:r>
              <a:rPr lang="es-MX" dirty="0"/>
              <a:t>EFFECTS: CEREALS VS SOYBEAN</a:t>
            </a:r>
          </a:p>
        </p:txBody>
      </p:sp>
      <p:graphicFrame>
        <p:nvGraphicFramePr>
          <p:cNvPr id="45" name="Gráfico 44">
            <a:extLst>
              <a:ext uri="{FF2B5EF4-FFF2-40B4-BE49-F238E27FC236}">
                <a16:creationId xmlns:a16="http://schemas.microsoft.com/office/drawing/2014/main" id="{E8F5230F-EC01-4B2F-8552-8817EDE5F2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02455258"/>
              </p:ext>
            </p:extLst>
          </p:nvPr>
        </p:nvGraphicFramePr>
        <p:xfrm>
          <a:off x="373397" y="1275606"/>
          <a:ext cx="5440505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6" name="Gráfico 45">
            <a:extLst>
              <a:ext uri="{FF2B5EF4-FFF2-40B4-BE49-F238E27FC236}">
                <a16:creationId xmlns:a16="http://schemas.microsoft.com/office/drawing/2014/main" id="{9A91B144-7469-4978-8B4A-285E9AE0E12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4336126"/>
              </p:ext>
            </p:extLst>
          </p:nvPr>
        </p:nvGraphicFramePr>
        <p:xfrm>
          <a:off x="5868144" y="1303786"/>
          <a:ext cx="3039825" cy="33088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7" name="CuadroTexto 46">
            <a:extLst>
              <a:ext uri="{FF2B5EF4-FFF2-40B4-BE49-F238E27FC236}">
                <a16:creationId xmlns:a16="http://schemas.microsoft.com/office/drawing/2014/main" id="{242CA1AB-CC9D-47BA-86F2-8A9B6A1226DE}"/>
              </a:ext>
            </a:extLst>
          </p:cNvPr>
          <p:cNvSpPr txBox="1"/>
          <p:nvPr/>
        </p:nvSpPr>
        <p:spPr>
          <a:xfrm>
            <a:off x="6265637" y="4169621"/>
            <a:ext cx="1079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solidFill>
                  <a:srgbClr val="4F81BD"/>
                </a:solidFill>
              </a:rPr>
              <a:t>Soybean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0006BA61-BE0E-4DEB-AB49-063A8281DCA1}"/>
              </a:ext>
            </a:extLst>
          </p:cNvPr>
          <p:cNvSpPr txBox="1"/>
          <p:nvPr/>
        </p:nvSpPr>
        <p:spPr>
          <a:xfrm>
            <a:off x="7453280" y="4146264"/>
            <a:ext cx="1079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solidFill>
                  <a:schemeClr val="accent3">
                    <a:lumMod val="75000"/>
                  </a:schemeClr>
                </a:solidFill>
              </a:rPr>
              <a:t>Cereals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833038D-A899-4BC6-A7BB-F7E449AE4DDD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793464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422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Export Taxes: Impact on Exports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1949CD78-8BBF-4B61-BB6F-CF3DF60DB3F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3007225"/>
              </p:ext>
            </p:extLst>
          </p:nvPr>
        </p:nvGraphicFramePr>
        <p:xfrm>
          <a:off x="827584" y="1005913"/>
          <a:ext cx="7488832" cy="4033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D579CC32-9A93-4B48-8799-930C9AE4D820}"/>
              </a:ext>
            </a:extLst>
          </p:cNvPr>
          <p:cNvSpPr txBox="1"/>
          <p:nvPr/>
        </p:nvSpPr>
        <p:spPr>
          <a:xfrm>
            <a:off x="4635557" y="2659796"/>
            <a:ext cx="226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Soybean Complex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F9CDD78-1FD8-4104-9EC6-E430728A2476}"/>
              </a:ext>
            </a:extLst>
          </p:cNvPr>
          <p:cNvSpPr txBox="1"/>
          <p:nvPr/>
        </p:nvSpPr>
        <p:spPr>
          <a:xfrm>
            <a:off x="6876256" y="3173633"/>
            <a:ext cx="771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Corn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01C7AF48-08E9-4856-955F-C1C45B58D974}"/>
              </a:ext>
            </a:extLst>
          </p:cNvPr>
          <p:cNvSpPr txBox="1"/>
          <p:nvPr/>
        </p:nvSpPr>
        <p:spPr>
          <a:xfrm>
            <a:off x="7164288" y="3768255"/>
            <a:ext cx="1083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solidFill>
                  <a:schemeClr val="bg1"/>
                </a:solidFill>
              </a:rPr>
              <a:t>Wheat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8485705-488F-43B4-9638-82E756D14609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INDEC</a:t>
            </a:r>
          </a:p>
        </p:txBody>
      </p:sp>
    </p:spTree>
    <p:extLst>
      <p:ext uri="{BB962C8B-B14F-4D97-AF65-F5344CB8AC3E}">
        <p14:creationId xmlns:p14="http://schemas.microsoft.com/office/powerpoint/2010/main" val="1601529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6"/>
          <p:cNvSpPr/>
          <p:nvPr/>
        </p:nvSpPr>
        <p:spPr>
          <a:xfrm rot="16200000">
            <a:off x="4744787" y="-1486239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3" name="Rounded Rectangle 5"/>
          <p:cNvSpPr/>
          <p:nvPr/>
        </p:nvSpPr>
        <p:spPr>
          <a:xfrm rot="16200000">
            <a:off x="4744786" y="-690280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 dirty="0">
              <a:solidFill>
                <a:prstClr val="white"/>
              </a:solidFill>
            </a:endParaRPr>
          </a:p>
        </p:txBody>
      </p:sp>
      <p:sp>
        <p:nvSpPr>
          <p:cNvPr id="4" name="Rounded Rectangle 6"/>
          <p:cNvSpPr/>
          <p:nvPr/>
        </p:nvSpPr>
        <p:spPr>
          <a:xfrm rot="16200000">
            <a:off x="4744787" y="105681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Rounded Rectangle 7"/>
          <p:cNvSpPr/>
          <p:nvPr/>
        </p:nvSpPr>
        <p:spPr>
          <a:xfrm rot="16200000">
            <a:off x="4744787" y="901642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Oval 14"/>
          <p:cNvSpPr/>
          <p:nvPr/>
        </p:nvSpPr>
        <p:spPr>
          <a:xfrm flipH="1">
            <a:off x="1259632" y="1782097"/>
            <a:ext cx="648072" cy="644394"/>
          </a:xfrm>
          <a:prstGeom prst="ellipse">
            <a:avLst/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78986" y="1076781"/>
            <a:ext cx="5433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Argentine</a:t>
            </a:r>
            <a:r>
              <a:rPr lang="es-AR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Agricultural</a:t>
            </a:r>
            <a:r>
              <a:rPr lang="es-AR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Policies</a:t>
            </a:r>
            <a:endParaRPr lang="es-AR" sz="2400" b="1" dirty="0">
              <a:solidFill>
                <a:schemeClr val="bg1"/>
              </a:solidFill>
              <a:latin typeface="Candara" panose="020E0502030303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378985" y="1872742"/>
            <a:ext cx="5433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Impact on crop season 2019/20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316815" y="2643759"/>
            <a:ext cx="5485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Economic incentives for 2020/21</a:t>
            </a:r>
          </a:p>
        </p:txBody>
      </p:sp>
      <p:sp>
        <p:nvSpPr>
          <p:cNvPr id="17" name="Oval 14"/>
          <p:cNvSpPr/>
          <p:nvPr/>
        </p:nvSpPr>
        <p:spPr>
          <a:xfrm flipH="1">
            <a:off x="1259632" y="987574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8" name="Oval 14"/>
          <p:cNvSpPr/>
          <p:nvPr/>
        </p:nvSpPr>
        <p:spPr>
          <a:xfrm flipH="1">
            <a:off x="1259632" y="2576620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9" name="Oval 14"/>
          <p:cNvSpPr/>
          <p:nvPr/>
        </p:nvSpPr>
        <p:spPr>
          <a:xfrm flipH="1">
            <a:off x="1259632" y="3371142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026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66" y="1106555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henounproject.com/png/1566422-200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1863652"/>
            <a:ext cx="479843" cy="4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12" y="2681536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2378985" y="3478638"/>
            <a:ext cx="543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What to expect for the long-term?</a:t>
            </a:r>
          </a:p>
        </p:txBody>
      </p:sp>
      <p:pic>
        <p:nvPicPr>
          <p:cNvPr id="1032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3428545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ángulo 19"/>
          <p:cNvSpPr/>
          <p:nvPr/>
        </p:nvSpPr>
        <p:spPr>
          <a:xfrm>
            <a:off x="-108520" y="2505169"/>
            <a:ext cx="9361040" cy="2366271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/>
          <p:cNvSpPr/>
          <p:nvPr/>
        </p:nvSpPr>
        <p:spPr>
          <a:xfrm>
            <a:off x="-108520" y="-665950"/>
            <a:ext cx="9361040" cy="2366271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554505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5508104" y="1317076"/>
            <a:ext cx="3173327" cy="3202152"/>
            <a:chOff x="5508103" y="1267377"/>
            <a:chExt cx="2965333" cy="3202152"/>
          </a:xfrm>
        </p:grpSpPr>
        <p:sp>
          <p:nvSpPr>
            <p:cNvPr id="45" name="Rounded Rectangle 10"/>
            <p:cNvSpPr/>
            <p:nvPr/>
          </p:nvSpPr>
          <p:spPr>
            <a:xfrm>
              <a:off x="5508103" y="1267377"/>
              <a:ext cx="2965333" cy="3202152"/>
            </a:xfrm>
            <a:prstGeom prst="roundRect">
              <a:avLst>
                <a:gd name="adj" fmla="val 3968"/>
              </a:avLst>
            </a:prstGeom>
            <a:solidFill>
              <a:srgbClr val="339966">
                <a:alpha val="84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46" name="Rounded Rectangle 16"/>
            <p:cNvSpPr/>
            <p:nvPr/>
          </p:nvSpPr>
          <p:spPr>
            <a:xfrm>
              <a:off x="5645764" y="1428753"/>
              <a:ext cx="103738" cy="2843519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47" name="Half Frame 17"/>
            <p:cNvSpPr/>
            <p:nvPr/>
          </p:nvSpPr>
          <p:spPr>
            <a:xfrm rot="5400000">
              <a:off x="7913377" y="1353928"/>
              <a:ext cx="440796" cy="480198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rgbClr val="339966">
                <a:alpha val="6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422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2019/20 Crop Season: Planted Area </a:t>
            </a:r>
          </a:p>
        </p:txBody>
      </p:sp>
      <p:sp>
        <p:nvSpPr>
          <p:cNvPr id="20" name="Oval 14"/>
          <p:cNvSpPr/>
          <p:nvPr/>
        </p:nvSpPr>
        <p:spPr>
          <a:xfrm flipH="1">
            <a:off x="220481" y="235588"/>
            <a:ext cx="648072" cy="644394"/>
          </a:xfrm>
          <a:prstGeom prst="ellipse">
            <a:avLst/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21" name="Picture 4" descr="https://static.thenounproject.com/png/1566422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95" y="317143"/>
            <a:ext cx="479843" cy="4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ítulo 1">
            <a:extLst>
              <a:ext uri="{FF2B5EF4-FFF2-40B4-BE49-F238E27FC236}">
                <a16:creationId xmlns:a16="http://schemas.microsoft.com/office/drawing/2014/main" id="{5CFA4BCD-93BB-4914-8BBC-D1BFDF0343CD}"/>
              </a:ext>
            </a:extLst>
          </p:cNvPr>
          <p:cNvSpPr txBox="1">
            <a:spLocks/>
          </p:cNvSpPr>
          <p:nvPr/>
        </p:nvSpPr>
        <p:spPr>
          <a:xfrm>
            <a:off x="389420" y="1275606"/>
            <a:ext cx="4536504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AR"/>
            </a:defPPr>
            <a:lvl1pPr algn="ctr"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algn="l"/>
            <a:r>
              <a:rPr lang="es-AR" sz="1800" b="1" dirty="0">
                <a:latin typeface="+mn-lt"/>
              </a:rPr>
              <a:t>2019/20 </a:t>
            </a:r>
            <a:r>
              <a:rPr lang="es-AR" sz="1800" b="1" dirty="0" err="1">
                <a:latin typeface="+mn-lt"/>
              </a:rPr>
              <a:t>Planted</a:t>
            </a:r>
            <a:r>
              <a:rPr lang="es-AR" sz="1800" b="1" dirty="0">
                <a:latin typeface="+mn-lt"/>
              </a:rPr>
              <a:t> </a:t>
            </a:r>
            <a:r>
              <a:rPr lang="es-AR" sz="1800" b="1" dirty="0" err="1">
                <a:latin typeface="+mn-lt"/>
              </a:rPr>
              <a:t>Area</a:t>
            </a:r>
            <a:r>
              <a:rPr lang="es-AR" sz="1800" b="1" dirty="0">
                <a:latin typeface="+mn-lt"/>
              </a:rPr>
              <a:t> </a:t>
            </a:r>
            <a:r>
              <a:rPr lang="es-AR" sz="1800" b="1" dirty="0" err="1">
                <a:latin typeface="+mn-lt"/>
              </a:rPr>
              <a:t>Intention</a:t>
            </a:r>
            <a:r>
              <a:rPr lang="es-AR" sz="1800" b="1" dirty="0">
                <a:latin typeface="+mn-lt"/>
              </a:rPr>
              <a:t> (</a:t>
            </a:r>
            <a:r>
              <a:rPr lang="es-AR" sz="1800" b="1" dirty="0" err="1">
                <a:latin typeface="+mn-lt"/>
              </a:rPr>
              <a:t>Million</a:t>
            </a:r>
            <a:r>
              <a:rPr lang="es-AR" sz="1800" b="1" dirty="0">
                <a:latin typeface="+mn-lt"/>
              </a:rPr>
              <a:t> Ha)</a:t>
            </a:r>
          </a:p>
        </p:txBody>
      </p:sp>
      <p:pic>
        <p:nvPicPr>
          <p:cNvPr id="24" name="Picture 8" descr="https://static.thenounproject.com/png/982045-200.png">
            <a:extLst>
              <a:ext uri="{FF2B5EF4-FFF2-40B4-BE49-F238E27FC236}">
                <a16:creationId xmlns:a16="http://schemas.microsoft.com/office/drawing/2014/main" id="{01ACF56E-77A6-4957-8AB0-0764EEDAC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04" y="2496614"/>
            <a:ext cx="428682" cy="44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s://static.thenounproject.com/png/28449-200.png">
            <a:extLst>
              <a:ext uri="{FF2B5EF4-FFF2-40B4-BE49-F238E27FC236}">
                <a16:creationId xmlns:a16="http://schemas.microsoft.com/office/drawing/2014/main" id="{B9956BDE-7E48-4BEA-B355-4A4B3BD6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72" y="3105109"/>
            <a:ext cx="503330" cy="51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https://static.thenounproject.com/png/41464-200.png">
            <a:extLst>
              <a:ext uri="{FF2B5EF4-FFF2-40B4-BE49-F238E27FC236}">
                <a16:creationId xmlns:a16="http://schemas.microsoft.com/office/drawing/2014/main" id="{392B254F-4D31-43DD-A303-017A8248B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64" y="1909157"/>
            <a:ext cx="356578" cy="36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95434B35-4BC9-48DC-8CBB-D0EBD5770F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56" y="3790423"/>
            <a:ext cx="356578" cy="356578"/>
          </a:xfrm>
          <a:prstGeom prst="rect">
            <a:avLst/>
          </a:prstGeom>
          <a:noFill/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572A7A41-C946-4744-BBF0-7BC399A13518}"/>
              </a:ext>
            </a:extLst>
          </p:cNvPr>
          <p:cNvSpPr txBox="1"/>
          <p:nvPr/>
        </p:nvSpPr>
        <p:spPr>
          <a:xfrm>
            <a:off x="1364148" y="1909157"/>
            <a:ext cx="9361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17.7</a:t>
            </a:r>
          </a:p>
          <a:p>
            <a:endParaRPr lang="es-MX" sz="2000" dirty="0"/>
          </a:p>
          <a:p>
            <a:r>
              <a:rPr lang="es-MX" sz="2000" dirty="0"/>
              <a:t>6.3</a:t>
            </a:r>
          </a:p>
          <a:p>
            <a:endParaRPr lang="es-MX" sz="2000" dirty="0"/>
          </a:p>
          <a:p>
            <a:r>
              <a:rPr lang="es-MX" sz="2000" dirty="0"/>
              <a:t>6.6</a:t>
            </a:r>
          </a:p>
          <a:p>
            <a:endParaRPr lang="es-MX" sz="2000" dirty="0"/>
          </a:p>
          <a:p>
            <a:r>
              <a:rPr lang="es-MX" sz="2000" dirty="0"/>
              <a:t>1.65</a:t>
            </a:r>
            <a:endParaRPr lang="es-AR" sz="2000" dirty="0"/>
          </a:p>
        </p:txBody>
      </p:sp>
      <p:sp>
        <p:nvSpPr>
          <p:cNvPr id="29" name="Flecha: hacia arriba 4">
            <a:extLst>
              <a:ext uri="{FF2B5EF4-FFF2-40B4-BE49-F238E27FC236}">
                <a16:creationId xmlns:a16="http://schemas.microsoft.com/office/drawing/2014/main" id="{3ADB5FE6-8A9F-4E2B-B238-54DDC1544C52}"/>
              </a:ext>
            </a:extLst>
          </p:cNvPr>
          <p:cNvSpPr/>
          <p:nvPr/>
        </p:nvSpPr>
        <p:spPr>
          <a:xfrm>
            <a:off x="2276044" y="1948628"/>
            <a:ext cx="288000" cy="288000"/>
          </a:xfrm>
          <a:prstGeom prst="upArrow">
            <a:avLst/>
          </a:prstGeom>
          <a:solidFill>
            <a:srgbClr val="42A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0" name="Flecha: hacia arriba 16">
            <a:extLst>
              <a:ext uri="{FF2B5EF4-FFF2-40B4-BE49-F238E27FC236}">
                <a16:creationId xmlns:a16="http://schemas.microsoft.com/office/drawing/2014/main" id="{73AFE6AF-92D5-4CEE-A0FF-2F618D106D80}"/>
              </a:ext>
            </a:extLst>
          </p:cNvPr>
          <p:cNvSpPr/>
          <p:nvPr/>
        </p:nvSpPr>
        <p:spPr>
          <a:xfrm>
            <a:off x="2276044" y="3188653"/>
            <a:ext cx="288000" cy="288000"/>
          </a:xfrm>
          <a:prstGeom prst="upArrow">
            <a:avLst/>
          </a:prstGeom>
          <a:solidFill>
            <a:srgbClr val="42A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dirty="0"/>
          </a:p>
        </p:txBody>
      </p:sp>
      <p:sp>
        <p:nvSpPr>
          <p:cNvPr id="31" name="Flecha: hacia abajo 5">
            <a:extLst>
              <a:ext uri="{FF2B5EF4-FFF2-40B4-BE49-F238E27FC236}">
                <a16:creationId xmlns:a16="http://schemas.microsoft.com/office/drawing/2014/main" id="{AB1C840F-B6C2-4C7A-942E-238167692305}"/>
              </a:ext>
            </a:extLst>
          </p:cNvPr>
          <p:cNvSpPr/>
          <p:nvPr/>
        </p:nvSpPr>
        <p:spPr>
          <a:xfrm>
            <a:off x="2276044" y="3824712"/>
            <a:ext cx="288000" cy="288000"/>
          </a:xfrm>
          <a:prstGeom prst="downArrow">
            <a:avLst/>
          </a:prstGeom>
          <a:solidFill>
            <a:srgbClr val="C00000">
              <a:alpha val="80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Es igual a 12">
            <a:extLst>
              <a:ext uri="{FF2B5EF4-FFF2-40B4-BE49-F238E27FC236}">
                <a16:creationId xmlns:a16="http://schemas.microsoft.com/office/drawing/2014/main" id="{29C4C1E4-EB3E-4DB7-BE8D-C961B5DDB1FB}"/>
              </a:ext>
            </a:extLst>
          </p:cNvPr>
          <p:cNvSpPr/>
          <p:nvPr/>
        </p:nvSpPr>
        <p:spPr>
          <a:xfrm>
            <a:off x="2276044" y="2584359"/>
            <a:ext cx="288000" cy="288000"/>
          </a:xfrm>
          <a:prstGeom prst="mathEqual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3CCD4920-2626-4C10-8842-433B50E98151}"/>
              </a:ext>
            </a:extLst>
          </p:cNvPr>
          <p:cNvSpPr txBox="1"/>
          <p:nvPr/>
        </p:nvSpPr>
        <p:spPr>
          <a:xfrm>
            <a:off x="2797520" y="1900232"/>
            <a:ext cx="18725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(+1.7%)</a:t>
            </a:r>
          </a:p>
          <a:p>
            <a:endParaRPr lang="es-MX" sz="2000" dirty="0"/>
          </a:p>
          <a:p>
            <a:endParaRPr lang="es-MX" sz="2000" dirty="0"/>
          </a:p>
          <a:p>
            <a:endParaRPr lang="es-MX" sz="2000" dirty="0"/>
          </a:p>
          <a:p>
            <a:r>
              <a:rPr lang="es-MX" sz="2000" dirty="0"/>
              <a:t>(+6.5%)</a:t>
            </a:r>
          </a:p>
          <a:p>
            <a:endParaRPr lang="es-MX" sz="2000" dirty="0"/>
          </a:p>
          <a:p>
            <a:r>
              <a:rPr lang="es-MX" sz="2000" dirty="0"/>
              <a:t>(-13%)</a:t>
            </a:r>
            <a:endParaRPr lang="es-AR" sz="2000" dirty="0"/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33CE3967-FE0B-4CFF-8EC1-1DF79DCDF8F7}"/>
              </a:ext>
            </a:extLst>
          </p:cNvPr>
          <p:cNvSpPr txBox="1"/>
          <p:nvPr/>
        </p:nvSpPr>
        <p:spPr>
          <a:xfrm>
            <a:off x="4034336" y="2044248"/>
            <a:ext cx="103809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900" b="1" dirty="0" err="1"/>
              <a:t>Early</a:t>
            </a:r>
            <a:r>
              <a:rPr lang="es-AR" sz="1900" b="1" dirty="0"/>
              <a:t>: </a:t>
            </a:r>
          </a:p>
          <a:p>
            <a:r>
              <a:rPr lang="es-AR" sz="1900" b="1" dirty="0">
                <a:solidFill>
                  <a:srgbClr val="42AA4D"/>
                </a:solidFill>
              </a:rPr>
              <a:t>+15.5%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AE780C5-1E69-40EB-ABBA-68D8F56B395E}"/>
              </a:ext>
            </a:extLst>
          </p:cNvPr>
          <p:cNvSpPr txBox="1"/>
          <p:nvPr/>
        </p:nvSpPr>
        <p:spPr>
          <a:xfrm>
            <a:off x="4034336" y="2868453"/>
            <a:ext cx="113298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900" b="1" dirty="0"/>
              <a:t>Late: </a:t>
            </a:r>
          </a:p>
          <a:p>
            <a:r>
              <a:rPr lang="es-AR" sz="1900" b="1" dirty="0">
                <a:solidFill>
                  <a:srgbClr val="C00000"/>
                </a:solidFill>
              </a:rPr>
              <a:t>-18.5%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91F1C06B-5CFA-426A-8C67-F65E6012D598}"/>
              </a:ext>
            </a:extLst>
          </p:cNvPr>
          <p:cNvCxnSpPr>
            <a:cxnSpLocks/>
          </p:cNvCxnSpPr>
          <p:nvPr/>
        </p:nvCxnSpPr>
        <p:spPr>
          <a:xfrm flipV="1">
            <a:off x="2839864" y="2276099"/>
            <a:ext cx="1152128" cy="4522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8" name="Conector recto de flecha 37">
            <a:extLst>
              <a:ext uri="{FF2B5EF4-FFF2-40B4-BE49-F238E27FC236}">
                <a16:creationId xmlns:a16="http://schemas.microsoft.com/office/drawing/2014/main" id="{80530902-CE97-4D75-8ED8-3EA45361251B}"/>
              </a:ext>
            </a:extLst>
          </p:cNvPr>
          <p:cNvCxnSpPr>
            <a:cxnSpLocks/>
          </p:cNvCxnSpPr>
          <p:nvPr/>
        </p:nvCxnSpPr>
        <p:spPr>
          <a:xfrm>
            <a:off x="2842323" y="2719935"/>
            <a:ext cx="1147210" cy="303681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9" name="CuadroTexto 38">
            <a:extLst>
              <a:ext uri="{FF2B5EF4-FFF2-40B4-BE49-F238E27FC236}">
                <a16:creationId xmlns:a16="http://schemas.microsoft.com/office/drawing/2014/main" id="{68099C7C-89FB-407B-9812-FE38358EE3A8}"/>
              </a:ext>
            </a:extLst>
          </p:cNvPr>
          <p:cNvSpPr txBox="1"/>
          <p:nvPr/>
        </p:nvSpPr>
        <p:spPr>
          <a:xfrm>
            <a:off x="5826427" y="1517768"/>
            <a:ext cx="269820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2400">
                <a:latin typeface="Corbel" panose="020B0503020204020204" pitchFamily="34" charset="0"/>
              </a:defRPr>
            </a:lvl1pPr>
          </a:lstStyle>
          <a:p>
            <a:r>
              <a:rPr lang="en-US" sz="2200" dirty="0">
                <a:solidFill>
                  <a:schemeClr val="bg1"/>
                </a:solidFill>
              </a:rPr>
              <a:t>Expectations of an increase in export duties had risen after the primary elections, when farmers were still able to switch from late corn to soybeans.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55D03EE-9AA4-443C-911A-C6B546964489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405242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rgbClr val="339966">
                <a:alpha val="6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422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2019/20 Crop Season: Production</a:t>
            </a:r>
          </a:p>
        </p:txBody>
      </p:sp>
      <p:sp>
        <p:nvSpPr>
          <p:cNvPr id="20" name="Oval 14"/>
          <p:cNvSpPr/>
          <p:nvPr/>
        </p:nvSpPr>
        <p:spPr>
          <a:xfrm flipH="1">
            <a:off x="220481" y="235588"/>
            <a:ext cx="648072" cy="644394"/>
          </a:xfrm>
          <a:prstGeom prst="ellipse">
            <a:avLst/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21" name="Picture 4" descr="https://static.thenounproject.com/png/1566422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595" y="317143"/>
            <a:ext cx="479843" cy="4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" descr="https://static.thenounproject.com/png/982045-200.png">
            <a:extLst>
              <a:ext uri="{FF2B5EF4-FFF2-40B4-BE49-F238E27FC236}">
                <a16:creationId xmlns:a16="http://schemas.microsoft.com/office/drawing/2014/main" id="{01ACF56E-77A6-4957-8AB0-0764EEDAC7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634" y="2777631"/>
            <a:ext cx="428682" cy="44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" descr="https://static.thenounproject.com/png/28449-200.png">
            <a:extLst>
              <a:ext uri="{FF2B5EF4-FFF2-40B4-BE49-F238E27FC236}">
                <a16:creationId xmlns:a16="http://schemas.microsoft.com/office/drawing/2014/main" id="{B9956BDE-7E48-4BEA-B355-4A4B3BD67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02" y="3386126"/>
            <a:ext cx="503330" cy="517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4" descr="https://static.thenounproject.com/png/41464-200.png">
            <a:extLst>
              <a:ext uri="{FF2B5EF4-FFF2-40B4-BE49-F238E27FC236}">
                <a16:creationId xmlns:a16="http://schemas.microsoft.com/office/drawing/2014/main" id="{392B254F-4D31-43DD-A303-017A8248B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94" y="2190174"/>
            <a:ext cx="356578" cy="366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Imagen 61">
            <a:extLst>
              <a:ext uri="{FF2B5EF4-FFF2-40B4-BE49-F238E27FC236}">
                <a16:creationId xmlns:a16="http://schemas.microsoft.com/office/drawing/2014/main" id="{95434B35-4BC9-48DC-8CBB-D0EBD5770F0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686" y="4071440"/>
            <a:ext cx="356578" cy="356578"/>
          </a:xfrm>
          <a:prstGeom prst="rect">
            <a:avLst/>
          </a:prstGeom>
          <a:noFill/>
        </p:spPr>
      </p:pic>
      <p:sp>
        <p:nvSpPr>
          <p:cNvPr id="63" name="CuadroTexto 62">
            <a:extLst>
              <a:ext uri="{FF2B5EF4-FFF2-40B4-BE49-F238E27FC236}">
                <a16:creationId xmlns:a16="http://schemas.microsoft.com/office/drawing/2014/main" id="{6F27CB2D-5DB4-48A7-9C3A-61643F4641A6}"/>
              </a:ext>
            </a:extLst>
          </p:cNvPr>
          <p:cNvSpPr txBox="1"/>
          <p:nvPr/>
        </p:nvSpPr>
        <p:spPr>
          <a:xfrm>
            <a:off x="1403648" y="2177953"/>
            <a:ext cx="9361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18.8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MX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3.2</a:t>
            </a:r>
            <a:endParaRPr kumimoji="0" lang="es-A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8" name="Título 1">
            <a:extLst>
              <a:ext uri="{FF2B5EF4-FFF2-40B4-BE49-F238E27FC236}">
                <a16:creationId xmlns:a16="http://schemas.microsoft.com/office/drawing/2014/main" id="{DCFB893B-A6F0-4F75-9A7D-60609EBB0C0D}"/>
              </a:ext>
            </a:extLst>
          </p:cNvPr>
          <p:cNvSpPr txBox="1">
            <a:spLocks/>
          </p:cNvSpPr>
          <p:nvPr/>
        </p:nvSpPr>
        <p:spPr>
          <a:xfrm>
            <a:off x="349112" y="1203598"/>
            <a:ext cx="3649903" cy="6463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AR"/>
            </a:defPPr>
            <a:lvl1pPr algn="ctr"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algn="l"/>
            <a:r>
              <a:rPr lang="en-AU" sz="1800" b="1" dirty="0">
                <a:latin typeface="+mj-lt"/>
              </a:rPr>
              <a:t>2019/20 Production Estimates </a:t>
            </a:r>
          </a:p>
          <a:p>
            <a:pPr algn="l"/>
            <a:r>
              <a:rPr lang="en-AU" sz="1800" dirty="0">
                <a:latin typeface="+mj-lt"/>
              </a:rPr>
              <a:t>(Million Tons)</a:t>
            </a:r>
          </a:p>
        </p:txBody>
      </p:sp>
      <p:sp>
        <p:nvSpPr>
          <p:cNvPr id="69" name="Título 1">
            <a:extLst>
              <a:ext uri="{FF2B5EF4-FFF2-40B4-BE49-F238E27FC236}">
                <a16:creationId xmlns:a16="http://schemas.microsoft.com/office/drawing/2014/main" id="{40C6FCA5-B4B9-4B2C-973C-4399DAE76ED6}"/>
              </a:ext>
            </a:extLst>
          </p:cNvPr>
          <p:cNvSpPr txBox="1">
            <a:spLocks/>
          </p:cNvSpPr>
          <p:nvPr/>
        </p:nvSpPr>
        <p:spPr>
          <a:xfrm>
            <a:off x="5004048" y="1040892"/>
            <a:ext cx="2224445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AR"/>
            </a:defPPr>
            <a:lvl1pPr>
              <a:defRPr b="1">
                <a:latin typeface="+mj-lt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algn="ctr"/>
            <a:r>
              <a:rPr lang="es-AR" dirty="0"/>
              <a:t>CROP CONDITION</a:t>
            </a:r>
          </a:p>
        </p:txBody>
      </p:sp>
      <p:sp>
        <p:nvSpPr>
          <p:cNvPr id="70" name="Título 1">
            <a:extLst>
              <a:ext uri="{FF2B5EF4-FFF2-40B4-BE49-F238E27FC236}">
                <a16:creationId xmlns:a16="http://schemas.microsoft.com/office/drawing/2014/main" id="{7600DBCB-2C77-4B64-8D4C-A05A32867044}"/>
              </a:ext>
            </a:extLst>
          </p:cNvPr>
          <p:cNvSpPr txBox="1">
            <a:spLocks/>
          </p:cNvSpPr>
          <p:nvPr/>
        </p:nvSpPr>
        <p:spPr>
          <a:xfrm>
            <a:off x="3773245" y="1585956"/>
            <a:ext cx="1916922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AR"/>
            </a:defPPr>
            <a:lvl1pPr algn="ctr"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AU" sz="1600" b="1" dirty="0"/>
              <a:t>Soybean</a:t>
            </a:r>
          </a:p>
        </p:txBody>
      </p:sp>
      <p:sp>
        <p:nvSpPr>
          <p:cNvPr id="71" name="Título 1">
            <a:extLst>
              <a:ext uri="{FF2B5EF4-FFF2-40B4-BE49-F238E27FC236}">
                <a16:creationId xmlns:a16="http://schemas.microsoft.com/office/drawing/2014/main" id="{CA46E562-5700-47F6-841E-791C56E2E8C8}"/>
              </a:ext>
            </a:extLst>
          </p:cNvPr>
          <p:cNvSpPr txBox="1">
            <a:spLocks/>
          </p:cNvSpPr>
          <p:nvPr/>
        </p:nvSpPr>
        <p:spPr>
          <a:xfrm>
            <a:off x="6443763" y="1585956"/>
            <a:ext cx="1916922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s-AR"/>
            </a:defPPr>
            <a:lvl1pPr algn="ctr">
              <a:defRPr sz="200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AU" sz="1600" b="1" dirty="0"/>
              <a:t>Corn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29AFD44D-BD15-4F8E-926E-5CCE5160D072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CB6CFA5-E413-4A5E-937F-4621C00376E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6396" t="18429" r="27715" b="30474"/>
          <a:stretch/>
        </p:blipFill>
        <p:spPr>
          <a:xfrm>
            <a:off x="3757555" y="1975640"/>
            <a:ext cx="1993166" cy="184144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A4DFD31-6447-45F1-A4BA-E4128275E31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9440" t="12995" r="16595" b="21292"/>
          <a:stretch/>
        </p:blipFill>
        <p:spPr>
          <a:xfrm>
            <a:off x="6432192" y="1995886"/>
            <a:ext cx="1902538" cy="1800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78B5B9C-76B2-49C9-BE7F-206061D95B5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88495"/>
          <a:stretch/>
        </p:blipFill>
        <p:spPr>
          <a:xfrm>
            <a:off x="4248368" y="4142555"/>
            <a:ext cx="3636000" cy="294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458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6"/>
          <p:cNvSpPr/>
          <p:nvPr/>
        </p:nvSpPr>
        <p:spPr>
          <a:xfrm rot="16200000">
            <a:off x="4744787" y="-1486239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3" name="Rounded Rectangle 5"/>
          <p:cNvSpPr/>
          <p:nvPr/>
        </p:nvSpPr>
        <p:spPr>
          <a:xfrm rot="16200000">
            <a:off x="4744786" y="-690280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 dirty="0">
              <a:solidFill>
                <a:prstClr val="white"/>
              </a:solidFill>
            </a:endParaRPr>
          </a:p>
        </p:txBody>
      </p:sp>
      <p:sp>
        <p:nvSpPr>
          <p:cNvPr id="4" name="Rounded Rectangle 6"/>
          <p:cNvSpPr/>
          <p:nvPr/>
        </p:nvSpPr>
        <p:spPr>
          <a:xfrm rot="16200000">
            <a:off x="4744787" y="105681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Rounded Rectangle 7"/>
          <p:cNvSpPr/>
          <p:nvPr/>
        </p:nvSpPr>
        <p:spPr>
          <a:xfrm rot="16200000">
            <a:off x="4744787" y="901642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Oval 14"/>
          <p:cNvSpPr/>
          <p:nvPr/>
        </p:nvSpPr>
        <p:spPr>
          <a:xfrm flipH="1">
            <a:off x="1259632" y="1782097"/>
            <a:ext cx="648072" cy="644394"/>
          </a:xfrm>
          <a:prstGeom prst="ellipse">
            <a:avLst/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78986" y="1076781"/>
            <a:ext cx="5433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Argentine</a:t>
            </a:r>
            <a:r>
              <a:rPr lang="es-AR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Agricultural</a:t>
            </a:r>
            <a:r>
              <a:rPr lang="es-AR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Policies</a:t>
            </a:r>
            <a:endParaRPr lang="es-AR" sz="2400" b="1" dirty="0">
              <a:solidFill>
                <a:schemeClr val="bg1"/>
              </a:solidFill>
              <a:latin typeface="Candara" panose="020E0502030303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378985" y="1872742"/>
            <a:ext cx="5433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Impact on crop season 2019/20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316815" y="2643759"/>
            <a:ext cx="5485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Economic incentives for 2020/21</a:t>
            </a:r>
          </a:p>
        </p:txBody>
      </p:sp>
      <p:sp>
        <p:nvSpPr>
          <p:cNvPr id="17" name="Oval 14"/>
          <p:cNvSpPr/>
          <p:nvPr/>
        </p:nvSpPr>
        <p:spPr>
          <a:xfrm flipH="1">
            <a:off x="1259632" y="987574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8" name="Oval 14"/>
          <p:cNvSpPr/>
          <p:nvPr/>
        </p:nvSpPr>
        <p:spPr>
          <a:xfrm flipH="1">
            <a:off x="1259632" y="2576620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9" name="Oval 14"/>
          <p:cNvSpPr/>
          <p:nvPr/>
        </p:nvSpPr>
        <p:spPr>
          <a:xfrm flipH="1">
            <a:off x="1259632" y="3371142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026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66" y="1106555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henounproject.com/png/1566422-200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1863652"/>
            <a:ext cx="479843" cy="4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12" y="2681536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2378985" y="3478638"/>
            <a:ext cx="543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What to expect for the long-term?</a:t>
            </a:r>
          </a:p>
        </p:txBody>
      </p:sp>
      <p:pic>
        <p:nvPicPr>
          <p:cNvPr id="1032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3428545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ángulo 19"/>
          <p:cNvSpPr/>
          <p:nvPr/>
        </p:nvSpPr>
        <p:spPr>
          <a:xfrm>
            <a:off x="-108520" y="3312826"/>
            <a:ext cx="9361040" cy="1558614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/>
          <p:cNvSpPr/>
          <p:nvPr/>
        </p:nvSpPr>
        <p:spPr>
          <a:xfrm>
            <a:off x="-108520" y="-665950"/>
            <a:ext cx="9361040" cy="3150758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91962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755576" y="738810"/>
            <a:ext cx="7416824" cy="19670"/>
          </a:xfrm>
          <a:prstGeom prst="line">
            <a:avLst/>
          </a:prstGeom>
          <a:ln w="28575">
            <a:solidFill>
              <a:schemeClr val="tx2"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755576" y="255237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2020/21 Crop Season: Full Impact on Planted Area</a:t>
            </a:r>
          </a:p>
        </p:txBody>
      </p:sp>
      <p:sp>
        <p:nvSpPr>
          <p:cNvPr id="24" name="Oval 14"/>
          <p:cNvSpPr/>
          <p:nvPr/>
        </p:nvSpPr>
        <p:spPr>
          <a:xfrm flipH="1">
            <a:off x="179512" y="233329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25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2" y="338245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1A9E6DC0-73F5-4EA4-BCDB-6C02596B4E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0123237"/>
              </p:ext>
            </p:extLst>
          </p:nvPr>
        </p:nvGraphicFramePr>
        <p:xfrm>
          <a:off x="251520" y="2067694"/>
          <a:ext cx="626164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0" name="Diagrama 29">
            <a:extLst>
              <a:ext uri="{FF2B5EF4-FFF2-40B4-BE49-F238E27FC236}">
                <a16:creationId xmlns:a16="http://schemas.microsoft.com/office/drawing/2014/main" id="{4FA30D3C-7CE1-4817-8D14-7A437A519F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8259067"/>
              </p:ext>
            </p:extLst>
          </p:nvPr>
        </p:nvGraphicFramePr>
        <p:xfrm>
          <a:off x="2555776" y="666807"/>
          <a:ext cx="4104456" cy="2090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31" name="Grupo 30">
            <a:extLst>
              <a:ext uri="{FF2B5EF4-FFF2-40B4-BE49-F238E27FC236}">
                <a16:creationId xmlns:a16="http://schemas.microsoft.com/office/drawing/2014/main" id="{1E704648-157C-4CC0-B0B9-5021AD6E82DD}"/>
              </a:ext>
            </a:extLst>
          </p:cNvPr>
          <p:cNvGrpSpPr/>
          <p:nvPr/>
        </p:nvGrpSpPr>
        <p:grpSpPr>
          <a:xfrm>
            <a:off x="4033597" y="1159651"/>
            <a:ext cx="2554629" cy="522926"/>
            <a:chOff x="1191189" y="1020298"/>
            <a:chExt cx="1003760" cy="522926"/>
          </a:xfrm>
        </p:grpSpPr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ECD6EABB-A09B-4BCA-BDC0-72B2AD5A04F6}"/>
                </a:ext>
              </a:extLst>
            </p:cNvPr>
            <p:cNvSpPr/>
            <p:nvPr/>
          </p:nvSpPr>
          <p:spPr>
            <a:xfrm>
              <a:off x="1344305" y="1020298"/>
              <a:ext cx="850644" cy="3344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4D1DA241-C9E1-4A4D-B479-2BA03EBEE472}"/>
                </a:ext>
              </a:extLst>
            </p:cNvPr>
            <p:cNvSpPr txBox="1"/>
            <p:nvPr/>
          </p:nvSpPr>
          <p:spPr>
            <a:xfrm>
              <a:off x="1191189" y="1208819"/>
              <a:ext cx="850644" cy="3344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700" tIns="12700" rIns="12700" bIns="12700" numCol="1" spcCol="1270" anchor="b" anchorCtr="0">
              <a:noAutofit/>
            </a:bodyPr>
            <a:lstStyle/>
            <a:p>
              <a:pPr marL="0" lvl="0" indent="0" algn="ctr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kern="1200" dirty="0"/>
                <a:t>-2.4%</a:t>
              </a:r>
              <a:endParaRPr lang="es-AR" kern="1200" dirty="0"/>
            </a:p>
          </p:txBody>
        </p:sp>
      </p:grpSp>
      <p:sp>
        <p:nvSpPr>
          <p:cNvPr id="34" name="CuadroTexto 33">
            <a:extLst>
              <a:ext uri="{FF2B5EF4-FFF2-40B4-BE49-F238E27FC236}">
                <a16:creationId xmlns:a16="http://schemas.microsoft.com/office/drawing/2014/main" id="{02D01B70-AF90-43F7-B13D-7B930D6907AE}"/>
              </a:ext>
            </a:extLst>
          </p:cNvPr>
          <p:cNvSpPr txBox="1"/>
          <p:nvPr/>
        </p:nvSpPr>
        <p:spPr>
          <a:xfrm>
            <a:off x="3123164" y="4731990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2020/21</a:t>
            </a:r>
            <a:endParaRPr lang="es-AR" dirty="0"/>
          </a:p>
        </p:txBody>
      </p:sp>
      <p:sp>
        <p:nvSpPr>
          <p:cNvPr id="35" name="Título 1">
            <a:extLst>
              <a:ext uri="{FF2B5EF4-FFF2-40B4-BE49-F238E27FC236}">
                <a16:creationId xmlns:a16="http://schemas.microsoft.com/office/drawing/2014/main" id="{C0F1B3C3-A6DD-4080-AA1B-F281067AEB38}"/>
              </a:ext>
            </a:extLst>
          </p:cNvPr>
          <p:cNvSpPr txBox="1">
            <a:spLocks/>
          </p:cNvSpPr>
          <p:nvPr/>
        </p:nvSpPr>
        <p:spPr>
          <a:xfrm>
            <a:off x="153544" y="978282"/>
            <a:ext cx="35977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AR"/>
            </a:defPPr>
            <a:lvl1pPr>
              <a:defRPr b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r>
              <a:rPr lang="en-US" b="1" dirty="0">
                <a:latin typeface="+mj-lt"/>
              </a:rPr>
              <a:t>Planted Area 2020/21 (Million Ha)</a:t>
            </a:r>
          </a:p>
        </p:txBody>
      </p:sp>
      <p:sp>
        <p:nvSpPr>
          <p:cNvPr id="36" name="Forma 35">
            <a:extLst>
              <a:ext uri="{FF2B5EF4-FFF2-40B4-BE49-F238E27FC236}">
                <a16:creationId xmlns:a16="http://schemas.microsoft.com/office/drawing/2014/main" id="{CAB2C2FC-B012-4A82-829F-7631F2AD910F}"/>
              </a:ext>
            </a:extLst>
          </p:cNvPr>
          <p:cNvSpPr/>
          <p:nvPr/>
        </p:nvSpPr>
        <p:spPr>
          <a:xfrm rot="3448252">
            <a:off x="3087958" y="856348"/>
            <a:ext cx="2230653" cy="2143825"/>
          </a:xfrm>
          <a:prstGeom prst="swooshArrow">
            <a:avLst>
              <a:gd name="adj1" fmla="val 16310"/>
              <a:gd name="adj2" fmla="val 22589"/>
            </a:avLst>
          </a:prstGeom>
          <a:solidFill>
            <a:schemeClr val="accent1">
              <a:lumMod val="7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s-AR" dirty="0"/>
          </a:p>
        </p:txBody>
      </p:sp>
      <p:grpSp>
        <p:nvGrpSpPr>
          <p:cNvPr id="2" name="Grupo 1"/>
          <p:cNvGrpSpPr/>
          <p:nvPr/>
        </p:nvGrpSpPr>
        <p:grpSpPr>
          <a:xfrm>
            <a:off x="6378778" y="983068"/>
            <a:ext cx="2557074" cy="2913263"/>
            <a:chOff x="5130930" y="2435199"/>
            <a:chExt cx="2371797" cy="2913263"/>
          </a:xfrm>
        </p:grpSpPr>
        <p:sp>
          <p:nvSpPr>
            <p:cNvPr id="37" name="Rounded Rectangle 10"/>
            <p:cNvSpPr/>
            <p:nvPr/>
          </p:nvSpPr>
          <p:spPr>
            <a:xfrm>
              <a:off x="5130930" y="2435199"/>
              <a:ext cx="2371797" cy="2913263"/>
            </a:xfrm>
            <a:prstGeom prst="roundRect">
              <a:avLst>
                <a:gd name="adj" fmla="val 3968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38" name="Rounded Rectangle 16"/>
            <p:cNvSpPr/>
            <p:nvPr/>
          </p:nvSpPr>
          <p:spPr>
            <a:xfrm>
              <a:off x="5283404" y="2626222"/>
              <a:ext cx="90316" cy="2586985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39" name="Half Frame 17"/>
            <p:cNvSpPr/>
            <p:nvPr/>
          </p:nvSpPr>
          <p:spPr>
            <a:xfrm rot="5400000">
              <a:off x="6987058" y="2530186"/>
              <a:ext cx="401029" cy="418068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  <p:sp>
        <p:nvSpPr>
          <p:cNvPr id="41" name="TextBox 3">
            <a:extLst>
              <a:ext uri="{FF2B5EF4-FFF2-40B4-BE49-F238E27FC236}">
                <a16:creationId xmlns:a16="http://schemas.microsoft.com/office/drawing/2014/main" id="{ECDE797B-5834-4CEC-A364-F04F77054CDD}"/>
              </a:ext>
            </a:extLst>
          </p:cNvPr>
          <p:cNvSpPr txBox="1"/>
          <p:nvPr/>
        </p:nvSpPr>
        <p:spPr>
          <a:xfrm>
            <a:off x="6618227" y="1203598"/>
            <a:ext cx="21803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 sz="2400">
                <a:solidFill>
                  <a:schemeClr val="bg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sz="2000" dirty="0"/>
              <a:t>Planted area could decrease between 0.5 and 0.8 million ha. in comparison to the baseline. Cereals will fall at a higher rate than soybeans.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D7E063F-4686-4427-B46E-B26A85B08177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331796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755576" y="738810"/>
            <a:ext cx="7416824" cy="19670"/>
          </a:xfrm>
          <a:prstGeom prst="line">
            <a:avLst/>
          </a:prstGeom>
          <a:ln w="28575">
            <a:solidFill>
              <a:schemeClr val="tx2"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755576" y="255237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State of Farm Economy: Regional Effects</a:t>
            </a:r>
          </a:p>
        </p:txBody>
      </p:sp>
      <p:sp>
        <p:nvSpPr>
          <p:cNvPr id="24" name="Oval 14"/>
          <p:cNvSpPr/>
          <p:nvPr/>
        </p:nvSpPr>
        <p:spPr>
          <a:xfrm flipH="1">
            <a:off x="179512" y="233329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25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2" y="338245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6EF6650B-0919-4AF9-B18C-417FAA895C0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3150" t="46533" r="30313" b="19185"/>
          <a:stretch/>
        </p:blipFill>
        <p:spPr>
          <a:xfrm>
            <a:off x="1331640" y="1819606"/>
            <a:ext cx="2625449" cy="3060000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302BA43-5B82-423C-9F38-2C79F74954C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3150" t="32842" r="30313" b="32876"/>
          <a:stretch/>
        </p:blipFill>
        <p:spPr>
          <a:xfrm>
            <a:off x="3776910" y="1788657"/>
            <a:ext cx="2625452" cy="3060000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BDAA9142-EA9F-43BD-B889-5AA613A6D2E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3150" t="29725" r="30313" b="35993"/>
          <a:stretch/>
        </p:blipFill>
        <p:spPr>
          <a:xfrm>
            <a:off x="6258346" y="1785254"/>
            <a:ext cx="2625451" cy="3060000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3BF9B6D3-0697-41EB-986B-7D971A7E735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338" t="50551" r="54028" b="29819"/>
          <a:stretch/>
        </p:blipFill>
        <p:spPr>
          <a:xfrm>
            <a:off x="225550" y="2206220"/>
            <a:ext cx="859904" cy="2048286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F51F8768-3FF7-4561-8A0F-B6FED319CBA9}"/>
              </a:ext>
            </a:extLst>
          </p:cNvPr>
          <p:cNvSpPr txBox="1"/>
          <p:nvPr/>
        </p:nvSpPr>
        <p:spPr>
          <a:xfrm>
            <a:off x="2009874" y="1425214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CORN</a:t>
            </a:r>
            <a:endParaRPr lang="es-AR" b="1" dirty="0"/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80737503-4939-481A-9486-7E0AB6A25D91}"/>
              </a:ext>
            </a:extLst>
          </p:cNvPr>
          <p:cNvSpPr txBox="1"/>
          <p:nvPr/>
        </p:nvSpPr>
        <p:spPr>
          <a:xfrm>
            <a:off x="4350651" y="1425214"/>
            <a:ext cx="1187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SOYBEAN</a:t>
            </a:r>
            <a:endParaRPr lang="es-AR" b="1" dirty="0"/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67C062E9-BE3F-47BA-ABE5-77C2A0B2E7CA}"/>
              </a:ext>
            </a:extLst>
          </p:cNvPr>
          <p:cNvSpPr txBox="1"/>
          <p:nvPr/>
        </p:nvSpPr>
        <p:spPr>
          <a:xfrm>
            <a:off x="6834410" y="1425214"/>
            <a:ext cx="1187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WHEAT</a:t>
            </a:r>
            <a:endParaRPr lang="es-AR" b="1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80B4D47-8865-423B-B95C-B1DF50327134}"/>
              </a:ext>
            </a:extLst>
          </p:cNvPr>
          <p:cNvSpPr txBox="1"/>
          <p:nvPr/>
        </p:nvSpPr>
        <p:spPr>
          <a:xfrm>
            <a:off x="991" y="93385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>
                <a:solidFill>
                  <a:schemeClr val="accent1"/>
                </a:solidFill>
                <a:latin typeface="Corbel" panose="020B0503020204020204" pitchFamily="34" charset="0"/>
              </a:defRPr>
            </a:lvl1pPr>
          </a:lstStyle>
          <a:p>
            <a:r>
              <a:rPr lang="es-MX" dirty="0">
                <a:solidFill>
                  <a:schemeClr val="tx2"/>
                </a:solidFill>
              </a:rPr>
              <a:t>PROBABILITY OF COVERING PRODUCTION COSTS</a:t>
            </a:r>
            <a:endParaRPr lang="es-AR" dirty="0">
              <a:solidFill>
                <a:schemeClr val="tx2"/>
              </a:solidFill>
            </a:endParaRP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0393C2DD-00E2-49A1-AF8A-67C44ADCAC65}"/>
              </a:ext>
            </a:extLst>
          </p:cNvPr>
          <p:cNvSpPr txBox="1"/>
          <p:nvPr/>
        </p:nvSpPr>
        <p:spPr>
          <a:xfrm>
            <a:off x="422293" y="1807952"/>
            <a:ext cx="385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%</a:t>
            </a:r>
            <a:endParaRPr lang="es-AR" dirty="0"/>
          </a:p>
        </p:txBody>
      </p:sp>
      <p:pic>
        <p:nvPicPr>
          <p:cNvPr id="43" name="Imagen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B41F746A-743A-44DE-894A-FA220A3C24AA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1207973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755577" y="738811"/>
            <a:ext cx="7416824" cy="19670"/>
          </a:xfrm>
          <a:prstGeom prst="line">
            <a:avLst/>
          </a:prstGeom>
          <a:ln w="28575">
            <a:solidFill>
              <a:schemeClr val="tx2"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755576" y="255237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Soybean Complex Situation: Simulated Scenarios</a:t>
            </a:r>
          </a:p>
        </p:txBody>
      </p:sp>
      <p:sp>
        <p:nvSpPr>
          <p:cNvPr id="24" name="Oval 14"/>
          <p:cNvSpPr/>
          <p:nvPr/>
        </p:nvSpPr>
        <p:spPr>
          <a:xfrm flipH="1">
            <a:off x="179512" y="233329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 latinLnBrk="1"/>
            <a:endParaRPr lang="ko-KR" altLang="en-US" sz="2400">
              <a:solidFill>
                <a:prstClr val="white"/>
              </a:solidFill>
              <a:latin typeface="Calibri"/>
              <a:ea typeface="맑은 고딕" panose="020B0503020000020004" pitchFamily="34" charset="-127"/>
            </a:endParaRPr>
          </a:p>
        </p:txBody>
      </p:sp>
      <p:pic>
        <p:nvPicPr>
          <p:cNvPr id="25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3" y="338246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9" name="Diagrama 18">
            <a:extLst>
              <a:ext uri="{FF2B5EF4-FFF2-40B4-BE49-F238E27FC236}">
                <a16:creationId xmlns:a16="http://schemas.microsoft.com/office/drawing/2014/main" id="{D086C732-75FD-436F-A0F3-966A0A469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2578919"/>
              </p:ext>
            </p:extLst>
          </p:nvPr>
        </p:nvGraphicFramePr>
        <p:xfrm>
          <a:off x="1511660" y="1635646"/>
          <a:ext cx="6588732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527074C4-6360-4D7C-9386-10C47A46DA52}"/>
              </a:ext>
            </a:extLst>
          </p:cNvPr>
          <p:cNvSpPr txBox="1"/>
          <p:nvPr/>
        </p:nvSpPr>
        <p:spPr>
          <a:xfrm>
            <a:off x="2555776" y="998589"/>
            <a:ext cx="40324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85800"/>
            <a:r>
              <a:rPr lang="es-MX" sz="2400" b="1" dirty="0">
                <a:solidFill>
                  <a:prstClr val="black"/>
                </a:solidFill>
                <a:latin typeface="Corbel" panose="020B0503020204020204" pitchFamily="34" charset="0"/>
              </a:rPr>
              <a:t>FACTORS OF UNCERTAINTY</a:t>
            </a:r>
            <a:endParaRPr lang="es-AR" sz="24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3" name="Flecha izquierda 2"/>
          <p:cNvSpPr/>
          <p:nvPr/>
        </p:nvSpPr>
        <p:spPr>
          <a:xfrm>
            <a:off x="5934244" y="3692502"/>
            <a:ext cx="288032" cy="360040"/>
          </a:xfrm>
          <a:prstGeom prst="lef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s-A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9" name="Flecha izquierda 28"/>
          <p:cNvSpPr/>
          <p:nvPr/>
        </p:nvSpPr>
        <p:spPr>
          <a:xfrm>
            <a:off x="3578937" y="3723879"/>
            <a:ext cx="288032" cy="360040"/>
          </a:xfrm>
          <a:prstGeom prst="lef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s-A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1B12FDBD-284C-4CEB-A8A6-60888D495106}"/>
              </a:ext>
            </a:extLst>
          </p:cNvPr>
          <p:cNvSpPr txBox="1"/>
          <p:nvPr/>
        </p:nvSpPr>
        <p:spPr>
          <a:xfrm>
            <a:off x="3527884" y="4438433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prstClr val="black"/>
                </a:solidFill>
                <a:latin typeface="Corbel" panose="020B0503020204020204" pitchFamily="34" charset="0"/>
              </a:rPr>
              <a:t>¿Coronavirus?</a:t>
            </a:r>
            <a:endParaRPr lang="es-AR" sz="2400" b="1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6649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6"/>
          <p:cNvSpPr/>
          <p:nvPr/>
        </p:nvSpPr>
        <p:spPr>
          <a:xfrm rot="16200000">
            <a:off x="4741558" y="-1497857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en-AU" altLang="ko-KR" sz="2400" dirty="0">
              <a:solidFill>
                <a:prstClr val="white"/>
              </a:solidFill>
            </a:endParaRPr>
          </a:p>
        </p:txBody>
      </p:sp>
      <p:sp>
        <p:nvSpPr>
          <p:cNvPr id="3" name="Rounded Rectangle 5"/>
          <p:cNvSpPr/>
          <p:nvPr/>
        </p:nvSpPr>
        <p:spPr>
          <a:xfrm rot="16200000">
            <a:off x="4741557" y="-701898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 dirty="0">
              <a:solidFill>
                <a:prstClr val="white"/>
              </a:solidFill>
            </a:endParaRPr>
          </a:p>
        </p:txBody>
      </p:sp>
      <p:sp>
        <p:nvSpPr>
          <p:cNvPr id="4" name="Rounded Rectangle 6"/>
          <p:cNvSpPr/>
          <p:nvPr/>
        </p:nvSpPr>
        <p:spPr>
          <a:xfrm rot="16200000">
            <a:off x="4741558" y="94063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Rounded Rectangle 7"/>
          <p:cNvSpPr/>
          <p:nvPr/>
        </p:nvSpPr>
        <p:spPr>
          <a:xfrm rot="16200000">
            <a:off x="4741558" y="890024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Oval 14"/>
          <p:cNvSpPr/>
          <p:nvPr/>
        </p:nvSpPr>
        <p:spPr>
          <a:xfrm flipH="1">
            <a:off x="1256403" y="1770479"/>
            <a:ext cx="648072" cy="644394"/>
          </a:xfrm>
          <a:prstGeom prst="ellipse">
            <a:avLst/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75757" y="1065163"/>
            <a:ext cx="5433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Argentine Agricultural Policies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2375756" y="1861124"/>
            <a:ext cx="5433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Impact on crop season 2019/20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313586" y="2632141"/>
            <a:ext cx="5485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Economic incentives for 2020/21</a:t>
            </a:r>
          </a:p>
        </p:txBody>
      </p:sp>
      <p:sp>
        <p:nvSpPr>
          <p:cNvPr id="17" name="Oval 14"/>
          <p:cNvSpPr/>
          <p:nvPr/>
        </p:nvSpPr>
        <p:spPr>
          <a:xfrm flipH="1">
            <a:off x="1256403" y="975956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8" name="Oval 14"/>
          <p:cNvSpPr/>
          <p:nvPr/>
        </p:nvSpPr>
        <p:spPr>
          <a:xfrm flipH="1">
            <a:off x="1256403" y="2565002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9" name="Oval 14"/>
          <p:cNvSpPr/>
          <p:nvPr/>
        </p:nvSpPr>
        <p:spPr>
          <a:xfrm flipH="1">
            <a:off x="1256403" y="3359524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026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337" y="1094937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henounproject.com/png/1566422-200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517" y="1852034"/>
            <a:ext cx="479843" cy="4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383" y="2669918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2375756" y="3467020"/>
            <a:ext cx="543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What to expect for the long term?</a:t>
            </a:r>
          </a:p>
        </p:txBody>
      </p:sp>
      <p:pic>
        <p:nvPicPr>
          <p:cNvPr id="1032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517" y="3416927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0474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755576" y="738810"/>
            <a:ext cx="7416824" cy="19670"/>
          </a:xfrm>
          <a:prstGeom prst="line">
            <a:avLst/>
          </a:prstGeom>
          <a:ln w="28575">
            <a:solidFill>
              <a:schemeClr val="tx2">
                <a:alpha val="68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755576" y="255237"/>
            <a:ext cx="73448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Soybean Complex in Argentina: Results for 2019/20</a:t>
            </a:r>
          </a:p>
        </p:txBody>
      </p:sp>
      <p:sp>
        <p:nvSpPr>
          <p:cNvPr id="24" name="Oval 14"/>
          <p:cNvSpPr/>
          <p:nvPr/>
        </p:nvSpPr>
        <p:spPr>
          <a:xfrm flipH="1">
            <a:off x="179512" y="233329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25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492" y="338245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5C858F7E-1251-42EE-9BB0-6FC3EFA76DD7}"/>
              </a:ext>
            </a:extLst>
          </p:cNvPr>
          <p:cNvSpPr txBox="1">
            <a:spLocks/>
          </p:cNvSpPr>
          <p:nvPr/>
        </p:nvSpPr>
        <p:spPr>
          <a:xfrm>
            <a:off x="1187624" y="1131590"/>
            <a:ext cx="2497859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AR"/>
            </a:defPPr>
            <a:lvl1pPr algn="ctr">
              <a:defRPr b="1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algn="l"/>
            <a:r>
              <a:rPr lang="en-AU" sz="1700"/>
              <a:t>Soybean (Million tons)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5166804B-1BBC-487B-BDEF-5AE8394DB0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254978"/>
              </p:ext>
            </p:extLst>
          </p:nvPr>
        </p:nvGraphicFramePr>
        <p:xfrm>
          <a:off x="503547" y="1193555"/>
          <a:ext cx="7524836" cy="3597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27743E87-B04C-4AC1-A767-6AF641C39258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15111427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6"/>
          <p:cNvSpPr/>
          <p:nvPr/>
        </p:nvSpPr>
        <p:spPr>
          <a:xfrm rot="16200000">
            <a:off x="4744787" y="-1486239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3" name="Rounded Rectangle 5"/>
          <p:cNvSpPr/>
          <p:nvPr/>
        </p:nvSpPr>
        <p:spPr>
          <a:xfrm rot="16200000">
            <a:off x="4744786" y="-690280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 dirty="0">
              <a:solidFill>
                <a:prstClr val="white"/>
              </a:solidFill>
            </a:endParaRPr>
          </a:p>
        </p:txBody>
      </p:sp>
      <p:sp>
        <p:nvSpPr>
          <p:cNvPr id="4" name="Rounded Rectangle 6"/>
          <p:cNvSpPr/>
          <p:nvPr/>
        </p:nvSpPr>
        <p:spPr>
          <a:xfrm rot="16200000">
            <a:off x="4744787" y="105681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Rounded Rectangle 7"/>
          <p:cNvSpPr/>
          <p:nvPr/>
        </p:nvSpPr>
        <p:spPr>
          <a:xfrm rot="16200000">
            <a:off x="4744787" y="901642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Oval 14"/>
          <p:cNvSpPr/>
          <p:nvPr/>
        </p:nvSpPr>
        <p:spPr>
          <a:xfrm flipH="1">
            <a:off x="1259632" y="1782097"/>
            <a:ext cx="648072" cy="644394"/>
          </a:xfrm>
          <a:prstGeom prst="ellipse">
            <a:avLst/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78986" y="1076781"/>
            <a:ext cx="5433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Argentine</a:t>
            </a:r>
            <a:r>
              <a:rPr lang="es-AR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Agricultural</a:t>
            </a:r>
            <a:r>
              <a:rPr lang="es-AR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 </a:t>
            </a:r>
            <a:r>
              <a:rPr lang="es-AR" sz="2400" b="1" dirty="0" err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Policies</a:t>
            </a:r>
            <a:endParaRPr lang="es-AR" sz="2400" b="1" dirty="0">
              <a:solidFill>
                <a:schemeClr val="bg1"/>
              </a:solidFill>
              <a:latin typeface="Candara" panose="020E0502030303020204" pitchFamily="34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14" name="Rectángulo 13"/>
          <p:cNvSpPr/>
          <p:nvPr/>
        </p:nvSpPr>
        <p:spPr>
          <a:xfrm>
            <a:off x="2378985" y="1872742"/>
            <a:ext cx="5433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Impact on crop season 2019/20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316815" y="2643759"/>
            <a:ext cx="5485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Economic incentives for 2020/21</a:t>
            </a:r>
          </a:p>
        </p:txBody>
      </p:sp>
      <p:sp>
        <p:nvSpPr>
          <p:cNvPr id="17" name="Oval 14"/>
          <p:cNvSpPr/>
          <p:nvPr/>
        </p:nvSpPr>
        <p:spPr>
          <a:xfrm flipH="1">
            <a:off x="1259632" y="987574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8" name="Oval 14"/>
          <p:cNvSpPr/>
          <p:nvPr/>
        </p:nvSpPr>
        <p:spPr>
          <a:xfrm flipH="1">
            <a:off x="1259632" y="2576620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9" name="Oval 14"/>
          <p:cNvSpPr/>
          <p:nvPr/>
        </p:nvSpPr>
        <p:spPr>
          <a:xfrm flipH="1">
            <a:off x="1259632" y="3371142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026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66" y="1106555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henounproject.com/png/1566422-200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1863652"/>
            <a:ext cx="479843" cy="4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12" y="2681536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2378985" y="3478638"/>
            <a:ext cx="543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What to expect for the long-term?</a:t>
            </a:r>
          </a:p>
        </p:txBody>
      </p:sp>
      <p:pic>
        <p:nvPicPr>
          <p:cNvPr id="1032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3428545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Rectángulo 20"/>
          <p:cNvSpPr/>
          <p:nvPr/>
        </p:nvSpPr>
        <p:spPr>
          <a:xfrm>
            <a:off x="-108520" y="-665950"/>
            <a:ext cx="9361040" cy="3961859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06308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683568" y="723888"/>
            <a:ext cx="7416824" cy="19670"/>
          </a:xfrm>
          <a:prstGeom prst="line">
            <a:avLst/>
          </a:prstGeom>
          <a:ln w="28575">
            <a:solidFill>
              <a:srgbClr val="42AA4D">
                <a:alpha val="6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781216" y="257713"/>
            <a:ext cx="7319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Long-term Projections: What to Expect?</a:t>
            </a:r>
          </a:p>
        </p:txBody>
      </p:sp>
      <p:sp>
        <p:nvSpPr>
          <p:cNvPr id="36" name="Oval 14"/>
          <p:cNvSpPr/>
          <p:nvPr/>
        </p:nvSpPr>
        <p:spPr>
          <a:xfrm flipH="1">
            <a:off x="179512" y="195486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1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26" y="252889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14485259-1302-45D3-9063-4F12DE7AFB74}"/>
              </a:ext>
            </a:extLst>
          </p:cNvPr>
          <p:cNvSpPr txBox="1"/>
          <p:nvPr/>
        </p:nvSpPr>
        <p:spPr>
          <a:xfrm>
            <a:off x="2604600" y="983724"/>
            <a:ext cx="367240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s-AR"/>
            </a:defPPr>
            <a:lvl1pPr algn="ctr">
              <a:defRPr sz="2400">
                <a:latin typeface="Corbel" panose="020B0503020204020204" pitchFamily="34" charset="0"/>
              </a:defRPr>
            </a:lvl1pPr>
          </a:lstStyle>
          <a:p>
            <a:r>
              <a:rPr lang="es-MX" dirty="0"/>
              <a:t>SIMULATED SCENARIOS</a:t>
            </a:r>
          </a:p>
        </p:txBody>
      </p:sp>
      <p:graphicFrame>
        <p:nvGraphicFramePr>
          <p:cNvPr id="44" name="Diagrama 43">
            <a:extLst>
              <a:ext uri="{FF2B5EF4-FFF2-40B4-BE49-F238E27FC236}">
                <a16:creationId xmlns:a16="http://schemas.microsoft.com/office/drawing/2014/main" id="{6044C233-3CC1-400E-91DE-952E0BD4CE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4094477"/>
              </p:ext>
            </p:extLst>
          </p:nvPr>
        </p:nvGraphicFramePr>
        <p:xfrm>
          <a:off x="1043608" y="1635646"/>
          <a:ext cx="720080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7264794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683568" y="723888"/>
            <a:ext cx="7416824" cy="19670"/>
          </a:xfrm>
          <a:prstGeom prst="line">
            <a:avLst/>
          </a:prstGeom>
          <a:ln w="28575">
            <a:solidFill>
              <a:srgbClr val="42AA4D">
                <a:alpha val="6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781216" y="257713"/>
            <a:ext cx="7319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Long-term Projections: Planted Area</a:t>
            </a:r>
          </a:p>
        </p:txBody>
      </p:sp>
      <p:sp>
        <p:nvSpPr>
          <p:cNvPr id="36" name="Oval 14"/>
          <p:cNvSpPr/>
          <p:nvPr/>
        </p:nvSpPr>
        <p:spPr>
          <a:xfrm flipH="1">
            <a:off x="179512" y="195486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1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26" y="252889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25B284C-DC57-42B3-B7A2-4B0B7BC63F4F}"/>
              </a:ext>
            </a:extLst>
          </p:cNvPr>
          <p:cNvSpPr txBox="1"/>
          <p:nvPr/>
        </p:nvSpPr>
        <p:spPr>
          <a:xfrm>
            <a:off x="554181" y="112229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Planted Area to 2028/29 (000 ha)</a:t>
            </a:r>
          </a:p>
        </p:txBody>
      </p: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D315CF26-66ED-487F-A973-36A524152B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414787"/>
              </p:ext>
            </p:extLst>
          </p:nvPr>
        </p:nvGraphicFramePr>
        <p:xfrm>
          <a:off x="214156" y="1464915"/>
          <a:ext cx="5725996" cy="3411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D57B4F5F-230B-4711-8215-7283282FD3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6810776"/>
              </p:ext>
            </p:extLst>
          </p:nvPr>
        </p:nvGraphicFramePr>
        <p:xfrm>
          <a:off x="6588225" y="1589674"/>
          <a:ext cx="2341620" cy="3070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5B3A99E0-591A-4C8D-AE04-2589056801AA}"/>
              </a:ext>
            </a:extLst>
          </p:cNvPr>
          <p:cNvSpPr txBox="1"/>
          <p:nvPr/>
        </p:nvSpPr>
        <p:spPr>
          <a:xfrm>
            <a:off x="6589556" y="1122298"/>
            <a:ext cx="2554444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700" b="1" i="0" u="none" strike="noStrike" kern="1200" cap="none" spc="0" normalizeH="0" baseline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Cereals-to-Oilseed Ratio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EF46FE3-1B36-49BB-BDF2-7FCA7337074B}"/>
              </a:ext>
            </a:extLst>
          </p:cNvPr>
          <p:cNvSpPr txBox="1"/>
          <p:nvPr/>
        </p:nvSpPr>
        <p:spPr>
          <a:xfrm>
            <a:off x="5796136" y="2722815"/>
            <a:ext cx="648073" cy="33855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MX" sz="1600" dirty="0">
                <a:solidFill>
                  <a:schemeClr val="bg1"/>
                </a:solidFill>
              </a:rPr>
              <a:t>-1.4%</a:t>
            </a:r>
            <a:endParaRPr lang="es-AR" sz="1600" dirty="0">
              <a:solidFill>
                <a:schemeClr val="bg1"/>
              </a:solidFill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2A8B2B9-679E-427A-B219-51F36C657700}"/>
              </a:ext>
            </a:extLst>
          </p:cNvPr>
          <p:cNvSpPr txBox="1"/>
          <p:nvPr/>
        </p:nvSpPr>
        <p:spPr>
          <a:xfrm>
            <a:off x="5796136" y="1427097"/>
            <a:ext cx="648073" cy="33855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s-MX" sz="1600" dirty="0">
                <a:solidFill>
                  <a:schemeClr val="bg1"/>
                </a:solidFill>
              </a:rPr>
              <a:t>+11%</a:t>
            </a:r>
            <a:endParaRPr lang="es-AR" sz="1600" dirty="0">
              <a:solidFill>
                <a:schemeClr val="bg1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742E38A-976D-4071-AE42-D7CB5067FC54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397484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Conector recto 7"/>
          <p:cNvCxnSpPr/>
          <p:nvPr/>
        </p:nvCxnSpPr>
        <p:spPr>
          <a:xfrm>
            <a:off x="683568" y="723888"/>
            <a:ext cx="7416824" cy="19670"/>
          </a:xfrm>
          <a:prstGeom prst="line">
            <a:avLst/>
          </a:prstGeom>
          <a:ln w="28575">
            <a:solidFill>
              <a:srgbClr val="42AA4D">
                <a:alpha val="6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4" name="Rectángulo 13"/>
          <p:cNvSpPr/>
          <p:nvPr/>
        </p:nvSpPr>
        <p:spPr>
          <a:xfrm>
            <a:off x="781216" y="257713"/>
            <a:ext cx="7319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Long-term Projections: Production</a:t>
            </a:r>
          </a:p>
        </p:txBody>
      </p:sp>
      <p:sp>
        <p:nvSpPr>
          <p:cNvPr id="36" name="Oval 14"/>
          <p:cNvSpPr/>
          <p:nvPr/>
        </p:nvSpPr>
        <p:spPr>
          <a:xfrm flipH="1">
            <a:off x="179512" y="195486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1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26" y="252889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9" name="Gráfico 18">
            <a:extLst>
              <a:ext uri="{FF2B5EF4-FFF2-40B4-BE49-F238E27FC236}">
                <a16:creationId xmlns:a16="http://schemas.microsoft.com/office/drawing/2014/main" id="{32C28624-77BB-475E-8488-0FB0DC8B0C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1699817"/>
              </p:ext>
            </p:extLst>
          </p:nvPr>
        </p:nvGraphicFramePr>
        <p:xfrm>
          <a:off x="981675" y="1389234"/>
          <a:ext cx="7483877" cy="3456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2550958E-6B6A-4BFC-B1C4-790E0E2C5328}"/>
              </a:ext>
            </a:extLst>
          </p:cNvPr>
          <p:cNvSpPr txBox="1"/>
          <p:nvPr/>
        </p:nvSpPr>
        <p:spPr>
          <a:xfrm>
            <a:off x="981675" y="1456147"/>
            <a:ext cx="4597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Grain Production to 2028/29 (Million Tons)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10BC33FA-5302-40FA-B7D4-F7EEE8C229AE}"/>
              </a:ext>
            </a:extLst>
          </p:cNvPr>
          <p:cNvSpPr txBox="1"/>
          <p:nvPr/>
        </p:nvSpPr>
        <p:spPr>
          <a:xfrm>
            <a:off x="0" y="948641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>
                <a:solidFill>
                  <a:schemeClr val="accent1"/>
                </a:solidFill>
                <a:latin typeface="Corbel" panose="020B0503020204020204" pitchFamily="34" charset="0"/>
              </a:defRPr>
            </a:lvl1pPr>
          </a:lstStyle>
          <a:p>
            <a:r>
              <a:rPr lang="es-MX" dirty="0">
                <a:solidFill>
                  <a:srgbClr val="339966"/>
                </a:solidFill>
              </a:rPr>
              <a:t>CEREALS VS OILSEEDS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1DC7D64-3EB1-49E4-9F9D-1EA6DF895223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50EB1F1-C2B5-44C0-A1C4-89F805191FE5}"/>
              </a:ext>
            </a:extLst>
          </p:cNvPr>
          <p:cNvSpPr txBox="1"/>
          <p:nvPr/>
        </p:nvSpPr>
        <p:spPr>
          <a:xfrm>
            <a:off x="7296731" y="1770370"/>
            <a:ext cx="67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186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1AC365E-A710-4E4F-B4B1-8B777BD3736C}"/>
              </a:ext>
            </a:extLst>
          </p:cNvPr>
          <p:cNvSpPr txBox="1"/>
          <p:nvPr/>
        </p:nvSpPr>
        <p:spPr>
          <a:xfrm>
            <a:off x="3707904" y="2202418"/>
            <a:ext cx="67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149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D358968-779B-4EC4-83BA-F2E40DC7A30F}"/>
              </a:ext>
            </a:extLst>
          </p:cNvPr>
          <p:cNvSpPr txBox="1"/>
          <p:nvPr/>
        </p:nvSpPr>
        <p:spPr>
          <a:xfrm>
            <a:off x="1331640" y="2346434"/>
            <a:ext cx="67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139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F40620C-6186-4967-8723-A7A09339B1F3}"/>
              </a:ext>
            </a:extLst>
          </p:cNvPr>
          <p:cNvSpPr txBox="1"/>
          <p:nvPr/>
        </p:nvSpPr>
        <p:spPr>
          <a:xfrm>
            <a:off x="6084168" y="2346434"/>
            <a:ext cx="678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136</a:t>
            </a:r>
            <a:endParaRPr kumimoji="0" lang="es-A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02232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ángulo 23"/>
          <p:cNvSpPr/>
          <p:nvPr/>
        </p:nvSpPr>
        <p:spPr>
          <a:xfrm>
            <a:off x="447123" y="2039900"/>
            <a:ext cx="2684717" cy="236988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defTabSz="685800"/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</a:rPr>
              <a:t>Export taxes </a:t>
            </a:r>
            <a:r>
              <a:rPr lang="en-US" sz="2000" dirty="0">
                <a:solidFill>
                  <a:prstClr val="black"/>
                </a:solidFill>
                <a:latin typeface="Corbel" panose="020B0503020204020204" pitchFamily="34" charset="0"/>
              </a:rPr>
              <a:t>are the main ag policy tool used by Argentina. </a:t>
            </a:r>
          </a:p>
          <a:p>
            <a:pPr algn="ctr" defTabSz="685800"/>
            <a:r>
              <a:rPr lang="en-US" sz="2000" dirty="0">
                <a:solidFill>
                  <a:prstClr val="black"/>
                </a:solidFill>
                <a:latin typeface="Corbel" panose="020B0503020204020204" pitchFamily="34" charset="0"/>
              </a:rPr>
              <a:t>Measures have </a:t>
            </a: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</a:rPr>
              <a:t>effects</a:t>
            </a:r>
            <a:r>
              <a:rPr lang="en-US" sz="2000" dirty="0">
                <a:solidFill>
                  <a:prstClr val="black"/>
                </a:solidFill>
                <a:latin typeface="Corbel" panose="020B0503020204020204" pitchFamily="34" charset="0"/>
              </a:rPr>
              <a:t> on total planted area and the cereals-to-oilseed ratio.</a:t>
            </a:r>
            <a:r>
              <a:rPr lang="es-AR" sz="2000" dirty="0">
                <a:solidFill>
                  <a:prstClr val="black"/>
                </a:solidFill>
                <a:latin typeface="Corbel" panose="020B0503020204020204" pitchFamily="34" charset="0"/>
              </a:rPr>
              <a:t>  </a:t>
            </a:r>
          </a:p>
        </p:txBody>
      </p:sp>
      <p:sp>
        <p:nvSpPr>
          <p:cNvPr id="25" name="Rectángulo 24"/>
          <p:cNvSpPr/>
          <p:nvPr/>
        </p:nvSpPr>
        <p:spPr>
          <a:xfrm>
            <a:off x="3449402" y="1880290"/>
            <a:ext cx="2470012" cy="2597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110000"/>
              </a:lnSpc>
              <a:spcAft>
                <a:spcPts val="800"/>
              </a:spcAft>
              <a:buClr>
                <a:srgbClr val="339966"/>
              </a:buClr>
              <a:buSzPct val="150000"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</a:rPr>
              <a:t>Soybean</a:t>
            </a:r>
            <a:r>
              <a:rPr lang="en-US" sz="2800" b="1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orbel" panose="020B0503020204020204" pitchFamily="34" charset="0"/>
              </a:rPr>
              <a:t>is the most competitive crop, in a context of macroeconomic uncertainty, financing constraints and high export taxes.</a:t>
            </a:r>
            <a:endParaRPr lang="es-AR" sz="2000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sp>
        <p:nvSpPr>
          <p:cNvPr id="26" name="Rectángulo 25"/>
          <p:cNvSpPr/>
          <p:nvPr/>
        </p:nvSpPr>
        <p:spPr>
          <a:xfrm>
            <a:off x="6123508" y="1995686"/>
            <a:ext cx="2743200" cy="2743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10000"/>
              </a:lnSpc>
              <a:spcAft>
                <a:spcPts val="800"/>
              </a:spcAft>
              <a:buClr>
                <a:srgbClr val="339966"/>
              </a:buClr>
              <a:buSzPct val="150000"/>
            </a:pPr>
            <a:r>
              <a:rPr lang="en-US" sz="2000" dirty="0">
                <a:solidFill>
                  <a:prstClr val="black"/>
                </a:solidFill>
                <a:latin typeface="Corbel" panose="020B0503020204020204" pitchFamily="34" charset="0"/>
              </a:rPr>
              <a:t>The recent increase in export duties will affect the next 20/21 crop season. The last four seasons </a:t>
            </a: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</a:rPr>
              <a:t>trends</a:t>
            </a:r>
            <a:r>
              <a:rPr lang="en-US" sz="2400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en-US" sz="2000" dirty="0">
                <a:solidFill>
                  <a:prstClr val="black"/>
                </a:solidFill>
                <a:latin typeface="Corbel" panose="020B0503020204020204" pitchFamily="34" charset="0"/>
              </a:rPr>
              <a:t>might be</a:t>
            </a:r>
            <a:r>
              <a:rPr lang="en-US" sz="2000" b="1" dirty="0">
                <a:solidFill>
                  <a:prstClr val="black"/>
                </a:solidFill>
                <a:latin typeface="Corbel" panose="020B0503020204020204" pitchFamily="34" charset="0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</a:rPr>
              <a:t>reversed</a:t>
            </a:r>
            <a:r>
              <a:rPr lang="en-US" sz="2000" dirty="0">
                <a:solidFill>
                  <a:prstClr val="black"/>
                </a:solidFill>
                <a:latin typeface="Corbel" panose="020B0503020204020204" pitchFamily="34" charset="0"/>
              </a:rPr>
              <a:t>. </a:t>
            </a:r>
            <a:endParaRPr lang="es-AR" sz="2000" dirty="0">
              <a:solidFill>
                <a:prstClr val="black"/>
              </a:solidFill>
              <a:latin typeface="Corbel" panose="020B0503020204020204" pitchFamily="34" charset="0"/>
            </a:endParaRPr>
          </a:p>
        </p:txBody>
      </p:sp>
      <p:pic>
        <p:nvPicPr>
          <p:cNvPr id="1028" name="Picture 4" descr="https://static.thenounproject.com/png/780483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3099" y="1206036"/>
            <a:ext cx="744017" cy="716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Imagen 3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cxnSp>
        <p:nvCxnSpPr>
          <p:cNvPr id="41" name="Conector recto 40"/>
          <p:cNvCxnSpPr/>
          <p:nvPr/>
        </p:nvCxnSpPr>
        <p:spPr>
          <a:xfrm>
            <a:off x="683568" y="723888"/>
            <a:ext cx="7416824" cy="19670"/>
          </a:xfrm>
          <a:prstGeom prst="line">
            <a:avLst/>
          </a:prstGeom>
          <a:ln w="28575">
            <a:solidFill>
              <a:srgbClr val="42AA4D">
                <a:alpha val="6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ángulo 41"/>
          <p:cNvSpPr/>
          <p:nvPr/>
        </p:nvSpPr>
        <p:spPr>
          <a:xfrm>
            <a:off x="781216" y="257713"/>
            <a:ext cx="7319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Closing Remarks</a:t>
            </a:r>
          </a:p>
        </p:txBody>
      </p:sp>
      <p:sp>
        <p:nvSpPr>
          <p:cNvPr id="43" name="Oval 14"/>
          <p:cNvSpPr/>
          <p:nvPr/>
        </p:nvSpPr>
        <p:spPr>
          <a:xfrm flipH="1">
            <a:off x="179512" y="195486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4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58" y="261410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s://static.thenounproject.com/png/41464-200.png">
            <a:extLst>
              <a:ext uri="{FF2B5EF4-FFF2-40B4-BE49-F238E27FC236}">
                <a16:creationId xmlns:a16="http://schemas.microsoft.com/office/drawing/2014/main" id="{392B254F-4D31-43DD-A303-017A8248B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909" y="1271960"/>
            <a:ext cx="575677" cy="59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s://static.thenounproject.com/png/2983705-200.png"/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244080"/>
            <a:ext cx="579090" cy="57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979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4" descr="Scales of Justice">
            <a:extLst>
              <a:ext uri="{FF2B5EF4-FFF2-40B4-BE49-F238E27FC236}">
                <a16:creationId xmlns:a16="http://schemas.microsoft.com/office/drawing/2014/main" id="{53025FED-9BCD-4BE9-B74C-707E5FD740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5616" y="538366"/>
            <a:ext cx="1097280" cy="1097280"/>
          </a:xfrm>
          <a:prstGeom prst="rect">
            <a:avLst/>
          </a:prstGeom>
        </p:spPr>
      </p:pic>
      <p:pic>
        <p:nvPicPr>
          <p:cNvPr id="7" name="Content Placeholder 4" descr="Scales of Justice">
            <a:extLst>
              <a:ext uri="{FF2B5EF4-FFF2-40B4-BE49-F238E27FC236}">
                <a16:creationId xmlns:a16="http://schemas.microsoft.com/office/drawing/2014/main" id="{53025FED-9BCD-4BE9-B74C-707E5FD7402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20072" y="1275606"/>
            <a:ext cx="4214162" cy="4214162"/>
          </a:xfrm>
          <a:prstGeom prst="rect">
            <a:avLst/>
          </a:prstGeom>
        </p:spPr>
      </p:pic>
      <p:sp>
        <p:nvSpPr>
          <p:cNvPr id="8" name="Rectángulo 7"/>
          <p:cNvSpPr/>
          <p:nvPr/>
        </p:nvSpPr>
        <p:spPr>
          <a:xfrm>
            <a:off x="1187624" y="1635646"/>
            <a:ext cx="4392488" cy="2394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Aft>
                <a:spcPts val="800"/>
              </a:spcAft>
              <a:buClr>
                <a:srgbClr val="339966"/>
              </a:buClr>
              <a:buSzPct val="150000"/>
            </a:pPr>
            <a:r>
              <a:rPr lang="en-US" sz="2000" dirty="0">
                <a:latin typeface="Corbel" panose="020B0503020204020204" pitchFamily="34" charset="0"/>
              </a:rPr>
              <a:t>The future will </a:t>
            </a:r>
            <a:r>
              <a:rPr lang="en-US" sz="2400" b="1" dirty="0">
                <a:latin typeface="Corbel" panose="020B0503020204020204" pitchFamily="34" charset="0"/>
              </a:rPr>
              <a:t>depend on the policy framework</a:t>
            </a:r>
            <a:r>
              <a:rPr lang="en-US" sz="2400" dirty="0">
                <a:latin typeface="Corbel" panose="020B0503020204020204" pitchFamily="34" charset="0"/>
              </a:rPr>
              <a:t> </a:t>
            </a:r>
            <a:r>
              <a:rPr lang="en-US" sz="2000" dirty="0">
                <a:latin typeface="Corbel" panose="020B0503020204020204" pitchFamily="34" charset="0"/>
              </a:rPr>
              <a:t>adopted. With a set of policies that promote investment and exports, </a:t>
            </a:r>
            <a:r>
              <a:rPr lang="en-US" sz="2400" b="1" dirty="0">
                <a:latin typeface="Corbel" panose="020B0503020204020204" pitchFamily="34" charset="0"/>
              </a:rPr>
              <a:t>we would reach more than 185 million tons</a:t>
            </a:r>
            <a:r>
              <a:rPr lang="en-US" sz="2000" dirty="0">
                <a:latin typeface="Corbel" panose="020B0503020204020204" pitchFamily="34" charset="0"/>
              </a:rPr>
              <a:t>. Otherwise, grain production would even fall.</a:t>
            </a:r>
            <a:endParaRPr lang="es-AR" sz="20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3892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4056D96-2409-474B-BA10-E45A6C250C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564" y="1059582"/>
            <a:ext cx="2396784" cy="33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1" name="Conector recto 10"/>
          <p:cNvCxnSpPr/>
          <p:nvPr/>
        </p:nvCxnSpPr>
        <p:spPr>
          <a:xfrm>
            <a:off x="683568" y="723888"/>
            <a:ext cx="7416824" cy="19670"/>
          </a:xfrm>
          <a:prstGeom prst="line">
            <a:avLst/>
          </a:prstGeom>
          <a:ln w="28575">
            <a:solidFill>
              <a:srgbClr val="42AA4D">
                <a:alpha val="6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ángulo 11"/>
          <p:cNvSpPr/>
          <p:nvPr/>
        </p:nvSpPr>
        <p:spPr>
          <a:xfrm>
            <a:off x="781216" y="257713"/>
            <a:ext cx="7319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Our Work</a:t>
            </a:r>
          </a:p>
        </p:txBody>
      </p:sp>
      <p:sp>
        <p:nvSpPr>
          <p:cNvPr id="13" name="Oval 14"/>
          <p:cNvSpPr/>
          <p:nvPr/>
        </p:nvSpPr>
        <p:spPr>
          <a:xfrm flipH="1">
            <a:off x="179512" y="195486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4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58" y="261410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B7F39E6-95B2-450E-BD49-455A98651F4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1100" t="16695" r="35973" b="5754"/>
          <a:stretch/>
        </p:blipFill>
        <p:spPr>
          <a:xfrm>
            <a:off x="344049" y="1059582"/>
            <a:ext cx="2528373" cy="33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4B77608-4033-4C9E-9FCC-62F212C18D5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31512" t="16726" r="35825" b="6902"/>
          <a:stretch/>
        </p:blipFill>
        <p:spPr>
          <a:xfrm>
            <a:off x="3266141" y="1058692"/>
            <a:ext cx="2556704" cy="33609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4039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0 Imagen">
            <a:extLst>
              <a:ext uri="{FF2B5EF4-FFF2-40B4-BE49-F238E27FC236}">
                <a16:creationId xmlns:a16="http://schemas.microsoft.com/office/drawing/2014/main" id="{E049C767-49A4-4347-B7D0-8904F7D7957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1" t="29423" r="16105" b="9969"/>
          <a:stretch/>
        </p:blipFill>
        <p:spPr>
          <a:xfrm>
            <a:off x="-252536" y="143022"/>
            <a:ext cx="9649072" cy="4849558"/>
          </a:xfrm>
          <a:prstGeom prst="roundRect">
            <a:avLst>
              <a:gd name="adj" fmla="val 5378"/>
            </a:avLst>
          </a:prstGeom>
        </p:spPr>
      </p:pic>
      <p:sp>
        <p:nvSpPr>
          <p:cNvPr id="3" name="Rectangle 25" title="Overlay Graphic">
            <a:extLst>
              <a:ext uri="{FF2B5EF4-FFF2-40B4-BE49-F238E27FC236}">
                <a16:creationId xmlns:a16="http://schemas.microsoft.com/office/drawing/2014/main" id="{817B6E89-6474-4AB4-90D5-2C2FB4120F12}"/>
              </a:ext>
            </a:extLst>
          </p:cNvPr>
          <p:cNvSpPr/>
          <p:nvPr/>
        </p:nvSpPr>
        <p:spPr bwMode="ltGray">
          <a:xfrm>
            <a:off x="179512" y="143023"/>
            <a:ext cx="4248472" cy="4849558"/>
          </a:xfrm>
          <a:prstGeom prst="rect">
            <a:avLst/>
          </a:prstGeom>
          <a:solidFill>
            <a:srgbClr val="42AA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E53FAB7-EC8E-469D-8724-E3EDCE062A03}"/>
              </a:ext>
            </a:extLst>
          </p:cNvPr>
          <p:cNvSpPr txBox="1">
            <a:spLocks/>
          </p:cNvSpPr>
          <p:nvPr/>
        </p:nvSpPr>
        <p:spPr bwMode="black">
          <a:xfrm>
            <a:off x="-108520" y="411510"/>
            <a:ext cx="4191676" cy="187231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75" kern="1200" spc="-113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  <a:t>Thank you </a:t>
            </a:r>
            <a:br>
              <a:rPr kumimoji="0" lang="en-US" sz="4400" b="1" i="0" u="none" strike="noStrike" kern="1200" cap="none" spc="-11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 panose="020B0503020204020204"/>
                <a:ea typeface="+mj-ea"/>
                <a:cs typeface="+mj-cs"/>
              </a:rPr>
            </a:br>
            <a:endParaRPr kumimoji="0" lang="en-US" sz="4400" b="0" i="0" u="none" strike="noStrike" kern="1200" cap="none" spc="-113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rbel" panose="020B0503020204020204"/>
              <a:ea typeface="+mj-ea"/>
              <a:cs typeface="+mj-c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E32AD65F-F4A5-4F03-8AF5-F578AC021AD2}"/>
              </a:ext>
            </a:extLst>
          </p:cNvPr>
          <p:cNvSpPr txBox="1">
            <a:spLocks/>
          </p:cNvSpPr>
          <p:nvPr/>
        </p:nvSpPr>
        <p:spPr>
          <a:xfrm>
            <a:off x="289485" y="1707488"/>
            <a:ext cx="3808476" cy="2803844"/>
          </a:xfrm>
          <a:prstGeom prst="rect">
            <a:avLst/>
          </a:prstGeom>
          <a:effectLst/>
        </p:spPr>
        <p:txBody>
          <a:bodyPr vert="horz" wrap="square" lIns="0" tIns="0" rIns="0" bIns="0" rtlCol="0">
            <a:spAutoFit/>
          </a:bodyPr>
          <a:lstStyle>
            <a:lvl1pPr marL="0" indent="0" algn="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60747" algn="l"/>
              </a:tabLst>
            </a:pPr>
            <a:r>
              <a:rPr lang="en-US" sz="2400" b="1" dirty="0">
                <a:solidFill>
                  <a:schemeClr val="tx1"/>
                </a:solidFill>
                <a:latin typeface="Segoe UI Light"/>
              </a:rPr>
              <a:t>Agustín Tejeda Rodriguez</a:t>
            </a:r>
          </a:p>
          <a:p>
            <a:r>
              <a:rPr lang="es-AR" sz="2400" b="1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/>
              </a:rPr>
              <a:t>atejeda@bc.org.ar</a:t>
            </a:r>
          </a:p>
          <a:p>
            <a:pPr>
              <a:tabLst>
                <a:tab pos="260747" algn="l"/>
              </a:tabLst>
            </a:pPr>
            <a:endParaRPr lang="en-US" u="sng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/>
            </a:endParaRPr>
          </a:p>
          <a:p>
            <a:pPr>
              <a:tabLst>
                <a:tab pos="260747" algn="l"/>
              </a:tabLst>
            </a:pPr>
            <a:endParaRPr lang="en-US" u="sng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/>
            </a:endParaRPr>
          </a:p>
          <a:p>
            <a:pPr>
              <a:tabLst>
                <a:tab pos="260747" algn="l"/>
              </a:tabLst>
            </a:pPr>
            <a:endParaRPr lang="en-US" u="sng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 Light"/>
            </a:endParaRPr>
          </a:p>
          <a:p>
            <a:pPr>
              <a:tabLst>
                <a:tab pos="260747" algn="l"/>
              </a:tabLst>
            </a:pPr>
            <a:r>
              <a:rPr lang="en-US" sz="2000" u="sng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Light"/>
              </a:rPr>
              <a:t>http://www.bolsadecereales.com/</a:t>
            </a:r>
          </a:p>
          <a:p>
            <a:pPr>
              <a:tabLst>
                <a:tab pos="260747" algn="l"/>
              </a:tabLst>
            </a:pPr>
            <a:r>
              <a:rPr lang="en-US" dirty="0">
                <a:solidFill>
                  <a:prstClr val="white"/>
                </a:solidFill>
                <a:latin typeface="Segoe UI Light"/>
              </a:rPr>
              <a:t>Buenos Aires Grains Exchange, Argentina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BA26C9-3248-4189-8131-DC8CDFAD69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801694"/>
            <a:ext cx="595881" cy="5958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ectángulo 6"/>
          <p:cNvSpPr/>
          <p:nvPr/>
        </p:nvSpPr>
        <p:spPr>
          <a:xfrm>
            <a:off x="4424454" y="-92546"/>
            <a:ext cx="10225136" cy="5328592"/>
          </a:xfrm>
          <a:prstGeom prst="rect">
            <a:avLst/>
          </a:prstGeom>
          <a:solidFill>
            <a:srgbClr val="FFFFFF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Rectángulo 7"/>
          <p:cNvSpPr/>
          <p:nvPr/>
        </p:nvSpPr>
        <p:spPr>
          <a:xfrm>
            <a:off x="-3719268" y="-136577"/>
            <a:ext cx="3898780" cy="5328592"/>
          </a:xfrm>
          <a:prstGeom prst="rect">
            <a:avLst/>
          </a:prstGeom>
          <a:solidFill>
            <a:srgbClr val="FFFFFF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17822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6"/>
          <p:cNvSpPr/>
          <p:nvPr/>
        </p:nvSpPr>
        <p:spPr>
          <a:xfrm rot="16200000">
            <a:off x="4744787" y="-1486239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3" name="Rounded Rectangle 5"/>
          <p:cNvSpPr/>
          <p:nvPr/>
        </p:nvSpPr>
        <p:spPr>
          <a:xfrm rot="16200000">
            <a:off x="4744786" y="-690280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 dirty="0">
              <a:solidFill>
                <a:prstClr val="white"/>
              </a:solidFill>
            </a:endParaRPr>
          </a:p>
        </p:txBody>
      </p:sp>
      <p:sp>
        <p:nvSpPr>
          <p:cNvPr id="4" name="Rounded Rectangle 6"/>
          <p:cNvSpPr/>
          <p:nvPr/>
        </p:nvSpPr>
        <p:spPr>
          <a:xfrm rot="16200000">
            <a:off x="4744787" y="105681"/>
            <a:ext cx="640080" cy="5587708"/>
          </a:xfrm>
          <a:prstGeom prst="roundRect">
            <a:avLst>
              <a:gd name="adj" fmla="val 50000"/>
            </a:avLst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5" name="Rounded Rectangle 7"/>
          <p:cNvSpPr/>
          <p:nvPr/>
        </p:nvSpPr>
        <p:spPr>
          <a:xfrm rot="16200000">
            <a:off x="4744787" y="901642"/>
            <a:ext cx="640080" cy="5587708"/>
          </a:xfrm>
          <a:prstGeom prst="roundRect">
            <a:avLst>
              <a:gd name="adj" fmla="val 50000"/>
            </a:avLst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7" name="Oval 14"/>
          <p:cNvSpPr/>
          <p:nvPr/>
        </p:nvSpPr>
        <p:spPr>
          <a:xfrm flipH="1">
            <a:off x="1259632" y="1782097"/>
            <a:ext cx="648072" cy="644394"/>
          </a:xfrm>
          <a:prstGeom prst="ellipse">
            <a:avLst/>
          </a:prstGeom>
          <a:solidFill>
            <a:srgbClr val="339966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378986" y="1076781"/>
            <a:ext cx="543337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Argentine Agricultural Policies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2378985" y="1872742"/>
            <a:ext cx="54333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Impact on crop season 2019/20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2316815" y="2643759"/>
            <a:ext cx="5485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Economic incentives for 2020/21</a:t>
            </a:r>
          </a:p>
        </p:txBody>
      </p:sp>
      <p:sp>
        <p:nvSpPr>
          <p:cNvPr id="17" name="Oval 14"/>
          <p:cNvSpPr/>
          <p:nvPr/>
        </p:nvSpPr>
        <p:spPr>
          <a:xfrm flipH="1">
            <a:off x="1259632" y="987574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8" name="Oval 14"/>
          <p:cNvSpPr/>
          <p:nvPr/>
        </p:nvSpPr>
        <p:spPr>
          <a:xfrm flipH="1">
            <a:off x="1259632" y="2576620"/>
            <a:ext cx="648072" cy="644394"/>
          </a:xfrm>
          <a:prstGeom prst="ellipse">
            <a:avLst/>
          </a:prstGeom>
          <a:solidFill>
            <a:schemeClr val="tx2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sp>
        <p:nvSpPr>
          <p:cNvPr id="19" name="Oval 14"/>
          <p:cNvSpPr/>
          <p:nvPr/>
        </p:nvSpPr>
        <p:spPr>
          <a:xfrm flipH="1">
            <a:off x="1259632" y="3371142"/>
            <a:ext cx="648072" cy="644394"/>
          </a:xfrm>
          <a:prstGeom prst="ellipse">
            <a:avLst/>
          </a:prstGeom>
          <a:solidFill>
            <a:srgbClr val="42AA4D">
              <a:alpha val="7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026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9566" y="1106555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henounproject.com/png/1566422-200.png"/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1863652"/>
            <a:ext cx="479843" cy="479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atic.thenounproject.com/png/2103970-200.png"/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612" y="2681536"/>
            <a:ext cx="386110" cy="3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ángulo 23"/>
          <p:cNvSpPr/>
          <p:nvPr/>
        </p:nvSpPr>
        <p:spPr>
          <a:xfrm>
            <a:off x="2378985" y="3478638"/>
            <a:ext cx="54333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solidFill>
                  <a:schemeClr val="bg1"/>
                </a:solidFill>
                <a:latin typeface="Candara" panose="020E0502030303020204" pitchFamily="34" charset="0"/>
                <a:ea typeface="Ebrima" panose="02000000000000000000" pitchFamily="2" charset="0"/>
                <a:cs typeface="Ebrima" panose="02000000000000000000" pitchFamily="2" charset="0"/>
              </a:rPr>
              <a:t>What to expect for the long-term?</a:t>
            </a:r>
          </a:p>
        </p:txBody>
      </p:sp>
      <p:pic>
        <p:nvPicPr>
          <p:cNvPr id="1032" name="Picture 8" descr="https://static.thenounproject.com/png/2496427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746" y="3428545"/>
            <a:ext cx="495179" cy="49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ángulo 19"/>
          <p:cNvSpPr/>
          <p:nvPr/>
        </p:nvSpPr>
        <p:spPr>
          <a:xfrm>
            <a:off x="107504" y="1712296"/>
            <a:ext cx="9036496" cy="3159144"/>
          </a:xfrm>
          <a:prstGeom prst="rect">
            <a:avLst/>
          </a:prstGeom>
          <a:solidFill>
            <a:srgbClr val="FFFFFF">
              <a:alpha val="6902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510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E5AFCCE-2C9A-4D72-82D9-E9206DA08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8755925"/>
              </p:ext>
            </p:extLst>
          </p:nvPr>
        </p:nvGraphicFramePr>
        <p:xfrm>
          <a:off x="-108520" y="1507759"/>
          <a:ext cx="5256584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800" latinLnBrk="1"/>
            <a:endParaRPr lang="ko-KR" altLang="en-US" sz="2400">
              <a:solidFill>
                <a:prstClr val="white"/>
              </a:solidFill>
              <a:latin typeface="Calibri"/>
              <a:ea typeface="맑은 고딕" panose="020B0503020000020004" pitchFamily="34" charset="-127"/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1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858537" y="255205"/>
            <a:ext cx="72418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defRPr/>
            </a:pPr>
            <a:r>
              <a:rPr lang="en-US" sz="2400" b="1" dirty="0">
                <a:solidFill>
                  <a:prstClr val="black"/>
                </a:solidFill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importance of Agriculture in Argentine Economy</a:t>
            </a:r>
          </a:p>
        </p:txBody>
      </p:sp>
      <p:graphicFrame>
        <p:nvGraphicFramePr>
          <p:cNvPr id="23" name="Diagrama 22">
            <a:extLst>
              <a:ext uri="{FF2B5EF4-FFF2-40B4-BE49-F238E27FC236}">
                <a16:creationId xmlns:a16="http://schemas.microsoft.com/office/drawing/2014/main" id="{AE5AFCCE-2C9A-4D72-82D9-E9206DA084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4251785"/>
              </p:ext>
            </p:extLst>
          </p:nvPr>
        </p:nvGraphicFramePr>
        <p:xfrm>
          <a:off x="3419873" y="1509886"/>
          <a:ext cx="5913097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cxnSp>
        <p:nvCxnSpPr>
          <p:cNvPr id="8" name="Conector recto 7"/>
          <p:cNvCxnSpPr/>
          <p:nvPr/>
        </p:nvCxnSpPr>
        <p:spPr>
          <a:xfrm>
            <a:off x="683569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C73A419-BB57-419F-9F4A-8EDD9A9B85BD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2185035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3149B9AB-E0BB-4A86-B413-2037BD491F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226051"/>
              </p:ext>
            </p:extLst>
          </p:nvPr>
        </p:nvGraphicFramePr>
        <p:xfrm>
          <a:off x="292261" y="1275606"/>
          <a:ext cx="7919154" cy="36893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ángulo redondeado 1"/>
          <p:cNvSpPr/>
          <p:nvPr/>
        </p:nvSpPr>
        <p:spPr>
          <a:xfrm>
            <a:off x="1547664" y="1399647"/>
            <a:ext cx="6192688" cy="252000"/>
          </a:xfrm>
          <a:prstGeom prst="roundRect">
            <a:avLst/>
          </a:prstGeom>
          <a:solidFill>
            <a:schemeClr val="tx2">
              <a:lumMod val="40000"/>
              <a:lumOff val="60000"/>
              <a:alpha val="34118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50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role has increased during the last year</a:t>
            </a:r>
            <a:endParaRPr lang="es-AR" sz="2400" b="1" dirty="0">
              <a:latin typeface="Corbel" panose="020B0503020204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FC22F35-1D98-4DDB-97C5-87C4FEB0A9FB}"/>
              </a:ext>
            </a:extLst>
          </p:cNvPr>
          <p:cNvSpPr txBox="1"/>
          <p:nvPr/>
        </p:nvSpPr>
        <p:spPr>
          <a:xfrm>
            <a:off x="1349642" y="901365"/>
            <a:ext cx="658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>
                <a:solidFill>
                  <a:schemeClr val="accent1"/>
                </a:solidFill>
                <a:latin typeface="Corbel" panose="020B0503020204020204" pitchFamily="34" charset="0"/>
              </a:rPr>
              <a:t>THE ONLY SECTOR SHOWING ECONOMIC GROWTH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CD53D09-90BB-4BA8-84ED-DA89A6548E61}"/>
              </a:ext>
            </a:extLst>
          </p:cNvPr>
          <p:cNvSpPr txBox="1"/>
          <p:nvPr/>
        </p:nvSpPr>
        <p:spPr>
          <a:xfrm>
            <a:off x="4283968" y="2741066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GDP - Yearly Growth 2019 (%)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1A2A612-0598-4447-B666-61654339BEFE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INDEC</a:t>
            </a:r>
          </a:p>
        </p:txBody>
      </p:sp>
    </p:spTree>
    <p:extLst>
      <p:ext uri="{BB962C8B-B14F-4D97-AF65-F5344CB8AC3E}">
        <p14:creationId xmlns:p14="http://schemas.microsoft.com/office/powerpoint/2010/main" val="2610299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>
            <a:off x="5252533" y="1510125"/>
            <a:ext cx="2981163" cy="2780422"/>
            <a:chOff x="4912216" y="1503016"/>
            <a:chExt cx="3963370" cy="3116619"/>
          </a:xfrm>
        </p:grpSpPr>
        <p:sp>
          <p:nvSpPr>
            <p:cNvPr id="15" name="Rounded Rectangle 10"/>
            <p:cNvSpPr/>
            <p:nvPr/>
          </p:nvSpPr>
          <p:spPr>
            <a:xfrm>
              <a:off x="4912216" y="1503016"/>
              <a:ext cx="3963370" cy="3116619"/>
            </a:xfrm>
            <a:prstGeom prst="roundRect">
              <a:avLst>
                <a:gd name="adj" fmla="val 3968"/>
              </a:avLst>
            </a:prstGeom>
            <a:solidFill>
              <a:srgbClr val="4F81BD">
                <a:alpha val="83137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16" name="Rounded Rectangle 16"/>
            <p:cNvSpPr/>
            <p:nvPr/>
          </p:nvSpPr>
          <p:spPr>
            <a:xfrm>
              <a:off x="5076056" y="1677542"/>
              <a:ext cx="150922" cy="2767566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4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white"/>
                </a:solidFill>
              </a:endParaRPr>
            </a:p>
          </p:txBody>
        </p:sp>
        <p:sp>
          <p:nvSpPr>
            <p:cNvPr id="17" name="Half Frame 17"/>
            <p:cNvSpPr/>
            <p:nvPr/>
          </p:nvSpPr>
          <p:spPr>
            <a:xfrm rot="5400000">
              <a:off x="8207944" y="1541320"/>
              <a:ext cx="494538" cy="614996"/>
            </a:xfrm>
            <a:prstGeom prst="halfFrame">
              <a:avLst>
                <a:gd name="adj1" fmla="val 23728"/>
                <a:gd name="adj2" fmla="val 24642"/>
              </a:avLst>
            </a:prstGeom>
            <a:solidFill>
              <a:schemeClr val="bg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latinLnBrk="1"/>
              <a:endParaRPr lang="ko-KR" altLang="en-US" sz="2400">
                <a:solidFill>
                  <a:prstClr val="black"/>
                </a:solidFill>
              </a:endParaRPr>
            </a:p>
          </p:txBody>
        </p:sp>
      </p:grpSp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50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Export taxes: Macroeconomic Impact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A0009BF-2830-45A5-ABB5-276EDAE24246}"/>
              </a:ext>
            </a:extLst>
          </p:cNvPr>
          <p:cNvSpPr txBox="1"/>
          <p:nvPr/>
        </p:nvSpPr>
        <p:spPr>
          <a:xfrm>
            <a:off x="5487958" y="1710776"/>
            <a:ext cx="274707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>
              <a:defRPr>
                <a:solidFill>
                  <a:schemeClr val="accent1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sz="2200" dirty="0">
                <a:solidFill>
                  <a:schemeClr val="bg1"/>
                </a:solidFill>
              </a:rPr>
              <a:t>In marginal terms, a new increase in export duties </a:t>
            </a:r>
            <a:r>
              <a:rPr lang="en-US" sz="2200" b="1" dirty="0">
                <a:solidFill>
                  <a:schemeClr val="bg1"/>
                </a:solidFill>
              </a:rPr>
              <a:t>will reduce exported value (cost) more than it increases tax revenue (benefit).</a:t>
            </a:r>
          </a:p>
        </p:txBody>
      </p:sp>
      <p:graphicFrame>
        <p:nvGraphicFramePr>
          <p:cNvPr id="24" name="Diagrama 23">
            <a:extLst>
              <a:ext uri="{FF2B5EF4-FFF2-40B4-BE49-F238E27FC236}">
                <a16:creationId xmlns:a16="http://schemas.microsoft.com/office/drawing/2014/main" id="{809D7ABC-4628-4C57-B0AA-633D27E4C3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87072545"/>
              </p:ext>
            </p:extLst>
          </p:nvPr>
        </p:nvGraphicFramePr>
        <p:xfrm>
          <a:off x="292261" y="1347614"/>
          <a:ext cx="3840088" cy="2961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20" name="CuadroTexto 19">
            <a:extLst>
              <a:ext uri="{FF2B5EF4-FFF2-40B4-BE49-F238E27FC236}">
                <a16:creationId xmlns:a16="http://schemas.microsoft.com/office/drawing/2014/main" id="{EA81CEBE-C6A1-42F1-8B9D-C8CDD8563D60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3165391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50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Export taxes: Effects on Incentives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61BAF270-9C93-4385-A130-BCE2117236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9937849"/>
              </p:ext>
            </p:extLst>
          </p:nvPr>
        </p:nvGraphicFramePr>
        <p:xfrm>
          <a:off x="934635" y="1520592"/>
          <a:ext cx="7274728" cy="3067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38166FF5-3BDB-4069-AA15-0B401FD051C1}"/>
              </a:ext>
            </a:extLst>
          </p:cNvPr>
          <p:cNvSpPr txBox="1"/>
          <p:nvPr/>
        </p:nvSpPr>
        <p:spPr>
          <a:xfrm>
            <a:off x="3221849" y="1059582"/>
            <a:ext cx="2700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i="1" dirty="0"/>
              <a:t>Soybean: Direct Effects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56062E5-37CD-4013-9C22-545CD3206163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418528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" grpId="0">
        <p:bldAsOne/>
      </p:bldGraphic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50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Export Duties Per Product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uadroTexto 18">
            <a:extLst>
              <a:ext uri="{FF2B5EF4-FFF2-40B4-BE49-F238E27FC236}">
                <a16:creationId xmlns:a16="http://schemas.microsoft.com/office/drawing/2014/main" id="{9FAE5CC9-38BB-44E4-AE4B-5DCB6A3A6FD5}"/>
              </a:ext>
            </a:extLst>
          </p:cNvPr>
          <p:cNvSpPr txBox="1"/>
          <p:nvPr/>
        </p:nvSpPr>
        <p:spPr>
          <a:xfrm>
            <a:off x="793545" y="960303"/>
            <a:ext cx="71968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>
                <a:solidFill>
                  <a:schemeClr val="accent1"/>
                </a:solidFill>
                <a:latin typeface="Corbel" panose="020B0503020204020204" pitchFamily="34" charset="0"/>
              </a:defRPr>
            </a:lvl1pPr>
          </a:lstStyle>
          <a:p>
            <a:r>
              <a:rPr lang="es-MX" dirty="0"/>
              <a:t>INDIRECT EFFECTS: DIFFERENT DUTIES AFFECT COMPARATIVE MARGINS BETWEEN CROPS</a:t>
            </a:r>
          </a:p>
        </p:txBody>
      </p:sp>
      <p:graphicFrame>
        <p:nvGraphicFramePr>
          <p:cNvPr id="21" name="Gráfico 20">
            <a:extLst>
              <a:ext uri="{FF2B5EF4-FFF2-40B4-BE49-F238E27FC236}">
                <a16:creationId xmlns:a16="http://schemas.microsoft.com/office/drawing/2014/main" id="{2BFCD4F5-07C2-43AD-83FC-BB001F9966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514806"/>
              </p:ext>
            </p:extLst>
          </p:nvPr>
        </p:nvGraphicFramePr>
        <p:xfrm>
          <a:off x="1619672" y="2204814"/>
          <a:ext cx="568863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3FFCC9BB-0DDC-4593-A40E-0B81814629AF}"/>
              </a:ext>
            </a:extLst>
          </p:cNvPr>
          <p:cNvSpPr txBox="1"/>
          <p:nvPr/>
        </p:nvSpPr>
        <p:spPr>
          <a:xfrm>
            <a:off x="3347864" y="183548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b="1" i="1"/>
              <a:t>Current Situation</a:t>
            </a:r>
          </a:p>
        </p:txBody>
      </p:sp>
    </p:spTree>
    <p:extLst>
      <p:ext uri="{BB962C8B-B14F-4D97-AF65-F5344CB8AC3E}">
        <p14:creationId xmlns:p14="http://schemas.microsoft.com/office/powerpoint/2010/main" val="39382507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8" descr="https://static.thenounproject.com/png/1584624-200.png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B8A60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8868" y="5863688"/>
            <a:ext cx="284315" cy="292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n 4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431" y="4659982"/>
            <a:ext cx="370554" cy="37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Imagen 39">
            <a:extLst>
              <a:ext uri="{FF2B5EF4-FFF2-40B4-BE49-F238E27FC236}">
                <a16:creationId xmlns:a16="http://schemas.microsoft.com/office/drawing/2014/main" id="{FAE6D632-C5F8-48BE-AADB-FBF0502156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34" t="35639" r="79723" b="50228"/>
          <a:stretch/>
        </p:blipFill>
        <p:spPr>
          <a:xfrm>
            <a:off x="8473437" y="78760"/>
            <a:ext cx="578548" cy="476766"/>
          </a:xfrm>
          <a:prstGeom prst="rect">
            <a:avLst/>
          </a:prstGeom>
        </p:spPr>
      </p:pic>
      <p:sp>
        <p:nvSpPr>
          <p:cNvPr id="12" name="Oval 14"/>
          <p:cNvSpPr/>
          <p:nvPr/>
        </p:nvSpPr>
        <p:spPr>
          <a:xfrm flipH="1">
            <a:off x="152327" y="190703"/>
            <a:ext cx="648072" cy="644394"/>
          </a:xfrm>
          <a:prstGeom prst="ellipse">
            <a:avLst/>
          </a:prstGeom>
          <a:solidFill>
            <a:schemeClr val="accent1">
              <a:alpha val="7882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latinLnBrk="1"/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13" name="Picture 2" descr="https://static.thenounproject.com/png/2636410-200.png"/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261" y="309684"/>
            <a:ext cx="395238" cy="39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ángulo 13"/>
          <p:cNvSpPr/>
          <p:nvPr/>
        </p:nvSpPr>
        <p:spPr>
          <a:xfrm>
            <a:off x="677640" y="255237"/>
            <a:ext cx="74227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b="1" dirty="0">
                <a:latin typeface="Corbel" panose="020B0503020204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Comparative Direct and Marketing Costs</a:t>
            </a:r>
          </a:p>
        </p:txBody>
      </p:sp>
      <p:cxnSp>
        <p:nvCxnSpPr>
          <p:cNvPr id="8" name="Conector recto 7"/>
          <p:cNvCxnSpPr/>
          <p:nvPr/>
        </p:nvCxnSpPr>
        <p:spPr>
          <a:xfrm>
            <a:off x="683568" y="740728"/>
            <a:ext cx="7416824" cy="1967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E04692A-BB48-4311-A642-5D8963B3526B}"/>
              </a:ext>
            </a:extLst>
          </p:cNvPr>
          <p:cNvSpPr txBox="1"/>
          <p:nvPr/>
        </p:nvSpPr>
        <p:spPr>
          <a:xfrm>
            <a:off x="1142760" y="91556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AR"/>
            </a:defPPr>
            <a:lvl1pPr algn="ctr">
              <a:defRPr>
                <a:solidFill>
                  <a:schemeClr val="accent1"/>
                </a:solidFill>
                <a:latin typeface="Corbel" panose="020B0503020204020204" pitchFamily="34" charset="0"/>
              </a:defRPr>
            </a:lvl1pPr>
          </a:lstStyle>
          <a:p>
            <a:r>
              <a:rPr lang="es-MX" dirty="0"/>
              <a:t>LOWER COSTS FOR SOYBEAN IN A CONTEXT OF MACROECONOMIC UNCERTAINTY AND FINANCING CONSTRAINTS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6A2E140-CE90-4B16-BA0E-0E39E5F4F706}"/>
              </a:ext>
            </a:extLst>
          </p:cNvPr>
          <p:cNvSpPr txBox="1"/>
          <p:nvPr/>
        </p:nvSpPr>
        <p:spPr>
          <a:xfrm>
            <a:off x="863744" y="179778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SOYBEAN</a:t>
            </a:r>
            <a:endParaRPr lang="es-AR" b="1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6751A39-745F-4DDA-B2C1-1A6B9A0ABC25}"/>
              </a:ext>
            </a:extLst>
          </p:cNvPr>
          <p:cNvSpPr txBox="1"/>
          <p:nvPr/>
        </p:nvSpPr>
        <p:spPr>
          <a:xfrm>
            <a:off x="6732240" y="1797784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/>
              <a:t>CORN</a:t>
            </a:r>
            <a:endParaRPr lang="es-AR" b="1" dirty="0"/>
          </a:p>
        </p:txBody>
      </p:sp>
      <p:grpSp>
        <p:nvGrpSpPr>
          <p:cNvPr id="20" name="Group 5">
            <a:extLst>
              <a:ext uri="{FF2B5EF4-FFF2-40B4-BE49-F238E27FC236}">
                <a16:creationId xmlns:a16="http://schemas.microsoft.com/office/drawing/2014/main" id="{BEE15F2E-430A-469A-9298-73C971F72BBD}"/>
              </a:ext>
            </a:extLst>
          </p:cNvPr>
          <p:cNvGrpSpPr/>
          <p:nvPr/>
        </p:nvGrpSpPr>
        <p:grpSpPr>
          <a:xfrm>
            <a:off x="2340410" y="1830151"/>
            <a:ext cx="5060173" cy="3159174"/>
            <a:chOff x="1588618" y="1047501"/>
            <a:chExt cx="6707125" cy="4719114"/>
          </a:xfrm>
        </p:grpSpPr>
        <p:pic>
          <p:nvPicPr>
            <p:cNvPr id="23" name="Picture 4" descr="costo_maiz_2019.pdf">
              <a:extLst>
                <a:ext uri="{FF2B5EF4-FFF2-40B4-BE49-F238E27FC236}">
                  <a16:creationId xmlns:a16="http://schemas.microsoft.com/office/drawing/2014/main" id="{31AC3CAB-B1B9-4528-AA22-4527528126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41" t="12994" r="23326" b="14754"/>
            <a:stretch/>
          </p:blipFill>
          <p:spPr>
            <a:xfrm>
              <a:off x="5157218" y="1047501"/>
              <a:ext cx="3138525" cy="4624721"/>
            </a:xfrm>
            <a:prstGeom prst="rect">
              <a:avLst/>
            </a:prstGeom>
          </p:spPr>
        </p:pic>
        <p:pic>
          <p:nvPicPr>
            <p:cNvPr id="24" name="Picture 3" descr="costo_soja_2019.pdf">
              <a:extLst>
                <a:ext uri="{FF2B5EF4-FFF2-40B4-BE49-F238E27FC236}">
                  <a16:creationId xmlns:a16="http://schemas.microsoft.com/office/drawing/2014/main" id="{68C2AD76-09F3-40D9-AE54-371CF570AA1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646" t="12994" r="23326" b="14754"/>
            <a:stretch/>
          </p:blipFill>
          <p:spPr>
            <a:xfrm>
              <a:off x="1588618" y="1141890"/>
              <a:ext cx="2946170" cy="4624725"/>
            </a:xfrm>
            <a:prstGeom prst="rect">
              <a:avLst/>
            </a:prstGeom>
          </p:spPr>
        </p:pic>
      </p:grpSp>
      <p:pic>
        <p:nvPicPr>
          <p:cNvPr id="25" name="Imagen 24">
            <a:extLst>
              <a:ext uri="{FF2B5EF4-FFF2-40B4-BE49-F238E27FC236}">
                <a16:creationId xmlns:a16="http://schemas.microsoft.com/office/drawing/2014/main" id="{4D0C0167-5940-4A16-A768-80A7EDE823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8042" y="2441434"/>
            <a:ext cx="1344198" cy="2027952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02BC0174-F379-423C-B62E-578671B91F9D}"/>
              </a:ext>
            </a:extLst>
          </p:cNvPr>
          <p:cNvSpPr txBox="1"/>
          <p:nvPr/>
        </p:nvSpPr>
        <p:spPr>
          <a:xfrm>
            <a:off x="4229" y="4887039"/>
            <a:ext cx="29115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orbel" panose="020B0503020204020204" pitchFamily="34" charset="0"/>
              </a:rPr>
              <a:t>Source: Buenos Aires Grain Exchange</a:t>
            </a:r>
          </a:p>
        </p:txBody>
      </p:sp>
    </p:spTree>
    <p:extLst>
      <p:ext uri="{BB962C8B-B14F-4D97-AF65-F5344CB8AC3E}">
        <p14:creationId xmlns:p14="http://schemas.microsoft.com/office/powerpoint/2010/main" val="32853096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Custom 128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31B0C1"/>
      </a:accent1>
      <a:accent2>
        <a:srgbClr val="CB488B"/>
      </a:accent2>
      <a:accent3>
        <a:srgbClr val="BC9230"/>
      </a:accent3>
      <a:accent4>
        <a:srgbClr val="126974"/>
      </a:accent4>
      <a:accent5>
        <a:srgbClr val="C13131"/>
      </a:accent5>
      <a:accent6>
        <a:srgbClr val="8E8016"/>
      </a:accent6>
      <a:hlink>
        <a:srgbClr val="31B0C1"/>
      </a:hlink>
      <a:folHlink>
        <a:srgbClr val="31B0C1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accent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Healthcare Pitch Deck_SB - v8.potx" id="{09150694-2D10-47FB-9499-835637889593}" vid="{C9B4AEDE-1B81-453E-91DD-2B942C10F46A}"/>
    </a:ext>
  </a:extLst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9375</TotalTime>
  <Words>853</Words>
  <Application>Microsoft Office PowerPoint</Application>
  <PresentationFormat>Presentación en pantalla (16:9)</PresentationFormat>
  <Paragraphs>201</Paragraphs>
  <Slides>28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28</vt:i4>
      </vt:variant>
    </vt:vector>
  </HeadingPairs>
  <TitlesOfParts>
    <vt:vector size="41" baseType="lpstr">
      <vt:lpstr>Arial</vt:lpstr>
      <vt:lpstr>Calibri</vt:lpstr>
      <vt:lpstr>Candara</vt:lpstr>
      <vt:lpstr>Corbel</vt:lpstr>
      <vt:lpstr>Ebrima</vt:lpstr>
      <vt:lpstr>Segoe UI Black</vt:lpstr>
      <vt:lpstr>Segoe UI Light</vt:lpstr>
      <vt:lpstr>Segoe UI Semibold</vt:lpstr>
      <vt:lpstr>Segoe UI Semilight</vt:lpstr>
      <vt:lpstr>Times New Roman</vt:lpstr>
      <vt:lpstr>Tema de Office</vt:lpstr>
      <vt:lpstr>6_Office Theme</vt:lpstr>
      <vt:lpstr>1_Tema de Office</vt:lpstr>
      <vt:lpstr>Argentine  Agricultural Sector Impact of new policies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User</dc:creator>
  <cp:lastModifiedBy>Agustin Tejeda</cp:lastModifiedBy>
  <cp:revision>579</cp:revision>
  <cp:lastPrinted>2019-02-15T20:45:33Z</cp:lastPrinted>
  <dcterms:created xsi:type="dcterms:W3CDTF">2016-09-06T15:23:32Z</dcterms:created>
  <dcterms:modified xsi:type="dcterms:W3CDTF">2020-02-21T02:25:59Z</dcterms:modified>
</cp:coreProperties>
</file>