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9"/>
  </p:notesMasterIdLst>
  <p:sldIdLst>
    <p:sldId id="664" r:id="rId2"/>
    <p:sldId id="668" r:id="rId3"/>
    <p:sldId id="694" r:id="rId4"/>
    <p:sldId id="667" r:id="rId5"/>
    <p:sldId id="670" r:id="rId6"/>
    <p:sldId id="665" r:id="rId7"/>
    <p:sldId id="663" r:id="rId8"/>
    <p:sldId id="687" r:id="rId9"/>
    <p:sldId id="673" r:id="rId10"/>
    <p:sldId id="689" r:id="rId11"/>
    <p:sldId id="671" r:id="rId12"/>
    <p:sldId id="690" r:id="rId13"/>
    <p:sldId id="693" r:id="rId14"/>
    <p:sldId id="691" r:id="rId15"/>
    <p:sldId id="692" r:id="rId16"/>
    <p:sldId id="660" r:id="rId17"/>
    <p:sldId id="695" r:id="rId18"/>
  </p:sldIdLst>
  <p:sldSz cx="9144000" cy="5143500" type="screen16x9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Loux" initials="WL" lastIdx="1" clrIdx="0">
    <p:extLst>
      <p:ext uri="{19B8F6BF-5375-455C-9EA6-DF929625EA0E}">
        <p15:presenceInfo xmlns:p15="http://schemas.microsoft.com/office/powerpoint/2012/main" userId="William Loux" providerId="None"/>
      </p:ext>
    </p:extLst>
  </p:cmAuthor>
  <p:cmAuthor id="2" name="Alan Levitt" initials="AL" lastIdx="1" clrIdx="1">
    <p:extLst>
      <p:ext uri="{19B8F6BF-5375-455C-9EA6-DF929625EA0E}">
        <p15:presenceInfo xmlns:p15="http://schemas.microsoft.com/office/powerpoint/2012/main" userId="S::alevitt@usdec.org::e720e550-e1e2-438a-a41a-bcca3d82b4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664"/>
    <a:srgbClr val="7C7C7C"/>
    <a:srgbClr val="BB133E"/>
    <a:srgbClr val="AB0A30"/>
    <a:srgbClr val="022664"/>
    <a:srgbClr val="003A70"/>
    <a:srgbClr val="5F3844"/>
    <a:srgbClr val="9ED95E"/>
    <a:srgbClr val="0070C0"/>
    <a:srgbClr val="F6E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E29A86-8A47-4C36-A774-E3557EF54E14}" v="364" dt="2022-02-22T16:26:45.870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81933" autoAdjust="0"/>
  </p:normalViewPr>
  <p:slideViewPr>
    <p:cSldViewPr>
      <p:cViewPr varScale="1">
        <p:scale>
          <a:sx n="173" d="100"/>
          <a:sy n="173" d="100"/>
        </p:scale>
        <p:origin x="1446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40" y="84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US%20Dairy%20Exports%20-%20by%20Po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usdec-my.sharepoint.com/personal/wloux_usdec_org/Documents/GlobalDairyImportsbyMarket-Char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usdec-my.sharepoint.com/personal/wloux_usdec_org/Documents/Data%20for%20Website-Shared/MilkProduction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CmDsProd%20(71)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CmDsProd%20(71)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WorldDairyDemand_UpdatedthruDec2021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US%20Dairy%20Exports%20-%20by%20Po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CmDsMilkNew%20(67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Downloads\CmDsProd%20(7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AppData\Local\Microsoft\Windows\INetCache\Content.Outlook\5UJG1TLW\Export%20Supply%20Chain%20Data%202.09.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AppData\Local\Microsoft\Windows\INetCache\Content.Outlook\5UJG1TLW\Export%20Supply%20Chain%20Data%202.09.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loux\AppData\Local\Microsoft\Windows\INetCache\Content.Outlook\5UJG1TLW\Export%20Supply%20Chain%20Data%202.09.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sdec-my.sharepoint.com/personal/wloux_usdec_org/Documents/Unique%20Datasets/ShippingEstimat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usdec-my.sharepoint.com/personal/wloux_usdec_org/Documents/GlobalDairyImportsbyMarket-Char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00" b="1" dirty="0"/>
              <a:t>2021</a:t>
            </a:r>
            <a:r>
              <a:rPr lang="en-US" sz="1300" b="1" baseline="0" dirty="0"/>
              <a:t> </a:t>
            </a:r>
            <a:r>
              <a:rPr lang="en-US" sz="1300" b="1" dirty="0"/>
              <a:t>U.S.</a:t>
            </a:r>
            <a:r>
              <a:rPr lang="en-US" sz="1300" b="1" baseline="0" dirty="0"/>
              <a:t> Dairy Exports by Freight Type</a:t>
            </a:r>
            <a:endParaRPr lang="en-US" sz="13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32-4FCC-B72D-73D7B09BE3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32-4FCC-B72D-73D7B09BE3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432-4FCC-B72D-73D7B09BE37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149D07C-7F22-4DEB-89BD-4A6F624D1E09}" type="CATEGORYNAME">
                      <a:rPr lang="en-US" b="1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52716791-7119-4906-BB42-F9184B0CC5D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432-4FCC-B72D-73D7B09BE3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B897E30-B6C3-44BD-ADC7-CFAD16DB2835}" type="CATEGORYNAME">
                      <a:rPr lang="en-US" b="1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1A1A818F-2936-4D1E-B3E0-9DCEFF14A60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432-4FCC-B72D-73D7B09BE373}"/>
                </c:ext>
              </c:extLst>
            </c:dLbl>
            <c:dLbl>
              <c:idx val="2"/>
              <c:layout>
                <c:manualLayout>
                  <c:x val="6.9182389937106339E-3"/>
                  <c:y val="5.0504056311142928E-3"/>
                </c:manualLayout>
              </c:layout>
              <c:tx>
                <c:rich>
                  <a:bodyPr/>
                  <a:lstStyle/>
                  <a:p>
                    <a:fld id="{99CA4886-8BBD-4C76-AF14-5892D370FD3D}" type="CATEGORYNAME">
                      <a:rPr lang="en-US" b="1"/>
                      <a:pPr/>
                      <a:t>[CATEGORY NAME]</a:t>
                    </a:fld>
                    <a:r>
                      <a:rPr lang="en-US" b="0" baseline="0" dirty="0"/>
                      <a:t>
</a:t>
                    </a:r>
                    <a:fld id="{AF1E73BB-6E10-429A-9F40-CF4F63C6AE49}" type="PERCENTAGE">
                      <a:rPr lang="en-US" b="0" baseline="0"/>
                      <a:pPr/>
                      <a:t>[PERCENTAGE]</a:t>
                    </a:fld>
                    <a:endParaRPr lang="en-US" b="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432-4FCC-B72D-73D7B09BE3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Analysis!$W$1:$Y$1</c:f>
              <c:strCache>
                <c:ptCount val="3"/>
                <c:pt idx="0">
                  <c:v>Ocean</c:v>
                </c:pt>
                <c:pt idx="1">
                  <c:v>Land</c:v>
                </c:pt>
                <c:pt idx="2">
                  <c:v>Air</c:v>
                </c:pt>
              </c:strCache>
            </c:strRef>
          </c:cat>
          <c:val>
            <c:numRef>
              <c:f>Analysis!$W$49:$Y$49</c:f>
              <c:numCache>
                <c:formatCode>#,##0</c:formatCode>
                <c:ptCount val="3"/>
                <c:pt idx="0">
                  <c:v>1576741.9838778954</c:v>
                </c:pt>
                <c:pt idx="1">
                  <c:v>672011.16417875653</c:v>
                </c:pt>
                <c:pt idx="2">
                  <c:v>8742.627778633374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32-4FCC-B72D-73D7B09BE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/>
              <a:t>Global Dairy Trade to East Asia vs. ROW</a:t>
            </a:r>
          </a:p>
          <a:p>
            <a:pPr>
              <a:defRPr/>
            </a:pPr>
            <a:r>
              <a:rPr lang="en-US" sz="500" dirty="0"/>
              <a:t>(Rolling 12 Months, Milk Solids Equivalent)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Sheet2!$S$1</c:f>
              <c:strCache>
                <c:ptCount val="1"/>
                <c:pt idx="0">
                  <c:v>SEA+China+Japan+Korea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Sheet2!$A$2:$A$145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Sheet2!$S$2:$S$148</c:f>
              <c:numCache>
                <c:formatCode>General</c:formatCode>
                <c:ptCount val="147"/>
                <c:pt idx="12">
                  <c:v>2429078632.3592629</c:v>
                </c:pt>
                <c:pt idx="13">
                  <c:v>2488243276.0376177</c:v>
                </c:pt>
                <c:pt idx="14">
                  <c:v>2543944168.8816471</c:v>
                </c:pt>
                <c:pt idx="15">
                  <c:v>2566348793.1591687</c:v>
                </c:pt>
                <c:pt idx="16">
                  <c:v>2572181647.2618542</c:v>
                </c:pt>
                <c:pt idx="17">
                  <c:v>2574355655.8911638</c:v>
                </c:pt>
                <c:pt idx="18">
                  <c:v>2586876421.5452738</c:v>
                </c:pt>
                <c:pt idx="19">
                  <c:v>2622373029.0628414</c:v>
                </c:pt>
                <c:pt idx="20">
                  <c:v>2643049487.7280321</c:v>
                </c:pt>
                <c:pt idx="21">
                  <c:v>2646694007.3331742</c:v>
                </c:pt>
                <c:pt idx="22">
                  <c:v>2675485462.5025868</c:v>
                </c:pt>
                <c:pt idx="23">
                  <c:v>2712924177.6845942</c:v>
                </c:pt>
                <c:pt idx="24">
                  <c:v>2738350854.0948162</c:v>
                </c:pt>
                <c:pt idx="25">
                  <c:v>2741446811.38591</c:v>
                </c:pt>
                <c:pt idx="26">
                  <c:v>2737304643.9995403</c:v>
                </c:pt>
                <c:pt idx="27">
                  <c:v>2747495947.9313154</c:v>
                </c:pt>
                <c:pt idx="28">
                  <c:v>2777049633.689374</c:v>
                </c:pt>
                <c:pt idx="29">
                  <c:v>2814619767.728128</c:v>
                </c:pt>
                <c:pt idx="30">
                  <c:v>2859635818.8499212</c:v>
                </c:pt>
                <c:pt idx="31">
                  <c:v>2879737297.1530995</c:v>
                </c:pt>
                <c:pt idx="32">
                  <c:v>2896280054.9638758</c:v>
                </c:pt>
                <c:pt idx="33">
                  <c:v>2911894494.3265047</c:v>
                </c:pt>
                <c:pt idx="34">
                  <c:v>2955079688.5227218</c:v>
                </c:pt>
                <c:pt idx="35">
                  <c:v>2979969897.7373376</c:v>
                </c:pt>
                <c:pt idx="36">
                  <c:v>2984845641.5067024</c:v>
                </c:pt>
                <c:pt idx="37">
                  <c:v>3017514291.9023018</c:v>
                </c:pt>
                <c:pt idx="38">
                  <c:v>3038227919.0837622</c:v>
                </c:pt>
                <c:pt idx="39">
                  <c:v>3071646232.0352569</c:v>
                </c:pt>
                <c:pt idx="40">
                  <c:v>3095446963.436801</c:v>
                </c:pt>
                <c:pt idx="41">
                  <c:v>3107697392.5707932</c:v>
                </c:pt>
                <c:pt idx="42">
                  <c:v>3116895818.6562867</c:v>
                </c:pt>
                <c:pt idx="43">
                  <c:v>3139884059.6451817</c:v>
                </c:pt>
                <c:pt idx="44">
                  <c:v>3189098403.259037</c:v>
                </c:pt>
                <c:pt idx="45">
                  <c:v>3288383206.5670867</c:v>
                </c:pt>
                <c:pt idx="46">
                  <c:v>3356529677.6594315</c:v>
                </c:pt>
                <c:pt idx="47">
                  <c:v>3425057927.1209869</c:v>
                </c:pt>
                <c:pt idx="48">
                  <c:v>3510994465.2318096</c:v>
                </c:pt>
                <c:pt idx="49">
                  <c:v>3571843359.2430439</c:v>
                </c:pt>
                <c:pt idx="50">
                  <c:v>3640163654.5000944</c:v>
                </c:pt>
                <c:pt idx="51">
                  <c:v>3675641437.6981726</c:v>
                </c:pt>
                <c:pt idx="52">
                  <c:v>3689189849.2209945</c:v>
                </c:pt>
                <c:pt idx="53">
                  <c:v>3711423040.1698914</c:v>
                </c:pt>
                <c:pt idx="54">
                  <c:v>3718316914.9813766</c:v>
                </c:pt>
                <c:pt idx="55">
                  <c:v>3707545391.8077488</c:v>
                </c:pt>
                <c:pt idx="56">
                  <c:v>3680455659.3088226</c:v>
                </c:pt>
                <c:pt idx="57">
                  <c:v>3618650242.8689833</c:v>
                </c:pt>
                <c:pt idx="58">
                  <c:v>3545950342.0184679</c:v>
                </c:pt>
                <c:pt idx="59">
                  <c:v>3539209550.9346819</c:v>
                </c:pt>
                <c:pt idx="60">
                  <c:v>3479998418.7039971</c:v>
                </c:pt>
                <c:pt idx="61">
                  <c:v>3427211803.927793</c:v>
                </c:pt>
                <c:pt idx="62">
                  <c:v>3411024514.9128246</c:v>
                </c:pt>
                <c:pt idx="63">
                  <c:v>3398399935.4922099</c:v>
                </c:pt>
                <c:pt idx="64">
                  <c:v>3396049573.3619013</c:v>
                </c:pt>
                <c:pt idx="65">
                  <c:v>3391538709.8368368</c:v>
                </c:pt>
                <c:pt idx="66">
                  <c:v>3389775181.192584</c:v>
                </c:pt>
                <c:pt idx="67">
                  <c:v>3403335969.0106049</c:v>
                </c:pt>
                <c:pt idx="68">
                  <c:v>3401200013.7430964</c:v>
                </c:pt>
                <c:pt idx="69">
                  <c:v>3401547419.5997448</c:v>
                </c:pt>
                <c:pt idx="70">
                  <c:v>3457921805.2370157</c:v>
                </c:pt>
                <c:pt idx="71">
                  <c:v>3487382275.0376711</c:v>
                </c:pt>
                <c:pt idx="72">
                  <c:v>3517333462.8949842</c:v>
                </c:pt>
                <c:pt idx="73">
                  <c:v>3536424582.7522182</c:v>
                </c:pt>
                <c:pt idx="74">
                  <c:v>3483279601.5366187</c:v>
                </c:pt>
                <c:pt idx="75">
                  <c:v>3469364204.8433409</c:v>
                </c:pt>
                <c:pt idx="76">
                  <c:v>3458941119.9670115</c:v>
                </c:pt>
                <c:pt idx="77">
                  <c:v>3470623575.8205357</c:v>
                </c:pt>
                <c:pt idx="78">
                  <c:v>3506472180.8566265</c:v>
                </c:pt>
                <c:pt idx="79">
                  <c:v>3509523522.6013966</c:v>
                </c:pt>
                <c:pt idx="80">
                  <c:v>3530706630.8410788</c:v>
                </c:pt>
                <c:pt idx="81">
                  <c:v>3567879111.2340641</c:v>
                </c:pt>
                <c:pt idx="82">
                  <c:v>3569362836.2407904</c:v>
                </c:pt>
                <c:pt idx="83">
                  <c:v>3572317690.1636543</c:v>
                </c:pt>
                <c:pt idx="84">
                  <c:v>3592569766.1673813</c:v>
                </c:pt>
                <c:pt idx="85">
                  <c:v>3582104061.2381449</c:v>
                </c:pt>
                <c:pt idx="86">
                  <c:v>3627140817.3702168</c:v>
                </c:pt>
                <c:pt idx="87">
                  <c:v>3656675762.4851837</c:v>
                </c:pt>
                <c:pt idx="88">
                  <c:v>3711915418.180912</c:v>
                </c:pt>
                <c:pt idx="89">
                  <c:v>3778400705.8812323</c:v>
                </c:pt>
                <c:pt idx="90">
                  <c:v>3839015974.0608826</c:v>
                </c:pt>
                <c:pt idx="91">
                  <c:v>3844396630.728179</c:v>
                </c:pt>
                <c:pt idx="92">
                  <c:v>3849289044.3857346</c:v>
                </c:pt>
                <c:pt idx="93">
                  <c:v>3855322836.8932638</c:v>
                </c:pt>
                <c:pt idx="94">
                  <c:v>3861456046.0231762</c:v>
                </c:pt>
                <c:pt idx="95">
                  <c:v>3896860492.5789919</c:v>
                </c:pt>
                <c:pt idx="96">
                  <c:v>3878955849.1102777</c:v>
                </c:pt>
                <c:pt idx="97">
                  <c:v>3888952272.7973843</c:v>
                </c:pt>
                <c:pt idx="98">
                  <c:v>3916987446.6776748</c:v>
                </c:pt>
                <c:pt idx="99">
                  <c:v>3959558551.7364407</c:v>
                </c:pt>
                <c:pt idx="100">
                  <c:v>3964389835.4149351</c:v>
                </c:pt>
                <c:pt idx="101">
                  <c:v>3938266901.6235065</c:v>
                </c:pt>
                <c:pt idx="102">
                  <c:v>3960965702.0710878</c:v>
                </c:pt>
                <c:pt idx="103">
                  <c:v>3979519393.9521751</c:v>
                </c:pt>
                <c:pt idx="104">
                  <c:v>4011659835.1386929</c:v>
                </c:pt>
                <c:pt idx="105">
                  <c:v>4058239485.5268068</c:v>
                </c:pt>
                <c:pt idx="106">
                  <c:v>4114698040.2679648</c:v>
                </c:pt>
                <c:pt idx="107">
                  <c:v>4147948187.4940982</c:v>
                </c:pt>
                <c:pt idx="108">
                  <c:v>4191100251.972661</c:v>
                </c:pt>
                <c:pt idx="109">
                  <c:v>4231238187.5516324</c:v>
                </c:pt>
                <c:pt idx="110">
                  <c:v>4261219694.4086685</c:v>
                </c:pt>
                <c:pt idx="111">
                  <c:v>4269516709.8898897</c:v>
                </c:pt>
                <c:pt idx="112">
                  <c:v>4271566264.239522</c:v>
                </c:pt>
                <c:pt idx="113">
                  <c:v>4266799163.4871459</c:v>
                </c:pt>
                <c:pt idx="114">
                  <c:v>4239056190.9180632</c:v>
                </c:pt>
                <c:pt idx="115">
                  <c:v>4230632319.2220478</c:v>
                </c:pt>
                <c:pt idx="116">
                  <c:v>4233174362.5333972</c:v>
                </c:pt>
                <c:pt idx="117">
                  <c:v>4242434453.6677055</c:v>
                </c:pt>
                <c:pt idx="118">
                  <c:v>4268818527.6565061</c:v>
                </c:pt>
                <c:pt idx="119">
                  <c:v>4243332213.2581511</c:v>
                </c:pt>
                <c:pt idx="120">
                  <c:v>4248583136.6098452</c:v>
                </c:pt>
                <c:pt idx="121">
                  <c:v>4239865640.3748741</c:v>
                </c:pt>
                <c:pt idx="122">
                  <c:v>4226613826.2817535</c:v>
                </c:pt>
                <c:pt idx="123">
                  <c:v>4256631085.4934545</c:v>
                </c:pt>
                <c:pt idx="124">
                  <c:v>4308730024.1058178</c:v>
                </c:pt>
                <c:pt idx="125">
                  <c:v>4376118892.7888203</c:v>
                </c:pt>
                <c:pt idx="126">
                  <c:v>4420244363.4489069</c:v>
                </c:pt>
                <c:pt idx="127">
                  <c:v>4478037645.9270039</c:v>
                </c:pt>
                <c:pt idx="128">
                  <c:v>4515786016.435462</c:v>
                </c:pt>
                <c:pt idx="129">
                  <c:v>4534953079.0007019</c:v>
                </c:pt>
                <c:pt idx="130">
                  <c:v>4604461460.7411556</c:v>
                </c:pt>
                <c:pt idx="131">
                  <c:v>4622367845.0080719</c:v>
                </c:pt>
                <c:pt idx="132">
                  <c:v>4653607970.1787453</c:v>
                </c:pt>
                <c:pt idx="133">
                  <c:v>4737521058.0386858</c:v>
                </c:pt>
                <c:pt idx="134">
                  <c:v>4869225350.6277113</c:v>
                </c:pt>
                <c:pt idx="135">
                  <c:v>4916992739.0031424</c:v>
                </c:pt>
                <c:pt idx="136">
                  <c:v>4983630043.4683723</c:v>
                </c:pt>
                <c:pt idx="137">
                  <c:v>5070067593.2656002</c:v>
                </c:pt>
                <c:pt idx="138">
                  <c:v>5087174521.7675838</c:v>
                </c:pt>
                <c:pt idx="139">
                  <c:v>5088596259.2982244</c:v>
                </c:pt>
                <c:pt idx="140">
                  <c:v>5104481319.0583553</c:v>
                </c:pt>
                <c:pt idx="141">
                  <c:v>5105337255.4944525</c:v>
                </c:pt>
                <c:pt idx="142">
                  <c:v>5124258750.2722845</c:v>
                </c:pt>
                <c:pt idx="143">
                  <c:v>5110116012.3127518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B1-4C1F-BEE7-73EC2689611D}"/>
            </c:ext>
          </c:extLst>
        </c:ser>
        <c:ser>
          <c:idx val="1"/>
          <c:order val="1"/>
          <c:tx>
            <c:strRef>
              <c:f>Sheet2!$T$1</c:f>
              <c:strCache>
                <c:ptCount val="1"/>
                <c:pt idx="0">
                  <c:v>ROW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Sheet2!$A$2:$A$145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Sheet2!$T$2:$T$148</c:f>
              <c:numCache>
                <c:formatCode>General</c:formatCode>
                <c:ptCount val="147"/>
                <c:pt idx="12">
                  <c:v>4252243494.6056991</c:v>
                </c:pt>
                <c:pt idx="13">
                  <c:v>4298813870.8663044</c:v>
                </c:pt>
                <c:pt idx="14">
                  <c:v>4353916636.5793343</c:v>
                </c:pt>
                <c:pt idx="15">
                  <c:v>4422586265.4474297</c:v>
                </c:pt>
                <c:pt idx="16">
                  <c:v>4429915579.3092022</c:v>
                </c:pt>
                <c:pt idx="17">
                  <c:v>4439379797.2480927</c:v>
                </c:pt>
                <c:pt idx="18">
                  <c:v>4445188175.6366005</c:v>
                </c:pt>
                <c:pt idx="19">
                  <c:v>4446318509.3963356</c:v>
                </c:pt>
                <c:pt idx="20">
                  <c:v>4442273210.7918043</c:v>
                </c:pt>
                <c:pt idx="21">
                  <c:v>4432698578.7929096</c:v>
                </c:pt>
                <c:pt idx="22">
                  <c:v>4466302555.4944248</c:v>
                </c:pt>
                <c:pt idx="23">
                  <c:v>4503095483.0131922</c:v>
                </c:pt>
                <c:pt idx="24">
                  <c:v>4543530235.7991104</c:v>
                </c:pt>
                <c:pt idx="25">
                  <c:v>4563419264.7946672</c:v>
                </c:pt>
                <c:pt idx="26">
                  <c:v>4595386572.5932331</c:v>
                </c:pt>
                <c:pt idx="27">
                  <c:v>4598975216.3537292</c:v>
                </c:pt>
                <c:pt idx="28">
                  <c:v>4653213086.385314</c:v>
                </c:pt>
                <c:pt idx="29">
                  <c:v>4704357518.3998833</c:v>
                </c:pt>
                <c:pt idx="30">
                  <c:v>4822199085.1419582</c:v>
                </c:pt>
                <c:pt idx="31">
                  <c:v>4882137417.3412762</c:v>
                </c:pt>
                <c:pt idx="32">
                  <c:v>4897499355.4228306</c:v>
                </c:pt>
                <c:pt idx="33">
                  <c:v>4908250600.6423903</c:v>
                </c:pt>
                <c:pt idx="34">
                  <c:v>4890517758.5604801</c:v>
                </c:pt>
                <c:pt idx="35">
                  <c:v>4879747786.0956879</c:v>
                </c:pt>
                <c:pt idx="36">
                  <c:v>4873294567.6073809</c:v>
                </c:pt>
                <c:pt idx="37">
                  <c:v>4914662353.0209484</c:v>
                </c:pt>
                <c:pt idx="38">
                  <c:v>4864186572.8193827</c:v>
                </c:pt>
                <c:pt idx="39">
                  <c:v>4850535341.7048702</c:v>
                </c:pt>
                <c:pt idx="40">
                  <c:v>4829437105.0347004</c:v>
                </c:pt>
                <c:pt idx="41">
                  <c:v>4781292638.7035408</c:v>
                </c:pt>
                <c:pt idx="42">
                  <c:v>4704896506.9557114</c:v>
                </c:pt>
                <c:pt idx="43">
                  <c:v>4655824292.5346212</c:v>
                </c:pt>
                <c:pt idx="44">
                  <c:v>4642437995.4219151</c:v>
                </c:pt>
                <c:pt idx="45">
                  <c:v>4628067241.5884895</c:v>
                </c:pt>
                <c:pt idx="46">
                  <c:v>4620058602.7617664</c:v>
                </c:pt>
                <c:pt idx="47">
                  <c:v>4639477948.6648636</c:v>
                </c:pt>
                <c:pt idx="48">
                  <c:v>4640088372.9315844</c:v>
                </c:pt>
                <c:pt idx="49">
                  <c:v>4621763508.5005217</c:v>
                </c:pt>
                <c:pt idx="50">
                  <c:v>4652568103.9294252</c:v>
                </c:pt>
                <c:pt idx="51">
                  <c:v>4673588448.8989763</c:v>
                </c:pt>
                <c:pt idx="52">
                  <c:v>4705759975.3329754</c:v>
                </c:pt>
                <c:pt idx="53">
                  <c:v>4770948703.7614098</c:v>
                </c:pt>
                <c:pt idx="54">
                  <c:v>4798863883.103301</c:v>
                </c:pt>
                <c:pt idx="55">
                  <c:v>4804330955.073061</c:v>
                </c:pt>
                <c:pt idx="56">
                  <c:v>4808081436.0771828</c:v>
                </c:pt>
                <c:pt idx="57">
                  <c:v>4840478540.4912558</c:v>
                </c:pt>
                <c:pt idx="58">
                  <c:v>4895748867.6293259</c:v>
                </c:pt>
                <c:pt idx="59">
                  <c:v>4936657302.3174429</c:v>
                </c:pt>
                <c:pt idx="60">
                  <c:v>4956771197.6076736</c:v>
                </c:pt>
                <c:pt idx="61">
                  <c:v>4951164308.9312305</c:v>
                </c:pt>
                <c:pt idx="62">
                  <c:v>5032868572.7384615</c:v>
                </c:pt>
                <c:pt idx="63">
                  <c:v>5071566945.9383659</c:v>
                </c:pt>
                <c:pt idx="64">
                  <c:v>5060918263.5024652</c:v>
                </c:pt>
                <c:pt idx="65">
                  <c:v>5049709076.8509741</c:v>
                </c:pt>
                <c:pt idx="66">
                  <c:v>5073458489.1232195</c:v>
                </c:pt>
                <c:pt idx="67">
                  <c:v>5081591316.2689877</c:v>
                </c:pt>
                <c:pt idx="68">
                  <c:v>5119940501.3862791</c:v>
                </c:pt>
                <c:pt idx="69">
                  <c:v>5140438747.2242985</c:v>
                </c:pt>
                <c:pt idx="70">
                  <c:v>5134628759.4425631</c:v>
                </c:pt>
                <c:pt idx="71">
                  <c:v>5143059008.165431</c:v>
                </c:pt>
                <c:pt idx="72">
                  <c:v>5163415678.7587385</c:v>
                </c:pt>
                <c:pt idx="73">
                  <c:v>5193774613.2280159</c:v>
                </c:pt>
                <c:pt idx="74">
                  <c:v>5119234253.7352352</c:v>
                </c:pt>
                <c:pt idx="75">
                  <c:v>5120116158.7781887</c:v>
                </c:pt>
                <c:pt idx="76">
                  <c:v>5150605875.6314917</c:v>
                </c:pt>
                <c:pt idx="77">
                  <c:v>5169443862.2913628</c:v>
                </c:pt>
                <c:pt idx="78">
                  <c:v>5164371575.0347214</c:v>
                </c:pt>
                <c:pt idx="79">
                  <c:v>5192817773.774395</c:v>
                </c:pt>
                <c:pt idx="80">
                  <c:v>5200109616.3404436</c:v>
                </c:pt>
                <c:pt idx="81">
                  <c:v>5215049183.0585251</c:v>
                </c:pt>
                <c:pt idx="82">
                  <c:v>5211461895.7773218</c:v>
                </c:pt>
                <c:pt idx="83">
                  <c:v>5174600167.0473423</c:v>
                </c:pt>
                <c:pt idx="84">
                  <c:v>5146019838.7958775</c:v>
                </c:pt>
                <c:pt idx="85">
                  <c:v>5130683480.779851</c:v>
                </c:pt>
                <c:pt idx="86">
                  <c:v>5145735201.0352573</c:v>
                </c:pt>
                <c:pt idx="87">
                  <c:v>5097416065.169817</c:v>
                </c:pt>
                <c:pt idx="88">
                  <c:v>5096997961.982378</c:v>
                </c:pt>
                <c:pt idx="89">
                  <c:v>5103419706.2204218</c:v>
                </c:pt>
                <c:pt idx="90">
                  <c:v>5086983091.4522724</c:v>
                </c:pt>
                <c:pt idx="91">
                  <c:v>5069336496.1556273</c:v>
                </c:pt>
                <c:pt idx="92">
                  <c:v>5032428865.6170712</c:v>
                </c:pt>
                <c:pt idx="93">
                  <c:v>4993797718.4152765</c:v>
                </c:pt>
                <c:pt idx="94">
                  <c:v>4995879137.7376595</c:v>
                </c:pt>
                <c:pt idx="95">
                  <c:v>4995939391.7836962</c:v>
                </c:pt>
                <c:pt idx="96">
                  <c:v>5025233802.3042469</c:v>
                </c:pt>
                <c:pt idx="97">
                  <c:v>5069930055.0980988</c:v>
                </c:pt>
                <c:pt idx="98">
                  <c:v>5103922941.4262848</c:v>
                </c:pt>
                <c:pt idx="99">
                  <c:v>5143307240.2187977</c:v>
                </c:pt>
                <c:pt idx="100">
                  <c:v>5129787165.1471548</c:v>
                </c:pt>
                <c:pt idx="101">
                  <c:v>5082702450.987421</c:v>
                </c:pt>
                <c:pt idx="102">
                  <c:v>5095410226.4971952</c:v>
                </c:pt>
                <c:pt idx="103">
                  <c:v>5093546005.7129574</c:v>
                </c:pt>
                <c:pt idx="104">
                  <c:v>5080387636.4972668</c:v>
                </c:pt>
                <c:pt idx="105">
                  <c:v>5088704442.9233027</c:v>
                </c:pt>
                <c:pt idx="106">
                  <c:v>5095556938.2144032</c:v>
                </c:pt>
                <c:pt idx="107">
                  <c:v>5083320386.4166336</c:v>
                </c:pt>
                <c:pt idx="108">
                  <c:v>5119563151.7227087</c:v>
                </c:pt>
                <c:pt idx="109">
                  <c:v>5112075718.8129692</c:v>
                </c:pt>
                <c:pt idx="110">
                  <c:v>5089167929.5641346</c:v>
                </c:pt>
                <c:pt idx="111">
                  <c:v>5072781762.8234091</c:v>
                </c:pt>
                <c:pt idx="112">
                  <c:v>5074343896.3640547</c:v>
                </c:pt>
                <c:pt idx="113">
                  <c:v>5068726141.1645088</c:v>
                </c:pt>
                <c:pt idx="114">
                  <c:v>5074128963.6997519</c:v>
                </c:pt>
                <c:pt idx="115">
                  <c:v>5090166828.6517124</c:v>
                </c:pt>
                <c:pt idx="116">
                  <c:v>5121614806.8732719</c:v>
                </c:pt>
                <c:pt idx="117">
                  <c:v>5138994672.0507374</c:v>
                </c:pt>
                <c:pt idx="118">
                  <c:v>5123086582.4941502</c:v>
                </c:pt>
                <c:pt idx="119">
                  <c:v>5163388044.0654192</c:v>
                </c:pt>
                <c:pt idx="120">
                  <c:v>5153337373.1651297</c:v>
                </c:pt>
                <c:pt idx="121">
                  <c:v>5155198180.1296215</c:v>
                </c:pt>
                <c:pt idx="122">
                  <c:v>5164864792.0576401</c:v>
                </c:pt>
                <c:pt idx="123">
                  <c:v>5182975896.16605</c:v>
                </c:pt>
                <c:pt idx="124">
                  <c:v>5173762986.3091393</c:v>
                </c:pt>
                <c:pt idx="125">
                  <c:v>5240021983.1110363</c:v>
                </c:pt>
                <c:pt idx="126">
                  <c:v>5279165197.3202887</c:v>
                </c:pt>
                <c:pt idx="127">
                  <c:v>5265581430.1105881</c:v>
                </c:pt>
                <c:pt idx="128">
                  <c:v>5263310088.6957216</c:v>
                </c:pt>
                <c:pt idx="129">
                  <c:v>5230246112.7394409</c:v>
                </c:pt>
                <c:pt idx="130">
                  <c:v>5207740951.2582378</c:v>
                </c:pt>
                <c:pt idx="131">
                  <c:v>5174109250.755373</c:v>
                </c:pt>
                <c:pt idx="132">
                  <c:v>5136187692.2704487</c:v>
                </c:pt>
                <c:pt idx="133">
                  <c:v>5111546841.4125109</c:v>
                </c:pt>
                <c:pt idx="134">
                  <c:v>5116954812.8229361</c:v>
                </c:pt>
                <c:pt idx="135">
                  <c:v>5118484456.5580454</c:v>
                </c:pt>
                <c:pt idx="136">
                  <c:v>5118125918.424633</c:v>
                </c:pt>
                <c:pt idx="137">
                  <c:v>5080136186.7569122</c:v>
                </c:pt>
                <c:pt idx="138">
                  <c:v>5050200078.0448551</c:v>
                </c:pt>
                <c:pt idx="139">
                  <c:v>5063920267.1377001</c:v>
                </c:pt>
                <c:pt idx="140">
                  <c:v>5073217954.4447517</c:v>
                </c:pt>
                <c:pt idx="141">
                  <c:v>5064879227.5577803</c:v>
                </c:pt>
                <c:pt idx="142">
                  <c:v>5067852380.5185232</c:v>
                </c:pt>
                <c:pt idx="143">
                  <c:v>5091239457.0576668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B1-4C1F-BEE7-73EC26896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2471071"/>
        <c:axId val="1992471487"/>
      </c:lineChart>
      <c:dateAx>
        <c:axId val="1992471071"/>
        <c:scaling>
          <c:orientation val="minMax"/>
          <c:min val="40544"/>
        </c:scaling>
        <c:delete val="0"/>
        <c:axPos val="b"/>
        <c:numFmt formatCode="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471487"/>
        <c:crosses val="autoZero"/>
        <c:auto val="1"/>
        <c:lblOffset val="100"/>
        <c:baseTimeUnit val="months"/>
        <c:majorUnit val="12"/>
        <c:majorTimeUnit val="months"/>
      </c:dateAx>
      <c:valAx>
        <c:axId val="1992471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471071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'000 MT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accent2"/>
      </a:solidFill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East Asia 2021</a:t>
            </a:r>
            <a:r>
              <a:rPr lang="en-US" baseline="0"/>
              <a:t> Imports - Market Share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Sheet2!$AQ$9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Sheet2!$AP$10:$AP$18</c:f>
              <c:strCache>
                <c:ptCount val="9"/>
                <c:pt idx="0">
                  <c:v>Butterfat</c:v>
                </c:pt>
                <c:pt idx="1">
                  <c:v>Milk/Cream</c:v>
                </c:pt>
                <c:pt idx="2">
                  <c:v>Cheese</c:v>
                </c:pt>
                <c:pt idx="3">
                  <c:v>WPC 80+</c:v>
                </c:pt>
                <c:pt idx="4">
                  <c:v>Whey</c:v>
                </c:pt>
                <c:pt idx="5">
                  <c:v>MPC</c:v>
                </c:pt>
                <c:pt idx="6">
                  <c:v>Lactose</c:v>
                </c:pt>
                <c:pt idx="7">
                  <c:v>SMP</c:v>
                </c:pt>
                <c:pt idx="8">
                  <c:v>WMP</c:v>
                </c:pt>
              </c:strCache>
            </c:strRef>
          </c:cat>
          <c:val>
            <c:numRef>
              <c:f>Sheet2!$AQ$10:$AQ$18</c:f>
              <c:numCache>
                <c:formatCode>0%</c:formatCode>
                <c:ptCount val="9"/>
                <c:pt idx="0">
                  <c:v>3.5307852548562953E-2</c:v>
                </c:pt>
                <c:pt idx="1">
                  <c:v>2.0478447917214801E-3</c:v>
                </c:pt>
                <c:pt idx="2">
                  <c:v>0.19440235219544075</c:v>
                </c:pt>
                <c:pt idx="3">
                  <c:v>0.42064121500342233</c:v>
                </c:pt>
                <c:pt idx="4">
                  <c:v>0.36764105447023371</c:v>
                </c:pt>
                <c:pt idx="5">
                  <c:v>8.7601641255782334E-2</c:v>
                </c:pt>
                <c:pt idx="6">
                  <c:v>0.68949065555556899</c:v>
                </c:pt>
                <c:pt idx="7">
                  <c:v>0.32666438486389976</c:v>
                </c:pt>
                <c:pt idx="8">
                  <c:v>5.8633309488122587E-3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81-4F36-BA1A-B484D7F9A75C}"/>
            </c:ext>
          </c:extLst>
        </c:ser>
        <c:ser>
          <c:idx val="1"/>
          <c:order val="1"/>
          <c:tx>
            <c:strRef>
              <c:f>Sheet2!$AR$9</c:f>
              <c:strCache>
                <c:ptCount val="1"/>
                <c:pt idx="0">
                  <c:v>EU27+UK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Sheet2!$AP$10:$AP$18</c:f>
              <c:strCache>
                <c:ptCount val="9"/>
                <c:pt idx="0">
                  <c:v>Butterfat</c:v>
                </c:pt>
                <c:pt idx="1">
                  <c:v>Milk/Cream</c:v>
                </c:pt>
                <c:pt idx="2">
                  <c:v>Cheese</c:v>
                </c:pt>
                <c:pt idx="3">
                  <c:v>WPC 80+</c:v>
                </c:pt>
                <c:pt idx="4">
                  <c:v>Whey</c:v>
                </c:pt>
                <c:pt idx="5">
                  <c:v>MPC</c:v>
                </c:pt>
                <c:pt idx="6">
                  <c:v>Lactose</c:v>
                </c:pt>
                <c:pt idx="7">
                  <c:v>SMP</c:v>
                </c:pt>
                <c:pt idx="8">
                  <c:v>WMP</c:v>
                </c:pt>
              </c:strCache>
            </c:strRef>
          </c:cat>
          <c:val>
            <c:numRef>
              <c:f>Sheet2!$AR$10:$AR$18</c:f>
              <c:numCache>
                <c:formatCode>0%</c:formatCode>
                <c:ptCount val="9"/>
                <c:pt idx="0">
                  <c:v>0.18668050452816817</c:v>
                </c:pt>
                <c:pt idx="1">
                  <c:v>0.54090595004714537</c:v>
                </c:pt>
                <c:pt idx="2">
                  <c:v>0.31822139551206496</c:v>
                </c:pt>
                <c:pt idx="3">
                  <c:v>0.34158907693051482</c:v>
                </c:pt>
                <c:pt idx="4">
                  <c:v>0.48778227617114284</c:v>
                </c:pt>
                <c:pt idx="5">
                  <c:v>0.63278326463131163</c:v>
                </c:pt>
                <c:pt idx="6">
                  <c:v>0.26455666183401455</c:v>
                </c:pt>
                <c:pt idx="7">
                  <c:v>0.30455579643701181</c:v>
                </c:pt>
                <c:pt idx="8">
                  <c:v>3.95012179523399E-2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81-4F36-BA1A-B484D7F9A75C}"/>
            </c:ext>
          </c:extLst>
        </c:ser>
        <c:ser>
          <c:idx val="2"/>
          <c:order val="2"/>
          <c:tx>
            <c:strRef>
              <c:f>Sheet2!$AS$9</c:f>
              <c:strCache>
                <c:ptCount val="1"/>
                <c:pt idx="0">
                  <c:v>New Zealand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Sheet2!$AP$10:$AP$18</c:f>
              <c:strCache>
                <c:ptCount val="9"/>
                <c:pt idx="0">
                  <c:v>Butterfat</c:v>
                </c:pt>
                <c:pt idx="1">
                  <c:v>Milk/Cream</c:v>
                </c:pt>
                <c:pt idx="2">
                  <c:v>Cheese</c:v>
                </c:pt>
                <c:pt idx="3">
                  <c:v>WPC 80+</c:v>
                </c:pt>
                <c:pt idx="4">
                  <c:v>Whey</c:v>
                </c:pt>
                <c:pt idx="5">
                  <c:v>MPC</c:v>
                </c:pt>
                <c:pt idx="6">
                  <c:v>Lactose</c:v>
                </c:pt>
                <c:pt idx="7">
                  <c:v>SMP</c:v>
                </c:pt>
                <c:pt idx="8">
                  <c:v>WMP</c:v>
                </c:pt>
              </c:strCache>
            </c:strRef>
          </c:cat>
          <c:val>
            <c:numRef>
              <c:f>Sheet2!$AS$10:$AS$18</c:f>
              <c:numCache>
                <c:formatCode>0%</c:formatCode>
                <c:ptCount val="9"/>
                <c:pt idx="0">
                  <c:v>0.72259636277082995</c:v>
                </c:pt>
                <c:pt idx="1">
                  <c:v>0.24135948163599877</c:v>
                </c:pt>
                <c:pt idx="2">
                  <c:v>0.31099646698844396</c:v>
                </c:pt>
                <c:pt idx="3">
                  <c:v>0.18795762061738291</c:v>
                </c:pt>
                <c:pt idx="4">
                  <c:v>1.1246033754827052E-2</c:v>
                </c:pt>
                <c:pt idx="5">
                  <c:v>0.24049557444222155</c:v>
                </c:pt>
                <c:pt idx="6">
                  <c:v>2.8017296221181858E-2</c:v>
                </c:pt>
                <c:pt idx="7">
                  <c:v>0.22998809016452457</c:v>
                </c:pt>
                <c:pt idx="8">
                  <c:v>0.87197538591596246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81-4F36-BA1A-B484D7F9A75C}"/>
            </c:ext>
          </c:extLst>
        </c:ser>
        <c:ser>
          <c:idx val="3"/>
          <c:order val="3"/>
          <c:tx>
            <c:strRef>
              <c:f>Sheet2!$AT$9</c:f>
              <c:strCache>
                <c:ptCount val="1"/>
                <c:pt idx="0">
                  <c:v>Australia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Sheet2!$AP$10:$AP$18</c:f>
              <c:strCache>
                <c:ptCount val="9"/>
                <c:pt idx="0">
                  <c:v>Butterfat</c:v>
                </c:pt>
                <c:pt idx="1">
                  <c:v>Milk/Cream</c:v>
                </c:pt>
                <c:pt idx="2">
                  <c:v>Cheese</c:v>
                </c:pt>
                <c:pt idx="3">
                  <c:v>WPC 80+</c:v>
                </c:pt>
                <c:pt idx="4">
                  <c:v>Whey</c:v>
                </c:pt>
                <c:pt idx="5">
                  <c:v>MPC</c:v>
                </c:pt>
                <c:pt idx="6">
                  <c:v>Lactose</c:v>
                </c:pt>
                <c:pt idx="7">
                  <c:v>SMP</c:v>
                </c:pt>
                <c:pt idx="8">
                  <c:v>WMP</c:v>
                </c:pt>
              </c:strCache>
            </c:strRef>
          </c:cat>
          <c:val>
            <c:numRef>
              <c:f>Sheet2!$AT$10:$AT$18</c:f>
              <c:numCache>
                <c:formatCode>0%</c:formatCode>
                <c:ptCount val="9"/>
                <c:pt idx="0">
                  <c:v>5.2669980432540821E-2</c:v>
                </c:pt>
                <c:pt idx="1">
                  <c:v>0.2075430811382307</c:v>
                </c:pt>
                <c:pt idx="2">
                  <c:v>0.17345851824346006</c:v>
                </c:pt>
                <c:pt idx="3">
                  <c:v>4.9812087448679862E-2</c:v>
                </c:pt>
                <c:pt idx="4">
                  <c:v>2.6511893017091233E-2</c:v>
                </c:pt>
                <c:pt idx="5">
                  <c:v>1.4157173816822865E-2</c:v>
                </c:pt>
                <c:pt idx="6">
                  <c:v>6.0936102977401149E-3</c:v>
                </c:pt>
                <c:pt idx="7">
                  <c:v>0.11435915683477242</c:v>
                </c:pt>
                <c:pt idx="8">
                  <c:v>3.6442798142848655E-2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81-4F36-BA1A-B484D7F9A75C}"/>
            </c:ext>
          </c:extLst>
        </c:ser>
        <c:ser>
          <c:idx val="4"/>
          <c:order val="4"/>
          <c:tx>
            <c:strRef>
              <c:f>Sheet2!$AU$9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Sheet2!$AP$10:$AP$18</c:f>
              <c:strCache>
                <c:ptCount val="9"/>
                <c:pt idx="0">
                  <c:v>Butterfat</c:v>
                </c:pt>
                <c:pt idx="1">
                  <c:v>Milk/Cream</c:v>
                </c:pt>
                <c:pt idx="2">
                  <c:v>Cheese</c:v>
                </c:pt>
                <c:pt idx="3">
                  <c:v>WPC 80+</c:v>
                </c:pt>
                <c:pt idx="4">
                  <c:v>Whey</c:v>
                </c:pt>
                <c:pt idx="5">
                  <c:v>MPC</c:v>
                </c:pt>
                <c:pt idx="6">
                  <c:v>Lactose</c:v>
                </c:pt>
                <c:pt idx="7">
                  <c:v>SMP</c:v>
                </c:pt>
                <c:pt idx="8">
                  <c:v>WMP</c:v>
                </c:pt>
              </c:strCache>
            </c:strRef>
          </c:cat>
          <c:val>
            <c:numRef>
              <c:f>Sheet2!$AU$10:$AU$18</c:f>
              <c:numCache>
                <c:formatCode>0%</c:formatCode>
                <c:ptCount val="9"/>
                <c:pt idx="0">
                  <c:v>2.745299719898113E-3</c:v>
                </c:pt>
                <c:pt idx="1">
                  <c:v>8.14364238690354E-3</c:v>
                </c:pt>
                <c:pt idx="2">
                  <c:v>2.9212670605902567E-3</c:v>
                </c:pt>
                <c:pt idx="3">
                  <c:v>0</c:v>
                </c:pt>
                <c:pt idx="4">
                  <c:v>0.10681874258670507</c:v>
                </c:pt>
                <c:pt idx="5">
                  <c:v>2.4962345853861555E-2</c:v>
                </c:pt>
                <c:pt idx="6">
                  <c:v>1.184177609149446E-2</c:v>
                </c:pt>
                <c:pt idx="7">
                  <c:v>2.4432571699791485E-2</c:v>
                </c:pt>
                <c:pt idx="8">
                  <c:v>4.621726704003673E-2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81-4F36-BA1A-B484D7F9A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38798175"/>
        <c:axId val="2138798591"/>
      </c:barChart>
      <c:catAx>
        <c:axId val="2138798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798591"/>
        <c:crosses val="autoZero"/>
        <c:auto val="1"/>
        <c:lblAlgn val="ctr"/>
        <c:lblOffset val="100"/>
        <c:noMultiLvlLbl val="0"/>
      </c:catAx>
      <c:valAx>
        <c:axId val="213879859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798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YOY Change in</a:t>
            </a:r>
            <a:r>
              <a:rPr lang="en-US" baseline="0"/>
              <a:t> Milk Production by Major Suppliers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SortedData!$AB$1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SortedData!$AB$2:$AB$145</c:f>
              <c:numCache>
                <c:formatCode>#,##0</c:formatCode>
                <c:ptCount val="144"/>
                <c:pt idx="12">
                  <c:v>173.72587771000053</c:v>
                </c:pt>
                <c:pt idx="13">
                  <c:v>147.41752025000005</c:v>
                </c:pt>
                <c:pt idx="14">
                  <c:v>173.72587770999962</c:v>
                </c:pt>
                <c:pt idx="15">
                  <c:v>107.95498405999933</c:v>
                </c:pt>
                <c:pt idx="16">
                  <c:v>107.50139168999976</c:v>
                </c:pt>
                <c:pt idx="17">
                  <c:v>71.667594460000146</c:v>
                </c:pt>
                <c:pt idx="18">
                  <c:v>14.061363470000288</c:v>
                </c:pt>
                <c:pt idx="19">
                  <c:v>145.14955839999948</c:v>
                </c:pt>
                <c:pt idx="20">
                  <c:v>104.32624510000005</c:v>
                </c:pt>
                <c:pt idx="21">
                  <c:v>162.38606846000039</c:v>
                </c:pt>
                <c:pt idx="22">
                  <c:v>138.79926522000005</c:v>
                </c:pt>
                <c:pt idx="23">
                  <c:v>185.51927933000024</c:v>
                </c:pt>
                <c:pt idx="24">
                  <c:v>295.74222524000015</c:v>
                </c:pt>
                <c:pt idx="25">
                  <c:v>319.09441173689629</c:v>
                </c:pt>
                <c:pt idx="26">
                  <c:v>342.91583171999991</c:v>
                </c:pt>
                <c:pt idx="27">
                  <c:v>272.15542200000073</c:v>
                </c:pt>
                <c:pt idx="28">
                  <c:v>159.66451424000024</c:v>
                </c:pt>
                <c:pt idx="29">
                  <c:v>89.811289259999285</c:v>
                </c:pt>
                <c:pt idx="30">
                  <c:v>59.874192839999523</c:v>
                </c:pt>
                <c:pt idx="31">
                  <c:v>2.7215542200001437</c:v>
                </c:pt>
                <c:pt idx="32">
                  <c:v>-30.39068879000024</c:v>
                </c:pt>
                <c:pt idx="33">
                  <c:v>2.267961849999665</c:v>
                </c:pt>
                <c:pt idx="34">
                  <c:v>88.450512149999668</c:v>
                </c:pt>
                <c:pt idx="35">
                  <c:v>131.99537966999924</c:v>
                </c:pt>
                <c:pt idx="36">
                  <c:v>32.205058269999427</c:v>
                </c:pt>
                <c:pt idx="37">
                  <c:v>-7.4764535468966642</c:v>
                </c:pt>
                <c:pt idx="38">
                  <c:v>-29.483504050000192</c:v>
                </c:pt>
                <c:pt idx="39">
                  <c:v>1.3607771099996171</c:v>
                </c:pt>
                <c:pt idx="40">
                  <c:v>89.811289259999285</c:v>
                </c:pt>
                <c:pt idx="41">
                  <c:v>107.04779932000019</c:v>
                </c:pt>
                <c:pt idx="42">
                  <c:v>83.460996079999859</c:v>
                </c:pt>
                <c:pt idx="43">
                  <c:v>165.5612150500001</c:v>
                </c:pt>
                <c:pt idx="44">
                  <c:v>57.152638620000289</c:v>
                </c:pt>
                <c:pt idx="45">
                  <c:v>83.914588450000338</c:v>
                </c:pt>
                <c:pt idx="46">
                  <c:v>-7.7110702899999524</c:v>
                </c:pt>
                <c:pt idx="47">
                  <c:v>-39.916128559999379</c:v>
                </c:pt>
                <c:pt idx="48">
                  <c:v>71.214002090000577</c:v>
                </c:pt>
                <c:pt idx="49">
                  <c:v>61.23496995000005</c:v>
                </c:pt>
                <c:pt idx="50">
                  <c:v>68.492447870000433</c:v>
                </c:pt>
                <c:pt idx="51">
                  <c:v>101.60469087999991</c:v>
                </c:pt>
                <c:pt idx="52">
                  <c:v>124.73790175000067</c:v>
                </c:pt>
                <c:pt idx="53">
                  <c:v>172.81869297000048</c:v>
                </c:pt>
                <c:pt idx="54">
                  <c:v>290.29911679999987</c:v>
                </c:pt>
                <c:pt idx="55">
                  <c:v>193.68394198999977</c:v>
                </c:pt>
                <c:pt idx="56">
                  <c:v>304.81407263999972</c:v>
                </c:pt>
                <c:pt idx="57">
                  <c:v>273.96979147999991</c:v>
                </c:pt>
                <c:pt idx="58">
                  <c:v>252.65095009000015</c:v>
                </c:pt>
                <c:pt idx="59">
                  <c:v>256.27968904999943</c:v>
                </c:pt>
                <c:pt idx="60">
                  <c:v>184.15850221999972</c:v>
                </c:pt>
                <c:pt idx="61">
                  <c:v>123.37712464000015</c:v>
                </c:pt>
                <c:pt idx="62">
                  <c:v>111.13013064999996</c:v>
                </c:pt>
                <c:pt idx="63">
                  <c:v>141.06722706999972</c:v>
                </c:pt>
                <c:pt idx="64">
                  <c:v>149.68548209999972</c:v>
                </c:pt>
                <c:pt idx="65">
                  <c:v>82.100218969999332</c:v>
                </c:pt>
                <c:pt idx="66">
                  <c:v>102.05828325000039</c:v>
                </c:pt>
                <c:pt idx="67">
                  <c:v>76.203518160000385</c:v>
                </c:pt>
                <c:pt idx="68">
                  <c:v>38.101759080000193</c:v>
                </c:pt>
                <c:pt idx="69">
                  <c:v>18.143694800000048</c:v>
                </c:pt>
                <c:pt idx="70">
                  <c:v>50.802345439999954</c:v>
                </c:pt>
                <c:pt idx="71">
                  <c:v>39.008943820000241</c:v>
                </c:pt>
                <c:pt idx="72">
                  <c:v>-4.9895160699998087</c:v>
                </c:pt>
                <c:pt idx="73">
                  <c:v>67.241158573448047</c:v>
                </c:pt>
                <c:pt idx="74">
                  <c:v>148.3247049900001</c:v>
                </c:pt>
                <c:pt idx="75">
                  <c:v>73.028371570000672</c:v>
                </c:pt>
                <c:pt idx="76">
                  <c:v>81.646626600000673</c:v>
                </c:pt>
                <c:pt idx="77">
                  <c:v>119.74838567999996</c:v>
                </c:pt>
                <c:pt idx="78">
                  <c:v>110.67653828000039</c:v>
                </c:pt>
                <c:pt idx="79">
                  <c:v>136.98489573999996</c:v>
                </c:pt>
                <c:pt idx="80">
                  <c:v>176.90102430000024</c:v>
                </c:pt>
                <c:pt idx="81">
                  <c:v>203.20938175999981</c:v>
                </c:pt>
                <c:pt idx="82">
                  <c:v>214.09559864000039</c:v>
                </c:pt>
                <c:pt idx="83">
                  <c:v>197.31268094999996</c:v>
                </c:pt>
                <c:pt idx="84">
                  <c:v>212.73482152999895</c:v>
                </c:pt>
                <c:pt idx="85">
                  <c:v>172.70920515655234</c:v>
                </c:pt>
                <c:pt idx="86">
                  <c:v>160.57169898000029</c:v>
                </c:pt>
                <c:pt idx="87">
                  <c:v>181.89054036999914</c:v>
                </c:pt>
                <c:pt idx="88">
                  <c:v>156.03577527999914</c:v>
                </c:pt>
                <c:pt idx="89">
                  <c:v>135.62411863000034</c:v>
                </c:pt>
                <c:pt idx="90">
                  <c:v>166.46839978999924</c:v>
                </c:pt>
                <c:pt idx="91">
                  <c:v>156.03577528000005</c:v>
                </c:pt>
                <c:pt idx="92">
                  <c:v>66.224486019999858</c:v>
                </c:pt>
                <c:pt idx="93">
                  <c:v>95.707990070000051</c:v>
                </c:pt>
                <c:pt idx="94">
                  <c:v>57.152638619999379</c:v>
                </c:pt>
                <c:pt idx="95">
                  <c:v>98.429544290001104</c:v>
                </c:pt>
                <c:pt idx="96">
                  <c:v>131.99537967000106</c:v>
                </c:pt>
                <c:pt idx="97">
                  <c:v>126.09867885999938</c:v>
                </c:pt>
                <c:pt idx="98">
                  <c:v>104.32624509999914</c:v>
                </c:pt>
                <c:pt idx="99">
                  <c:v>30.844281159999809</c:v>
                </c:pt>
                <c:pt idx="100">
                  <c:v>74.389148680000289</c:v>
                </c:pt>
                <c:pt idx="101">
                  <c:v>93.893620590000864</c:v>
                </c:pt>
                <c:pt idx="102">
                  <c:v>27.669134570000097</c:v>
                </c:pt>
                <c:pt idx="103">
                  <c:v>95.254397699999572</c:v>
                </c:pt>
                <c:pt idx="104">
                  <c:v>120.20197804999952</c:v>
                </c:pt>
                <c:pt idx="105">
                  <c:v>48.534383590000289</c:v>
                </c:pt>
                <c:pt idx="106">
                  <c:v>29.483504050000192</c:v>
                </c:pt>
                <c:pt idx="107">
                  <c:v>43.091275150000001</c:v>
                </c:pt>
                <c:pt idx="108">
                  <c:v>82.100218969999332</c:v>
                </c:pt>
                <c:pt idx="109">
                  <c:v>-4.53592369999933</c:v>
                </c:pt>
                <c:pt idx="110">
                  <c:v>-63.956524170000193</c:v>
                </c:pt>
                <c:pt idx="111">
                  <c:v>4.535923700001149</c:v>
                </c:pt>
                <c:pt idx="112">
                  <c:v>-27.215542199999618</c:v>
                </c:pt>
                <c:pt idx="113">
                  <c:v>-23.586803240001245</c:v>
                </c:pt>
                <c:pt idx="114">
                  <c:v>21.772433760001149</c:v>
                </c:pt>
                <c:pt idx="115">
                  <c:v>12.700586360000671</c:v>
                </c:pt>
                <c:pt idx="116">
                  <c:v>92.532843480000338</c:v>
                </c:pt>
                <c:pt idx="117">
                  <c:v>120.65557042</c:v>
                </c:pt>
                <c:pt idx="118">
                  <c:v>76.657110529999954</c:v>
                </c:pt>
                <c:pt idx="119">
                  <c:v>104.32624509999914</c:v>
                </c:pt>
                <c:pt idx="120">
                  <c:v>120.20197804999952</c:v>
                </c:pt>
                <c:pt idx="121">
                  <c:v>141.48953720758618</c:v>
                </c:pt>
                <c:pt idx="122">
                  <c:v>251.7437653500001</c:v>
                </c:pt>
                <c:pt idx="123">
                  <c:v>112.94450012999914</c:v>
                </c:pt>
                <c:pt idx="124">
                  <c:v>-40.823313300001246</c:v>
                </c:pt>
                <c:pt idx="125">
                  <c:v>84.368180819999907</c:v>
                </c:pt>
                <c:pt idx="126">
                  <c:v>171.00432348999857</c:v>
                </c:pt>
                <c:pt idx="127">
                  <c:v>161.93247608999991</c:v>
                </c:pt>
                <c:pt idx="128">
                  <c:v>195.49831146999986</c:v>
                </c:pt>
                <c:pt idx="129">
                  <c:v>210.92045205000068</c:v>
                </c:pt>
                <c:pt idx="130">
                  <c:v>273.96979147999991</c:v>
                </c:pt>
                <c:pt idx="131">
                  <c:v>204.57015886999943</c:v>
                </c:pt>
                <c:pt idx="132">
                  <c:v>205.47734361000039</c:v>
                </c:pt>
                <c:pt idx="133">
                  <c:v>176.0251217924133</c:v>
                </c:pt>
                <c:pt idx="134">
                  <c:v>171.45791586000087</c:v>
                </c:pt>
                <c:pt idx="135">
                  <c:v>293.92785576000097</c:v>
                </c:pt>
                <c:pt idx="136">
                  <c:v>400.52206271000068</c:v>
                </c:pt>
                <c:pt idx="137">
                  <c:v>244.9398798000002</c:v>
                </c:pt>
                <c:pt idx="138">
                  <c:v>156.9429600200001</c:v>
                </c:pt>
                <c:pt idx="139">
                  <c:v>48.08079121999981</c:v>
                </c:pt>
                <c:pt idx="140">
                  <c:v>1.8143694800000958</c:v>
                </c:pt>
                <c:pt idx="141">
                  <c:v>14.514955839998947</c:v>
                </c:pt>
                <c:pt idx="142">
                  <c:v>-35.833797229999618</c:v>
                </c:pt>
                <c:pt idx="143">
                  <c:v>-11.793401619999713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91-464F-A80E-2E74A991B0CC}"/>
            </c:ext>
          </c:extLst>
        </c:ser>
        <c:ser>
          <c:idx val="1"/>
          <c:order val="1"/>
          <c:tx>
            <c:strRef>
              <c:f>SortedData!$AC$1</c:f>
              <c:strCache>
                <c:ptCount val="1"/>
                <c:pt idx="0">
                  <c:v>EU27+UK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4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891-464F-A80E-2E74A991B0CC}"/>
              </c:ext>
            </c:extLst>
          </c:dPt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SortedData!$AC$2:$AC$145</c:f>
              <c:numCache>
                <c:formatCode>#,##0</c:formatCode>
                <c:ptCount val="144"/>
                <c:pt idx="12">
                  <c:v>384.63699999999699</c:v>
                </c:pt>
                <c:pt idx="13">
                  <c:v>273.540060000003</c:v>
                </c:pt>
                <c:pt idx="14">
                  <c:v>328.70366000000104</c:v>
                </c:pt>
                <c:pt idx="15">
                  <c:v>333.43398000000161</c:v>
                </c:pt>
                <c:pt idx="16">
                  <c:v>100.84906000000046</c:v>
                </c:pt>
                <c:pt idx="17">
                  <c:v>59.551919999999882</c:v>
                </c:pt>
                <c:pt idx="18">
                  <c:v>351.95505999999659</c:v>
                </c:pt>
                <c:pt idx="19">
                  <c:v>224.54983999999968</c:v>
                </c:pt>
                <c:pt idx="20">
                  <c:v>154.91620000000148</c:v>
                </c:pt>
                <c:pt idx="21">
                  <c:v>94.40078000000176</c:v>
                </c:pt>
                <c:pt idx="22">
                  <c:v>160.66255999999885</c:v>
                </c:pt>
                <c:pt idx="23">
                  <c:v>380.05560000000332</c:v>
                </c:pt>
                <c:pt idx="24">
                  <c:v>333.44014000000061</c:v>
                </c:pt>
                <c:pt idx="25">
                  <c:v>63.26636000000326</c:v>
                </c:pt>
                <c:pt idx="26">
                  <c:v>283.90669000000162</c:v>
                </c:pt>
                <c:pt idx="27">
                  <c:v>150.72943999999916</c:v>
                </c:pt>
                <c:pt idx="28">
                  <c:v>248.69857999999476</c:v>
                </c:pt>
                <c:pt idx="29">
                  <c:v>255.34533999999621</c:v>
                </c:pt>
                <c:pt idx="30">
                  <c:v>-75.166999999995824</c:v>
                </c:pt>
                <c:pt idx="31">
                  <c:v>-116.88355999999658</c:v>
                </c:pt>
                <c:pt idx="32">
                  <c:v>-212.09311999999954</c:v>
                </c:pt>
                <c:pt idx="33">
                  <c:v>-168.60468000000219</c:v>
                </c:pt>
                <c:pt idx="34">
                  <c:v>-162.25496000000203</c:v>
                </c:pt>
                <c:pt idx="35">
                  <c:v>-235.62703999999758</c:v>
                </c:pt>
                <c:pt idx="36">
                  <c:v>-180.61845999999969</c:v>
                </c:pt>
                <c:pt idx="37">
                  <c:v>73.119699999995646</c:v>
                </c:pt>
                <c:pt idx="38">
                  <c:v>-281.69193000000087</c:v>
                </c:pt>
                <c:pt idx="39">
                  <c:v>-282.57214000000022</c:v>
                </c:pt>
                <c:pt idx="40">
                  <c:v>-19.876919999996971</c:v>
                </c:pt>
                <c:pt idx="41">
                  <c:v>-48.70622000000003</c:v>
                </c:pt>
                <c:pt idx="42">
                  <c:v>261.55455999999867</c:v>
                </c:pt>
                <c:pt idx="43">
                  <c:v>369.4918000000016</c:v>
                </c:pt>
                <c:pt idx="44">
                  <c:v>437.52735999999823</c:v>
                </c:pt>
                <c:pt idx="45">
                  <c:v>530.38028000000304</c:v>
                </c:pt>
                <c:pt idx="46">
                  <c:v>509.8119200000001</c:v>
                </c:pt>
                <c:pt idx="47">
                  <c:v>608.35157999999501</c:v>
                </c:pt>
                <c:pt idx="48">
                  <c:v>647.06423999999788</c:v>
                </c:pt>
                <c:pt idx="49">
                  <c:v>600.46566000000166</c:v>
                </c:pt>
                <c:pt idx="50">
                  <c:v>817.70618000000104</c:v>
                </c:pt>
                <c:pt idx="51">
                  <c:v>996.26631999999699</c:v>
                </c:pt>
                <c:pt idx="52">
                  <c:v>636.8285799999976</c:v>
                </c:pt>
                <c:pt idx="53">
                  <c:v>656.72698000000491</c:v>
                </c:pt>
                <c:pt idx="54">
                  <c:v>613.45695999999953</c:v>
                </c:pt>
                <c:pt idx="55">
                  <c:v>545.99025999999685</c:v>
                </c:pt>
                <c:pt idx="56">
                  <c:v>612.96876000000339</c:v>
                </c:pt>
                <c:pt idx="57">
                  <c:v>299.71610000000146</c:v>
                </c:pt>
                <c:pt idx="58">
                  <c:v>246.24710000000414</c:v>
                </c:pt>
                <c:pt idx="59">
                  <c:v>132.24474000000373</c:v>
                </c:pt>
                <c:pt idx="60">
                  <c:v>-114.64057200000389</c:v>
                </c:pt>
                <c:pt idx="61">
                  <c:v>-163.63186000000314</c:v>
                </c:pt>
                <c:pt idx="62">
                  <c:v>-179.70476000000053</c:v>
                </c:pt>
                <c:pt idx="63">
                  <c:v>187.8907500000023</c:v>
                </c:pt>
                <c:pt idx="64">
                  <c:v>397.34127200000148</c:v>
                </c:pt>
                <c:pt idx="65">
                  <c:v>492.23281799999677</c:v>
                </c:pt>
                <c:pt idx="66">
                  <c:v>348.91254399999889</c:v>
                </c:pt>
                <c:pt idx="67">
                  <c:v>345.13592000000062</c:v>
                </c:pt>
                <c:pt idx="68">
                  <c:v>221.84793599999648</c:v>
                </c:pt>
                <c:pt idx="69">
                  <c:v>598.33513999999923</c:v>
                </c:pt>
                <c:pt idx="70">
                  <c:v>551.38171199999488</c:v>
                </c:pt>
                <c:pt idx="71">
                  <c:v>645.54465199999504</c:v>
                </c:pt>
                <c:pt idx="72">
                  <c:v>641.55144000000473</c:v>
                </c:pt>
                <c:pt idx="73">
                  <c:v>670.8279441379309</c:v>
                </c:pt>
                <c:pt idx="74">
                  <c:v>726.4932919999992</c:v>
                </c:pt>
                <c:pt idx="75">
                  <c:v>236.71948800000246</c:v>
                </c:pt>
                <c:pt idx="76">
                  <c:v>204.53012600000511</c:v>
                </c:pt>
                <c:pt idx="77">
                  <c:v>-205.96846400000322</c:v>
                </c:pt>
                <c:pt idx="78">
                  <c:v>-168.41056999999819</c:v>
                </c:pt>
                <c:pt idx="79">
                  <c:v>-169.84709000000112</c:v>
                </c:pt>
                <c:pt idx="80">
                  <c:v>-297.90856199999689</c:v>
                </c:pt>
                <c:pt idx="81">
                  <c:v>-438.8895420000008</c:v>
                </c:pt>
                <c:pt idx="82">
                  <c:v>-426.58614999999918</c:v>
                </c:pt>
                <c:pt idx="83">
                  <c:v>-338.89549399999669</c:v>
                </c:pt>
                <c:pt idx="84">
                  <c:v>-125.7656079999997</c:v>
                </c:pt>
                <c:pt idx="85">
                  <c:v>-53.012848137930632</c:v>
                </c:pt>
                <c:pt idx="86">
                  <c:v>173.86665200000061</c:v>
                </c:pt>
                <c:pt idx="87">
                  <c:v>167.06270399999812</c:v>
                </c:pt>
                <c:pt idx="88">
                  <c:v>110.74782599999708</c:v>
                </c:pt>
                <c:pt idx="89">
                  <c:v>306.87544400000297</c:v>
                </c:pt>
                <c:pt idx="90">
                  <c:v>367.94065999999839</c:v>
                </c:pt>
                <c:pt idx="91">
                  <c:v>384.05500600000414</c:v>
                </c:pt>
                <c:pt idx="92">
                  <c:v>555.69251000000077</c:v>
                </c:pt>
                <c:pt idx="93">
                  <c:v>653.81285599999865</c:v>
                </c:pt>
                <c:pt idx="94">
                  <c:v>731.9393340000006</c:v>
                </c:pt>
                <c:pt idx="95">
                  <c:v>582.39334199999757</c:v>
                </c:pt>
                <c:pt idx="96">
                  <c:v>523.76978400000189</c:v>
                </c:pt>
                <c:pt idx="97">
                  <c:v>337.92295200000081</c:v>
                </c:pt>
                <c:pt idx="98">
                  <c:v>99.34570000000349</c:v>
                </c:pt>
                <c:pt idx="99">
                  <c:v>125.23025400000188</c:v>
                </c:pt>
                <c:pt idx="100">
                  <c:v>243.89979400000084</c:v>
                </c:pt>
                <c:pt idx="101">
                  <c:v>140.86883800000214</c:v>
                </c:pt>
                <c:pt idx="102">
                  <c:v>106.69943599999897</c:v>
                </c:pt>
                <c:pt idx="103">
                  <c:v>12.515225999994072</c:v>
                </c:pt>
                <c:pt idx="104">
                  <c:v>-2.915738000001511</c:v>
                </c:pt>
                <c:pt idx="105">
                  <c:v>-20.757758000001559</c:v>
                </c:pt>
                <c:pt idx="106">
                  <c:v>-94.984123999998701</c:v>
                </c:pt>
                <c:pt idx="107">
                  <c:v>-96.587313999998514</c:v>
                </c:pt>
                <c:pt idx="108">
                  <c:v>-167.8442640000012</c:v>
                </c:pt>
                <c:pt idx="109">
                  <c:v>-28.288316000000123</c:v>
                </c:pt>
                <c:pt idx="110">
                  <c:v>187.29344200000014</c:v>
                </c:pt>
                <c:pt idx="111">
                  <c:v>215.00310999999783</c:v>
                </c:pt>
                <c:pt idx="112">
                  <c:v>-11.559161999997741</c:v>
                </c:pt>
                <c:pt idx="113">
                  <c:v>7.3603719999973691</c:v>
                </c:pt>
                <c:pt idx="114">
                  <c:v>45.322016000001895</c:v>
                </c:pt>
                <c:pt idx="115">
                  <c:v>124.66487400000551</c:v>
                </c:pt>
                <c:pt idx="116">
                  <c:v>75.252411999999822</c:v>
                </c:pt>
                <c:pt idx="117">
                  <c:v>55.649790000004941</c:v>
                </c:pt>
                <c:pt idx="118">
                  <c:v>64.61961799999699</c:v>
                </c:pt>
                <c:pt idx="119">
                  <c:v>157.99742599999809</c:v>
                </c:pt>
                <c:pt idx="120">
                  <c:v>179.37867399999777</c:v>
                </c:pt>
                <c:pt idx="121">
                  <c:v>124.67269020690037</c:v>
                </c:pt>
                <c:pt idx="122">
                  <c:v>144.44066799999928</c:v>
                </c:pt>
                <c:pt idx="123">
                  <c:v>38.110230000002048</c:v>
                </c:pt>
                <c:pt idx="124">
                  <c:v>-24.175058000002537</c:v>
                </c:pt>
                <c:pt idx="125">
                  <c:v>132.49988799999846</c:v>
                </c:pt>
                <c:pt idx="126">
                  <c:v>217.91730599999573</c:v>
                </c:pt>
                <c:pt idx="127">
                  <c:v>39.240071999996871</c:v>
                </c:pt>
                <c:pt idx="128">
                  <c:v>143.89036800000031</c:v>
                </c:pt>
                <c:pt idx="129">
                  <c:v>117.87494799999695</c:v>
                </c:pt>
                <c:pt idx="130">
                  <c:v>140.47640800000408</c:v>
                </c:pt>
                <c:pt idx="131">
                  <c:v>57.040680000001885</c:v>
                </c:pt>
                <c:pt idx="132">
                  <c:v>-103.92302199999722</c:v>
                </c:pt>
                <c:pt idx="133">
                  <c:v>-50.234442206901804</c:v>
                </c:pt>
                <c:pt idx="134">
                  <c:v>104.29031399999985</c:v>
                </c:pt>
                <c:pt idx="135">
                  <c:v>130.95999399999891</c:v>
                </c:pt>
                <c:pt idx="136">
                  <c:v>320.01543999999922</c:v>
                </c:pt>
                <c:pt idx="137">
                  <c:v>76.184680000000299</c:v>
                </c:pt>
                <c:pt idx="138">
                  <c:v>-54.477199999999357</c:v>
                </c:pt>
                <c:pt idx="139">
                  <c:v>141.54949800000213</c:v>
                </c:pt>
                <c:pt idx="140">
                  <c:v>-66.382070000001477</c:v>
                </c:pt>
                <c:pt idx="141">
                  <c:v>-61.09641599999668</c:v>
                </c:pt>
                <c:pt idx="142">
                  <c:v>-114.15037400000074</c:v>
                </c:pt>
                <c:pt idx="143">
                  <c:v>-218.51803799999834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91-464F-A80E-2E74A991B0CC}"/>
            </c:ext>
          </c:extLst>
        </c:ser>
        <c:ser>
          <c:idx val="2"/>
          <c:order val="2"/>
          <c:tx>
            <c:strRef>
              <c:f>SortedData!$AD$1</c:f>
              <c:strCache>
                <c:ptCount val="1"/>
                <c:pt idx="0">
                  <c:v>New Zealand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SortedData!$AD$2:$AD$145</c:f>
              <c:numCache>
                <c:formatCode>#,##0</c:formatCode>
                <c:ptCount val="144"/>
                <c:pt idx="12">
                  <c:v>45</c:v>
                </c:pt>
                <c:pt idx="13">
                  <c:v>70</c:v>
                </c:pt>
                <c:pt idx="14">
                  <c:v>124</c:v>
                </c:pt>
                <c:pt idx="15">
                  <c:v>317</c:v>
                </c:pt>
                <c:pt idx="16">
                  <c:v>216</c:v>
                </c:pt>
                <c:pt idx="17">
                  <c:v>31</c:v>
                </c:pt>
                <c:pt idx="18">
                  <c:v>13</c:v>
                </c:pt>
                <c:pt idx="19">
                  <c:v>64</c:v>
                </c:pt>
                <c:pt idx="20">
                  <c:v>261</c:v>
                </c:pt>
                <c:pt idx="21">
                  <c:v>251</c:v>
                </c:pt>
                <c:pt idx="22">
                  <c:v>115</c:v>
                </c:pt>
                <c:pt idx="23">
                  <c:v>288</c:v>
                </c:pt>
                <c:pt idx="24">
                  <c:v>188</c:v>
                </c:pt>
                <c:pt idx="25">
                  <c:v>126.37931034482767</c:v>
                </c:pt>
                <c:pt idx="26">
                  <c:v>145</c:v>
                </c:pt>
                <c:pt idx="27">
                  <c:v>210</c:v>
                </c:pt>
                <c:pt idx="28">
                  <c:v>93</c:v>
                </c:pt>
                <c:pt idx="29">
                  <c:v>4</c:v>
                </c:pt>
                <c:pt idx="30">
                  <c:v>33</c:v>
                </c:pt>
                <c:pt idx="31">
                  <c:v>151</c:v>
                </c:pt>
                <c:pt idx="32">
                  <c:v>114</c:v>
                </c:pt>
                <c:pt idx="33">
                  <c:v>104</c:v>
                </c:pt>
                <c:pt idx="34">
                  <c:v>203</c:v>
                </c:pt>
                <c:pt idx="35">
                  <c:v>163</c:v>
                </c:pt>
                <c:pt idx="36">
                  <c:v>94</c:v>
                </c:pt>
                <c:pt idx="37">
                  <c:v>-45.379310344827672</c:v>
                </c:pt>
                <c:pt idx="38">
                  <c:v>-291</c:v>
                </c:pt>
                <c:pt idx="39">
                  <c:v>-510</c:v>
                </c:pt>
                <c:pt idx="40">
                  <c:v>-222</c:v>
                </c:pt>
                <c:pt idx="41">
                  <c:v>-9</c:v>
                </c:pt>
                <c:pt idx="42">
                  <c:v>-10</c:v>
                </c:pt>
                <c:pt idx="43">
                  <c:v>112</c:v>
                </c:pt>
                <c:pt idx="44">
                  <c:v>179</c:v>
                </c:pt>
                <c:pt idx="45">
                  <c:v>162</c:v>
                </c:pt>
                <c:pt idx="46">
                  <c:v>113</c:v>
                </c:pt>
                <c:pt idx="47">
                  <c:v>123</c:v>
                </c:pt>
                <c:pt idx="48">
                  <c:v>171</c:v>
                </c:pt>
                <c:pt idx="49">
                  <c:v>209</c:v>
                </c:pt>
                <c:pt idx="50">
                  <c:v>318</c:v>
                </c:pt>
                <c:pt idx="51">
                  <c:v>318</c:v>
                </c:pt>
                <c:pt idx="52">
                  <c:v>139</c:v>
                </c:pt>
                <c:pt idx="53">
                  <c:v>14</c:v>
                </c:pt>
                <c:pt idx="54">
                  <c:v>10</c:v>
                </c:pt>
                <c:pt idx="55">
                  <c:v>60</c:v>
                </c:pt>
                <c:pt idx="56">
                  <c:v>137</c:v>
                </c:pt>
                <c:pt idx="57">
                  <c:v>143</c:v>
                </c:pt>
                <c:pt idx="58">
                  <c:v>84</c:v>
                </c:pt>
                <c:pt idx="59">
                  <c:v>91</c:v>
                </c:pt>
                <c:pt idx="60">
                  <c:v>8</c:v>
                </c:pt>
                <c:pt idx="61">
                  <c:v>-112</c:v>
                </c:pt>
                <c:pt idx="62">
                  <c:v>-15</c:v>
                </c:pt>
                <c:pt idx="63">
                  <c:v>109</c:v>
                </c:pt>
                <c:pt idx="64">
                  <c:v>77</c:v>
                </c:pt>
                <c:pt idx="65">
                  <c:v>11</c:v>
                </c:pt>
                <c:pt idx="66">
                  <c:v>34</c:v>
                </c:pt>
                <c:pt idx="67">
                  <c:v>-11</c:v>
                </c:pt>
                <c:pt idx="68">
                  <c:v>-209</c:v>
                </c:pt>
                <c:pt idx="69">
                  <c:v>-88</c:v>
                </c:pt>
                <c:pt idx="70">
                  <c:v>-65</c:v>
                </c:pt>
                <c:pt idx="71">
                  <c:v>-44</c:v>
                </c:pt>
                <c:pt idx="72">
                  <c:v>-53</c:v>
                </c:pt>
                <c:pt idx="73">
                  <c:v>37.206896551724185</c:v>
                </c:pt>
                <c:pt idx="74">
                  <c:v>-14</c:v>
                </c:pt>
                <c:pt idx="75">
                  <c:v>-35</c:v>
                </c:pt>
                <c:pt idx="76">
                  <c:v>28</c:v>
                </c:pt>
                <c:pt idx="77">
                  <c:v>0</c:v>
                </c:pt>
                <c:pt idx="78">
                  <c:v>2</c:v>
                </c:pt>
                <c:pt idx="79">
                  <c:v>-37</c:v>
                </c:pt>
                <c:pt idx="80">
                  <c:v>27</c:v>
                </c:pt>
                <c:pt idx="81">
                  <c:v>-175</c:v>
                </c:pt>
                <c:pt idx="82">
                  <c:v>-135</c:v>
                </c:pt>
                <c:pt idx="83">
                  <c:v>-76</c:v>
                </c:pt>
                <c:pt idx="84">
                  <c:v>-16</c:v>
                </c:pt>
                <c:pt idx="85">
                  <c:v>10.793103448275815</c:v>
                </c:pt>
                <c:pt idx="86">
                  <c:v>160</c:v>
                </c:pt>
                <c:pt idx="87">
                  <c:v>86</c:v>
                </c:pt>
                <c:pt idx="88">
                  <c:v>-6</c:v>
                </c:pt>
                <c:pt idx="89">
                  <c:v>31</c:v>
                </c:pt>
                <c:pt idx="90">
                  <c:v>17</c:v>
                </c:pt>
                <c:pt idx="91">
                  <c:v>-21</c:v>
                </c:pt>
                <c:pt idx="92">
                  <c:v>-41</c:v>
                </c:pt>
                <c:pt idx="93">
                  <c:v>82</c:v>
                </c:pt>
                <c:pt idx="94">
                  <c:v>120</c:v>
                </c:pt>
                <c:pt idx="95">
                  <c:v>-69</c:v>
                </c:pt>
                <c:pt idx="96">
                  <c:v>-118</c:v>
                </c:pt>
                <c:pt idx="97">
                  <c:v>-35</c:v>
                </c:pt>
                <c:pt idx="98">
                  <c:v>-28</c:v>
                </c:pt>
                <c:pt idx="99">
                  <c:v>42</c:v>
                </c:pt>
                <c:pt idx="100">
                  <c:v>51</c:v>
                </c:pt>
                <c:pt idx="101">
                  <c:v>20</c:v>
                </c:pt>
                <c:pt idx="102">
                  <c:v>14</c:v>
                </c:pt>
                <c:pt idx="103">
                  <c:v>62</c:v>
                </c:pt>
                <c:pt idx="104">
                  <c:v>153</c:v>
                </c:pt>
                <c:pt idx="105">
                  <c:v>181</c:v>
                </c:pt>
                <c:pt idx="106">
                  <c:v>30</c:v>
                </c:pt>
                <c:pt idx="107">
                  <c:v>115</c:v>
                </c:pt>
                <c:pt idx="108">
                  <c:v>177</c:v>
                </c:pt>
                <c:pt idx="109">
                  <c:v>1</c:v>
                </c:pt>
                <c:pt idx="110">
                  <c:v>-154</c:v>
                </c:pt>
                <c:pt idx="111">
                  <c:v>-125</c:v>
                </c:pt>
                <c:pt idx="112">
                  <c:v>-1</c:v>
                </c:pt>
                <c:pt idx="113">
                  <c:v>28</c:v>
                </c:pt>
                <c:pt idx="114">
                  <c:v>12</c:v>
                </c:pt>
                <c:pt idx="115">
                  <c:v>11</c:v>
                </c:pt>
                <c:pt idx="116">
                  <c:v>-18</c:v>
                </c:pt>
                <c:pt idx="117">
                  <c:v>-86</c:v>
                </c:pt>
                <c:pt idx="118">
                  <c:v>8</c:v>
                </c:pt>
                <c:pt idx="119">
                  <c:v>-13</c:v>
                </c:pt>
                <c:pt idx="120">
                  <c:v>-17</c:v>
                </c:pt>
                <c:pt idx="121">
                  <c:v>-64.655172413793025</c:v>
                </c:pt>
                <c:pt idx="122">
                  <c:v>-33</c:v>
                </c:pt>
                <c:pt idx="123">
                  <c:v>-8</c:v>
                </c:pt>
                <c:pt idx="124">
                  <c:v>37</c:v>
                </c:pt>
                <c:pt idx="125">
                  <c:v>4</c:v>
                </c:pt>
                <c:pt idx="126">
                  <c:v>12</c:v>
                </c:pt>
                <c:pt idx="127">
                  <c:v>74</c:v>
                </c:pt>
                <c:pt idx="128">
                  <c:v>44</c:v>
                </c:pt>
                <c:pt idx="129">
                  <c:v>27</c:v>
                </c:pt>
                <c:pt idx="130">
                  <c:v>-75</c:v>
                </c:pt>
                <c:pt idx="131">
                  <c:v>19</c:v>
                </c:pt>
                <c:pt idx="132">
                  <c:v>20</c:v>
                </c:pt>
                <c:pt idx="133">
                  <c:v>121.65517241379303</c:v>
                </c:pt>
                <c:pt idx="134">
                  <c:v>164</c:v>
                </c:pt>
                <c:pt idx="135">
                  <c:v>158</c:v>
                </c:pt>
                <c:pt idx="136">
                  <c:v>69</c:v>
                </c:pt>
                <c:pt idx="137">
                  <c:v>4</c:v>
                </c:pt>
                <c:pt idx="138">
                  <c:v>19</c:v>
                </c:pt>
                <c:pt idx="139">
                  <c:v>-71</c:v>
                </c:pt>
                <c:pt idx="140">
                  <c:v>-118</c:v>
                </c:pt>
                <c:pt idx="141">
                  <c:v>-107</c:v>
                </c:pt>
                <c:pt idx="142">
                  <c:v>-44</c:v>
                </c:pt>
                <c:pt idx="143">
                  <c:v>-138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91-464F-A80E-2E74A991B0CC}"/>
            </c:ext>
          </c:extLst>
        </c:ser>
        <c:ser>
          <c:idx val="3"/>
          <c:order val="3"/>
          <c:tx>
            <c:strRef>
              <c:f>SortedData!$AE$1</c:f>
              <c:strCache>
                <c:ptCount val="1"/>
                <c:pt idx="0">
                  <c:v>Australia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SortedData!$AE$2:$AE$145</c:f>
              <c:numCache>
                <c:formatCode>#,##0</c:formatCode>
                <c:ptCount val="144"/>
                <c:pt idx="12">
                  <c:v>-2.3703800000000683</c:v>
                </c:pt>
                <c:pt idx="13">
                  <c:v>12.161080000000084</c:v>
                </c:pt>
                <c:pt idx="14">
                  <c:v>10.821300000000065</c:v>
                </c:pt>
                <c:pt idx="15">
                  <c:v>6.0805399999999281</c:v>
                </c:pt>
                <c:pt idx="16">
                  <c:v>11.645780000000059</c:v>
                </c:pt>
                <c:pt idx="17">
                  <c:v>7.1111399999999776</c:v>
                </c:pt>
                <c:pt idx="18">
                  <c:v>-11.954960000000028</c:v>
                </c:pt>
                <c:pt idx="19">
                  <c:v>0.92754000000013548</c:v>
                </c:pt>
                <c:pt idx="20">
                  <c:v>57.09523999999999</c:v>
                </c:pt>
                <c:pt idx="21">
                  <c:v>46.583120000000235</c:v>
                </c:pt>
                <c:pt idx="22">
                  <c:v>34.31898000000001</c:v>
                </c:pt>
                <c:pt idx="23">
                  <c:v>57.507479999999987</c:v>
                </c:pt>
                <c:pt idx="24">
                  <c:v>43.388259999999946</c:v>
                </c:pt>
                <c:pt idx="25">
                  <c:v>24.208438620689776</c:v>
                </c:pt>
                <c:pt idx="26">
                  <c:v>20.818119999999908</c:v>
                </c:pt>
                <c:pt idx="27">
                  <c:v>50.499400000000037</c:v>
                </c:pt>
                <c:pt idx="28">
                  <c:v>29.269040000000018</c:v>
                </c:pt>
                <c:pt idx="29">
                  <c:v>28.650679999999966</c:v>
                </c:pt>
                <c:pt idx="30">
                  <c:v>26.795600000000036</c:v>
                </c:pt>
                <c:pt idx="31">
                  <c:v>25.352759999999876</c:v>
                </c:pt>
                <c:pt idx="32">
                  <c:v>5.3591200000000754</c:v>
                </c:pt>
                <c:pt idx="33">
                  <c:v>-16.077360000000226</c:v>
                </c:pt>
                <c:pt idx="34">
                  <c:v>9.2753999999999905</c:v>
                </c:pt>
                <c:pt idx="35">
                  <c:v>-9.2753999999999905</c:v>
                </c:pt>
                <c:pt idx="36">
                  <c:v>-42.563779999999952</c:v>
                </c:pt>
                <c:pt idx="37">
                  <c:v>-37.400118620689796</c:v>
                </c:pt>
                <c:pt idx="38">
                  <c:v>-45.964759999999956</c:v>
                </c:pt>
                <c:pt idx="39">
                  <c:v>-62.042119999999954</c:v>
                </c:pt>
                <c:pt idx="40">
                  <c:v>-50.705519999999979</c:v>
                </c:pt>
                <c:pt idx="41">
                  <c:v>-43.079079999999863</c:v>
                </c:pt>
                <c:pt idx="42">
                  <c:v>-20.508939999999939</c:v>
                </c:pt>
                <c:pt idx="43">
                  <c:v>-34.731219999999894</c:v>
                </c:pt>
                <c:pt idx="44">
                  <c:v>-31.021060000000034</c:v>
                </c:pt>
                <c:pt idx="45">
                  <c:v>-49.881039999999757</c:v>
                </c:pt>
                <c:pt idx="46">
                  <c:v>-27.826199999999972</c:v>
                </c:pt>
                <c:pt idx="47">
                  <c:v>15.768180000000029</c:v>
                </c:pt>
                <c:pt idx="48">
                  <c:v>26.177239999999983</c:v>
                </c:pt>
                <c:pt idx="49">
                  <c:v>10.615180000000009</c:v>
                </c:pt>
                <c:pt idx="50">
                  <c:v>25.146640000000048</c:v>
                </c:pt>
                <c:pt idx="51">
                  <c:v>34.628160000000094</c:v>
                </c:pt>
                <c:pt idx="52">
                  <c:v>51.839180000000056</c:v>
                </c:pt>
                <c:pt idx="53">
                  <c:v>57.095239999999876</c:v>
                </c:pt>
                <c:pt idx="54">
                  <c:v>12.573320000000081</c:v>
                </c:pt>
                <c:pt idx="55">
                  <c:v>24.528279999999995</c:v>
                </c:pt>
                <c:pt idx="56">
                  <c:v>52.045299999999997</c:v>
                </c:pt>
                <c:pt idx="57">
                  <c:v>78.222539999999753</c:v>
                </c:pt>
                <c:pt idx="58">
                  <c:v>44.21273999999994</c:v>
                </c:pt>
                <c:pt idx="59">
                  <c:v>-2.7826199999999517</c:v>
                </c:pt>
                <c:pt idx="60">
                  <c:v>15.974299999999971</c:v>
                </c:pt>
                <c:pt idx="61">
                  <c:v>49.674919999999929</c:v>
                </c:pt>
                <c:pt idx="62">
                  <c:v>39.575039999999944</c:v>
                </c:pt>
                <c:pt idx="63">
                  <c:v>26.17723999999987</c:v>
                </c:pt>
                <c:pt idx="64">
                  <c:v>19.272219999999834</c:v>
                </c:pt>
                <c:pt idx="65">
                  <c:v>10.821300000000065</c:v>
                </c:pt>
                <c:pt idx="66">
                  <c:v>37.616899999999987</c:v>
                </c:pt>
                <c:pt idx="67">
                  <c:v>30.505760000000009</c:v>
                </c:pt>
                <c:pt idx="68">
                  <c:v>7.5233799999999746</c:v>
                </c:pt>
                <c:pt idx="69">
                  <c:v>-5.15300000000002</c:v>
                </c:pt>
                <c:pt idx="70">
                  <c:v>-36.895479999999907</c:v>
                </c:pt>
                <c:pt idx="71">
                  <c:v>-41.636240000000157</c:v>
                </c:pt>
                <c:pt idx="72">
                  <c:v>-32.05165999999997</c:v>
                </c:pt>
                <c:pt idx="73">
                  <c:v>-32.741095862068846</c:v>
                </c:pt>
                <c:pt idx="74">
                  <c:v>-31.433300000000031</c:v>
                </c:pt>
                <c:pt idx="75">
                  <c:v>-16.283480000000054</c:v>
                </c:pt>
                <c:pt idx="76">
                  <c:v>-39.987279999999942</c:v>
                </c:pt>
                <c:pt idx="77">
                  <c:v>-61.21763999999996</c:v>
                </c:pt>
                <c:pt idx="78">
                  <c:v>-61.836000000000013</c:v>
                </c:pt>
                <c:pt idx="79">
                  <c:v>-64.309439999999995</c:v>
                </c:pt>
                <c:pt idx="80">
                  <c:v>-87.807119999999941</c:v>
                </c:pt>
                <c:pt idx="81">
                  <c:v>-113.77823999999987</c:v>
                </c:pt>
                <c:pt idx="82">
                  <c:v>-52.972840000000133</c:v>
                </c:pt>
                <c:pt idx="83">
                  <c:v>-28.444559999999797</c:v>
                </c:pt>
                <c:pt idx="84">
                  <c:v>-38.853620000000092</c:v>
                </c:pt>
                <c:pt idx="85">
                  <c:v>-37.23664413793108</c:v>
                </c:pt>
                <c:pt idx="86">
                  <c:v>-24.322160000000054</c:v>
                </c:pt>
                <c:pt idx="87">
                  <c:v>-29.372099999999932</c:v>
                </c:pt>
                <c:pt idx="88">
                  <c:v>-5.4621799999999894</c:v>
                </c:pt>
                <c:pt idx="89">
                  <c:v>28.341499999999996</c:v>
                </c:pt>
                <c:pt idx="90">
                  <c:v>22.467079999999896</c:v>
                </c:pt>
                <c:pt idx="91">
                  <c:v>7.0080799999999499</c:v>
                </c:pt>
                <c:pt idx="92">
                  <c:v>21.230360000000019</c:v>
                </c:pt>
                <c:pt idx="93">
                  <c:v>71.008339999999862</c:v>
                </c:pt>
                <c:pt idx="94">
                  <c:v>40.296460000000025</c:v>
                </c:pt>
                <c:pt idx="95">
                  <c:v>27.413959999999861</c:v>
                </c:pt>
                <c:pt idx="96">
                  <c:v>34.422040000000152</c:v>
                </c:pt>
                <c:pt idx="97">
                  <c:v>22.260960000000068</c:v>
                </c:pt>
                <c:pt idx="98">
                  <c:v>16.386539999999968</c:v>
                </c:pt>
                <c:pt idx="99">
                  <c:v>31.948599999999942</c:v>
                </c:pt>
                <c:pt idx="100">
                  <c:v>25.558880000000045</c:v>
                </c:pt>
                <c:pt idx="101">
                  <c:v>-1.6489600000001019</c:v>
                </c:pt>
                <c:pt idx="102">
                  <c:v>-3.7101599999999735</c:v>
                </c:pt>
                <c:pt idx="103">
                  <c:v>-7.6264400000000023</c:v>
                </c:pt>
                <c:pt idx="104">
                  <c:v>-7.8325600000000577</c:v>
                </c:pt>
                <c:pt idx="105">
                  <c:v>-35.452639999999747</c:v>
                </c:pt>
                <c:pt idx="106">
                  <c:v>-54.51873999999998</c:v>
                </c:pt>
                <c:pt idx="107">
                  <c:v>-44.624979999999937</c:v>
                </c:pt>
                <c:pt idx="108">
                  <c:v>-71.420580000000086</c:v>
                </c:pt>
                <c:pt idx="109">
                  <c:v>-66.679820000000063</c:v>
                </c:pt>
                <c:pt idx="110">
                  <c:v>-54.106499999999983</c:v>
                </c:pt>
                <c:pt idx="111">
                  <c:v>-74.718499999999949</c:v>
                </c:pt>
                <c:pt idx="112">
                  <c:v>-77.604180000000042</c:v>
                </c:pt>
                <c:pt idx="113">
                  <c:v>-49.262679999999932</c:v>
                </c:pt>
                <c:pt idx="114">
                  <c:v>-46.170880000000011</c:v>
                </c:pt>
                <c:pt idx="115">
                  <c:v>-35.658760000000029</c:v>
                </c:pt>
                <c:pt idx="116">
                  <c:v>-50.293280000000095</c:v>
                </c:pt>
                <c:pt idx="117">
                  <c:v>-47.613720000000171</c:v>
                </c:pt>
                <c:pt idx="118">
                  <c:v>-26.280300000000011</c:v>
                </c:pt>
                <c:pt idx="119">
                  <c:v>-6.1836000000000695</c:v>
                </c:pt>
                <c:pt idx="120">
                  <c:v>9.9968200000000706</c:v>
                </c:pt>
                <c:pt idx="121">
                  <c:v>28.121164827586313</c:v>
                </c:pt>
                <c:pt idx="122">
                  <c:v>40.399520000000052</c:v>
                </c:pt>
                <c:pt idx="123">
                  <c:v>43.594380000000001</c:v>
                </c:pt>
                <c:pt idx="124">
                  <c:v>41.017879999999991</c:v>
                </c:pt>
                <c:pt idx="125">
                  <c:v>30.402699999999982</c:v>
                </c:pt>
                <c:pt idx="126">
                  <c:v>19.478340000000003</c:v>
                </c:pt>
                <c:pt idx="127">
                  <c:v>15.355940000000032</c:v>
                </c:pt>
                <c:pt idx="128">
                  <c:v>19.684460000000058</c:v>
                </c:pt>
                <c:pt idx="129">
                  <c:v>-8.4509199999999964</c:v>
                </c:pt>
                <c:pt idx="130">
                  <c:v>-1.1336599999999635</c:v>
                </c:pt>
                <c:pt idx="131">
                  <c:v>-6.8019600000000082</c:v>
                </c:pt>
                <c:pt idx="132">
                  <c:v>24.837459999999965</c:v>
                </c:pt>
                <c:pt idx="133">
                  <c:v>18.668075172413751</c:v>
                </c:pt>
                <c:pt idx="134">
                  <c:v>-11.954960000000028</c:v>
                </c:pt>
                <c:pt idx="135">
                  <c:v>0.82447999999999411</c:v>
                </c:pt>
                <c:pt idx="136">
                  <c:v>18.03550000000007</c:v>
                </c:pt>
                <c:pt idx="137">
                  <c:v>-3.1948599999999487</c:v>
                </c:pt>
                <c:pt idx="138">
                  <c:v>-20.096699999999942</c:v>
                </c:pt>
                <c:pt idx="139">
                  <c:v>-25.455819999999903</c:v>
                </c:pt>
                <c:pt idx="140">
                  <c:v>-23.909919999999943</c:v>
                </c:pt>
                <c:pt idx="141">
                  <c:v>-19.16915999999992</c:v>
                </c:pt>
                <c:pt idx="142">
                  <c:v>-6.0805400000000418</c:v>
                </c:pt>
                <c:pt idx="143">
                  <c:v>-10.305999999999926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891-464F-A80E-2E74A991B0CC}"/>
            </c:ext>
          </c:extLst>
        </c:ser>
        <c:ser>
          <c:idx val="4"/>
          <c:order val="4"/>
          <c:tx>
            <c:strRef>
              <c:f>SortedData!$AF$1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SortedData!$AF$2:$AF$145</c:f>
              <c:numCache>
                <c:formatCode>General</c:formatCode>
                <c:ptCount val="144"/>
                <c:pt idx="12" formatCode="#,##0">
                  <c:v>79.655074000000013</c:v>
                </c:pt>
                <c:pt idx="13" formatCode="#,##0">
                  <c:v>106.6671</c:v>
                </c:pt>
                <c:pt idx="14" formatCode="#,##0">
                  <c:v>92.011968000000138</c:v>
                </c:pt>
                <c:pt idx="15" formatCode="#,##0">
                  <c:v>84.467976000000021</c:v>
                </c:pt>
                <c:pt idx="16" formatCode="#,##0">
                  <c:v>109.16115200000013</c:v>
                </c:pt>
                <c:pt idx="17" formatCode="#,##0">
                  <c:v>87.518552</c:v>
                </c:pt>
                <c:pt idx="18" formatCode="#,##0">
                  <c:v>43.254281999999989</c:v>
                </c:pt>
                <c:pt idx="19" formatCode="#,##0">
                  <c:v>81.118525999999861</c:v>
                </c:pt>
                <c:pt idx="20" formatCode="#,##0">
                  <c:v>99.380758000000014</c:v>
                </c:pt>
                <c:pt idx="21" formatCode="#,##0">
                  <c:v>55.528728000000001</c:v>
                </c:pt>
                <c:pt idx="22" formatCode="#,##0">
                  <c:v>43.120303999999919</c:v>
                </c:pt>
                <c:pt idx="23" formatCode="#,##0">
                  <c:v>44.34671800000001</c:v>
                </c:pt>
                <c:pt idx="24" formatCode="#,##0">
                  <c:v>96.309570000000008</c:v>
                </c:pt>
                <c:pt idx="25" formatCode="#,##0">
                  <c:v>28.189042275862107</c:v>
                </c:pt>
                <c:pt idx="26" formatCode="#,##0">
                  <c:v>53.240795999999932</c:v>
                </c:pt>
                <c:pt idx="27" formatCode="#,##0">
                  <c:v>36.514158000000066</c:v>
                </c:pt>
                <c:pt idx="28" formatCode="#,##0">
                  <c:v>40.368601999999896</c:v>
                </c:pt>
                <c:pt idx="29" formatCode="#,##0">
                  <c:v>12.707298000000037</c:v>
                </c:pt>
                <c:pt idx="30" formatCode="#,##0">
                  <c:v>20.488328000000024</c:v>
                </c:pt>
                <c:pt idx="31" formatCode="#,##0">
                  <c:v>-40.399519999999825</c:v>
                </c:pt>
                <c:pt idx="32" formatCode="#,##0">
                  <c:v>-17.67479000000003</c:v>
                </c:pt>
                <c:pt idx="33" formatCode="#,##0">
                  <c:v>1.9272220000000289</c:v>
                </c:pt>
                <c:pt idx="34" formatCode="#,##0">
                  <c:v>-48.118713999999954</c:v>
                </c:pt>
                <c:pt idx="35" formatCode="#,##0">
                  <c:v>-77.604180000000042</c:v>
                </c:pt>
                <c:pt idx="36" formatCode="#,##0">
                  <c:v>-170.46124000000009</c:v>
                </c:pt>
                <c:pt idx="37" formatCode="#,##0">
                  <c:v>-80.553828275862088</c:v>
                </c:pt>
                <c:pt idx="38" formatCode="#,##0">
                  <c:v>-40.502579999999966</c:v>
                </c:pt>
                <c:pt idx="39" formatCode="#,##0">
                  <c:v>-16.386540000000082</c:v>
                </c:pt>
                <c:pt idx="40" formatCode="#,##0">
                  <c:v>13.70697999999993</c:v>
                </c:pt>
                <c:pt idx="41" formatCode="#,##0">
                  <c:v>-0.10306000000002769</c:v>
                </c:pt>
                <c:pt idx="42" formatCode="#,##0">
                  <c:v>15.149819999999863</c:v>
                </c:pt>
                <c:pt idx="43" formatCode="#,##0">
                  <c:v>4.3285199999999122</c:v>
                </c:pt>
                <c:pt idx="44" formatCode="#,##0">
                  <c:v>-84.406139999999937</c:v>
                </c:pt>
                <c:pt idx="45" formatCode="#,##0">
                  <c:v>7.2141999999998916</c:v>
                </c:pt>
                <c:pt idx="46" formatCode="#,##0">
                  <c:v>6.0805399999999281</c:v>
                </c:pt>
                <c:pt idx="47" formatCode="#,##0">
                  <c:v>-2.3703799999999546</c:v>
                </c:pt>
                <c:pt idx="48" formatCode="#,##0">
                  <c:v>110.78949999999998</c:v>
                </c:pt>
                <c:pt idx="49" formatCode="#,##0">
                  <c:v>121.30161999999996</c:v>
                </c:pt>
                <c:pt idx="50" formatCode="#,##0">
                  <c:v>-32.463899999999967</c:v>
                </c:pt>
                <c:pt idx="51" formatCode="#,##0">
                  <c:v>-26.177239999999983</c:v>
                </c:pt>
                <c:pt idx="52" formatCode="#,##0">
                  <c:v>-34.112859999999841</c:v>
                </c:pt>
                <c:pt idx="53" formatCode="#,##0">
                  <c:v>-28.959860000000049</c:v>
                </c:pt>
                <c:pt idx="54" formatCode="#,##0">
                  <c:v>-58.538079999999923</c:v>
                </c:pt>
                <c:pt idx="55" formatCode="#,##0">
                  <c:v>-12.573319999999967</c:v>
                </c:pt>
                <c:pt idx="56" formatCode="#,##0">
                  <c:v>38.441379999999867</c:v>
                </c:pt>
                <c:pt idx="57" formatCode="#,##0">
                  <c:v>-44.624979999999823</c:v>
                </c:pt>
                <c:pt idx="58" formatCode="#,##0">
                  <c:v>-43.49131999999986</c:v>
                </c:pt>
                <c:pt idx="59" formatCode="#,##0">
                  <c:v>50.396339999999896</c:v>
                </c:pt>
                <c:pt idx="60" formatCode="#,##0">
                  <c:v>16.994594000000006</c:v>
                </c:pt>
                <c:pt idx="61" formatCode="#,##0">
                  <c:v>-135.091048</c:v>
                </c:pt>
                <c:pt idx="62" formatCode="#,##0">
                  <c:v>38.410461999999939</c:v>
                </c:pt>
                <c:pt idx="63" formatCode="#,##0">
                  <c:v>84.055736000000024</c:v>
                </c:pt>
                <c:pt idx="64" formatCode="#,##0">
                  <c:v>50.19021999999984</c:v>
                </c:pt>
                <c:pt idx="65" formatCode="#,##0">
                  <c:v>124.43464400000005</c:v>
                </c:pt>
                <c:pt idx="66" formatCode="#,##0">
                  <c:v>168.77105600000004</c:v>
                </c:pt>
                <c:pt idx="67" formatCode="#,##0">
                  <c:v>154.02316999999994</c:v>
                </c:pt>
                <c:pt idx="68" formatCode="#,##0">
                  <c:v>186.16758400000003</c:v>
                </c:pt>
                <c:pt idx="69" formatCode="#,##0">
                  <c:v>158.72270600000002</c:v>
                </c:pt>
                <c:pt idx="70" formatCode="#,##0">
                  <c:v>170.37879199999998</c:v>
                </c:pt>
                <c:pt idx="71" formatCode="#,##0">
                  <c:v>66.092378000000053</c:v>
                </c:pt>
                <c:pt idx="72" formatCode="#,##0">
                  <c:v>-70.039575999999897</c:v>
                </c:pt>
                <c:pt idx="73" formatCode="#,##0">
                  <c:v>4.4294477241379582</c:v>
                </c:pt>
                <c:pt idx="74" formatCode="#,##0">
                  <c:v>-52.16897199999994</c:v>
                </c:pt>
                <c:pt idx="75" formatCode="#,##0">
                  <c:v>-188.19786599999998</c:v>
                </c:pt>
                <c:pt idx="76" formatCode="#,##0">
                  <c:v>-215.12744399999997</c:v>
                </c:pt>
                <c:pt idx="77" formatCode="#,##0">
                  <c:v>-217.39476400000001</c:v>
                </c:pt>
                <c:pt idx="78" formatCode="#,##0">
                  <c:v>-215.28203400000007</c:v>
                </c:pt>
                <c:pt idx="79" formatCode="#,##0">
                  <c:v>-161.47440799999993</c:v>
                </c:pt>
                <c:pt idx="80" formatCode="#,##0">
                  <c:v>-177.72696999999994</c:v>
                </c:pt>
                <c:pt idx="81" formatCode="#,##0">
                  <c:v>-196.04073200000016</c:v>
                </c:pt>
                <c:pt idx="82" formatCode="#,##0">
                  <c:v>-200.20435600000008</c:v>
                </c:pt>
                <c:pt idx="83" formatCode="#,##0">
                  <c:v>-161.21675800000003</c:v>
                </c:pt>
                <c:pt idx="84" formatCode="#,##0">
                  <c:v>-96.711503999999991</c:v>
                </c:pt>
                <c:pt idx="85" formatCode="#,##0">
                  <c:v>-71.58334372413799</c:v>
                </c:pt>
                <c:pt idx="86" formatCode="#,##0">
                  <c:v>-84.189714000000095</c:v>
                </c:pt>
                <c:pt idx="87" formatCode="#,##0">
                  <c:v>14.60360199999991</c:v>
                </c:pt>
                <c:pt idx="88" formatCode="#,##0">
                  <c:v>42.646228000000065</c:v>
                </c:pt>
                <c:pt idx="89" formatCode="#,##0">
                  <c:v>21.07576999999992</c:v>
                </c:pt>
                <c:pt idx="90" formatCode="#,##0">
                  <c:v>21.178829999999948</c:v>
                </c:pt>
                <c:pt idx="91" formatCode="#,##0">
                  <c:v>-26.074179999999956</c:v>
                </c:pt>
                <c:pt idx="92" formatCode="#,##0">
                  <c:v>-38.781477999999993</c:v>
                </c:pt>
                <c:pt idx="93" formatCode="#,##0">
                  <c:v>-12.17138599999987</c:v>
                </c:pt>
                <c:pt idx="94" formatCode="#,##0">
                  <c:v>35.277438000000075</c:v>
                </c:pt>
                <c:pt idx="95" formatCode="#,##0">
                  <c:v>21.694130000000087</c:v>
                </c:pt>
                <c:pt idx="96" formatCode="#,##0">
                  <c:v>74.86278399999992</c:v>
                </c:pt>
                <c:pt idx="97" formatCode="#,##0">
                  <c:v>61.568043999999986</c:v>
                </c:pt>
                <c:pt idx="98" formatCode="#,##0">
                  <c:v>80.592920000000049</c:v>
                </c:pt>
                <c:pt idx="99" formatCode="#,##0">
                  <c:v>66.762268000000063</c:v>
                </c:pt>
                <c:pt idx="100" formatCode="#,##0">
                  <c:v>16.654495999999995</c:v>
                </c:pt>
                <c:pt idx="101" formatCode="#,##0">
                  <c:v>39.183411999999976</c:v>
                </c:pt>
                <c:pt idx="102" formatCode="#,##0">
                  <c:v>36.668748000000051</c:v>
                </c:pt>
                <c:pt idx="103" formatCode="#,##0">
                  <c:v>37.565369999999916</c:v>
                </c:pt>
                <c:pt idx="104" formatCode="#,##0">
                  <c:v>36.349261999999953</c:v>
                </c:pt>
                <c:pt idx="105" formatCode="#,##0">
                  <c:v>21.178829999999948</c:v>
                </c:pt>
                <c:pt idx="106" formatCode="#,##0">
                  <c:v>-9.1620340000000624</c:v>
                </c:pt>
                <c:pt idx="107" formatCode="#,##0">
                  <c:v>-19.880274000000099</c:v>
                </c:pt>
                <c:pt idx="108" formatCode="#,##0">
                  <c:v>-66.690126000000078</c:v>
                </c:pt>
                <c:pt idx="109" formatCode="#,##0">
                  <c:v>-75.244105999999988</c:v>
                </c:pt>
                <c:pt idx="110" formatCode="#,##0">
                  <c:v>-66.329416000000037</c:v>
                </c:pt>
                <c:pt idx="111" formatCode="#,##0">
                  <c:v>-40.028503999999998</c:v>
                </c:pt>
                <c:pt idx="112" formatCode="#,##0">
                  <c:v>-13.717286000000058</c:v>
                </c:pt>
                <c:pt idx="113" formatCode="#,##0">
                  <c:v>-26.53794999999991</c:v>
                </c:pt>
                <c:pt idx="114" formatCode="#,##0">
                  <c:v>0.38132200000006833</c:v>
                </c:pt>
                <c:pt idx="115" formatCode="#,##0">
                  <c:v>20.127617999999984</c:v>
                </c:pt>
                <c:pt idx="116" formatCode="#,##0">
                  <c:v>12.779440000000022</c:v>
                </c:pt>
                <c:pt idx="117" formatCode="#,##0">
                  <c:v>9.4093780000000606</c:v>
                </c:pt>
                <c:pt idx="118" formatCode="#,##0">
                  <c:v>19.323750000000018</c:v>
                </c:pt>
                <c:pt idx="119" formatCode="#,##0">
                  <c:v>34.040718000000084</c:v>
                </c:pt>
                <c:pt idx="120" formatCode="#,##0">
                  <c:v>46.335776000000124</c:v>
                </c:pt>
                <c:pt idx="121" formatCode="#,##0">
                  <c:v>78.632292344827647</c:v>
                </c:pt>
                <c:pt idx="122" formatCode="#,##0">
                  <c:v>49.644002</c:v>
                </c:pt>
                <c:pt idx="123" formatCode="#,##0">
                  <c:v>58.476243999999951</c:v>
                </c:pt>
                <c:pt idx="124" formatCode="#,##0">
                  <c:v>88.25027799999998</c:v>
                </c:pt>
                <c:pt idx="125" formatCode="#,##0">
                  <c:v>88.590375999999992</c:v>
                </c:pt>
                <c:pt idx="126" formatCode="#,##0">
                  <c:v>70.111717999999996</c:v>
                </c:pt>
                <c:pt idx="127" formatCode="#,##0">
                  <c:v>50.293279999999982</c:v>
                </c:pt>
                <c:pt idx="128" formatCode="#,##0">
                  <c:v>36.864561999999864</c:v>
                </c:pt>
                <c:pt idx="129" formatCode="#,##0">
                  <c:v>60.372548000000052</c:v>
                </c:pt>
                <c:pt idx="130" formatCode="#,##0">
                  <c:v>71.183541999999989</c:v>
                </c:pt>
                <c:pt idx="131" formatCode="#,##0">
                  <c:v>70.760996000000091</c:v>
                </c:pt>
                <c:pt idx="132" formatCode="#,##0">
                  <c:v>68.49367600000005</c:v>
                </c:pt>
                <c:pt idx="133" formatCode="#,##0">
                  <c:v>44.328593655172426</c:v>
                </c:pt>
                <c:pt idx="134" formatCode="#,##0">
                  <c:v>35.7102900000001</c:v>
                </c:pt>
                <c:pt idx="135" formatCode="#,##0">
                  <c:v>28.413641999999982</c:v>
                </c:pt>
                <c:pt idx="136" formatCode="#,##0">
                  <c:v>30.598514000000137</c:v>
                </c:pt>
                <c:pt idx="137" formatCode="#,##0">
                  <c:v>27.650998000000072</c:v>
                </c:pt>
                <c:pt idx="138" formatCode="#,##0">
                  <c:v>34.896116000000006</c:v>
                </c:pt>
                <c:pt idx="139" formatCode="#,##0">
                  <c:v>40.420131999999967</c:v>
                </c:pt>
                <c:pt idx="140" formatCode="#,##0">
                  <c:v>48.541260000000193</c:v>
                </c:pt>
                <c:pt idx="141" formatCode="#,##0">
                  <c:v>38.255871999999727</c:v>
                </c:pt>
                <c:pt idx="142" formatCode="#,##0">
                  <c:v>48.025959999999941</c:v>
                </c:pt>
                <c:pt idx="143" formatCode="#,##0">
                  <c:v>35.638147999999774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91-464F-A80E-2E74A991B0CC}"/>
            </c:ext>
          </c:extLst>
        </c:ser>
        <c:ser>
          <c:idx val="6"/>
          <c:order val="5"/>
          <c:tx>
            <c:strRef>
              <c:f>SortedData!$AQ$1</c:f>
              <c:strCache>
                <c:ptCount val="1"/>
                <c:pt idx="0">
                  <c:v>Belarus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SortedData!$AQ$14:$AQ$145</c:f>
              <c:numCache>
                <c:formatCode>#,##0</c:formatCode>
                <c:ptCount val="132"/>
                <c:pt idx="0">
                  <c:v>12.779439999999965</c:v>
                </c:pt>
                <c:pt idx="1">
                  <c:v>21.745659999999987</c:v>
                </c:pt>
                <c:pt idx="2">
                  <c:v>-8.7600999999999658</c:v>
                </c:pt>
                <c:pt idx="3">
                  <c:v>-23.188499999999976</c:v>
                </c:pt>
                <c:pt idx="4">
                  <c:v>-56.786059999999907</c:v>
                </c:pt>
                <c:pt idx="5">
                  <c:v>-75.336860000000001</c:v>
                </c:pt>
                <c:pt idx="6">
                  <c:v>-70.905280000000062</c:v>
                </c:pt>
                <c:pt idx="7">
                  <c:v>27.620080000000144</c:v>
                </c:pt>
                <c:pt idx="8">
                  <c:v>41.224000000000046</c:v>
                </c:pt>
                <c:pt idx="9">
                  <c:v>17.932439999999986</c:v>
                </c:pt>
                <c:pt idx="10">
                  <c:v>25.04358000000002</c:v>
                </c:pt>
                <c:pt idx="11">
                  <c:v>31.433300000000031</c:v>
                </c:pt>
                <c:pt idx="12">
                  <c:v>39.05974000000009</c:v>
                </c:pt>
                <c:pt idx="13">
                  <c:v>14.808655862068974</c:v>
                </c:pt>
                <c:pt idx="14">
                  <c:v>19.169160000000034</c:v>
                </c:pt>
                <c:pt idx="15">
                  <c:v>35.040399999999977</c:v>
                </c:pt>
                <c:pt idx="16">
                  <c:v>36.071000000000026</c:v>
                </c:pt>
                <c:pt idx="17">
                  <c:v>32.876140000000078</c:v>
                </c:pt>
                <c:pt idx="18">
                  <c:v>39.678099999999972</c:v>
                </c:pt>
                <c:pt idx="19">
                  <c:v>-30.196580000000154</c:v>
                </c:pt>
                <c:pt idx="20">
                  <c:v>-19.993639999999914</c:v>
                </c:pt>
                <c:pt idx="21">
                  <c:v>20.715059999999994</c:v>
                </c:pt>
                <c:pt idx="22">
                  <c:v>14.943699999999978</c:v>
                </c:pt>
                <c:pt idx="23">
                  <c:v>4.740760000000023</c:v>
                </c:pt>
                <c:pt idx="24">
                  <c:v>1.7520199999999022</c:v>
                </c:pt>
                <c:pt idx="25">
                  <c:v>8.7920841379309991</c:v>
                </c:pt>
                <c:pt idx="26">
                  <c:v>-11.439660000000003</c:v>
                </c:pt>
                <c:pt idx="27">
                  <c:v>-17.004900000000021</c:v>
                </c:pt>
                <c:pt idx="28">
                  <c:v>-30.608820000000037</c:v>
                </c:pt>
                <c:pt idx="29">
                  <c:v>-19.787520000000086</c:v>
                </c:pt>
                <c:pt idx="30">
                  <c:v>-5.4621799999998757</c:v>
                </c:pt>
                <c:pt idx="31">
                  <c:v>-3.4009799999998904</c:v>
                </c:pt>
                <c:pt idx="32">
                  <c:v>-13.294740000000047</c:v>
                </c:pt>
                <c:pt idx="33">
                  <c:v>-8.0386799999999994</c:v>
                </c:pt>
                <c:pt idx="34">
                  <c:v>-0.30918000000002621</c:v>
                </c:pt>
                <c:pt idx="35">
                  <c:v>-0.30918000000002621</c:v>
                </c:pt>
                <c:pt idx="36">
                  <c:v>3.9162800000000288</c:v>
                </c:pt>
                <c:pt idx="37">
                  <c:v>2.0612000000000421</c:v>
                </c:pt>
                <c:pt idx="38">
                  <c:v>1.0305999999999358</c:v>
                </c:pt>
                <c:pt idx="39">
                  <c:v>4.4315799999999399</c:v>
                </c:pt>
                <c:pt idx="40">
                  <c:v>10.305999999999926</c:v>
                </c:pt>
                <c:pt idx="41">
                  <c:v>5.0499399999999923</c:v>
                </c:pt>
                <c:pt idx="42">
                  <c:v>5.0499399999998786</c:v>
                </c:pt>
                <c:pt idx="43">
                  <c:v>9.2753999999999905</c:v>
                </c:pt>
                <c:pt idx="44">
                  <c:v>4.3285200000000259</c:v>
                </c:pt>
                <c:pt idx="45">
                  <c:v>2.0611999999999853</c:v>
                </c:pt>
                <c:pt idx="46">
                  <c:v>2.0612000000000421</c:v>
                </c:pt>
                <c:pt idx="47">
                  <c:v>2.7826200000000085</c:v>
                </c:pt>
                <c:pt idx="48">
                  <c:v>35.040399999999977</c:v>
                </c:pt>
                <c:pt idx="49">
                  <c:v>23.291560000000061</c:v>
                </c:pt>
                <c:pt idx="50">
                  <c:v>28.650679999999966</c:v>
                </c:pt>
                <c:pt idx="51">
                  <c:v>29.475160000000074</c:v>
                </c:pt>
                <c:pt idx="52">
                  <c:v>32.670020000000136</c:v>
                </c:pt>
                <c:pt idx="53">
                  <c:v>33.185320000000047</c:v>
                </c:pt>
                <c:pt idx="54">
                  <c:v>32.979199999999992</c:v>
                </c:pt>
                <c:pt idx="55">
                  <c:v>31.742479999999887</c:v>
                </c:pt>
                <c:pt idx="56">
                  <c:v>28.650679999999966</c:v>
                </c:pt>
                <c:pt idx="57">
                  <c:v>26.58947999999998</c:v>
                </c:pt>
                <c:pt idx="58">
                  <c:v>24.631339999999966</c:v>
                </c:pt>
                <c:pt idx="59">
                  <c:v>25.352759999999989</c:v>
                </c:pt>
                <c:pt idx="60">
                  <c:v>18.344680000000039</c:v>
                </c:pt>
                <c:pt idx="61">
                  <c:v>8.4438124137930117</c:v>
                </c:pt>
                <c:pt idx="62">
                  <c:v>-0.82447999999988042</c:v>
                </c:pt>
                <c:pt idx="63">
                  <c:v>-23.394619999999918</c:v>
                </c:pt>
                <c:pt idx="64">
                  <c:v>-10.615180000000123</c:v>
                </c:pt>
                <c:pt idx="65">
                  <c:v>-25.249699999999962</c:v>
                </c:pt>
                <c:pt idx="66">
                  <c:v>-13.810039999999958</c:v>
                </c:pt>
                <c:pt idx="67">
                  <c:v>-1.0305999999999358</c:v>
                </c:pt>
                <c:pt idx="68">
                  <c:v>14.119220000000041</c:v>
                </c:pt>
                <c:pt idx="69">
                  <c:v>27.310900000000061</c:v>
                </c:pt>
                <c:pt idx="70">
                  <c:v>34.422039999999924</c:v>
                </c:pt>
                <c:pt idx="71">
                  <c:v>50.705519999999979</c:v>
                </c:pt>
                <c:pt idx="72">
                  <c:v>13.913099999999986</c:v>
                </c:pt>
                <c:pt idx="73">
                  <c:v>22.78336758620685</c:v>
                </c:pt>
                <c:pt idx="74">
                  <c:v>24.528279999999882</c:v>
                </c:pt>
                <c:pt idx="75">
                  <c:v>17.932439999999929</c:v>
                </c:pt>
                <c:pt idx="76">
                  <c:v>-2.0611999999999853</c:v>
                </c:pt>
                <c:pt idx="77">
                  <c:v>20.405879999999911</c:v>
                </c:pt>
                <c:pt idx="78">
                  <c:v>20.302820000000111</c:v>
                </c:pt>
                <c:pt idx="79">
                  <c:v>10.202940000000126</c:v>
                </c:pt>
                <c:pt idx="80">
                  <c:v>14.634519999999952</c:v>
                </c:pt>
                <c:pt idx="81">
                  <c:v>19.993640000000028</c:v>
                </c:pt>
                <c:pt idx="82">
                  <c:v>19.375280000000089</c:v>
                </c:pt>
                <c:pt idx="83">
                  <c:v>23.188499999999976</c:v>
                </c:pt>
                <c:pt idx="84">
                  <c:v>1.7520200000000159</c:v>
                </c:pt>
                <c:pt idx="85">
                  <c:v>-8.4509199999998827</c:v>
                </c:pt>
                <c:pt idx="86">
                  <c:v>-21.539539999999988</c:v>
                </c:pt>
                <c:pt idx="87">
                  <c:v>-17.623259999999959</c:v>
                </c:pt>
                <c:pt idx="88">
                  <c:v>-11.439660000000003</c:v>
                </c:pt>
                <c:pt idx="89">
                  <c:v>-43.90355999999997</c:v>
                </c:pt>
                <c:pt idx="90">
                  <c:v>-46.995360000000005</c:v>
                </c:pt>
                <c:pt idx="91">
                  <c:v>-36.998540000000162</c:v>
                </c:pt>
                <c:pt idx="92">
                  <c:v>-33.494500000000016</c:v>
                </c:pt>
                <c:pt idx="93">
                  <c:v>-25.352759999999989</c:v>
                </c:pt>
                <c:pt idx="94">
                  <c:v>-21.230360000000019</c:v>
                </c:pt>
                <c:pt idx="95">
                  <c:v>-29.990459999999871</c:v>
                </c:pt>
                <c:pt idx="96">
                  <c:v>-1.3397800000000188</c:v>
                </c:pt>
                <c:pt idx="97">
                  <c:v>3.9162799999999152</c:v>
                </c:pt>
                <c:pt idx="98">
                  <c:v>6.3897200000001249</c:v>
                </c:pt>
                <c:pt idx="99">
                  <c:v>2.164260000000013</c:v>
                </c:pt>
                <c:pt idx="100">
                  <c:v>-7.0080799999999499</c:v>
                </c:pt>
                <c:pt idx="101">
                  <c:v>-9.996819999999957</c:v>
                </c:pt>
                <c:pt idx="102">
                  <c:v>0</c:v>
                </c:pt>
                <c:pt idx="103">
                  <c:v>8.8631599999999935</c:v>
                </c:pt>
                <c:pt idx="104">
                  <c:v>14.943700000000035</c:v>
                </c:pt>
                <c:pt idx="105">
                  <c:v>13.70697999999993</c:v>
                </c:pt>
                <c:pt idx="106">
                  <c:v>21.333420000000046</c:v>
                </c:pt>
                <c:pt idx="107">
                  <c:v>26.486419999999839</c:v>
                </c:pt>
                <c:pt idx="108">
                  <c:v>30.918000000000006</c:v>
                </c:pt>
                <c:pt idx="109">
                  <c:v>26.429559310344757</c:v>
                </c:pt>
                <c:pt idx="110">
                  <c:v>27.310899999999947</c:v>
                </c:pt>
                <c:pt idx="111">
                  <c:v>26.074179999999956</c:v>
                </c:pt>
                <c:pt idx="112">
                  <c:v>37.101599999999962</c:v>
                </c:pt>
                <c:pt idx="113">
                  <c:v>47.407600000000002</c:v>
                </c:pt>
                <c:pt idx="114">
                  <c:v>42.769900000000007</c:v>
                </c:pt>
                <c:pt idx="115">
                  <c:v>34.937340000000063</c:v>
                </c:pt>
                <c:pt idx="116">
                  <c:v>25.249699999999962</c:v>
                </c:pt>
                <c:pt idx="117">
                  <c:v>35.040399999999977</c:v>
                </c:pt>
                <c:pt idx="118">
                  <c:v>27.62008000000003</c:v>
                </c:pt>
                <c:pt idx="119">
                  <c:v>27.517020000000116</c:v>
                </c:pt>
                <c:pt idx="120">
                  <c:v>20.921179999999936</c:v>
                </c:pt>
                <c:pt idx="121">
                  <c:v>13.248540689655215</c:v>
                </c:pt>
                <c:pt idx="122">
                  <c:v>18.963039999999978</c:v>
                </c:pt>
                <c:pt idx="123">
                  <c:v>17.829380000000015</c:v>
                </c:pt>
                <c:pt idx="124">
                  <c:v>5.5652400000000171</c:v>
                </c:pt>
                <c:pt idx="125">
                  <c:v>11.13047999999992</c:v>
                </c:pt>
                <c:pt idx="126">
                  <c:v>-7.317260000000033</c:v>
                </c:pt>
                <c:pt idx="127">
                  <c:v>2.6795600000000377</c:v>
                </c:pt>
                <c:pt idx="128">
                  <c:v>2.9887400000000071</c:v>
                </c:pt>
                <c:pt idx="129">
                  <c:v>2.4734399999999823</c:v>
                </c:pt>
                <c:pt idx="130">
                  <c:v>7.9356199999999717</c:v>
                </c:pt>
                <c:pt idx="131">
                  <c:v>4.9468799999999646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891-464F-A80E-2E74A991B0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6325887"/>
        <c:axId val="1606327135"/>
      </c:barChart>
      <c:lineChart>
        <c:grouping val="standard"/>
        <c:varyColors val="0"/>
        <c:ser>
          <c:idx val="5"/>
          <c:order val="6"/>
          <c:tx>
            <c:strRef>
              <c:f>SortedData!$AS$1</c:f>
              <c:strCache>
                <c:ptCount val="1"/>
                <c:pt idx="0">
                  <c:v>Big 6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SortedData!$C$2:$C$145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SortedData!$AS$2:$AS$145</c:f>
              <c:numCache>
                <c:formatCode>General</c:formatCode>
                <c:ptCount val="144"/>
                <c:pt idx="12" formatCode="#,##0">
                  <c:v>693.42701170999749</c:v>
                </c:pt>
                <c:pt idx="13" formatCode="#,##0">
                  <c:v>631.53142025000307</c:v>
                </c:pt>
                <c:pt idx="14" formatCode="#,##0">
                  <c:v>720.5027057100009</c:v>
                </c:pt>
                <c:pt idx="15" formatCode="#,##0">
                  <c:v>825.74898006000092</c:v>
                </c:pt>
                <c:pt idx="16" formatCode="#,##0">
                  <c:v>488.37132369000051</c:v>
                </c:pt>
                <c:pt idx="17" formatCode="#,##0">
                  <c:v>181.51234646</c:v>
                </c:pt>
                <c:pt idx="18" formatCode="#,##0">
                  <c:v>339.41046546999678</c:v>
                </c:pt>
                <c:pt idx="19" formatCode="#,##0">
                  <c:v>543.36554439999929</c:v>
                </c:pt>
                <c:pt idx="20" formatCode="#,##0">
                  <c:v>717.94244310000158</c:v>
                </c:pt>
                <c:pt idx="21" formatCode="#,##0">
                  <c:v>627.83113646000243</c:v>
                </c:pt>
                <c:pt idx="22" formatCode="#,##0">
                  <c:v>516.94468921999885</c:v>
                </c:pt>
                <c:pt idx="23" formatCode="#,##0">
                  <c:v>986.8623773300036</c:v>
                </c:pt>
                <c:pt idx="24" formatCode="#,##0">
                  <c:v>995.93993524000075</c:v>
                </c:pt>
                <c:pt idx="25" formatCode="#,##0">
                  <c:v>575.94621884034814</c:v>
                </c:pt>
                <c:pt idx="26" formatCode="#,##0">
                  <c:v>865.05059772000141</c:v>
                </c:pt>
                <c:pt idx="27" formatCode="#,##0">
                  <c:v>754.93881999999996</c:v>
                </c:pt>
                <c:pt idx="28" formatCode="#,##0">
                  <c:v>607.07173623999495</c:v>
                </c:pt>
                <c:pt idx="29" formatCode="#,##0">
                  <c:v>423.39074725999558</c:v>
                </c:pt>
                <c:pt idx="30" formatCode="#,##0">
                  <c:v>104.66922084000373</c:v>
                </c:pt>
                <c:pt idx="31" formatCode="#,##0">
                  <c:v>-8.4053457799965372</c:v>
                </c:pt>
                <c:pt idx="32" formatCode="#,##0">
                  <c:v>-160.79311878999965</c:v>
                </c:pt>
                <c:pt idx="33" formatCode="#,##0">
                  <c:v>-55.771796150002729</c:v>
                </c:pt>
                <c:pt idx="34" formatCode="#,##0">
                  <c:v>105.29593814999765</c:v>
                </c:pt>
                <c:pt idx="35" formatCode="#,##0">
                  <c:v>-22.77048032999835</c:v>
                </c:pt>
                <c:pt idx="36" formatCode="#,##0">
                  <c:v>-265.6864017300004</c:v>
                </c:pt>
                <c:pt idx="37" formatCode="#,##0">
                  <c:v>-88.897926650349575</c:v>
                </c:pt>
                <c:pt idx="38" formatCode="#,##0">
                  <c:v>-700.08243405000098</c:v>
                </c:pt>
                <c:pt idx="39" formatCode="#,##0">
                  <c:v>-886.64492289000066</c:v>
                </c:pt>
                <c:pt idx="40" formatCode="#,##0">
                  <c:v>-219.67299073999777</c:v>
                </c:pt>
                <c:pt idx="41" formatCode="#,##0">
                  <c:v>-13.628080679999812</c:v>
                </c:pt>
                <c:pt idx="42" formatCode="#,##0">
                  <c:v>324.19425607999858</c:v>
                </c:pt>
                <c:pt idx="43" formatCode="#,##0">
                  <c:v>613.24933505000183</c:v>
                </c:pt>
                <c:pt idx="44" formatCode="#,##0">
                  <c:v>544.9580586199985</c:v>
                </c:pt>
                <c:pt idx="45" formatCode="#,##0">
                  <c:v>725.58934845000351</c:v>
                </c:pt>
                <c:pt idx="46" formatCode="#,##0">
                  <c:v>593.04600971000013</c:v>
                </c:pt>
                <c:pt idx="47" formatCode="#,##0">
                  <c:v>704.52407143999562</c:v>
                </c:pt>
                <c:pt idx="48" formatCode="#,##0">
                  <c:v>1030.1612620899982</c:v>
                </c:pt>
                <c:pt idx="49" formatCode="#,##0">
                  <c:v>1004.6786299500018</c:v>
                </c:pt>
                <c:pt idx="50" formatCode="#,##0">
                  <c:v>1197.9119678700013</c:v>
                </c:pt>
                <c:pt idx="51" formatCode="#,##0">
                  <c:v>1428.7535108799971</c:v>
                </c:pt>
                <c:pt idx="52" formatCode="#,##0">
                  <c:v>928.59880174999842</c:v>
                </c:pt>
                <c:pt idx="53" formatCode="#,##0">
                  <c:v>876.73099297000522</c:v>
                </c:pt>
                <c:pt idx="54" formatCode="#,##0">
                  <c:v>872.84125679999943</c:v>
                </c:pt>
                <c:pt idx="55" formatCode="#,##0">
                  <c:v>820.90456198999664</c:v>
                </c:pt>
                <c:pt idx="56" formatCode="#,##0">
                  <c:v>1149.5980326400031</c:v>
                </c:pt>
                <c:pt idx="57" formatCode="#,##0">
                  <c:v>752.34465148000129</c:v>
                </c:pt>
                <c:pt idx="58" formatCode="#,##0">
                  <c:v>585.68067009000447</c:v>
                </c:pt>
                <c:pt idx="59" formatCode="#,##0">
                  <c:v>529.92076905000317</c:v>
                </c:pt>
                <c:pt idx="60" formatCode="#,##0">
                  <c:v>145.52722421999579</c:v>
                </c:pt>
                <c:pt idx="61" formatCode="#,##0">
                  <c:v>-214.37930336000301</c:v>
                </c:pt>
                <c:pt idx="62" formatCode="#,##0">
                  <c:v>23.061552649999271</c:v>
                </c:pt>
                <c:pt idx="63" formatCode="#,##0">
                  <c:v>577.66611307000198</c:v>
                </c:pt>
                <c:pt idx="64" formatCode="#,##0">
                  <c:v>726.15921410000101</c:v>
                </c:pt>
                <c:pt idx="65" formatCode="#,##0">
                  <c:v>753.77430096999626</c:v>
                </c:pt>
                <c:pt idx="66" formatCode="#,##0">
                  <c:v>724.3379832499993</c:v>
                </c:pt>
                <c:pt idx="67" formatCode="#,##0">
                  <c:v>626.61084816000084</c:v>
                </c:pt>
                <c:pt idx="68" formatCode="#,##0">
                  <c:v>273.29133907999665</c:v>
                </c:pt>
                <c:pt idx="69" formatCode="#,##0">
                  <c:v>708.63802079999925</c:v>
                </c:pt>
                <c:pt idx="70" formatCode="#,##0">
                  <c:v>695.29870943999481</c:v>
                </c:pt>
                <c:pt idx="71" formatCode="#,##0">
                  <c:v>690.36249381999517</c:v>
                </c:pt>
                <c:pt idx="72" formatCode="#,##0">
                  <c:v>499.8153679300051</c:v>
                </c:pt>
                <c:pt idx="73" formatCode="#,##0">
                  <c:v>755.40816353896525</c:v>
                </c:pt>
                <c:pt idx="74" formatCode="#,##0">
                  <c:v>776.39124498999945</c:v>
                </c:pt>
                <c:pt idx="75" formatCode="#,##0">
                  <c:v>46.871893570003181</c:v>
                </c:pt>
                <c:pt idx="76" formatCode="#,##0">
                  <c:v>48.446848600005751</c:v>
                </c:pt>
                <c:pt idx="77" formatCode="#,##0">
                  <c:v>-390.0821823200032</c:v>
                </c:pt>
                <c:pt idx="78" formatCode="#,##0">
                  <c:v>-346.66210571999784</c:v>
                </c:pt>
                <c:pt idx="79" formatCode="#,##0">
                  <c:v>-296.67664226000102</c:v>
                </c:pt>
                <c:pt idx="80" formatCode="#,##0">
                  <c:v>-345.42240769999648</c:v>
                </c:pt>
                <c:pt idx="81" formatCode="#,##0">
                  <c:v>-693.18823224000096</c:v>
                </c:pt>
                <c:pt idx="82" formatCode="#,##0">
                  <c:v>-566.24570735999907</c:v>
                </c:pt>
                <c:pt idx="83" formatCode="#,##0">
                  <c:v>-356.53861104999658</c:v>
                </c:pt>
                <c:pt idx="84" formatCode="#,##0">
                  <c:v>-50.682810470000845</c:v>
                </c:pt>
                <c:pt idx="85" formatCode="#,##0">
                  <c:v>44.452840191035307</c:v>
                </c:pt>
                <c:pt idx="86" formatCode="#,##0">
                  <c:v>410.45475698000064</c:v>
                </c:pt>
                <c:pt idx="87" formatCode="#,##0">
                  <c:v>438.11718636999717</c:v>
                </c:pt>
                <c:pt idx="88" formatCode="#,##0">
                  <c:v>295.90644927999631</c:v>
                </c:pt>
                <c:pt idx="89" formatCode="#,##0">
                  <c:v>543.32271263000314</c:v>
                </c:pt>
                <c:pt idx="90" formatCode="#,##0">
                  <c:v>615.35778978999758</c:v>
                </c:pt>
                <c:pt idx="91" formatCode="#,##0">
                  <c:v>510.22762128000431</c:v>
                </c:pt>
                <c:pt idx="92" formatCode="#,##0">
                  <c:v>578.0003980200006</c:v>
                </c:pt>
                <c:pt idx="93" formatCode="#,##0">
                  <c:v>910.35144006999872</c:v>
                </c:pt>
                <c:pt idx="94" formatCode="#,##0">
                  <c:v>1004.0411506200002</c:v>
                </c:pt>
                <c:pt idx="95" formatCode="#,##0">
                  <c:v>684.1194762899986</c:v>
                </c:pt>
                <c:pt idx="96" formatCode="#,##0">
                  <c:v>648.80200767000304</c:v>
                </c:pt>
                <c:pt idx="97" formatCode="#,##0">
                  <c:v>504.39971486000036</c:v>
                </c:pt>
                <c:pt idx="98" formatCode="#,##0">
                  <c:v>251.11186510000266</c:v>
                </c:pt>
                <c:pt idx="99" formatCode="#,##0">
                  <c:v>279.16214316000173</c:v>
                </c:pt>
                <c:pt idx="100" formatCode="#,##0">
                  <c:v>400.06265868000116</c:v>
                </c:pt>
                <c:pt idx="101" formatCode="#,##0">
                  <c:v>248.39335059000291</c:v>
                </c:pt>
                <c:pt idx="102" formatCode="#,##0">
                  <c:v>134.33179856999914</c:v>
                </c:pt>
                <c:pt idx="103" formatCode="#,##0">
                  <c:v>162.7100136999934</c:v>
                </c:pt>
                <c:pt idx="104" formatCode="#,##0">
                  <c:v>265.30844204999789</c:v>
                </c:pt>
                <c:pt idx="105" formatCode="#,##0">
                  <c:v>169.15005558999894</c:v>
                </c:pt>
                <c:pt idx="106" formatCode="#,##0">
                  <c:v>-120.41175394999857</c:v>
                </c:pt>
                <c:pt idx="107" formatCode="#,##0">
                  <c:v>-32.99175284999842</c:v>
                </c:pt>
                <c:pt idx="108" formatCode="#,##0">
                  <c:v>-48.194531030002054</c:v>
                </c:pt>
                <c:pt idx="109" formatCode="#,##0">
                  <c:v>-169.83188569999959</c:v>
                </c:pt>
                <c:pt idx="110" formatCode="#,##0">
                  <c:v>-144.70927816999995</c:v>
                </c:pt>
                <c:pt idx="111" formatCode="#,##0">
                  <c:v>-18.043710300000953</c:v>
                </c:pt>
                <c:pt idx="112" formatCode="#,##0">
                  <c:v>-138.10425019999741</c:v>
                </c:pt>
                <c:pt idx="113" formatCode="#,##0">
                  <c:v>-74.023881240003675</c:v>
                </c:pt>
                <c:pt idx="114" formatCode="#,##0">
                  <c:v>33.304891760003102</c:v>
                </c:pt>
                <c:pt idx="115" formatCode="#,##0">
                  <c:v>141.69747836000613</c:v>
                </c:pt>
                <c:pt idx="116" formatCode="#,##0">
                  <c:v>127.21511548000012</c:v>
                </c:pt>
                <c:pt idx="117" formatCode="#,##0">
                  <c:v>65.807998420004765</c:v>
                </c:pt>
                <c:pt idx="118" formatCode="#,##0">
                  <c:v>163.653598529997</c:v>
                </c:pt>
                <c:pt idx="119" formatCode="#,##0">
                  <c:v>303.66720909999708</c:v>
                </c:pt>
                <c:pt idx="120" formatCode="#,##0">
                  <c:v>369.8312480499975</c:v>
                </c:pt>
                <c:pt idx="121" formatCode="#,##0">
                  <c:v>334.69007148345224</c:v>
                </c:pt>
                <c:pt idx="122" formatCode="#,##0">
                  <c:v>480.53885534999938</c:v>
                </c:pt>
                <c:pt idx="123" formatCode="#,##0">
                  <c:v>271.1995341300011</c:v>
                </c:pt>
                <c:pt idx="124" formatCode="#,##0">
                  <c:v>138.37138669999615</c:v>
                </c:pt>
                <c:pt idx="125" formatCode="#,##0">
                  <c:v>387.26874481999835</c:v>
                </c:pt>
                <c:pt idx="126" formatCode="#,##0">
                  <c:v>533.28158748999431</c:v>
                </c:pt>
                <c:pt idx="127" formatCode="#,##0">
                  <c:v>375.75910808999686</c:v>
                </c:pt>
                <c:pt idx="128" formatCode="#,##0">
                  <c:v>465.18740147000005</c:v>
                </c:pt>
                <c:pt idx="129" formatCode="#,##0">
                  <c:v>442.75742804999766</c:v>
                </c:pt>
                <c:pt idx="130" formatCode="#,##0">
                  <c:v>437.11616148000405</c:v>
                </c:pt>
                <c:pt idx="131" formatCode="#,##0">
                  <c:v>372.08689487000152</c:v>
                </c:pt>
                <c:pt idx="132" formatCode="#,##0">
                  <c:v>235.80663761000312</c:v>
                </c:pt>
                <c:pt idx="133" formatCode="#,##0">
                  <c:v>323.69106151654591</c:v>
                </c:pt>
                <c:pt idx="134" formatCode="#,##0">
                  <c:v>482.46659986000077</c:v>
                </c:pt>
                <c:pt idx="135" formatCode="#,##0">
                  <c:v>629.95535175999987</c:v>
                </c:pt>
                <c:pt idx="136" formatCode="#,##0">
                  <c:v>843.73675671000012</c:v>
                </c:pt>
                <c:pt idx="137" formatCode="#,##0">
                  <c:v>360.71117780000054</c:v>
                </c:pt>
                <c:pt idx="138" formatCode="#,##0">
                  <c:v>128.94791602000078</c:v>
                </c:pt>
                <c:pt idx="139" formatCode="#,##0">
                  <c:v>136.27416122000204</c:v>
                </c:pt>
                <c:pt idx="140" formatCode="#,##0">
                  <c:v>-154.94762052000112</c:v>
                </c:pt>
                <c:pt idx="141" formatCode="#,##0">
                  <c:v>-132.02130815999794</c:v>
                </c:pt>
                <c:pt idx="142" formatCode="#,##0">
                  <c:v>-144.10313123000049</c:v>
                </c:pt>
                <c:pt idx="143" formatCode="#,##0">
                  <c:v>-338.03241161999824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B891-464F-A80E-2E74A991B0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6325887"/>
        <c:axId val="1606327135"/>
      </c:lineChart>
      <c:dateAx>
        <c:axId val="1606325887"/>
        <c:scaling>
          <c:orientation val="minMax"/>
          <c:min val="43101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327135"/>
        <c:crosses val="autoZero"/>
        <c:auto val="1"/>
        <c:lblOffset val="100"/>
        <c:baseTimeUnit val="months"/>
        <c:majorUnit val="12"/>
        <c:majorTimeUnit val="months"/>
      </c:dateAx>
      <c:valAx>
        <c:axId val="1606327135"/>
        <c:scaling>
          <c:orientation val="minMax"/>
          <c:max val="1100"/>
          <c:min val="-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'000 MT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325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Global Trade to World (incl. China)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World (w/ China)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Sheet1!$A$2:$A$148</c:f>
              <c:numCache>
                <c:formatCode>m/d/yyyy</c:formatCode>
                <c:ptCount val="147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Sheet1!$B$2:$B$148</c:f>
              <c:numCache>
                <c:formatCode>General</c:formatCode>
                <c:ptCount val="147"/>
                <c:pt idx="12">
                  <c:v>6681322126.964962</c:v>
                </c:pt>
                <c:pt idx="13">
                  <c:v>6787057146.9039221</c:v>
                </c:pt>
                <c:pt idx="14">
                  <c:v>6897860805.4609814</c:v>
                </c:pt>
                <c:pt idx="15">
                  <c:v>6988935058.6065979</c:v>
                </c:pt>
                <c:pt idx="16">
                  <c:v>7002097226.5710564</c:v>
                </c:pt>
                <c:pt idx="17">
                  <c:v>7013735453.1392565</c:v>
                </c:pt>
                <c:pt idx="18">
                  <c:v>7032064597.1818743</c:v>
                </c:pt>
                <c:pt idx="19">
                  <c:v>7068691538.459177</c:v>
                </c:pt>
                <c:pt idx="20">
                  <c:v>7085322698.5198364</c:v>
                </c:pt>
                <c:pt idx="21">
                  <c:v>7079392586.1260834</c:v>
                </c:pt>
                <c:pt idx="22">
                  <c:v>7141788017.9970121</c:v>
                </c:pt>
                <c:pt idx="23">
                  <c:v>7216019660.6977863</c:v>
                </c:pt>
                <c:pt idx="24">
                  <c:v>7281881089.8939266</c:v>
                </c:pt>
                <c:pt idx="25">
                  <c:v>7304866076.1805773</c:v>
                </c:pt>
                <c:pt idx="26">
                  <c:v>7332691216.5927734</c:v>
                </c:pt>
                <c:pt idx="27">
                  <c:v>7346471164.2850447</c:v>
                </c:pt>
                <c:pt idx="28">
                  <c:v>7430262720.074688</c:v>
                </c:pt>
                <c:pt idx="29">
                  <c:v>7518977286.1280117</c:v>
                </c:pt>
                <c:pt idx="30">
                  <c:v>7681834903.9918795</c:v>
                </c:pt>
                <c:pt idx="31">
                  <c:v>7761874714.4943752</c:v>
                </c:pt>
                <c:pt idx="32">
                  <c:v>7793779410.3867064</c:v>
                </c:pt>
                <c:pt idx="33">
                  <c:v>7820145094.968895</c:v>
                </c:pt>
                <c:pt idx="34">
                  <c:v>7845597447.0832024</c:v>
                </c:pt>
                <c:pt idx="35">
                  <c:v>7859717683.8330259</c:v>
                </c:pt>
                <c:pt idx="36">
                  <c:v>7858140209.1140833</c:v>
                </c:pt>
                <c:pt idx="37">
                  <c:v>7932176644.9232502</c:v>
                </c:pt>
                <c:pt idx="38">
                  <c:v>7902414491.9031448</c:v>
                </c:pt>
                <c:pt idx="39">
                  <c:v>7922181573.7401266</c:v>
                </c:pt>
                <c:pt idx="40">
                  <c:v>7924884068.4715014</c:v>
                </c:pt>
                <c:pt idx="41">
                  <c:v>7888990031.274334</c:v>
                </c:pt>
                <c:pt idx="42">
                  <c:v>7821792325.6119986</c:v>
                </c:pt>
                <c:pt idx="43">
                  <c:v>7795708352.1798029</c:v>
                </c:pt>
                <c:pt idx="44">
                  <c:v>7831536398.6809521</c:v>
                </c:pt>
                <c:pt idx="45">
                  <c:v>7916450448.1555758</c:v>
                </c:pt>
                <c:pt idx="46">
                  <c:v>7976588280.4211979</c:v>
                </c:pt>
                <c:pt idx="47">
                  <c:v>8064535875.7858505</c:v>
                </c:pt>
                <c:pt idx="48">
                  <c:v>8151082838.163394</c:v>
                </c:pt>
                <c:pt idx="49">
                  <c:v>8193606867.7435656</c:v>
                </c:pt>
                <c:pt idx="50">
                  <c:v>8292731758.4295197</c:v>
                </c:pt>
                <c:pt idx="51">
                  <c:v>8349229886.5971489</c:v>
                </c:pt>
                <c:pt idx="52">
                  <c:v>8394949824.5539694</c:v>
                </c:pt>
                <c:pt idx="53">
                  <c:v>8482371743.9313011</c:v>
                </c:pt>
                <c:pt idx="54">
                  <c:v>8517180798.0846777</c:v>
                </c:pt>
                <c:pt idx="55">
                  <c:v>8511876346.8808098</c:v>
                </c:pt>
                <c:pt idx="56">
                  <c:v>8488537095.3860054</c:v>
                </c:pt>
                <c:pt idx="57">
                  <c:v>8459128783.360239</c:v>
                </c:pt>
                <c:pt idx="58">
                  <c:v>8441699209.6477938</c:v>
                </c:pt>
                <c:pt idx="59">
                  <c:v>8475866853.2521248</c:v>
                </c:pt>
                <c:pt idx="60">
                  <c:v>8436769616.3116703</c:v>
                </c:pt>
                <c:pt idx="61">
                  <c:v>8378376112.8590231</c:v>
                </c:pt>
                <c:pt idx="62">
                  <c:v>8443893087.6512861</c:v>
                </c:pt>
                <c:pt idx="63">
                  <c:v>8469966881.4305754</c:v>
                </c:pt>
                <c:pt idx="64">
                  <c:v>8456967836.8643665</c:v>
                </c:pt>
                <c:pt idx="65">
                  <c:v>8441247786.6878109</c:v>
                </c:pt>
                <c:pt idx="66">
                  <c:v>8463233670.3158035</c:v>
                </c:pt>
                <c:pt idx="67">
                  <c:v>8484927285.2795925</c:v>
                </c:pt>
                <c:pt idx="68">
                  <c:v>8521140515.1293755</c:v>
                </c:pt>
                <c:pt idx="69">
                  <c:v>8541986166.8240433</c:v>
                </c:pt>
                <c:pt idx="70">
                  <c:v>8592550564.6795788</c:v>
                </c:pt>
                <c:pt idx="71">
                  <c:v>8630441283.2031021</c:v>
                </c:pt>
                <c:pt idx="72">
                  <c:v>8680749141.6537228</c:v>
                </c:pt>
                <c:pt idx="73">
                  <c:v>8730199195.9802341</c:v>
                </c:pt>
                <c:pt idx="74">
                  <c:v>8602513855.2718544</c:v>
                </c:pt>
                <c:pt idx="75">
                  <c:v>8589480363.6215296</c:v>
                </c:pt>
                <c:pt idx="76">
                  <c:v>8609546995.5985031</c:v>
                </c:pt>
                <c:pt idx="77">
                  <c:v>8640067438.1118984</c:v>
                </c:pt>
                <c:pt idx="78">
                  <c:v>8670843755.8913479</c:v>
                </c:pt>
                <c:pt idx="79">
                  <c:v>8702341296.3757915</c:v>
                </c:pt>
                <c:pt idx="80">
                  <c:v>8730816247.1815224</c:v>
                </c:pt>
                <c:pt idx="81">
                  <c:v>8782928294.2925892</c:v>
                </c:pt>
                <c:pt idx="82">
                  <c:v>8780824732.0181122</c:v>
                </c:pt>
                <c:pt idx="83">
                  <c:v>8746917857.2109966</c:v>
                </c:pt>
                <c:pt idx="84">
                  <c:v>8738589604.9632587</c:v>
                </c:pt>
                <c:pt idx="85">
                  <c:v>8712787542.0179958</c:v>
                </c:pt>
                <c:pt idx="86">
                  <c:v>8772876018.4054737</c:v>
                </c:pt>
                <c:pt idx="87">
                  <c:v>8754091827.6550007</c:v>
                </c:pt>
                <c:pt idx="88">
                  <c:v>8808913380.16329</c:v>
                </c:pt>
                <c:pt idx="89">
                  <c:v>8881820412.1016541</c:v>
                </c:pt>
                <c:pt idx="90">
                  <c:v>8925999065.513155</c:v>
                </c:pt>
                <c:pt idx="91">
                  <c:v>8913733126.8838062</c:v>
                </c:pt>
                <c:pt idx="92">
                  <c:v>8881717910.0028057</c:v>
                </c:pt>
                <c:pt idx="93">
                  <c:v>8849120555.3085403</c:v>
                </c:pt>
                <c:pt idx="94">
                  <c:v>8857335183.7608356</c:v>
                </c:pt>
                <c:pt idx="95">
                  <c:v>8892799884.3626881</c:v>
                </c:pt>
                <c:pt idx="96">
                  <c:v>8904189651.4145241</c:v>
                </c:pt>
                <c:pt idx="97">
                  <c:v>8958882327.895483</c:v>
                </c:pt>
                <c:pt idx="98">
                  <c:v>9020910388.10396</c:v>
                </c:pt>
                <c:pt idx="99">
                  <c:v>9102865791.9552383</c:v>
                </c:pt>
                <c:pt idx="100">
                  <c:v>9094177000.5620899</c:v>
                </c:pt>
                <c:pt idx="101">
                  <c:v>9020969352.6109276</c:v>
                </c:pt>
                <c:pt idx="102">
                  <c:v>9056375928.5682831</c:v>
                </c:pt>
                <c:pt idx="103">
                  <c:v>9073065399.6651325</c:v>
                </c:pt>
                <c:pt idx="104">
                  <c:v>9092047471.6359596</c:v>
                </c:pt>
                <c:pt idx="105">
                  <c:v>9146943928.4501095</c:v>
                </c:pt>
                <c:pt idx="106">
                  <c:v>9210254978.4823685</c:v>
                </c:pt>
                <c:pt idx="107">
                  <c:v>9231268573.9107323</c:v>
                </c:pt>
                <c:pt idx="108">
                  <c:v>9310663403.6953697</c:v>
                </c:pt>
                <c:pt idx="109">
                  <c:v>9343313906.3646011</c:v>
                </c:pt>
                <c:pt idx="110">
                  <c:v>9350387623.9728031</c:v>
                </c:pt>
                <c:pt idx="111">
                  <c:v>9342298472.7132988</c:v>
                </c:pt>
                <c:pt idx="112">
                  <c:v>9345910160.6035767</c:v>
                </c:pt>
                <c:pt idx="113">
                  <c:v>9335525304.6516552</c:v>
                </c:pt>
                <c:pt idx="114">
                  <c:v>9313185154.617815</c:v>
                </c:pt>
                <c:pt idx="115">
                  <c:v>9320799147.8737602</c:v>
                </c:pt>
                <c:pt idx="116">
                  <c:v>9354789169.4066696</c:v>
                </c:pt>
                <c:pt idx="117">
                  <c:v>9381429125.7184429</c:v>
                </c:pt>
                <c:pt idx="118">
                  <c:v>9391905110.1506557</c:v>
                </c:pt>
                <c:pt idx="119">
                  <c:v>9406720257.3235703</c:v>
                </c:pt>
                <c:pt idx="120">
                  <c:v>9401920509.7749748</c:v>
                </c:pt>
                <c:pt idx="121">
                  <c:v>9395063820.5044956</c:v>
                </c:pt>
                <c:pt idx="122">
                  <c:v>9391478618.3393936</c:v>
                </c:pt>
                <c:pt idx="123">
                  <c:v>9439606981.6595039</c:v>
                </c:pt>
                <c:pt idx="124">
                  <c:v>9482493010.414957</c:v>
                </c:pt>
                <c:pt idx="125">
                  <c:v>9616140875.8998566</c:v>
                </c:pt>
                <c:pt idx="126">
                  <c:v>9699409560.7691956</c:v>
                </c:pt>
                <c:pt idx="127">
                  <c:v>9743619076.0375919</c:v>
                </c:pt>
                <c:pt idx="128">
                  <c:v>9779096105.1311836</c:v>
                </c:pt>
                <c:pt idx="129">
                  <c:v>9765199191.7401428</c:v>
                </c:pt>
                <c:pt idx="130">
                  <c:v>9812202411.9993935</c:v>
                </c:pt>
                <c:pt idx="131">
                  <c:v>9796477095.7634449</c:v>
                </c:pt>
                <c:pt idx="132">
                  <c:v>9789795662.449194</c:v>
                </c:pt>
                <c:pt idx="133">
                  <c:v>9849067899.4511967</c:v>
                </c:pt>
                <c:pt idx="134">
                  <c:v>9986180163.4506474</c:v>
                </c:pt>
                <c:pt idx="135">
                  <c:v>10035477195.561188</c:v>
                </c:pt>
                <c:pt idx="136">
                  <c:v>10101755961.893005</c:v>
                </c:pt>
                <c:pt idx="137">
                  <c:v>10150203780.022512</c:v>
                </c:pt>
                <c:pt idx="138">
                  <c:v>10137374599.812439</c:v>
                </c:pt>
                <c:pt idx="139">
                  <c:v>10152516526.435925</c:v>
                </c:pt>
                <c:pt idx="140">
                  <c:v>10177699273.503107</c:v>
                </c:pt>
                <c:pt idx="141">
                  <c:v>10170216483.052233</c:v>
                </c:pt>
                <c:pt idx="142">
                  <c:v>10192111130.790808</c:v>
                </c:pt>
                <c:pt idx="143">
                  <c:v>10201355469.370419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AE-4910-A543-639F80EAF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5108143"/>
        <c:axId val="1675113967"/>
      </c:lineChart>
      <c:dateAx>
        <c:axId val="1675108143"/>
        <c:scaling>
          <c:orientation val="minMax"/>
          <c:min val="40544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113967"/>
        <c:crosses val="autoZero"/>
        <c:auto val="1"/>
        <c:lblOffset val="100"/>
        <c:baseTimeUnit val="months"/>
        <c:majorUnit val="12"/>
        <c:majorTimeUnit val="months"/>
      </c:dateAx>
      <c:valAx>
        <c:axId val="1675113967"/>
        <c:scaling>
          <c:orientation val="minMax"/>
          <c:min val="5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108143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'000 MT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Global Trade to World (excl. China)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World (w/out China)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Sheet1!$A$2:$A$148</c:f>
              <c:numCache>
                <c:formatCode>m/d/yyyy</c:formatCode>
                <c:ptCount val="147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Sheet1!$D$2:$D$148</c:f>
              <c:numCache>
                <c:formatCode>General</c:formatCode>
                <c:ptCount val="147"/>
                <c:pt idx="12" formatCode="#,##0">
                  <c:v>5870309017.2870264</c:v>
                </c:pt>
                <c:pt idx="13" formatCode="#,##0">
                  <c:v>5931129828.4355469</c:v>
                </c:pt>
                <c:pt idx="14" formatCode="#,##0">
                  <c:v>6009861480.5716181</c:v>
                </c:pt>
                <c:pt idx="15" formatCode="#,##0">
                  <c:v>6099313210.2998695</c:v>
                </c:pt>
                <c:pt idx="16" formatCode="#,##0">
                  <c:v>6115410117.7354031</c:v>
                </c:pt>
                <c:pt idx="17" formatCode="#,##0">
                  <c:v>6131936146.6098547</c:v>
                </c:pt>
                <c:pt idx="18" formatCode="#,##0">
                  <c:v>6142699303.2794237</c:v>
                </c:pt>
                <c:pt idx="19" formatCode="#,##0">
                  <c:v>6162758789.1805286</c:v>
                </c:pt>
                <c:pt idx="20" formatCode="#,##0">
                  <c:v>6177123845.0581875</c:v>
                </c:pt>
                <c:pt idx="21" formatCode="#,##0">
                  <c:v>6167256479.9325562</c:v>
                </c:pt>
                <c:pt idx="22" formatCode="#,##0">
                  <c:v>6209130737.4022312</c:v>
                </c:pt>
                <c:pt idx="23" formatCode="#,##0">
                  <c:v>6259694945.4750195</c:v>
                </c:pt>
                <c:pt idx="24" formatCode="#,##0">
                  <c:v>6295597507.1420708</c:v>
                </c:pt>
                <c:pt idx="25" formatCode="#,##0">
                  <c:v>6322074875.6822786</c:v>
                </c:pt>
                <c:pt idx="26" formatCode="#,##0">
                  <c:v>6347560605.1470842</c:v>
                </c:pt>
                <c:pt idx="27" formatCode="#,##0">
                  <c:v>6350420664.7868252</c:v>
                </c:pt>
                <c:pt idx="28" formatCode="#,##0">
                  <c:v>6417392290.6946249</c:v>
                </c:pt>
                <c:pt idx="29" formatCode="#,##0">
                  <c:v>6475381366.8828831</c:v>
                </c:pt>
                <c:pt idx="30" formatCode="#,##0">
                  <c:v>6605463718.135601</c:v>
                </c:pt>
                <c:pt idx="31" formatCode="#,##0">
                  <c:v>6667564373.1057091</c:v>
                </c:pt>
                <c:pt idx="32" formatCode="#,##0">
                  <c:v>6678536663.0769215</c:v>
                </c:pt>
                <c:pt idx="33" formatCode="#,##0">
                  <c:v>6695877778.3449593</c:v>
                </c:pt>
                <c:pt idx="34" formatCode="#,##0">
                  <c:v>6695212731.3835125</c:v>
                </c:pt>
                <c:pt idx="35" formatCode="#,##0">
                  <c:v>6686124152.5044956</c:v>
                </c:pt>
                <c:pt idx="36" formatCode="#,##0">
                  <c:v>6679367220.1688175</c:v>
                </c:pt>
                <c:pt idx="37" formatCode="#,##0">
                  <c:v>6720333034.0163116</c:v>
                </c:pt>
                <c:pt idx="38" formatCode="#,##0">
                  <c:v>6671914177.2005978</c:v>
                </c:pt>
                <c:pt idx="39" formatCode="#,##0">
                  <c:v>6670776627.7913189</c:v>
                </c:pt>
                <c:pt idx="40" formatCode="#,##0">
                  <c:v>6648021154.9896898</c:v>
                </c:pt>
                <c:pt idx="41" formatCode="#,##0">
                  <c:v>6591187310.9119873</c:v>
                </c:pt>
                <c:pt idx="42" formatCode="#,##0">
                  <c:v>6513303255.1678476</c:v>
                </c:pt>
                <c:pt idx="43" formatCode="#,##0">
                  <c:v>6458791035.9574776</c:v>
                </c:pt>
                <c:pt idx="44" formatCode="#,##0">
                  <c:v>6451334323.6795044</c:v>
                </c:pt>
                <c:pt idx="45" formatCode="#,##0">
                  <c:v>6451635100.444272</c:v>
                </c:pt>
                <c:pt idx="46" formatCode="#,##0">
                  <c:v>6437418179.0730247</c:v>
                </c:pt>
                <c:pt idx="47" formatCode="#,##0">
                  <c:v>6449140307.744216</c:v>
                </c:pt>
                <c:pt idx="48" formatCode="#,##0">
                  <c:v>6462062745.3142729</c:v>
                </c:pt>
                <c:pt idx="49" formatCode="#,##0">
                  <c:v>6454337692.9268875</c:v>
                </c:pt>
                <c:pt idx="50" formatCode="#,##0">
                  <c:v>6496686193.2012501</c:v>
                </c:pt>
                <c:pt idx="51" formatCode="#,##0">
                  <c:v>6522684634.4158983</c:v>
                </c:pt>
                <c:pt idx="52" formatCode="#,##0">
                  <c:v>6559747364.6624966</c:v>
                </c:pt>
                <c:pt idx="53" formatCode="#,##0">
                  <c:v>6647170685.3424797</c:v>
                </c:pt>
                <c:pt idx="54" formatCode="#,##0">
                  <c:v>6684420645.9841871</c:v>
                </c:pt>
                <c:pt idx="55" formatCode="#,##0">
                  <c:v>6707758354.1296034</c:v>
                </c:pt>
                <c:pt idx="56" formatCode="#,##0">
                  <c:v>6727787882.5924501</c:v>
                </c:pt>
                <c:pt idx="57" formatCode="#,##0">
                  <c:v>6777735789.6992807</c:v>
                </c:pt>
                <c:pt idx="58" formatCode="#,##0">
                  <c:v>6836283986.0006685</c:v>
                </c:pt>
                <c:pt idx="59" formatCode="#,##0">
                  <c:v>6919470550.1540794</c:v>
                </c:pt>
                <c:pt idx="60" formatCode="#,##0">
                  <c:v>6967043495.0915346</c:v>
                </c:pt>
                <c:pt idx="61" formatCode="#,##0">
                  <c:v>6989430504.9063377</c:v>
                </c:pt>
                <c:pt idx="62" formatCode="#,##0">
                  <c:v>7105754158.6309872</c:v>
                </c:pt>
                <c:pt idx="63" formatCode="#,##0">
                  <c:v>7161756681.9421234</c:v>
                </c:pt>
                <c:pt idx="64" formatCode="#,##0">
                  <c:v>7159386408.26056</c:v>
                </c:pt>
                <c:pt idx="65" formatCode="#,##0">
                  <c:v>7136378834.1549511</c:v>
                </c:pt>
                <c:pt idx="66" formatCode="#,##0">
                  <c:v>7158304432.7265902</c:v>
                </c:pt>
                <c:pt idx="67" formatCode="#,##0">
                  <c:v>7169875735.6195297</c:v>
                </c:pt>
                <c:pt idx="68" formatCode="#,##0">
                  <c:v>7203137184.499177</c:v>
                </c:pt>
                <c:pt idx="69" formatCode="#,##0">
                  <c:v>7207602908.0136795</c:v>
                </c:pt>
                <c:pt idx="70" formatCode="#,##0">
                  <c:v>7218109199.0885639</c:v>
                </c:pt>
                <c:pt idx="71" formatCode="#,##0">
                  <c:v>7241096100.7138004</c:v>
                </c:pt>
                <c:pt idx="72" formatCode="#,##0">
                  <c:v>7265411476.5779753</c:v>
                </c:pt>
                <c:pt idx="73" formatCode="#,##0">
                  <c:v>7300177053.2794714</c:v>
                </c:pt>
                <c:pt idx="74" formatCode="#,##0">
                  <c:v>7185099948.8553457</c:v>
                </c:pt>
                <c:pt idx="75" formatCode="#,##0">
                  <c:v>7166566181.6292715</c:v>
                </c:pt>
                <c:pt idx="76" formatCode="#,##0">
                  <c:v>7182511111.8602448</c:v>
                </c:pt>
                <c:pt idx="77" formatCode="#,##0">
                  <c:v>7209832375.8579435</c:v>
                </c:pt>
                <c:pt idx="78" formatCode="#,##0">
                  <c:v>7237738741.0960817</c:v>
                </c:pt>
                <c:pt idx="79" formatCode="#,##0">
                  <c:v>7265807676.2705336</c:v>
                </c:pt>
                <c:pt idx="80" formatCode="#,##0">
                  <c:v>7295794958.4465036</c:v>
                </c:pt>
                <c:pt idx="81" formatCode="#,##0">
                  <c:v>7345691696.8637962</c:v>
                </c:pt>
                <c:pt idx="82" formatCode="#,##0">
                  <c:v>7356095956.3638716</c:v>
                </c:pt>
                <c:pt idx="83" formatCode="#,##0">
                  <c:v>7299199169.6688643</c:v>
                </c:pt>
                <c:pt idx="84" formatCode="#,##0">
                  <c:v>7285615928.087862</c:v>
                </c:pt>
                <c:pt idx="85" formatCode="#,##0">
                  <c:v>7249990274.6039906</c:v>
                </c:pt>
                <c:pt idx="86" formatCode="#,##0">
                  <c:v>7282585137.6702843</c:v>
                </c:pt>
                <c:pt idx="87" formatCode="#,##0">
                  <c:v>7245585304.1728058</c:v>
                </c:pt>
                <c:pt idx="88" formatCode="#,##0">
                  <c:v>7272664290.8417797</c:v>
                </c:pt>
                <c:pt idx="89" formatCode="#,##0">
                  <c:v>7307258018.4328375</c:v>
                </c:pt>
                <c:pt idx="90" formatCode="#,##0">
                  <c:v>7309012629.3143053</c:v>
                </c:pt>
                <c:pt idx="91" formatCode="#,##0">
                  <c:v>7288394220.0526438</c:v>
                </c:pt>
                <c:pt idx="92" formatCode="#,##0">
                  <c:v>7224183007.7380943</c:v>
                </c:pt>
                <c:pt idx="93" formatCode="#,##0">
                  <c:v>7170025190.2315807</c:v>
                </c:pt>
                <c:pt idx="94" formatCode="#,##0">
                  <c:v>7163359000.8187037</c:v>
                </c:pt>
                <c:pt idx="95" formatCode="#,##0">
                  <c:v>7168713773.6709499</c:v>
                </c:pt>
                <c:pt idx="96" formatCode="#,##0">
                  <c:v>7184196979.5995598</c:v>
                </c:pt>
                <c:pt idx="97" formatCode="#,##0">
                  <c:v>7239892937.9645939</c:v>
                </c:pt>
                <c:pt idx="98" formatCode="#,##0">
                  <c:v>7303750900.0879173</c:v>
                </c:pt>
                <c:pt idx="99" formatCode="#,##0">
                  <c:v>7363572146.6206894</c:v>
                </c:pt>
                <c:pt idx="100" formatCode="#,##0">
                  <c:v>7346473622.098712</c:v>
                </c:pt>
                <c:pt idx="101" formatCode="#,##0">
                  <c:v>7285124319.2216635</c:v>
                </c:pt>
                <c:pt idx="102" formatCode="#,##0">
                  <c:v>7304660351.537281</c:v>
                </c:pt>
                <c:pt idx="103" formatCode="#,##0">
                  <c:v>7313745745.6361799</c:v>
                </c:pt>
                <c:pt idx="104" formatCode="#,##0">
                  <c:v>7338446295.7146959</c:v>
                </c:pt>
                <c:pt idx="105" formatCode="#,##0">
                  <c:v>7375245633.7340364</c:v>
                </c:pt>
                <c:pt idx="106" formatCode="#,##0">
                  <c:v>7382231129.2105417</c:v>
                </c:pt>
                <c:pt idx="107" formatCode="#,##0">
                  <c:v>7368071416.4336395</c:v>
                </c:pt>
                <c:pt idx="108" formatCode="#,##0">
                  <c:v>7442327630.7674084</c:v>
                </c:pt>
                <c:pt idx="109" formatCode="#,##0">
                  <c:v>7464152775.5348053</c:v>
                </c:pt>
                <c:pt idx="110" formatCode="#,##0">
                  <c:v>7453175591.0227356</c:v>
                </c:pt>
                <c:pt idx="111" formatCode="#,##0">
                  <c:v>7447663591.7487822</c:v>
                </c:pt>
                <c:pt idx="112" formatCode="#,##0">
                  <c:v>7456960231.119585</c:v>
                </c:pt>
                <c:pt idx="113" formatCode="#,##0">
                  <c:v>7445696752.8213282</c:v>
                </c:pt>
                <c:pt idx="114" formatCode="#,##0">
                  <c:v>7436468615.2181911</c:v>
                </c:pt>
                <c:pt idx="115" formatCode="#,##0">
                  <c:v>7451590255.7436733</c:v>
                </c:pt>
                <c:pt idx="116" formatCode="#,##0">
                  <c:v>7475434322.9461184</c:v>
                </c:pt>
                <c:pt idx="117" formatCode="#,##0">
                  <c:v>7479773001.3541622</c:v>
                </c:pt>
                <c:pt idx="118" formatCode="#,##0">
                  <c:v>7463583114.3907194</c:v>
                </c:pt>
                <c:pt idx="119" formatCode="#,##0">
                  <c:v>7510227190.294591</c:v>
                </c:pt>
                <c:pt idx="120" formatCode="#,##0">
                  <c:v>7492096000.9430962</c:v>
                </c:pt>
                <c:pt idx="121" formatCode="#,##0">
                  <c:v>7477980940.7761192</c:v>
                </c:pt>
                <c:pt idx="122" formatCode="#,##0">
                  <c:v>7475197995.8086815</c:v>
                </c:pt>
                <c:pt idx="123" formatCode="#,##0">
                  <c:v>7502056341.2050438</c:v>
                </c:pt>
                <c:pt idx="124" formatCode="#,##0">
                  <c:v>7525796661.2089834</c:v>
                </c:pt>
                <c:pt idx="125" formatCode="#,##0">
                  <c:v>7619208356.9996367</c:v>
                </c:pt>
                <c:pt idx="126" formatCode="#,##0">
                  <c:v>7674033683.8977213</c:v>
                </c:pt>
                <c:pt idx="127" formatCode="#,##0">
                  <c:v>7670522505.2779865</c:v>
                </c:pt>
                <c:pt idx="128" formatCode="#,##0">
                  <c:v>7670332103.3118649</c:v>
                </c:pt>
                <c:pt idx="129" formatCode="#,##0">
                  <c:v>7631496532.3967571</c:v>
                </c:pt>
                <c:pt idx="130" formatCode="#,##0">
                  <c:v>7614377037.6037254</c:v>
                </c:pt>
                <c:pt idx="131" formatCode="#,##0">
                  <c:v>7573070733.3080311</c:v>
                </c:pt>
                <c:pt idx="132" formatCode="#,##0">
                  <c:v>7514938137.928709</c:v>
                </c:pt>
                <c:pt idx="133" formatCode="#,##0">
                  <c:v>7497553571.3060751</c:v>
                </c:pt>
                <c:pt idx="134" formatCode="#,##0">
                  <c:v>7529247585.781126</c:v>
                </c:pt>
                <c:pt idx="135" formatCode="#,##0">
                  <c:v>7523288133.4385843</c:v>
                </c:pt>
                <c:pt idx="136" formatCode="#,##0">
                  <c:v>7513520317.7883282</c:v>
                </c:pt>
                <c:pt idx="137" formatCode="#,##0">
                  <c:v>7488600532.8779325</c:v>
                </c:pt>
                <c:pt idx="138" formatCode="#,##0">
                  <c:v>7453938870.7523775</c:v>
                </c:pt>
                <c:pt idx="139" formatCode="#,##0">
                  <c:v>7469305759.5945807</c:v>
                </c:pt>
                <c:pt idx="140" formatCode="#,##0">
                  <c:v>7492229460.4819756</c:v>
                </c:pt>
                <c:pt idx="141" formatCode="#,##0">
                  <c:v>7488851277.1461372</c:v>
                </c:pt>
                <c:pt idx="142" formatCode="#,##0">
                  <c:v>7507862457.2136326</c:v>
                </c:pt>
                <c:pt idx="143" formatCode="#,##0">
                  <c:v>7562934862.4049654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1D-4C74-BE89-2BB8E181A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5108143"/>
        <c:axId val="1675113967"/>
      </c:lineChart>
      <c:dateAx>
        <c:axId val="1675108143"/>
        <c:scaling>
          <c:orientation val="minMax"/>
          <c:min val="40544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113967"/>
        <c:crosses val="autoZero"/>
        <c:auto val="1"/>
        <c:lblOffset val="100"/>
        <c:baseTimeUnit val="months"/>
        <c:majorUnit val="12"/>
        <c:majorTimeUnit val="months"/>
      </c:dateAx>
      <c:valAx>
        <c:axId val="1675113967"/>
        <c:scaling>
          <c:orientation val="minMax"/>
          <c:min val="5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108143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'000 MT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Global Average</a:t>
            </a:r>
            <a:r>
              <a:rPr lang="en-US" baseline="0"/>
              <a:t> </a:t>
            </a:r>
            <a:r>
              <a:rPr lang="en-US"/>
              <a:t>$/KG</a:t>
            </a:r>
            <a:r>
              <a:rPr lang="en-US" baseline="0"/>
              <a:t> of Milk Solids Exported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'Region Breakdown'!$DB$1</c:f>
              <c:strCache>
                <c:ptCount val="1"/>
                <c:pt idx="0">
                  <c:v>Global Average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'Region Breakdown'!$DA$2:$DA$145</c:f>
              <c:numCache>
                <c:formatCode>m/d/yyyy</c:formatCode>
                <c:ptCount val="14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</c:numCache>
            </c:numRef>
          </c:cat>
          <c:val>
            <c:numRef>
              <c:f>'Region Breakdown'!$DB$2:$DB$145</c:f>
              <c:numCache>
                <c:formatCode>"$"#,##0.00</c:formatCode>
                <c:ptCount val="144"/>
                <c:pt idx="0">
                  <c:v>4.1049922609783449</c:v>
                </c:pt>
                <c:pt idx="1">
                  <c:v>4.347976914052925</c:v>
                </c:pt>
                <c:pt idx="2">
                  <c:v>4.4231457219710144</c:v>
                </c:pt>
                <c:pt idx="3">
                  <c:v>4.304741119931589</c:v>
                </c:pt>
                <c:pt idx="4">
                  <c:v>4.1648699681536563</c:v>
                </c:pt>
                <c:pt idx="5">
                  <c:v>4.3325691880706589</c:v>
                </c:pt>
                <c:pt idx="6">
                  <c:v>4.589786962661516</c:v>
                </c:pt>
                <c:pt idx="7">
                  <c:v>4.5733126770169896</c:v>
                </c:pt>
                <c:pt idx="8">
                  <c:v>4.5893041856892687</c:v>
                </c:pt>
                <c:pt idx="9">
                  <c:v>4.5365414398734947</c:v>
                </c:pt>
                <c:pt idx="10">
                  <c:v>4.5823915439075611</c:v>
                </c:pt>
                <c:pt idx="11">
                  <c:v>4.4330070729999793</c:v>
                </c:pt>
                <c:pt idx="12">
                  <c:v>4.4763649008998296</c:v>
                </c:pt>
                <c:pt idx="13">
                  <c:v>4.653273756415043</c:v>
                </c:pt>
                <c:pt idx="14">
                  <c:v>4.8935250729678339</c:v>
                </c:pt>
                <c:pt idx="15">
                  <c:v>5.1227278130635527</c:v>
                </c:pt>
                <c:pt idx="16">
                  <c:v>5.2355738648539534</c:v>
                </c:pt>
                <c:pt idx="17">
                  <c:v>5.3902710304675709</c:v>
                </c:pt>
                <c:pt idx="18">
                  <c:v>5.3663762741703716</c:v>
                </c:pt>
                <c:pt idx="19">
                  <c:v>5.294990148338564</c:v>
                </c:pt>
                <c:pt idx="20">
                  <c:v>5.1889983508793449</c:v>
                </c:pt>
                <c:pt idx="21">
                  <c:v>5.1729354052662977</c:v>
                </c:pt>
                <c:pt idx="22">
                  <c:v>4.9864073111437719</c:v>
                </c:pt>
                <c:pt idx="23">
                  <c:v>4.8558914238785515</c:v>
                </c:pt>
                <c:pt idx="24">
                  <c:v>4.8378923307908961</c:v>
                </c:pt>
                <c:pt idx="25">
                  <c:v>5.0378123798213927</c:v>
                </c:pt>
                <c:pt idx="26">
                  <c:v>5.0106587518632546</c:v>
                </c:pt>
                <c:pt idx="27">
                  <c:v>4.9786376540120392</c:v>
                </c:pt>
                <c:pt idx="28">
                  <c:v>4.8104118742688318</c:v>
                </c:pt>
                <c:pt idx="29">
                  <c:v>4.6648421486393428</c:v>
                </c:pt>
                <c:pt idx="30">
                  <c:v>4.5020380187398965</c:v>
                </c:pt>
                <c:pt idx="31">
                  <c:v>4.7015756127040449</c:v>
                </c:pt>
                <c:pt idx="32">
                  <c:v>4.6900265826677829</c:v>
                </c:pt>
                <c:pt idx="33">
                  <c:v>4.8033479892956699</c:v>
                </c:pt>
                <c:pt idx="34">
                  <c:v>4.7839174655870194</c:v>
                </c:pt>
                <c:pt idx="35">
                  <c:v>4.7572948859028941</c:v>
                </c:pt>
                <c:pt idx="36">
                  <c:v>4.9012389831366576</c:v>
                </c:pt>
                <c:pt idx="37">
                  <c:v>4.9346439974522065</c:v>
                </c:pt>
                <c:pt idx="38">
                  <c:v>4.9758010220183806</c:v>
                </c:pt>
                <c:pt idx="39">
                  <c:v>5.1055493879957972</c:v>
                </c:pt>
                <c:pt idx="40">
                  <c:v>5.2042713101568499</c:v>
                </c:pt>
                <c:pt idx="41">
                  <c:v>5.436083076236133</c:v>
                </c:pt>
                <c:pt idx="42">
                  <c:v>5.6211519549906486</c:v>
                </c:pt>
                <c:pt idx="43">
                  <c:v>5.5775203891021121</c:v>
                </c:pt>
                <c:pt idx="44">
                  <c:v>5.8237821698516132</c:v>
                </c:pt>
                <c:pt idx="45">
                  <c:v>5.9135403147341314</c:v>
                </c:pt>
                <c:pt idx="46">
                  <c:v>5.8235117924989863</c:v>
                </c:pt>
                <c:pt idx="47">
                  <c:v>5.8368884167282928</c:v>
                </c:pt>
                <c:pt idx="48">
                  <c:v>5.7826583231988353</c:v>
                </c:pt>
                <c:pt idx="49">
                  <c:v>5.9402501574231037</c:v>
                </c:pt>
                <c:pt idx="50">
                  <c:v>5.9163493430760585</c:v>
                </c:pt>
                <c:pt idx="51">
                  <c:v>6.0676717079643172</c:v>
                </c:pt>
                <c:pt idx="52">
                  <c:v>6.0041691404520048</c:v>
                </c:pt>
                <c:pt idx="53">
                  <c:v>5.8697931200819236</c:v>
                </c:pt>
                <c:pt idx="54">
                  <c:v>5.8170948074952591</c:v>
                </c:pt>
                <c:pt idx="55">
                  <c:v>5.7698853587828323</c:v>
                </c:pt>
                <c:pt idx="56">
                  <c:v>5.6572429260750665</c:v>
                </c:pt>
                <c:pt idx="57">
                  <c:v>5.2452648898300422</c:v>
                </c:pt>
                <c:pt idx="58">
                  <c:v>4.8783731064400264</c:v>
                </c:pt>
                <c:pt idx="59">
                  <c:v>4.517954373099041</c:v>
                </c:pt>
                <c:pt idx="60">
                  <c:v>4.3593046556083124</c:v>
                </c:pt>
                <c:pt idx="61">
                  <c:v>4.4053963925383979</c:v>
                </c:pt>
                <c:pt idx="62">
                  <c:v>4.2062662476893502</c:v>
                </c:pt>
                <c:pt idx="63">
                  <c:v>4.275040060272195</c:v>
                </c:pt>
                <c:pt idx="64">
                  <c:v>4.3519160003058053</c:v>
                </c:pt>
                <c:pt idx="65">
                  <c:v>4.311017429670331</c:v>
                </c:pt>
                <c:pt idx="66">
                  <c:v>4.1301170225499337</c:v>
                </c:pt>
                <c:pt idx="67">
                  <c:v>4.1582555636355618</c:v>
                </c:pt>
                <c:pt idx="68">
                  <c:v>4.0640055721488597</c:v>
                </c:pt>
                <c:pt idx="69">
                  <c:v>3.9963514805828533</c:v>
                </c:pt>
                <c:pt idx="70">
                  <c:v>3.8035796043134757</c:v>
                </c:pt>
                <c:pt idx="71">
                  <c:v>3.6846703742647957</c:v>
                </c:pt>
                <c:pt idx="72">
                  <c:v>3.6824780380654976</c:v>
                </c:pt>
                <c:pt idx="73">
                  <c:v>3.864827791319688</c:v>
                </c:pt>
                <c:pt idx="74">
                  <c:v>4.1203114213495127</c:v>
                </c:pt>
                <c:pt idx="75">
                  <c:v>3.9121084598636808</c:v>
                </c:pt>
                <c:pt idx="76">
                  <c:v>3.8646711681994663</c:v>
                </c:pt>
                <c:pt idx="77">
                  <c:v>3.9245590501833179</c:v>
                </c:pt>
                <c:pt idx="78">
                  <c:v>3.8414126612773609</c:v>
                </c:pt>
                <c:pt idx="79">
                  <c:v>4.0926618437528788</c:v>
                </c:pt>
                <c:pt idx="80">
                  <c:v>4.0975729455197767</c:v>
                </c:pt>
                <c:pt idx="81">
                  <c:v>3.9943727542295862</c:v>
                </c:pt>
                <c:pt idx="82">
                  <c:v>4.1230459051541803</c:v>
                </c:pt>
                <c:pt idx="83">
                  <c:v>4.057730471028453</c:v>
                </c:pt>
                <c:pt idx="84">
                  <c:v>4.1589840622756871</c:v>
                </c:pt>
                <c:pt idx="85">
                  <c:v>4.4299624797001247</c:v>
                </c:pt>
                <c:pt idx="86">
                  <c:v>4.5452063298568932</c:v>
                </c:pt>
                <c:pt idx="87">
                  <c:v>4.501320382210749</c:v>
                </c:pt>
                <c:pt idx="88">
                  <c:v>4.5294531502749962</c:v>
                </c:pt>
                <c:pt idx="89">
                  <c:v>4.5536096827454937</c:v>
                </c:pt>
                <c:pt idx="90">
                  <c:v>4.67763886066437</c:v>
                </c:pt>
                <c:pt idx="91">
                  <c:v>4.9171831144792346</c:v>
                </c:pt>
                <c:pt idx="92">
                  <c:v>5.0518174602530141</c:v>
                </c:pt>
                <c:pt idx="93">
                  <c:v>4.8807491370904872</c:v>
                </c:pt>
                <c:pt idx="94">
                  <c:v>4.6974157985728304</c:v>
                </c:pt>
                <c:pt idx="95">
                  <c:v>4.4442628732411711</c:v>
                </c:pt>
                <c:pt idx="96">
                  <c:v>4.5692271937890556</c:v>
                </c:pt>
                <c:pt idx="97">
                  <c:v>4.4692567674978712</c:v>
                </c:pt>
                <c:pt idx="98">
                  <c:v>4.5722252205801714</c:v>
                </c:pt>
                <c:pt idx="99">
                  <c:v>4.4835523794365661</c:v>
                </c:pt>
                <c:pt idx="100">
                  <c:v>4.5773206212683082</c:v>
                </c:pt>
                <c:pt idx="101">
                  <c:v>4.6496266807781694</c:v>
                </c:pt>
                <c:pt idx="102">
                  <c:v>4.6110716419430684</c:v>
                </c:pt>
                <c:pt idx="103">
                  <c:v>4.6134385595969931</c:v>
                </c:pt>
                <c:pt idx="104">
                  <c:v>4.659347142461959</c:v>
                </c:pt>
                <c:pt idx="105">
                  <c:v>4.5813221742847965</c:v>
                </c:pt>
                <c:pt idx="106">
                  <c:v>4.4614897841121799</c:v>
                </c:pt>
                <c:pt idx="107">
                  <c:v>4.2995978448899734</c:v>
                </c:pt>
                <c:pt idx="108">
                  <c:v>4.2796010271026939</c:v>
                </c:pt>
                <c:pt idx="109">
                  <c:v>4.4773766532119605</c:v>
                </c:pt>
                <c:pt idx="110">
                  <c:v>4.6294797054231598</c:v>
                </c:pt>
                <c:pt idx="111">
                  <c:v>4.7154700727610344</c:v>
                </c:pt>
                <c:pt idx="112">
                  <c:v>4.9089617033081359</c:v>
                </c:pt>
                <c:pt idx="113">
                  <c:v>4.8450045280556466</c:v>
                </c:pt>
                <c:pt idx="114">
                  <c:v>4.89735813711905</c:v>
                </c:pt>
                <c:pt idx="115">
                  <c:v>4.9045010276782302</c:v>
                </c:pt>
                <c:pt idx="116">
                  <c:v>4.8586199944354052</c:v>
                </c:pt>
                <c:pt idx="117">
                  <c:v>4.7928209721237804</c:v>
                </c:pt>
                <c:pt idx="118">
                  <c:v>4.6186013769615526</c:v>
                </c:pt>
                <c:pt idx="119">
                  <c:v>4.512558968922538</c:v>
                </c:pt>
                <c:pt idx="120">
                  <c:v>4.7191312380948824</c:v>
                </c:pt>
                <c:pt idx="121">
                  <c:v>4.7893633333115124</c:v>
                </c:pt>
                <c:pt idx="122">
                  <c:v>4.8669210471710036</c:v>
                </c:pt>
                <c:pt idx="123">
                  <c:v>4.8002834656284579</c:v>
                </c:pt>
                <c:pt idx="124">
                  <c:v>4.5703634123068353</c:v>
                </c:pt>
                <c:pt idx="125">
                  <c:v>4.5851112997079708</c:v>
                </c:pt>
                <c:pt idx="126">
                  <c:v>4.577674330293557</c:v>
                </c:pt>
                <c:pt idx="127">
                  <c:v>4.7522247953065815</c:v>
                </c:pt>
                <c:pt idx="128">
                  <c:v>4.7363314622005568</c:v>
                </c:pt>
                <c:pt idx="129">
                  <c:v>4.6539299167635662</c:v>
                </c:pt>
                <c:pt idx="130">
                  <c:v>4.5386276236384955</c:v>
                </c:pt>
                <c:pt idx="131">
                  <c:v>4.6155160856795447</c:v>
                </c:pt>
                <c:pt idx="132">
                  <c:v>4.5104538551215034</c:v>
                </c:pt>
                <c:pt idx="133">
                  <c:v>4.677893193048714</c:v>
                </c:pt>
                <c:pt idx="134">
                  <c:v>4.6942072851510224</c:v>
                </c:pt>
                <c:pt idx="135">
                  <c:v>4.7803220419362304</c:v>
                </c:pt>
                <c:pt idx="136">
                  <c:v>5.0715564986916313</c:v>
                </c:pt>
                <c:pt idx="137">
                  <c:v>5.0633138093742458</c:v>
                </c:pt>
                <c:pt idx="138">
                  <c:v>5.0758073275745978</c:v>
                </c:pt>
                <c:pt idx="139">
                  <c:v>5.2033388129329774</c:v>
                </c:pt>
                <c:pt idx="140">
                  <c:v>5.3191838928090238</c:v>
                </c:pt>
                <c:pt idx="141">
                  <c:v>5.2765819575951172</c:v>
                </c:pt>
                <c:pt idx="142">
                  <c:v>5.1304071225639563</c:v>
                </c:pt>
                <c:pt idx="143">
                  <c:v>5.4277167159384136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53-4FD4-8E46-0F4A192B2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566943"/>
        <c:axId val="105583583"/>
      </c:lineChart>
      <c:dateAx>
        <c:axId val="10556694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583583"/>
        <c:crosses val="autoZero"/>
        <c:auto val="1"/>
        <c:lblOffset val="100"/>
        <c:baseTimeUnit val="months"/>
        <c:majorUnit val="12"/>
        <c:majorTimeUnit val="months"/>
      </c:dateAx>
      <c:valAx>
        <c:axId val="105583583"/>
        <c:scaling>
          <c:orientation val="minMax"/>
          <c:min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566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2021 U.S. Ocean Freight Dairy Exports by Port of Exit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686-41C8-B88A-8C2D353816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86-41C8-B88A-8C2D353816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686-41C8-B88A-8C2D35381607}"/>
              </c:ext>
            </c:extLst>
          </c:dPt>
          <c:cat>
            <c:strRef>
              <c:f>Analysis!$AA$1:$AC$1</c:f>
              <c:strCache>
                <c:ptCount val="3"/>
                <c:pt idx="0">
                  <c:v>West Coast</c:v>
                </c:pt>
                <c:pt idx="1">
                  <c:v>East Coast</c:v>
                </c:pt>
                <c:pt idx="2">
                  <c:v>Gulf</c:v>
                </c:pt>
              </c:strCache>
            </c:strRef>
          </c:cat>
          <c:val>
            <c:numRef>
              <c:f>Analysis!$AA$49:$AC$49</c:f>
              <c:numCache>
                <c:formatCode>#,##0</c:formatCode>
                <c:ptCount val="3"/>
                <c:pt idx="0">
                  <c:v>1260926.6690211571</c:v>
                </c:pt>
                <c:pt idx="1">
                  <c:v>271040.90249882464</c:v>
                </c:pt>
                <c:pt idx="2">
                  <c:v>44774.412357913527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86-41C8-B88A-8C2D35381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2424479"/>
        <c:axId val="1992428223"/>
      </c:barChart>
      <c:catAx>
        <c:axId val="199242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428223"/>
        <c:crosses val="autoZero"/>
        <c:auto val="1"/>
        <c:lblAlgn val="ctr"/>
        <c:lblOffset val="100"/>
        <c:noMultiLvlLbl val="0"/>
      </c:catAx>
      <c:valAx>
        <c:axId val="1992428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2424479"/>
        <c:crosses val="autoZero"/>
        <c:crossBetween val="between"/>
        <c:dispUnits>
          <c:builtInUnit val="thousand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'000 MT MSE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/>
              <a:t>Percent of U.S. Dairy Production Exported</a:t>
            </a:r>
          </a:p>
          <a:p>
            <a:pPr>
              <a:defRPr/>
            </a:pPr>
            <a:r>
              <a:rPr lang="en-US" sz="600" dirty="0"/>
              <a:t>(Rolling 12 Months)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'Skim solids monthly'!$W$76:$W$327</c:f>
              <c:numCache>
                <c:formatCode>m/d/yyyy</c:formatCode>
                <c:ptCount val="252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</c:numCache>
            </c:numRef>
          </c:cat>
          <c:val>
            <c:numRef>
              <c:f>'Skim solids monthly'!$X$76:$X$327</c:f>
              <c:numCache>
                <c:formatCode>0.0%</c:formatCode>
                <c:ptCount val="252"/>
                <c:pt idx="0">
                  <c:v>4.0042450108798484E-2</c:v>
                </c:pt>
                <c:pt idx="1">
                  <c:v>4.0285208791214951E-2</c:v>
                </c:pt>
                <c:pt idx="2">
                  <c:v>4.051192780044862E-2</c:v>
                </c:pt>
                <c:pt idx="3">
                  <c:v>4.0783766739763756E-2</c:v>
                </c:pt>
                <c:pt idx="4">
                  <c:v>4.1050679138199556E-2</c:v>
                </c:pt>
                <c:pt idx="5">
                  <c:v>4.1690279119492156E-2</c:v>
                </c:pt>
                <c:pt idx="6">
                  <c:v>4.1667651937113213E-2</c:v>
                </c:pt>
                <c:pt idx="7">
                  <c:v>4.2562461236635388E-2</c:v>
                </c:pt>
                <c:pt idx="8">
                  <c:v>4.296348269068169E-2</c:v>
                </c:pt>
                <c:pt idx="9">
                  <c:v>4.4366579496479111E-2</c:v>
                </c:pt>
                <c:pt idx="10">
                  <c:v>4.4981476776297394E-2</c:v>
                </c:pt>
                <c:pt idx="11">
                  <c:v>4.5783923446176392E-2</c:v>
                </c:pt>
                <c:pt idx="12">
                  <c:v>4.5308059928087265E-2</c:v>
                </c:pt>
                <c:pt idx="13">
                  <c:v>4.5533500969557363E-2</c:v>
                </c:pt>
                <c:pt idx="14">
                  <c:v>4.5209337229955009E-2</c:v>
                </c:pt>
                <c:pt idx="15">
                  <c:v>4.4882465561210678E-2</c:v>
                </c:pt>
                <c:pt idx="16">
                  <c:v>4.446093950427199E-2</c:v>
                </c:pt>
                <c:pt idx="17">
                  <c:v>4.3996110633663633E-2</c:v>
                </c:pt>
                <c:pt idx="18">
                  <c:v>4.3524678613629443E-2</c:v>
                </c:pt>
                <c:pt idx="19">
                  <c:v>4.3062028834030375E-2</c:v>
                </c:pt>
                <c:pt idx="20">
                  <c:v>4.2939096739257443E-2</c:v>
                </c:pt>
                <c:pt idx="21">
                  <c:v>4.0820265549469721E-2</c:v>
                </c:pt>
                <c:pt idx="22">
                  <c:v>4.0228032359664351E-2</c:v>
                </c:pt>
                <c:pt idx="23">
                  <c:v>3.9875980859968456E-2</c:v>
                </c:pt>
                <c:pt idx="24">
                  <c:v>3.9679742867862321E-2</c:v>
                </c:pt>
                <c:pt idx="25">
                  <c:v>3.9579448040913026E-2</c:v>
                </c:pt>
                <c:pt idx="26">
                  <c:v>3.9867444496000666E-2</c:v>
                </c:pt>
                <c:pt idx="27">
                  <c:v>3.9771667410902309E-2</c:v>
                </c:pt>
                <c:pt idx="28">
                  <c:v>4.0103131005439031E-2</c:v>
                </c:pt>
                <c:pt idx="29">
                  <c:v>4.0052150726874278E-2</c:v>
                </c:pt>
                <c:pt idx="30">
                  <c:v>4.0341147471362061E-2</c:v>
                </c:pt>
                <c:pt idx="31">
                  <c:v>3.9929609714717706E-2</c:v>
                </c:pt>
                <c:pt idx="32">
                  <c:v>3.9920705462960684E-2</c:v>
                </c:pt>
                <c:pt idx="33">
                  <c:v>4.0772033441318349E-2</c:v>
                </c:pt>
                <c:pt idx="34">
                  <c:v>4.0841797707722616E-2</c:v>
                </c:pt>
                <c:pt idx="35">
                  <c:v>4.0770745992963264E-2</c:v>
                </c:pt>
                <c:pt idx="36">
                  <c:v>4.0917165537893749E-2</c:v>
                </c:pt>
                <c:pt idx="37">
                  <c:v>4.1282268221373278E-2</c:v>
                </c:pt>
                <c:pt idx="38">
                  <c:v>4.2334681539378291E-2</c:v>
                </c:pt>
                <c:pt idx="39">
                  <c:v>4.3844829000401743E-2</c:v>
                </c:pt>
                <c:pt idx="40">
                  <c:v>4.703647445809641E-2</c:v>
                </c:pt>
                <c:pt idx="41">
                  <c:v>4.8115275166251914E-2</c:v>
                </c:pt>
                <c:pt idx="42">
                  <c:v>4.8970874168443264E-2</c:v>
                </c:pt>
                <c:pt idx="43">
                  <c:v>5.1565462893341206E-2</c:v>
                </c:pt>
                <c:pt idx="44">
                  <c:v>5.3995515533612183E-2</c:v>
                </c:pt>
                <c:pt idx="45">
                  <c:v>5.6949593544714024E-2</c:v>
                </c:pt>
                <c:pt idx="46">
                  <c:v>5.9804960984889209E-2</c:v>
                </c:pt>
                <c:pt idx="47">
                  <c:v>6.385337092409174E-2</c:v>
                </c:pt>
                <c:pt idx="48">
                  <c:v>6.7000973203123954E-2</c:v>
                </c:pt>
                <c:pt idx="49">
                  <c:v>7.0466130939708826E-2</c:v>
                </c:pt>
                <c:pt idx="50">
                  <c:v>7.3446150439775398E-2</c:v>
                </c:pt>
                <c:pt idx="51">
                  <c:v>7.4957814450097263E-2</c:v>
                </c:pt>
                <c:pt idx="52">
                  <c:v>7.4859764602476953E-2</c:v>
                </c:pt>
                <c:pt idx="53">
                  <c:v>7.6342157497221633E-2</c:v>
                </c:pt>
                <c:pt idx="54">
                  <c:v>7.7889736983603797E-2</c:v>
                </c:pt>
                <c:pt idx="55">
                  <c:v>7.8546248233980029E-2</c:v>
                </c:pt>
                <c:pt idx="56">
                  <c:v>7.8698503116717444E-2</c:v>
                </c:pt>
                <c:pt idx="57">
                  <c:v>7.7717732746801438E-2</c:v>
                </c:pt>
                <c:pt idx="58">
                  <c:v>7.7049811888198025E-2</c:v>
                </c:pt>
                <c:pt idx="59">
                  <c:v>7.565822711770151E-2</c:v>
                </c:pt>
                <c:pt idx="60">
                  <c:v>7.5050074279177786E-2</c:v>
                </c:pt>
                <c:pt idx="61">
                  <c:v>7.5204984912708148E-2</c:v>
                </c:pt>
                <c:pt idx="62">
                  <c:v>7.4642246941845569E-2</c:v>
                </c:pt>
                <c:pt idx="63">
                  <c:v>7.5509133211404414E-2</c:v>
                </c:pt>
                <c:pt idx="64">
                  <c:v>7.7622568029927064E-2</c:v>
                </c:pt>
                <c:pt idx="65">
                  <c:v>7.9738633999429653E-2</c:v>
                </c:pt>
                <c:pt idx="66">
                  <c:v>8.2040281974767343E-2</c:v>
                </c:pt>
                <c:pt idx="67">
                  <c:v>8.3802068590403372E-2</c:v>
                </c:pt>
                <c:pt idx="68">
                  <c:v>8.5745811789231102E-2</c:v>
                </c:pt>
                <c:pt idx="69">
                  <c:v>8.8730757388524623E-2</c:v>
                </c:pt>
                <c:pt idx="70">
                  <c:v>8.9992054558213533E-2</c:v>
                </c:pt>
                <c:pt idx="71">
                  <c:v>9.1463593821247108E-2</c:v>
                </c:pt>
                <c:pt idx="72">
                  <c:v>9.1873788115430857E-2</c:v>
                </c:pt>
                <c:pt idx="73">
                  <c:v>9.1794759044160484E-2</c:v>
                </c:pt>
                <c:pt idx="74">
                  <c:v>9.2429617045875642E-2</c:v>
                </c:pt>
                <c:pt idx="75">
                  <c:v>9.2916771368254492E-2</c:v>
                </c:pt>
                <c:pt idx="76">
                  <c:v>9.2844241590941123E-2</c:v>
                </c:pt>
                <c:pt idx="77">
                  <c:v>9.2794353040978508E-2</c:v>
                </c:pt>
                <c:pt idx="78">
                  <c:v>9.2487529747291408E-2</c:v>
                </c:pt>
                <c:pt idx="79">
                  <c:v>9.1973517596002446E-2</c:v>
                </c:pt>
                <c:pt idx="80">
                  <c:v>9.2514017588115754E-2</c:v>
                </c:pt>
                <c:pt idx="81">
                  <c:v>9.2684532561297037E-2</c:v>
                </c:pt>
                <c:pt idx="82">
                  <c:v>9.4923229854520202E-2</c:v>
                </c:pt>
                <c:pt idx="83">
                  <c:v>9.5625046892025514E-2</c:v>
                </c:pt>
                <c:pt idx="84">
                  <c:v>9.7300529310000897E-2</c:v>
                </c:pt>
                <c:pt idx="85">
                  <c:v>9.9028029140598148E-2</c:v>
                </c:pt>
                <c:pt idx="86">
                  <c:v>0.10095100817566002</c:v>
                </c:pt>
                <c:pt idx="87">
                  <c:v>0.10308771591178845</c:v>
                </c:pt>
                <c:pt idx="88">
                  <c:v>0.10493532416076801</c:v>
                </c:pt>
                <c:pt idx="89">
                  <c:v>0.1071347367794848</c:v>
                </c:pt>
                <c:pt idx="90">
                  <c:v>0.10885975956052772</c:v>
                </c:pt>
                <c:pt idx="91">
                  <c:v>0.11119794359798635</c:v>
                </c:pt>
                <c:pt idx="92">
                  <c:v>0.11095828784715701</c:v>
                </c:pt>
                <c:pt idx="93">
                  <c:v>0.11028067337656794</c:v>
                </c:pt>
                <c:pt idx="94">
                  <c:v>0.10770164282798965</c:v>
                </c:pt>
                <c:pt idx="95">
                  <c:v>0.10631794929998935</c:v>
                </c:pt>
                <c:pt idx="96">
                  <c:v>0.10457160214773799</c:v>
                </c:pt>
                <c:pt idx="97">
                  <c:v>0.1018285982423628</c:v>
                </c:pt>
                <c:pt idx="98">
                  <c:v>9.9463194647239267E-2</c:v>
                </c:pt>
                <c:pt idx="99">
                  <c:v>9.6820541634033239E-2</c:v>
                </c:pt>
                <c:pt idx="100">
                  <c:v>9.3406495305846188E-2</c:v>
                </c:pt>
                <c:pt idx="101">
                  <c:v>9.1027658043133411E-2</c:v>
                </c:pt>
                <c:pt idx="102">
                  <c:v>8.8555680729606664E-2</c:v>
                </c:pt>
                <c:pt idx="103">
                  <c:v>8.5419418267581773E-2</c:v>
                </c:pt>
                <c:pt idx="104">
                  <c:v>8.3872699407031945E-2</c:v>
                </c:pt>
                <c:pt idx="105">
                  <c:v>8.3950276941492111E-2</c:v>
                </c:pt>
                <c:pt idx="106">
                  <c:v>8.5131442185495149E-2</c:v>
                </c:pt>
                <c:pt idx="107">
                  <c:v>8.5718207565214047E-2</c:v>
                </c:pt>
                <c:pt idx="108">
                  <c:v>8.6594040428326302E-2</c:v>
                </c:pt>
                <c:pt idx="109">
                  <c:v>8.7925483263689486E-2</c:v>
                </c:pt>
                <c:pt idx="110">
                  <c:v>9.0040339809089182E-2</c:v>
                </c:pt>
                <c:pt idx="111">
                  <c:v>9.2914702572350252E-2</c:v>
                </c:pt>
                <c:pt idx="112">
                  <c:v>9.7872050186244175E-2</c:v>
                </c:pt>
                <c:pt idx="113">
                  <c:v>0.10156445530095859</c:v>
                </c:pt>
                <c:pt idx="114">
                  <c:v>0.10442302062333211</c:v>
                </c:pt>
                <c:pt idx="115">
                  <c:v>0.10863355557522199</c:v>
                </c:pt>
                <c:pt idx="116">
                  <c:v>0.11349386924475866</c:v>
                </c:pt>
                <c:pt idx="117">
                  <c:v>0.11741689363579956</c:v>
                </c:pt>
                <c:pt idx="118">
                  <c:v>0.12015372038128042</c:v>
                </c:pt>
                <c:pt idx="119">
                  <c:v>0.12369147783208</c:v>
                </c:pt>
                <c:pt idx="120">
                  <c:v>0.12721929651910152</c:v>
                </c:pt>
                <c:pt idx="121">
                  <c:v>0.13024033274013419</c:v>
                </c:pt>
                <c:pt idx="122">
                  <c:v>0.13242907821367736</c:v>
                </c:pt>
                <c:pt idx="123">
                  <c:v>0.13305088912037752</c:v>
                </c:pt>
                <c:pt idx="124">
                  <c:v>0.13188336914461662</c:v>
                </c:pt>
                <c:pt idx="125">
                  <c:v>0.13182205698639032</c:v>
                </c:pt>
                <c:pt idx="126">
                  <c:v>0.13261275044616841</c:v>
                </c:pt>
                <c:pt idx="127">
                  <c:v>0.1329041292505232</c:v>
                </c:pt>
                <c:pt idx="128">
                  <c:v>0.1318290107924194</c:v>
                </c:pt>
                <c:pt idx="129">
                  <c:v>0.13023681173300605</c:v>
                </c:pt>
                <c:pt idx="130">
                  <c:v>0.13079571092504202</c:v>
                </c:pt>
                <c:pt idx="131">
                  <c:v>0.13062907189955059</c:v>
                </c:pt>
                <c:pt idx="132">
                  <c:v>0.13026405783490644</c:v>
                </c:pt>
                <c:pt idx="133">
                  <c:v>0.12951512226157363</c:v>
                </c:pt>
                <c:pt idx="134">
                  <c:v>0.12958771375613976</c:v>
                </c:pt>
                <c:pt idx="135">
                  <c:v>0.13032269396904331</c:v>
                </c:pt>
                <c:pt idx="136">
                  <c:v>0.13192529189141927</c:v>
                </c:pt>
                <c:pt idx="137">
                  <c:v>0.13235097991398173</c:v>
                </c:pt>
                <c:pt idx="138">
                  <c:v>0.13239184772236559</c:v>
                </c:pt>
                <c:pt idx="139">
                  <c:v>0.1322485180443379</c:v>
                </c:pt>
                <c:pt idx="140">
                  <c:v>0.13202743020016811</c:v>
                </c:pt>
                <c:pt idx="141">
                  <c:v>0.1320783032278674</c:v>
                </c:pt>
                <c:pt idx="142">
                  <c:v>0.13061714688214432</c:v>
                </c:pt>
                <c:pt idx="143">
                  <c:v>0.12952151496860537</c:v>
                </c:pt>
                <c:pt idx="144">
                  <c:v>0.12942143839667561</c:v>
                </c:pt>
                <c:pt idx="145">
                  <c:v>0.13017493738168895</c:v>
                </c:pt>
                <c:pt idx="146">
                  <c:v>0.1300609081841716</c:v>
                </c:pt>
                <c:pt idx="147">
                  <c:v>0.13191231851680621</c:v>
                </c:pt>
                <c:pt idx="148">
                  <c:v>0.13370277276146075</c:v>
                </c:pt>
                <c:pt idx="149">
                  <c:v>0.13545237439841093</c:v>
                </c:pt>
                <c:pt idx="150">
                  <c:v>0.13885996803997408</c:v>
                </c:pt>
                <c:pt idx="151">
                  <c:v>0.14166300700503817</c:v>
                </c:pt>
                <c:pt idx="152">
                  <c:v>0.14439771575415072</c:v>
                </c:pt>
                <c:pt idx="153">
                  <c:v>0.14698425853769029</c:v>
                </c:pt>
                <c:pt idx="154">
                  <c:v>0.14970275035507913</c:v>
                </c:pt>
                <c:pt idx="155">
                  <c:v>0.15252063105086391</c:v>
                </c:pt>
                <c:pt idx="156">
                  <c:v>0.15439089931099043</c:v>
                </c:pt>
                <c:pt idx="157">
                  <c:v>0.15588784013716078</c:v>
                </c:pt>
                <c:pt idx="158">
                  <c:v>0.15963313074075167</c:v>
                </c:pt>
                <c:pt idx="159">
                  <c:v>0.16056324040876202</c:v>
                </c:pt>
                <c:pt idx="160">
                  <c:v>0.16055994111554192</c:v>
                </c:pt>
                <c:pt idx="161">
                  <c:v>0.16109067409504385</c:v>
                </c:pt>
                <c:pt idx="162">
                  <c:v>0.15972086542488875</c:v>
                </c:pt>
                <c:pt idx="163">
                  <c:v>0.15766420373833687</c:v>
                </c:pt>
                <c:pt idx="164">
                  <c:v>0.15499088024564336</c:v>
                </c:pt>
                <c:pt idx="165">
                  <c:v>0.15336592844270341</c:v>
                </c:pt>
                <c:pt idx="166">
                  <c:v>0.15218190812119509</c:v>
                </c:pt>
                <c:pt idx="167">
                  <c:v>0.15100019598445755</c:v>
                </c:pt>
                <c:pt idx="168">
                  <c:v>0.14803086906718993</c:v>
                </c:pt>
                <c:pt idx="169">
                  <c:v>0.14619080679107829</c:v>
                </c:pt>
                <c:pt idx="170">
                  <c:v>0.14484896776842304</c:v>
                </c:pt>
                <c:pt idx="171">
                  <c:v>0.14495819052788045</c:v>
                </c:pt>
                <c:pt idx="172">
                  <c:v>0.14391414476898148</c:v>
                </c:pt>
                <c:pt idx="173">
                  <c:v>0.14188051017436079</c:v>
                </c:pt>
                <c:pt idx="174">
                  <c:v>0.14015883037361557</c:v>
                </c:pt>
                <c:pt idx="175">
                  <c:v>0.13865644457668863</c:v>
                </c:pt>
                <c:pt idx="176">
                  <c:v>0.13989014662747265</c:v>
                </c:pt>
                <c:pt idx="177">
                  <c:v>0.13940793103107629</c:v>
                </c:pt>
                <c:pt idx="178">
                  <c:v>0.13848671353704489</c:v>
                </c:pt>
                <c:pt idx="179">
                  <c:v>0.13804006032744187</c:v>
                </c:pt>
                <c:pt idx="180">
                  <c:v>0.13922783191555288</c:v>
                </c:pt>
                <c:pt idx="181">
                  <c:v>0.1395261556650273</c:v>
                </c:pt>
                <c:pt idx="182">
                  <c:v>0.13619922174355548</c:v>
                </c:pt>
                <c:pt idx="183">
                  <c:v>0.13291193570608506</c:v>
                </c:pt>
                <c:pt idx="184">
                  <c:v>0.13105887056587859</c:v>
                </c:pt>
                <c:pt idx="185">
                  <c:v>0.13076634946777291</c:v>
                </c:pt>
                <c:pt idx="186">
                  <c:v>0.1310537311156165</c:v>
                </c:pt>
                <c:pt idx="187">
                  <c:v>0.13304544437720212</c:v>
                </c:pt>
                <c:pt idx="188">
                  <c:v>0.1336611511813188</c:v>
                </c:pt>
                <c:pt idx="189">
                  <c:v>0.13706458393161569</c:v>
                </c:pt>
                <c:pt idx="190">
                  <c:v>0.13944725183659187</c:v>
                </c:pt>
                <c:pt idx="191">
                  <c:v>0.14083280092822545</c:v>
                </c:pt>
                <c:pt idx="192">
                  <c:v>0.14144710305145156</c:v>
                </c:pt>
                <c:pt idx="193">
                  <c:v>0.14262768822691393</c:v>
                </c:pt>
                <c:pt idx="194">
                  <c:v>0.14421416826601247</c:v>
                </c:pt>
                <c:pt idx="195">
                  <c:v>0.14558495493241816</c:v>
                </c:pt>
                <c:pt idx="196">
                  <c:v>0.14692705481188065</c:v>
                </c:pt>
                <c:pt idx="197">
                  <c:v>0.14707568655517148</c:v>
                </c:pt>
                <c:pt idx="198">
                  <c:v>0.14654010313993343</c:v>
                </c:pt>
                <c:pt idx="199">
                  <c:v>0.14622010057677987</c:v>
                </c:pt>
                <c:pt idx="200">
                  <c:v>0.14519992323642714</c:v>
                </c:pt>
                <c:pt idx="201">
                  <c:v>0.14328021951706668</c:v>
                </c:pt>
                <c:pt idx="202">
                  <c:v>0.14364952741180922</c:v>
                </c:pt>
                <c:pt idx="203">
                  <c:v>0.14515620580623076</c:v>
                </c:pt>
                <c:pt idx="204">
                  <c:v>0.14592507142080946</c:v>
                </c:pt>
                <c:pt idx="205">
                  <c:v>0.14770290849321177</c:v>
                </c:pt>
                <c:pt idx="206">
                  <c:v>0.15064120843148227</c:v>
                </c:pt>
                <c:pt idx="207">
                  <c:v>0.15434692302461669</c:v>
                </c:pt>
                <c:pt idx="208">
                  <c:v>0.15646652305419709</c:v>
                </c:pt>
                <c:pt idx="209">
                  <c:v>0.15816706052630633</c:v>
                </c:pt>
                <c:pt idx="210">
                  <c:v>0.15950997398561395</c:v>
                </c:pt>
                <c:pt idx="211">
                  <c:v>0.16094567234799703</c:v>
                </c:pt>
                <c:pt idx="212">
                  <c:v>0.16197640660349708</c:v>
                </c:pt>
                <c:pt idx="213">
                  <c:v>0.16206970961292225</c:v>
                </c:pt>
                <c:pt idx="214">
                  <c:v>0.16025070941067451</c:v>
                </c:pt>
                <c:pt idx="215">
                  <c:v>0.15724779930711785</c:v>
                </c:pt>
                <c:pt idx="216">
                  <c:v>0.15600903179417089</c:v>
                </c:pt>
                <c:pt idx="217">
                  <c:v>0.15382162787082063</c:v>
                </c:pt>
                <c:pt idx="218">
                  <c:v>0.15185362039401235</c:v>
                </c:pt>
                <c:pt idx="219">
                  <c:v>0.14801018470083296</c:v>
                </c:pt>
                <c:pt idx="220">
                  <c:v>0.14592881110341574</c:v>
                </c:pt>
                <c:pt idx="221">
                  <c:v>0.14402390290527003</c:v>
                </c:pt>
                <c:pt idx="222">
                  <c:v>0.14323640013931346</c:v>
                </c:pt>
                <c:pt idx="223">
                  <c:v>0.14128839778316074</c:v>
                </c:pt>
                <c:pt idx="224">
                  <c:v>0.14137146379675941</c:v>
                </c:pt>
                <c:pt idx="225">
                  <c:v>0.14131753503185496</c:v>
                </c:pt>
                <c:pt idx="226">
                  <c:v>0.14280798278907611</c:v>
                </c:pt>
                <c:pt idx="227">
                  <c:v>0.14483915328732944</c:v>
                </c:pt>
                <c:pt idx="228">
                  <c:v>0.14718500004268867</c:v>
                </c:pt>
                <c:pt idx="229">
                  <c:v>0.14753357774825371</c:v>
                </c:pt>
                <c:pt idx="230">
                  <c:v>0.14767153183933715</c:v>
                </c:pt>
                <c:pt idx="231">
                  <c:v>0.14882629911138684</c:v>
                </c:pt>
                <c:pt idx="232">
                  <c:v>0.15135917248792213</c:v>
                </c:pt>
                <c:pt idx="233">
                  <c:v>0.15453734607861139</c:v>
                </c:pt>
                <c:pt idx="234">
                  <c:v>0.15697080119386805</c:v>
                </c:pt>
                <c:pt idx="235">
                  <c:v>0.15870106497045053</c:v>
                </c:pt>
                <c:pt idx="236">
                  <c:v>0.15879011858231071</c:v>
                </c:pt>
                <c:pt idx="237">
                  <c:v>0.16040534919621366</c:v>
                </c:pt>
                <c:pt idx="238">
                  <c:v>0.15979205029418383</c:v>
                </c:pt>
                <c:pt idx="239">
                  <c:v>0.15935409331226341</c:v>
                </c:pt>
                <c:pt idx="240">
                  <c:v>0.1582008622145922</c:v>
                </c:pt>
                <c:pt idx="241">
                  <c:v>0.15993846997701797</c:v>
                </c:pt>
                <c:pt idx="242">
                  <c:v>0.16280137631991862</c:v>
                </c:pt>
                <c:pt idx="243">
                  <c:v>0.16544284245550731</c:v>
                </c:pt>
                <c:pt idx="244">
                  <c:v>0.16640191361077863</c:v>
                </c:pt>
                <c:pt idx="245">
                  <c:v>0.1667466736630025</c:v>
                </c:pt>
                <c:pt idx="246">
                  <c:v>0.16738818917470696</c:v>
                </c:pt>
                <c:pt idx="247">
                  <c:v>0.16888152239032153</c:v>
                </c:pt>
                <c:pt idx="248">
                  <c:v>0.17053581753424416</c:v>
                </c:pt>
                <c:pt idx="249">
                  <c:v>0.17034790608707409</c:v>
                </c:pt>
                <c:pt idx="250">
                  <c:v>0.17261976439232676</c:v>
                </c:pt>
                <c:pt idx="251">
                  <c:v>0.17202056866005375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6A-4EED-BC79-61C74FBA6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2273120"/>
        <c:axId val="552273952"/>
      </c:lineChart>
      <c:dateAx>
        <c:axId val="55227312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3952"/>
        <c:crosses val="autoZero"/>
        <c:auto val="1"/>
        <c:lblOffset val="100"/>
        <c:baseTimeUnit val="months"/>
        <c:majorUnit val="24"/>
        <c:majorTimeUnit val="months"/>
      </c:dateAx>
      <c:valAx>
        <c:axId val="55227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2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/>
              <a:t>Percent of U.S. NFDM/SMP &amp; Dry Whey Exported</a:t>
            </a:r>
          </a:p>
          <a:p>
            <a:pPr>
              <a:defRPr/>
            </a:pPr>
            <a:r>
              <a:rPr lang="en-US" sz="600"/>
              <a:t>(Rolling 12 Months)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NFDM/SMP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'Dry whey, monthly'!$Q$77:$Q$328</c:f>
              <c:numCache>
                <c:formatCode>m/d/yyyy</c:formatCode>
                <c:ptCount val="252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</c:numCache>
            </c:numRef>
          </c:cat>
          <c:val>
            <c:numRef>
              <c:f>'Dry whey, monthly'!$S$77:$S$328</c:f>
              <c:numCache>
                <c:formatCode>0%</c:formatCode>
                <c:ptCount val="252"/>
                <c:pt idx="0">
                  <c:v>3.0412386127867352E-2</c:v>
                </c:pt>
                <c:pt idx="1">
                  <c:v>2.8609210350834902E-2</c:v>
                </c:pt>
                <c:pt idx="2">
                  <c:v>2.6870145275014537E-2</c:v>
                </c:pt>
                <c:pt idx="3">
                  <c:v>2.8770460527449967E-2</c:v>
                </c:pt>
                <c:pt idx="4">
                  <c:v>3.2640741892946662E-2</c:v>
                </c:pt>
                <c:pt idx="5">
                  <c:v>3.3699077458578877E-2</c:v>
                </c:pt>
                <c:pt idx="6">
                  <c:v>3.3615048843629584E-2</c:v>
                </c:pt>
                <c:pt idx="7">
                  <c:v>3.649785945410499E-2</c:v>
                </c:pt>
                <c:pt idx="8">
                  <c:v>3.8686282594191587E-2</c:v>
                </c:pt>
                <c:pt idx="9">
                  <c:v>4.2408078840991494E-2</c:v>
                </c:pt>
                <c:pt idx="10">
                  <c:v>4.5647435224212891E-2</c:v>
                </c:pt>
                <c:pt idx="11">
                  <c:v>4.9983567873034235E-2</c:v>
                </c:pt>
                <c:pt idx="12">
                  <c:v>4.7070869400906636E-2</c:v>
                </c:pt>
                <c:pt idx="13">
                  <c:v>4.4477239735290136E-2</c:v>
                </c:pt>
                <c:pt idx="14">
                  <c:v>4.1006432146198354E-2</c:v>
                </c:pt>
                <c:pt idx="15">
                  <c:v>3.6139412583029606E-2</c:v>
                </c:pt>
                <c:pt idx="16">
                  <c:v>3.064492634811801E-2</c:v>
                </c:pt>
                <c:pt idx="17">
                  <c:v>2.7795533344009839E-2</c:v>
                </c:pt>
                <c:pt idx="18">
                  <c:v>2.547568457917259E-2</c:v>
                </c:pt>
                <c:pt idx="19">
                  <c:v>2.0509734372624565E-2</c:v>
                </c:pt>
                <c:pt idx="20">
                  <c:v>1.5822279137086049E-2</c:v>
                </c:pt>
                <c:pt idx="21">
                  <c:v>1.0780673067581016E-2</c:v>
                </c:pt>
                <c:pt idx="22">
                  <c:v>5.8741241323974035E-3</c:v>
                </c:pt>
                <c:pt idx="23">
                  <c:v>6.2351565003575856E-4</c:v>
                </c:pt>
                <c:pt idx="24">
                  <c:v>8.1513475234867741E-4</c:v>
                </c:pt>
                <c:pt idx="25">
                  <c:v>8.9234731662611447E-4</c:v>
                </c:pt>
                <c:pt idx="26">
                  <c:v>9.6775760858894191E-4</c:v>
                </c:pt>
                <c:pt idx="27">
                  <c:v>1.0865099962288785E-3</c:v>
                </c:pt>
                <c:pt idx="28">
                  <c:v>1.2005392336231597E-3</c:v>
                </c:pt>
                <c:pt idx="29">
                  <c:v>1.5212296879924931E-3</c:v>
                </c:pt>
                <c:pt idx="30">
                  <c:v>1.8773798850884127E-3</c:v>
                </c:pt>
                <c:pt idx="31">
                  <c:v>2.1981865538369381E-3</c:v>
                </c:pt>
                <c:pt idx="32">
                  <c:v>2.4922586613414736E-3</c:v>
                </c:pt>
                <c:pt idx="33">
                  <c:v>2.6818827830884452E-3</c:v>
                </c:pt>
                <c:pt idx="34">
                  <c:v>2.9230902613588423E-3</c:v>
                </c:pt>
                <c:pt idx="35">
                  <c:v>3.1336901208972425E-3</c:v>
                </c:pt>
                <c:pt idx="36">
                  <c:v>2.9402287024255539E-3</c:v>
                </c:pt>
                <c:pt idx="37">
                  <c:v>2.8827038374981012E-3</c:v>
                </c:pt>
                <c:pt idx="38">
                  <c:v>4.3778027211364163E-3</c:v>
                </c:pt>
                <c:pt idx="39">
                  <c:v>1.288402118562567E-2</c:v>
                </c:pt>
                <c:pt idx="40">
                  <c:v>1.9237655014976918E-2</c:v>
                </c:pt>
                <c:pt idx="41">
                  <c:v>2.7722829961822733E-2</c:v>
                </c:pt>
                <c:pt idx="42">
                  <c:v>3.8922692742893193E-2</c:v>
                </c:pt>
                <c:pt idx="43">
                  <c:v>5.9702494991120798E-2</c:v>
                </c:pt>
                <c:pt idx="44">
                  <c:v>8.7323741974167632E-2</c:v>
                </c:pt>
                <c:pt idx="45">
                  <c:v>0.1117979917180271</c:v>
                </c:pt>
                <c:pt idx="46">
                  <c:v>0.14014833570498472</c:v>
                </c:pt>
                <c:pt idx="47">
                  <c:v>0.18488842996828217</c:v>
                </c:pt>
                <c:pt idx="48">
                  <c:v>0.22035548051453974</c:v>
                </c:pt>
                <c:pt idx="49">
                  <c:v>0.26129503763595985</c:v>
                </c:pt>
                <c:pt idx="50">
                  <c:v>0.29995568530664829</c:v>
                </c:pt>
                <c:pt idx="51">
                  <c:v>0.31660388812252588</c:v>
                </c:pt>
                <c:pt idx="52">
                  <c:v>0.34592045812923689</c:v>
                </c:pt>
                <c:pt idx="53">
                  <c:v>0.35739289399212959</c:v>
                </c:pt>
                <c:pt idx="54">
                  <c:v>0.36379705144829361</c:v>
                </c:pt>
                <c:pt idx="55">
                  <c:v>0.3692755139125718</c:v>
                </c:pt>
                <c:pt idx="56">
                  <c:v>0.36038015834386927</c:v>
                </c:pt>
                <c:pt idx="57">
                  <c:v>0.35449215913560794</c:v>
                </c:pt>
                <c:pt idx="58">
                  <c:v>0.342922374919854</c:v>
                </c:pt>
                <c:pt idx="59">
                  <c:v>0.31624188973886963</c:v>
                </c:pt>
                <c:pt idx="60">
                  <c:v>0.3002447424621284</c:v>
                </c:pt>
                <c:pt idx="61">
                  <c:v>0.29019783138902872</c:v>
                </c:pt>
                <c:pt idx="62">
                  <c:v>0.28050879612990132</c:v>
                </c:pt>
                <c:pt idx="63">
                  <c:v>0.29205495996462466</c:v>
                </c:pt>
                <c:pt idx="64">
                  <c:v>0.30120349677633013</c:v>
                </c:pt>
                <c:pt idx="65">
                  <c:v>0.32238260893957194</c:v>
                </c:pt>
                <c:pt idx="66">
                  <c:v>0.35096400057006732</c:v>
                </c:pt>
                <c:pt idx="67">
                  <c:v>0.36729885650392041</c:v>
                </c:pt>
                <c:pt idx="68">
                  <c:v>0.38551811807986897</c:v>
                </c:pt>
                <c:pt idx="69">
                  <c:v>0.40522634513958689</c:v>
                </c:pt>
                <c:pt idx="70">
                  <c:v>0.40947482482621617</c:v>
                </c:pt>
                <c:pt idx="71">
                  <c:v>0.41571729418448167</c:v>
                </c:pt>
                <c:pt idx="72">
                  <c:v>0.42694374544456049</c:v>
                </c:pt>
                <c:pt idx="73">
                  <c:v>0.43766583461890601</c:v>
                </c:pt>
                <c:pt idx="74">
                  <c:v>0.44439811301849902</c:v>
                </c:pt>
                <c:pt idx="75">
                  <c:v>0.4357840969311268</c:v>
                </c:pt>
                <c:pt idx="76">
                  <c:v>0.43495600097317749</c:v>
                </c:pt>
                <c:pt idx="77">
                  <c:v>0.42818554894690197</c:v>
                </c:pt>
                <c:pt idx="78">
                  <c:v>0.405011087596304</c:v>
                </c:pt>
                <c:pt idx="79">
                  <c:v>0.38042136730983001</c:v>
                </c:pt>
                <c:pt idx="80">
                  <c:v>0.37372164779934519</c:v>
                </c:pt>
                <c:pt idx="81">
                  <c:v>0.35833260932465227</c:v>
                </c:pt>
                <c:pt idx="82">
                  <c:v>0.3730276679326297</c:v>
                </c:pt>
                <c:pt idx="83">
                  <c:v>0.37803145040674097</c:v>
                </c:pt>
                <c:pt idx="84">
                  <c:v>0.39010657092671275</c:v>
                </c:pt>
                <c:pt idx="85">
                  <c:v>0.39879753869445939</c:v>
                </c:pt>
                <c:pt idx="86">
                  <c:v>0.40439161491585501</c:v>
                </c:pt>
                <c:pt idx="87">
                  <c:v>0.41963445740277017</c:v>
                </c:pt>
                <c:pt idx="88">
                  <c:v>0.43523375611456216</c:v>
                </c:pt>
                <c:pt idx="89">
                  <c:v>0.45484544341916811</c:v>
                </c:pt>
                <c:pt idx="90">
                  <c:v>0.46290420563707418</c:v>
                </c:pt>
                <c:pt idx="91">
                  <c:v>0.48268071452618833</c:v>
                </c:pt>
                <c:pt idx="92">
                  <c:v>0.4847496134324133</c:v>
                </c:pt>
                <c:pt idx="93">
                  <c:v>0.48578490652715828</c:v>
                </c:pt>
                <c:pt idx="94">
                  <c:v>0.46319486208335953</c:v>
                </c:pt>
                <c:pt idx="95">
                  <c:v>0.453572203529437</c:v>
                </c:pt>
                <c:pt idx="96">
                  <c:v>0.43752720826974495</c:v>
                </c:pt>
                <c:pt idx="97">
                  <c:v>0.41038420015916532</c:v>
                </c:pt>
                <c:pt idx="98">
                  <c:v>0.38988970838427395</c:v>
                </c:pt>
                <c:pt idx="99">
                  <c:v>0.36830398132201975</c:v>
                </c:pt>
                <c:pt idx="100">
                  <c:v>0.33780214483932303</c:v>
                </c:pt>
                <c:pt idx="101">
                  <c:v>0.30941509585715038</c:v>
                </c:pt>
                <c:pt idx="102">
                  <c:v>0.30399804917295981</c:v>
                </c:pt>
                <c:pt idx="103">
                  <c:v>0.28315784148762074</c:v>
                </c:pt>
                <c:pt idx="104">
                  <c:v>0.2684235582172072</c:v>
                </c:pt>
                <c:pt idx="105">
                  <c:v>0.26958820333569766</c:v>
                </c:pt>
                <c:pt idx="106">
                  <c:v>0.27311454719531064</c:v>
                </c:pt>
                <c:pt idx="107">
                  <c:v>0.26644806204833227</c:v>
                </c:pt>
                <c:pt idx="108">
                  <c:v>0.25901136017734078</c:v>
                </c:pt>
                <c:pt idx="109">
                  <c:v>0.26391568606566701</c:v>
                </c:pt>
                <c:pt idx="110">
                  <c:v>0.2760179575388339</c:v>
                </c:pt>
                <c:pt idx="111">
                  <c:v>0.28757733280849218</c:v>
                </c:pt>
                <c:pt idx="112">
                  <c:v>0.31414944529439159</c:v>
                </c:pt>
                <c:pt idx="113">
                  <c:v>0.33281292594238832</c:v>
                </c:pt>
                <c:pt idx="114">
                  <c:v>0.33952428977876098</c:v>
                </c:pt>
                <c:pt idx="115">
                  <c:v>0.36240400223320318</c:v>
                </c:pt>
                <c:pt idx="116">
                  <c:v>0.39387779455373145</c:v>
                </c:pt>
                <c:pt idx="117">
                  <c:v>0.42203015840790647</c:v>
                </c:pt>
                <c:pt idx="118">
                  <c:v>0.44108879376621185</c:v>
                </c:pt>
                <c:pt idx="119">
                  <c:v>0.46356025159450964</c:v>
                </c:pt>
                <c:pt idx="120">
                  <c:v>0.49401851856194828</c:v>
                </c:pt>
                <c:pt idx="121">
                  <c:v>0.5178900130076346</c:v>
                </c:pt>
                <c:pt idx="122">
                  <c:v>0.53208200805083128</c:v>
                </c:pt>
                <c:pt idx="123">
                  <c:v>0.53816002909507077</c:v>
                </c:pt>
                <c:pt idx="124">
                  <c:v>0.52849402180124461</c:v>
                </c:pt>
                <c:pt idx="125">
                  <c:v>0.5288065055270097</c:v>
                </c:pt>
                <c:pt idx="126">
                  <c:v>0.53152134715006105</c:v>
                </c:pt>
                <c:pt idx="127">
                  <c:v>0.52675950499953594</c:v>
                </c:pt>
                <c:pt idx="128">
                  <c:v>0.51808447481966247</c:v>
                </c:pt>
                <c:pt idx="129">
                  <c:v>0.49854088334011049</c:v>
                </c:pt>
                <c:pt idx="130">
                  <c:v>0.49635455664215106</c:v>
                </c:pt>
                <c:pt idx="131">
                  <c:v>0.49089694485179036</c:v>
                </c:pt>
                <c:pt idx="132">
                  <c:v>0.48080107124752058</c:v>
                </c:pt>
                <c:pt idx="133">
                  <c:v>0.47419261231872506</c:v>
                </c:pt>
                <c:pt idx="134">
                  <c:v>0.46852545106021848</c:v>
                </c:pt>
                <c:pt idx="135">
                  <c:v>0.46628814096002308</c:v>
                </c:pt>
                <c:pt idx="136">
                  <c:v>0.47140484381208336</c:v>
                </c:pt>
                <c:pt idx="137">
                  <c:v>0.46904723192617093</c:v>
                </c:pt>
                <c:pt idx="138">
                  <c:v>0.4628845502867448</c:v>
                </c:pt>
                <c:pt idx="139">
                  <c:v>0.47065350706106607</c:v>
                </c:pt>
                <c:pt idx="140">
                  <c:v>0.46763852364488628</c:v>
                </c:pt>
                <c:pt idx="141">
                  <c:v>0.4661735573175157</c:v>
                </c:pt>
                <c:pt idx="142">
                  <c:v>0.45799934434744066</c:v>
                </c:pt>
                <c:pt idx="143">
                  <c:v>0.45459945830916149</c:v>
                </c:pt>
                <c:pt idx="144">
                  <c:v>0.44794725029179472</c:v>
                </c:pt>
                <c:pt idx="145">
                  <c:v>0.44513708987652234</c:v>
                </c:pt>
                <c:pt idx="146">
                  <c:v>0.44600495612940222</c:v>
                </c:pt>
                <c:pt idx="147">
                  <c:v>0.46552616771643973</c:v>
                </c:pt>
                <c:pt idx="148">
                  <c:v>0.47715256583191951</c:v>
                </c:pt>
                <c:pt idx="149">
                  <c:v>0.48779106296585711</c:v>
                </c:pt>
                <c:pt idx="150">
                  <c:v>0.50998413625633143</c:v>
                </c:pt>
                <c:pt idx="151">
                  <c:v>0.51499120508784935</c:v>
                </c:pt>
                <c:pt idx="152">
                  <c:v>0.52704200443513638</c:v>
                </c:pt>
                <c:pt idx="153">
                  <c:v>0.54442547311599088</c:v>
                </c:pt>
                <c:pt idx="154">
                  <c:v>0.56196863804812858</c:v>
                </c:pt>
                <c:pt idx="155">
                  <c:v>0.57750636673190558</c:v>
                </c:pt>
                <c:pt idx="156">
                  <c:v>0.58257785683171714</c:v>
                </c:pt>
                <c:pt idx="157">
                  <c:v>0.58437960443633696</c:v>
                </c:pt>
                <c:pt idx="158">
                  <c:v>0.59252518528338172</c:v>
                </c:pt>
                <c:pt idx="159">
                  <c:v>0.58646405089304576</c:v>
                </c:pt>
                <c:pt idx="160">
                  <c:v>0.5869023502380154</c:v>
                </c:pt>
                <c:pt idx="161">
                  <c:v>0.59631591030676867</c:v>
                </c:pt>
                <c:pt idx="162">
                  <c:v>0.58979513196880085</c:v>
                </c:pt>
                <c:pt idx="163">
                  <c:v>0.58204862487424192</c:v>
                </c:pt>
                <c:pt idx="164">
                  <c:v>0.5625543562893125</c:v>
                </c:pt>
                <c:pt idx="165">
                  <c:v>0.54229153012725206</c:v>
                </c:pt>
                <c:pt idx="166">
                  <c:v>0.53274869465874464</c:v>
                </c:pt>
                <c:pt idx="167">
                  <c:v>0.51775105963122969</c:v>
                </c:pt>
                <c:pt idx="168">
                  <c:v>0.51168327425360305</c:v>
                </c:pt>
                <c:pt idx="169">
                  <c:v>0.50807609422159883</c:v>
                </c:pt>
                <c:pt idx="170">
                  <c:v>0.50954415638477912</c:v>
                </c:pt>
                <c:pt idx="171">
                  <c:v>0.51359405318201079</c:v>
                </c:pt>
                <c:pt idx="172">
                  <c:v>0.51520570541142152</c:v>
                </c:pt>
                <c:pt idx="173">
                  <c:v>0.50202560972326837</c:v>
                </c:pt>
                <c:pt idx="174">
                  <c:v>0.49238774965753107</c:v>
                </c:pt>
                <c:pt idx="175">
                  <c:v>0.49157802541819934</c:v>
                </c:pt>
                <c:pt idx="176">
                  <c:v>0.50748560907164841</c:v>
                </c:pt>
                <c:pt idx="177">
                  <c:v>0.5228124561265487</c:v>
                </c:pt>
                <c:pt idx="178">
                  <c:v>0.52575495044103338</c:v>
                </c:pt>
                <c:pt idx="179">
                  <c:v>0.54031312743430815</c:v>
                </c:pt>
                <c:pt idx="180">
                  <c:v>0.55272523417127084</c:v>
                </c:pt>
                <c:pt idx="181">
                  <c:v>0.56073731183519837</c:v>
                </c:pt>
                <c:pt idx="182">
                  <c:v>0.54894149905179013</c:v>
                </c:pt>
                <c:pt idx="183">
                  <c:v>0.53668688452880109</c:v>
                </c:pt>
                <c:pt idx="184">
                  <c:v>0.52074438328932204</c:v>
                </c:pt>
                <c:pt idx="185">
                  <c:v>0.51594210875826096</c:v>
                </c:pt>
                <c:pt idx="186">
                  <c:v>0.52127706605669588</c:v>
                </c:pt>
                <c:pt idx="187">
                  <c:v>0.53034251938580534</c:v>
                </c:pt>
                <c:pt idx="188">
                  <c:v>0.5355972137306485</c:v>
                </c:pt>
                <c:pt idx="189">
                  <c:v>0.55569967923798524</c:v>
                </c:pt>
                <c:pt idx="190">
                  <c:v>0.5664696047024298</c:v>
                </c:pt>
                <c:pt idx="191">
                  <c:v>0.56423646415314155</c:v>
                </c:pt>
                <c:pt idx="192">
                  <c:v>0.56432119413844639</c:v>
                </c:pt>
                <c:pt idx="193">
                  <c:v>0.5736616010647535</c:v>
                </c:pt>
                <c:pt idx="194">
                  <c:v>0.58030913046872024</c:v>
                </c:pt>
                <c:pt idx="195">
                  <c:v>0.58714237584667606</c:v>
                </c:pt>
                <c:pt idx="196">
                  <c:v>0.59992853138359248</c:v>
                </c:pt>
                <c:pt idx="197">
                  <c:v>0.60311994075846986</c:v>
                </c:pt>
                <c:pt idx="198">
                  <c:v>0.59708503693873305</c:v>
                </c:pt>
                <c:pt idx="199">
                  <c:v>0.58986675021624357</c:v>
                </c:pt>
                <c:pt idx="200">
                  <c:v>0.57436235183936701</c:v>
                </c:pt>
                <c:pt idx="201">
                  <c:v>0.55279550124822008</c:v>
                </c:pt>
                <c:pt idx="202">
                  <c:v>0.55143343787789578</c:v>
                </c:pt>
                <c:pt idx="203">
                  <c:v>0.56210944928667961</c:v>
                </c:pt>
                <c:pt idx="204">
                  <c:v>0.56492974594486989</c:v>
                </c:pt>
                <c:pt idx="205">
                  <c:v>0.5756915021713922</c:v>
                </c:pt>
                <c:pt idx="206">
                  <c:v>0.5913144276443012</c:v>
                </c:pt>
                <c:pt idx="207">
                  <c:v>0.61098644717593442</c:v>
                </c:pt>
                <c:pt idx="208">
                  <c:v>0.62165526531336868</c:v>
                </c:pt>
                <c:pt idx="209">
                  <c:v>0.62960896288699875</c:v>
                </c:pt>
                <c:pt idx="210">
                  <c:v>0.64143432305585923</c:v>
                </c:pt>
                <c:pt idx="211">
                  <c:v>0.65486254021318235</c:v>
                </c:pt>
                <c:pt idx="212">
                  <c:v>0.66674347058108741</c:v>
                </c:pt>
                <c:pt idx="213">
                  <c:v>0.67605167636120622</c:v>
                </c:pt>
                <c:pt idx="214">
                  <c:v>0.6710394724637192</c:v>
                </c:pt>
                <c:pt idx="215">
                  <c:v>0.66744535702683716</c:v>
                </c:pt>
                <c:pt idx="216">
                  <c:v>0.66493404535247447</c:v>
                </c:pt>
                <c:pt idx="217">
                  <c:v>0.6566485688825946</c:v>
                </c:pt>
                <c:pt idx="218">
                  <c:v>0.65271519740216077</c:v>
                </c:pt>
                <c:pt idx="219">
                  <c:v>0.63669419526541104</c:v>
                </c:pt>
                <c:pt idx="220">
                  <c:v>0.63525417200105594</c:v>
                </c:pt>
                <c:pt idx="221">
                  <c:v>0.62227195936857727</c:v>
                </c:pt>
                <c:pt idx="222">
                  <c:v>0.61230628992039726</c:v>
                </c:pt>
                <c:pt idx="223">
                  <c:v>0.59743268445588393</c:v>
                </c:pt>
                <c:pt idx="224">
                  <c:v>0.60580223818540158</c:v>
                </c:pt>
                <c:pt idx="225">
                  <c:v>0.61278227024125098</c:v>
                </c:pt>
                <c:pt idx="226">
                  <c:v>0.62563071050102059</c:v>
                </c:pt>
                <c:pt idx="227">
                  <c:v>0.63330424828819709</c:v>
                </c:pt>
                <c:pt idx="228">
                  <c:v>0.64757609727989662</c:v>
                </c:pt>
                <c:pt idx="229">
                  <c:v>0.63746577297784135</c:v>
                </c:pt>
                <c:pt idx="230">
                  <c:v>0.6338940865157493</c:v>
                </c:pt>
                <c:pt idx="231">
                  <c:v>0.63407283201357134</c:v>
                </c:pt>
                <c:pt idx="232">
                  <c:v>0.6445148622822644</c:v>
                </c:pt>
                <c:pt idx="233">
                  <c:v>0.67182257067127471</c:v>
                </c:pt>
                <c:pt idx="234">
                  <c:v>0.691773382417462</c:v>
                </c:pt>
                <c:pt idx="235">
                  <c:v>0.70023706994487611</c:v>
                </c:pt>
                <c:pt idx="236">
                  <c:v>0.68774465293248632</c:v>
                </c:pt>
                <c:pt idx="237">
                  <c:v>0.68596695623322179</c:v>
                </c:pt>
                <c:pt idx="238">
                  <c:v>0.67505670358193215</c:v>
                </c:pt>
                <c:pt idx="239">
                  <c:v>0.66042585194793302</c:v>
                </c:pt>
                <c:pt idx="240">
                  <c:v>0.65336600077331475</c:v>
                </c:pt>
                <c:pt idx="241">
                  <c:v>0.66934416700447996</c:v>
                </c:pt>
                <c:pt idx="242">
                  <c:v>0.68735685098876165</c:v>
                </c:pt>
                <c:pt idx="243">
                  <c:v>0.69878682957734806</c:v>
                </c:pt>
                <c:pt idx="244">
                  <c:v>0.69927443695670244</c:v>
                </c:pt>
                <c:pt idx="245">
                  <c:v>0.69956547077035158</c:v>
                </c:pt>
                <c:pt idx="246">
                  <c:v>0.70240744591011406</c:v>
                </c:pt>
                <c:pt idx="247">
                  <c:v>0.71966813296954169</c:v>
                </c:pt>
                <c:pt idx="248">
                  <c:v>0.73445939237025049</c:v>
                </c:pt>
                <c:pt idx="249">
                  <c:v>0.73017017963657049</c:v>
                </c:pt>
                <c:pt idx="250">
                  <c:v>0.74715949437655438</c:v>
                </c:pt>
                <c:pt idx="251">
                  <c:v>0.76096644139571312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DD-4199-BF96-3AC6F1CBB58A}"/>
            </c:ext>
          </c:extLst>
        </c:ser>
        <c:ser>
          <c:idx val="0"/>
          <c:order val="1"/>
          <c:tx>
            <c:v>Dry Whey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'Dry whey, monthly'!$Q$77:$Q$328</c:f>
              <c:numCache>
                <c:formatCode>m/d/yyyy</c:formatCode>
                <c:ptCount val="252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</c:numCache>
            </c:numRef>
          </c:cat>
          <c:val>
            <c:numRef>
              <c:f>'Dry whey, monthly'!$R$77:$R$328</c:f>
              <c:numCache>
                <c:formatCode>0%</c:formatCode>
                <c:ptCount val="252"/>
                <c:pt idx="0">
                  <c:v>0.31509301962043867</c:v>
                </c:pt>
                <c:pt idx="1">
                  <c:v>0.31605579585670229</c:v>
                </c:pt>
                <c:pt idx="2">
                  <c:v>0.31827179851745635</c:v>
                </c:pt>
                <c:pt idx="3">
                  <c:v>0.31623994745907102</c:v>
                </c:pt>
                <c:pt idx="4">
                  <c:v>0.30997349916083644</c:v>
                </c:pt>
                <c:pt idx="5">
                  <c:v>0.31455827539777803</c:v>
                </c:pt>
                <c:pt idx="6">
                  <c:v>0.31089569325176836</c:v>
                </c:pt>
                <c:pt idx="7">
                  <c:v>0.31384409471818031</c:v>
                </c:pt>
                <c:pt idx="8">
                  <c:v>0.31150969947951734</c:v>
                </c:pt>
                <c:pt idx="9">
                  <c:v>0.31317099462350284</c:v>
                </c:pt>
                <c:pt idx="10">
                  <c:v>0.30698880776919579</c:v>
                </c:pt>
                <c:pt idx="11">
                  <c:v>0.30145028714059618</c:v>
                </c:pt>
                <c:pt idx="12">
                  <c:v>0.29519460419970578</c:v>
                </c:pt>
                <c:pt idx="13">
                  <c:v>0.30133240889826057</c:v>
                </c:pt>
                <c:pt idx="14">
                  <c:v>0.30084604559848732</c:v>
                </c:pt>
                <c:pt idx="15">
                  <c:v>0.30519811791301515</c:v>
                </c:pt>
                <c:pt idx="16">
                  <c:v>0.3084025653544929</c:v>
                </c:pt>
                <c:pt idx="17">
                  <c:v>0.30907596854810132</c:v>
                </c:pt>
                <c:pt idx="18">
                  <c:v>0.30674509678312795</c:v>
                </c:pt>
                <c:pt idx="19">
                  <c:v>0.30799807500037302</c:v>
                </c:pt>
                <c:pt idx="20">
                  <c:v>0.30814418979615338</c:v>
                </c:pt>
                <c:pt idx="21">
                  <c:v>0.29662779216169854</c:v>
                </c:pt>
                <c:pt idx="22">
                  <c:v>0.29623877073251736</c:v>
                </c:pt>
                <c:pt idx="23">
                  <c:v>0.29783712491740044</c:v>
                </c:pt>
                <c:pt idx="24">
                  <c:v>0.29403963698964491</c:v>
                </c:pt>
                <c:pt idx="25">
                  <c:v>0.29055681013402462</c:v>
                </c:pt>
                <c:pt idx="26">
                  <c:v>0.29004358642863365</c:v>
                </c:pt>
                <c:pt idx="27">
                  <c:v>0.28701395945873659</c:v>
                </c:pt>
                <c:pt idx="28">
                  <c:v>0.28387698009594081</c:v>
                </c:pt>
                <c:pt idx="29">
                  <c:v>0.27969525320951888</c:v>
                </c:pt>
                <c:pt idx="30">
                  <c:v>0.27686243573692054</c:v>
                </c:pt>
                <c:pt idx="31">
                  <c:v>0.27144153174244945</c:v>
                </c:pt>
                <c:pt idx="32">
                  <c:v>0.26926470124404672</c:v>
                </c:pt>
                <c:pt idx="33">
                  <c:v>0.27611287279005509</c:v>
                </c:pt>
                <c:pt idx="34">
                  <c:v>0.28060029182122975</c:v>
                </c:pt>
                <c:pt idx="35">
                  <c:v>0.28235982546433031</c:v>
                </c:pt>
                <c:pt idx="36">
                  <c:v>0.28277575509900804</c:v>
                </c:pt>
                <c:pt idx="37">
                  <c:v>0.27946620716989878</c:v>
                </c:pt>
                <c:pt idx="38">
                  <c:v>0.28290999228304842</c:v>
                </c:pt>
                <c:pt idx="39">
                  <c:v>0.28240665878405224</c:v>
                </c:pt>
                <c:pt idx="40">
                  <c:v>0.28514055091708213</c:v>
                </c:pt>
                <c:pt idx="41">
                  <c:v>0.28286065838118085</c:v>
                </c:pt>
                <c:pt idx="42">
                  <c:v>0.28589678786656891</c:v>
                </c:pt>
                <c:pt idx="43">
                  <c:v>0.2951870430320912</c:v>
                </c:pt>
                <c:pt idx="44">
                  <c:v>0.30794633603279697</c:v>
                </c:pt>
                <c:pt idx="45">
                  <c:v>0.32298766900568071</c:v>
                </c:pt>
                <c:pt idx="46">
                  <c:v>0.33296643878724319</c:v>
                </c:pt>
                <c:pt idx="47">
                  <c:v>0.34396723155325443</c:v>
                </c:pt>
                <c:pt idx="48">
                  <c:v>0.3582960205019099</c:v>
                </c:pt>
                <c:pt idx="49">
                  <c:v>0.36940716916230215</c:v>
                </c:pt>
                <c:pt idx="50">
                  <c:v>0.3759990351292703</c:v>
                </c:pt>
                <c:pt idx="51">
                  <c:v>0.39196699757970566</c:v>
                </c:pt>
                <c:pt idx="52">
                  <c:v>0.40077213264315809</c:v>
                </c:pt>
                <c:pt idx="53">
                  <c:v>0.41162647893589144</c:v>
                </c:pt>
                <c:pt idx="54">
                  <c:v>0.4217609840204441</c:v>
                </c:pt>
                <c:pt idx="55">
                  <c:v>0.42304842586587482</c:v>
                </c:pt>
                <c:pt idx="56">
                  <c:v>0.41828840447868332</c:v>
                </c:pt>
                <c:pt idx="57">
                  <c:v>0.40788977678532895</c:v>
                </c:pt>
                <c:pt idx="58">
                  <c:v>0.40238695430805271</c:v>
                </c:pt>
                <c:pt idx="59">
                  <c:v>0.40415800255983519</c:v>
                </c:pt>
                <c:pt idx="60">
                  <c:v>0.39695119148838381</c:v>
                </c:pt>
                <c:pt idx="61">
                  <c:v>0.39213310381350908</c:v>
                </c:pt>
                <c:pt idx="62">
                  <c:v>0.39242116758941559</c:v>
                </c:pt>
                <c:pt idx="63">
                  <c:v>0.38649785091260375</c:v>
                </c:pt>
                <c:pt idx="64">
                  <c:v>0.3988638550285708</c:v>
                </c:pt>
                <c:pt idx="65">
                  <c:v>0.4111073339909237</c:v>
                </c:pt>
                <c:pt idx="66">
                  <c:v>0.41398451085577753</c:v>
                </c:pt>
                <c:pt idx="67">
                  <c:v>0.41836624126031452</c:v>
                </c:pt>
                <c:pt idx="68">
                  <c:v>0.43216886578287372</c:v>
                </c:pt>
                <c:pt idx="69">
                  <c:v>0.44391642411869187</c:v>
                </c:pt>
                <c:pt idx="70">
                  <c:v>0.44838306540110034</c:v>
                </c:pt>
                <c:pt idx="71">
                  <c:v>0.45073881414831807</c:v>
                </c:pt>
                <c:pt idx="72">
                  <c:v>0.45478055843849996</c:v>
                </c:pt>
                <c:pt idx="73">
                  <c:v>0.46293303358136367</c:v>
                </c:pt>
                <c:pt idx="74">
                  <c:v>0.4679490292790241</c:v>
                </c:pt>
                <c:pt idx="75">
                  <c:v>0.47867443504476292</c:v>
                </c:pt>
                <c:pt idx="76">
                  <c:v>0.48427203276888253</c:v>
                </c:pt>
                <c:pt idx="77">
                  <c:v>0.48973411735429623</c:v>
                </c:pt>
                <c:pt idx="78">
                  <c:v>0.49961730617564887</c:v>
                </c:pt>
                <c:pt idx="79">
                  <c:v>0.50632936258135486</c:v>
                </c:pt>
                <c:pt idx="80">
                  <c:v>0.50853492045079374</c:v>
                </c:pt>
                <c:pt idx="81">
                  <c:v>0.51202554559024693</c:v>
                </c:pt>
                <c:pt idx="82">
                  <c:v>0.51562984583703286</c:v>
                </c:pt>
                <c:pt idx="83">
                  <c:v>0.51389720609492706</c:v>
                </c:pt>
                <c:pt idx="84">
                  <c:v>0.50748621591280496</c:v>
                </c:pt>
                <c:pt idx="85">
                  <c:v>0.49781336574634322</c:v>
                </c:pt>
                <c:pt idx="86">
                  <c:v>0.49266433475606758</c:v>
                </c:pt>
                <c:pt idx="87">
                  <c:v>0.47906897002891985</c:v>
                </c:pt>
                <c:pt idx="88">
                  <c:v>0.45777199313304101</c:v>
                </c:pt>
                <c:pt idx="89">
                  <c:v>0.43838823859540216</c:v>
                </c:pt>
                <c:pt idx="90">
                  <c:v>0.44281993650080692</c:v>
                </c:pt>
                <c:pt idx="91">
                  <c:v>0.43975470058640759</c:v>
                </c:pt>
                <c:pt idx="92">
                  <c:v>0.42856986557159427</c:v>
                </c:pt>
                <c:pt idx="93">
                  <c:v>0.42140552480136545</c:v>
                </c:pt>
                <c:pt idx="94">
                  <c:v>0.4128991121041955</c:v>
                </c:pt>
                <c:pt idx="95">
                  <c:v>0.41030677228235252</c:v>
                </c:pt>
                <c:pt idx="96">
                  <c:v>0.41819048125220859</c:v>
                </c:pt>
                <c:pt idx="97">
                  <c:v>0.42784238440517947</c:v>
                </c:pt>
                <c:pt idx="98">
                  <c:v>0.43830084691359189</c:v>
                </c:pt>
                <c:pt idx="99">
                  <c:v>0.44555180487002771</c:v>
                </c:pt>
                <c:pt idx="100">
                  <c:v>0.45071272401658979</c:v>
                </c:pt>
                <c:pt idx="101">
                  <c:v>0.45660423077855045</c:v>
                </c:pt>
                <c:pt idx="102">
                  <c:v>0.43051188128292894</c:v>
                </c:pt>
                <c:pt idx="103">
                  <c:v>0.42322921078123554</c:v>
                </c:pt>
                <c:pt idx="104">
                  <c:v>0.42321248297019426</c:v>
                </c:pt>
                <c:pt idx="105">
                  <c:v>0.43086808160738116</c:v>
                </c:pt>
                <c:pt idx="106">
                  <c:v>0.44820971867007692</c:v>
                </c:pt>
                <c:pt idx="107">
                  <c:v>0.45426105717367865</c:v>
                </c:pt>
                <c:pt idx="108">
                  <c:v>0.46248601779994869</c:v>
                </c:pt>
                <c:pt idx="109">
                  <c:v>0.465913800146182</c:v>
                </c:pt>
                <c:pt idx="110">
                  <c:v>0.45949176120221796</c:v>
                </c:pt>
                <c:pt idx="111">
                  <c:v>0.46636951496649731</c:v>
                </c:pt>
                <c:pt idx="112">
                  <c:v>0.48350625839481415</c:v>
                </c:pt>
                <c:pt idx="113">
                  <c:v>0.508424550315137</c:v>
                </c:pt>
                <c:pt idx="114">
                  <c:v>0.52518687513242635</c:v>
                </c:pt>
                <c:pt idx="115">
                  <c:v>0.52971404162461688</c:v>
                </c:pt>
                <c:pt idx="116">
                  <c:v>0.53756700721361617</c:v>
                </c:pt>
                <c:pt idx="117">
                  <c:v>0.54037796087529866</c:v>
                </c:pt>
                <c:pt idx="118">
                  <c:v>0.54332492329349724</c:v>
                </c:pt>
                <c:pt idx="119">
                  <c:v>0.549809819118386</c:v>
                </c:pt>
                <c:pt idx="120">
                  <c:v>0.54795957181428501</c:v>
                </c:pt>
                <c:pt idx="121">
                  <c:v>0.54788403878429903</c:v>
                </c:pt>
                <c:pt idx="122">
                  <c:v>0.55688600512586928</c:v>
                </c:pt>
                <c:pt idx="123">
                  <c:v>0.54875091862111924</c:v>
                </c:pt>
                <c:pt idx="124">
                  <c:v>0.53611982984146955</c:v>
                </c:pt>
                <c:pt idx="125">
                  <c:v>0.52301555465549199</c:v>
                </c:pt>
                <c:pt idx="126">
                  <c:v>0.52774130504811967</c:v>
                </c:pt>
                <c:pt idx="127">
                  <c:v>0.54005047319849631</c:v>
                </c:pt>
                <c:pt idx="128">
                  <c:v>0.5412754151887873</c:v>
                </c:pt>
                <c:pt idx="129">
                  <c:v>0.53735286203354349</c:v>
                </c:pt>
                <c:pt idx="130">
                  <c:v>0.53428180682231874</c:v>
                </c:pt>
                <c:pt idx="131">
                  <c:v>0.54500617255228856</c:v>
                </c:pt>
                <c:pt idx="132">
                  <c:v>0.54748289780633053</c:v>
                </c:pt>
                <c:pt idx="133">
                  <c:v>0.53883248333906963</c:v>
                </c:pt>
                <c:pt idx="134">
                  <c:v>0.53098753338919513</c:v>
                </c:pt>
                <c:pt idx="135">
                  <c:v>0.53470602405100065</c:v>
                </c:pt>
                <c:pt idx="136">
                  <c:v>0.54119732334900039</c:v>
                </c:pt>
                <c:pt idx="137">
                  <c:v>0.53705545747914774</c:v>
                </c:pt>
                <c:pt idx="138">
                  <c:v>0.53070311081492538</c:v>
                </c:pt>
                <c:pt idx="139">
                  <c:v>0.5184030923114149</c:v>
                </c:pt>
                <c:pt idx="140">
                  <c:v>0.51068657781054905</c:v>
                </c:pt>
                <c:pt idx="141">
                  <c:v>0.50837203335985726</c:v>
                </c:pt>
                <c:pt idx="142">
                  <c:v>0.50346648992587562</c:v>
                </c:pt>
                <c:pt idx="143">
                  <c:v>0.47870052798183604</c:v>
                </c:pt>
                <c:pt idx="144">
                  <c:v>0.47578161936743085</c:v>
                </c:pt>
                <c:pt idx="145">
                  <c:v>0.48075005293083395</c:v>
                </c:pt>
                <c:pt idx="146">
                  <c:v>0.48069126693543318</c:v>
                </c:pt>
                <c:pt idx="147">
                  <c:v>0.48472630201086325</c:v>
                </c:pt>
                <c:pt idx="148">
                  <c:v>0.49153341223455549</c:v>
                </c:pt>
                <c:pt idx="149">
                  <c:v>0.49983852490661257</c:v>
                </c:pt>
                <c:pt idx="150">
                  <c:v>0.51109351576191375</c:v>
                </c:pt>
                <c:pt idx="151">
                  <c:v>0.52566029450604002</c:v>
                </c:pt>
                <c:pt idx="152">
                  <c:v>0.53822592750360043</c:v>
                </c:pt>
                <c:pt idx="153">
                  <c:v>0.54589212224156058</c:v>
                </c:pt>
                <c:pt idx="154">
                  <c:v>0.55056409663127415</c:v>
                </c:pt>
                <c:pt idx="155">
                  <c:v>0.54713425255514281</c:v>
                </c:pt>
                <c:pt idx="156">
                  <c:v>0.55589561666451304</c:v>
                </c:pt>
                <c:pt idx="157">
                  <c:v>0.56883102561358101</c:v>
                </c:pt>
                <c:pt idx="158">
                  <c:v>0.58902315496690194</c:v>
                </c:pt>
                <c:pt idx="159">
                  <c:v>0.60346822473263639</c:v>
                </c:pt>
                <c:pt idx="160">
                  <c:v>0.59916538111625328</c:v>
                </c:pt>
                <c:pt idx="161">
                  <c:v>0.59366958424507654</c:v>
                </c:pt>
                <c:pt idx="162">
                  <c:v>0.58718370599489156</c:v>
                </c:pt>
                <c:pt idx="163">
                  <c:v>0.57907073693612243</c:v>
                </c:pt>
                <c:pt idx="164">
                  <c:v>0.57224711914845916</c:v>
                </c:pt>
                <c:pt idx="165">
                  <c:v>0.56746712249455478</c:v>
                </c:pt>
                <c:pt idx="166">
                  <c:v>0.56251861744242571</c:v>
                </c:pt>
                <c:pt idx="167">
                  <c:v>0.57996483849046965</c:v>
                </c:pt>
                <c:pt idx="168">
                  <c:v>0.56309254975818013</c:v>
                </c:pt>
                <c:pt idx="169">
                  <c:v>0.54409243628245973</c:v>
                </c:pt>
                <c:pt idx="170">
                  <c:v>0.52271344915002149</c:v>
                </c:pt>
                <c:pt idx="171">
                  <c:v>0.50739252876037577</c:v>
                </c:pt>
                <c:pt idx="172">
                  <c:v>0.50368137853994666</c:v>
                </c:pt>
                <c:pt idx="173">
                  <c:v>0.49502165120361369</c:v>
                </c:pt>
                <c:pt idx="174">
                  <c:v>0.48743154280834594</c:v>
                </c:pt>
                <c:pt idx="175">
                  <c:v>0.47162178863710869</c:v>
                </c:pt>
                <c:pt idx="176">
                  <c:v>0.45436068999788243</c:v>
                </c:pt>
                <c:pt idx="177">
                  <c:v>0.43913198255345354</c:v>
                </c:pt>
                <c:pt idx="178">
                  <c:v>0.42077114375962305</c:v>
                </c:pt>
                <c:pt idx="179">
                  <c:v>0.40431253887197616</c:v>
                </c:pt>
                <c:pt idx="180">
                  <c:v>0.4026205126384188</c:v>
                </c:pt>
                <c:pt idx="181">
                  <c:v>0.40178627688917884</c:v>
                </c:pt>
                <c:pt idx="182">
                  <c:v>0.38705639809894737</c:v>
                </c:pt>
                <c:pt idx="183">
                  <c:v>0.37380992471562957</c:v>
                </c:pt>
                <c:pt idx="184">
                  <c:v>0.36410549993920482</c:v>
                </c:pt>
                <c:pt idx="185">
                  <c:v>0.36509186726118187</c:v>
                </c:pt>
                <c:pt idx="186">
                  <c:v>0.3651181370827799</c:v>
                </c:pt>
                <c:pt idx="187">
                  <c:v>0.38172973915004638</c:v>
                </c:pt>
                <c:pt idx="188">
                  <c:v>0.3907852496539867</c:v>
                </c:pt>
                <c:pt idx="189">
                  <c:v>0.4035259599386683</c:v>
                </c:pt>
                <c:pt idx="190">
                  <c:v>0.4223437677039234</c:v>
                </c:pt>
                <c:pt idx="191">
                  <c:v>0.44281315533518079</c:v>
                </c:pt>
                <c:pt idx="192">
                  <c:v>0.44738174533538372</c:v>
                </c:pt>
                <c:pt idx="193">
                  <c:v>0.44986274218738559</c:v>
                </c:pt>
                <c:pt idx="194">
                  <c:v>0.46260481738736098</c:v>
                </c:pt>
                <c:pt idx="195">
                  <c:v>0.47073691369377457</c:v>
                </c:pt>
                <c:pt idx="196">
                  <c:v>0.47264577982088124</c:v>
                </c:pt>
                <c:pt idx="197">
                  <c:v>0.46983688678567403</c:v>
                </c:pt>
                <c:pt idx="198">
                  <c:v>0.46267958219529032</c:v>
                </c:pt>
                <c:pt idx="199">
                  <c:v>0.45003869359331194</c:v>
                </c:pt>
                <c:pt idx="200">
                  <c:v>0.4514731792309466</c:v>
                </c:pt>
                <c:pt idx="201">
                  <c:v>0.45238802735338446</c:v>
                </c:pt>
                <c:pt idx="202">
                  <c:v>0.45429873496524925</c:v>
                </c:pt>
                <c:pt idx="203">
                  <c:v>0.45472149304529402</c:v>
                </c:pt>
                <c:pt idx="204">
                  <c:v>0.46048778992227857</c:v>
                </c:pt>
                <c:pt idx="205">
                  <c:v>0.46409330709892188</c:v>
                </c:pt>
                <c:pt idx="206">
                  <c:v>0.47254943235505398</c:v>
                </c:pt>
                <c:pt idx="207">
                  <c:v>0.47651076998556463</c:v>
                </c:pt>
                <c:pt idx="208">
                  <c:v>0.4854473856882896</c:v>
                </c:pt>
                <c:pt idx="209">
                  <c:v>0.49211284810257827</c:v>
                </c:pt>
                <c:pt idx="210">
                  <c:v>0.49317679282158083</c:v>
                </c:pt>
                <c:pt idx="211">
                  <c:v>0.5056642964487269</c:v>
                </c:pt>
                <c:pt idx="212">
                  <c:v>0.51077807573261269</c:v>
                </c:pt>
                <c:pt idx="213">
                  <c:v>0.50226195087746817</c:v>
                </c:pt>
                <c:pt idx="214">
                  <c:v>0.49759587796953586</c:v>
                </c:pt>
                <c:pt idx="215">
                  <c:v>0.4876500466300297</c:v>
                </c:pt>
                <c:pt idx="216">
                  <c:v>0.47876460336926346</c:v>
                </c:pt>
                <c:pt idx="217">
                  <c:v>0.46850604180658234</c:v>
                </c:pt>
                <c:pt idx="218">
                  <c:v>0.46097957329688455</c:v>
                </c:pt>
                <c:pt idx="219">
                  <c:v>0.45428108194273148</c:v>
                </c:pt>
                <c:pt idx="220">
                  <c:v>0.43555501568557031</c:v>
                </c:pt>
                <c:pt idx="221">
                  <c:v>0.41959573874751749</c:v>
                </c:pt>
                <c:pt idx="222">
                  <c:v>0.41254362400329975</c:v>
                </c:pt>
                <c:pt idx="223">
                  <c:v>0.39414876619164452</c:v>
                </c:pt>
                <c:pt idx="224">
                  <c:v>0.37739884915494232</c:v>
                </c:pt>
                <c:pt idx="225">
                  <c:v>0.35981193208016626</c:v>
                </c:pt>
                <c:pt idx="226">
                  <c:v>0.34968351500963762</c:v>
                </c:pt>
                <c:pt idx="227">
                  <c:v>0.34626692226957378</c:v>
                </c:pt>
                <c:pt idx="228">
                  <c:v>0.34394365737349336</c:v>
                </c:pt>
                <c:pt idx="229">
                  <c:v>0.35117114123715654</c:v>
                </c:pt>
                <c:pt idx="230">
                  <c:v>0.35225340114521181</c:v>
                </c:pt>
                <c:pt idx="231">
                  <c:v>0.35891695603638224</c:v>
                </c:pt>
                <c:pt idx="232">
                  <c:v>0.36455654394483461</c:v>
                </c:pt>
                <c:pt idx="233">
                  <c:v>0.37705013898649259</c:v>
                </c:pt>
                <c:pt idx="234">
                  <c:v>0.39351186496062163</c:v>
                </c:pt>
                <c:pt idx="235">
                  <c:v>0.41276249396157327</c:v>
                </c:pt>
                <c:pt idx="236">
                  <c:v>0.43322565075235447</c:v>
                </c:pt>
                <c:pt idx="237">
                  <c:v>0.47324548006878753</c:v>
                </c:pt>
                <c:pt idx="238">
                  <c:v>0.48649698956008713</c:v>
                </c:pt>
                <c:pt idx="239">
                  <c:v>0.49648426040132104</c:v>
                </c:pt>
                <c:pt idx="240">
                  <c:v>0.5081346272919115</c:v>
                </c:pt>
                <c:pt idx="241">
                  <c:v>0.5168015361404471</c:v>
                </c:pt>
                <c:pt idx="242">
                  <c:v>0.53420229946914943</c:v>
                </c:pt>
                <c:pt idx="243">
                  <c:v>0.54435331190133507</c:v>
                </c:pt>
                <c:pt idx="244">
                  <c:v>0.5597123623533834</c:v>
                </c:pt>
                <c:pt idx="245">
                  <c:v>0.56498603281074711</c:v>
                </c:pt>
                <c:pt idx="246">
                  <c:v>0.56205810873512962</c:v>
                </c:pt>
                <c:pt idx="247">
                  <c:v>0.55449437106120614</c:v>
                </c:pt>
                <c:pt idx="248">
                  <c:v>0.55848123712871178</c:v>
                </c:pt>
                <c:pt idx="249">
                  <c:v>0.54224104276915064</c:v>
                </c:pt>
                <c:pt idx="250">
                  <c:v>0.54155331692050546</c:v>
                </c:pt>
                <c:pt idx="251">
                  <c:v>0.53725781205209222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DD-4199-BF96-3AC6F1CBB5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1526816"/>
        <c:axId val="1571547200"/>
      </c:lineChart>
      <c:dateAx>
        <c:axId val="1571526816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547200"/>
        <c:crosses val="autoZero"/>
        <c:auto val="1"/>
        <c:lblOffset val="100"/>
        <c:baseTimeUnit val="months"/>
        <c:majorUnit val="24"/>
        <c:majorTimeUnit val="months"/>
      </c:dateAx>
      <c:valAx>
        <c:axId val="157154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52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/>
              <a:t>Percentage of Empties Boarded in LA-LB-Oakland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'Ports Efficiency Charts'!$A$17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'Ports Efficiency Charts'!$B$3:$M$3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Charts'!$B$17:$M$17</c:f>
              <c:numCache>
                <c:formatCode>0%</c:formatCode>
                <c:ptCount val="12"/>
                <c:pt idx="0">
                  <c:v>0.57667655748529734</c:v>
                </c:pt>
                <c:pt idx="1">
                  <c:v>0.51160130375439872</c:v>
                </c:pt>
                <c:pt idx="2">
                  <c:v>0.45198632057846932</c:v>
                </c:pt>
                <c:pt idx="3">
                  <c:v>0.47957077619822902</c:v>
                </c:pt>
                <c:pt idx="4">
                  <c:v>0.50676588566719794</c:v>
                </c:pt>
                <c:pt idx="5">
                  <c:v>0.55855224469939635</c:v>
                </c:pt>
                <c:pt idx="6">
                  <c:v>0.56954231809474987</c:v>
                </c:pt>
                <c:pt idx="7">
                  <c:v>0.5758937545995052</c:v>
                </c:pt>
                <c:pt idx="8">
                  <c:v>0.58661973501722076</c:v>
                </c:pt>
                <c:pt idx="9">
                  <c:v>0.58843645417607005</c:v>
                </c:pt>
                <c:pt idx="10">
                  <c:v>0.57152306611249271</c:v>
                </c:pt>
                <c:pt idx="11">
                  <c:v>0.62715677620478893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8FA-4B62-81C8-28D851095291}"/>
            </c:ext>
          </c:extLst>
        </c:ser>
        <c:ser>
          <c:idx val="1"/>
          <c:order val="1"/>
          <c:tx>
            <c:strRef>
              <c:f>'Ports Efficiency Charts'!$A$18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'Ports Efficiency Charts'!$B$3:$M$3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Charts'!$B$18:$M$18</c:f>
              <c:numCache>
                <c:formatCode>0%</c:formatCode>
                <c:ptCount val="12"/>
                <c:pt idx="0">
                  <c:v>0.60231694930845947</c:v>
                </c:pt>
                <c:pt idx="1">
                  <c:v>0.56772524089102827</c:v>
                </c:pt>
                <c:pt idx="2">
                  <c:v>0.49886382447714778</c:v>
                </c:pt>
                <c:pt idx="3">
                  <c:v>0.53862089758195775</c:v>
                </c:pt>
                <c:pt idx="4">
                  <c:v>0.53490838782690986</c:v>
                </c:pt>
                <c:pt idx="5">
                  <c:v>0.56940088664196997</c:v>
                </c:pt>
                <c:pt idx="6">
                  <c:v>0.58443229936706553</c:v>
                </c:pt>
                <c:pt idx="7">
                  <c:v>0.60010096238723853</c:v>
                </c:pt>
                <c:pt idx="8">
                  <c:v>0.60337639846937186</c:v>
                </c:pt>
                <c:pt idx="9">
                  <c:v>0.56420101763488961</c:v>
                </c:pt>
                <c:pt idx="10">
                  <c:v>0.54156206948084817</c:v>
                </c:pt>
                <c:pt idx="11">
                  <c:v>0.5848385244450881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8FA-4B62-81C8-28D851095291}"/>
            </c:ext>
          </c:extLst>
        </c:ser>
        <c:ser>
          <c:idx val="2"/>
          <c:order val="2"/>
          <c:tx>
            <c:strRef>
              <c:f>'Ports Efficiency Charts'!$A$19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'Ports Efficiency Charts'!$B$3:$M$3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Charts'!$B$19:$M$19</c:f>
              <c:numCache>
                <c:formatCode>0%</c:formatCode>
                <c:ptCount val="12"/>
                <c:pt idx="0">
                  <c:v>0.58001410774768769</c:v>
                </c:pt>
                <c:pt idx="1">
                  <c:v>0.47520503084711957</c:v>
                </c:pt>
                <c:pt idx="2">
                  <c:v>0.4059177707768844</c:v>
                </c:pt>
                <c:pt idx="3">
                  <c:v>0.52661316083542675</c:v>
                </c:pt>
                <c:pt idx="4">
                  <c:v>0.54398529385149585</c:v>
                </c:pt>
                <c:pt idx="5">
                  <c:v>0.58239889418428559</c:v>
                </c:pt>
                <c:pt idx="6">
                  <c:v>0.61496162096633367</c:v>
                </c:pt>
                <c:pt idx="7">
                  <c:v>0.63295730014937401</c:v>
                </c:pt>
                <c:pt idx="8">
                  <c:v>0.64702265687660354</c:v>
                </c:pt>
                <c:pt idx="9">
                  <c:v>0.64577345098634165</c:v>
                </c:pt>
                <c:pt idx="10">
                  <c:v>0.62941303529343151</c:v>
                </c:pt>
                <c:pt idx="11">
                  <c:v>0.64187908008750771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8FA-4B62-81C8-28D851095291}"/>
            </c:ext>
          </c:extLst>
        </c:ser>
        <c:ser>
          <c:idx val="3"/>
          <c:order val="3"/>
          <c:tx>
            <c:strRef>
              <c:f>'Ports Efficiency Charts'!$A$20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'Ports Efficiency Charts'!$B$3:$M$3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Charts'!$B$20:$M$20</c:f>
              <c:numCache>
                <c:formatCode>0%</c:formatCode>
                <c:ptCount val="12"/>
                <c:pt idx="0">
                  <c:v>0.65749469204891975</c:v>
                </c:pt>
                <c:pt idx="1">
                  <c:v>0.66566251906038698</c:v>
                </c:pt>
                <c:pt idx="2">
                  <c:v>0.64522726254618945</c:v>
                </c:pt>
                <c:pt idx="3">
                  <c:v>0.65560226824353718</c:v>
                </c:pt>
                <c:pt idx="4">
                  <c:v>0.69101159131750178</c:v>
                </c:pt>
                <c:pt idx="5">
                  <c:v>0.67439755782057531</c:v>
                </c:pt>
                <c:pt idx="6">
                  <c:v>0.70392171217893118</c:v>
                </c:pt>
                <c:pt idx="7">
                  <c:v>0.69714773481972814</c:v>
                </c:pt>
                <c:pt idx="8">
                  <c:v>0.72008058684329734</c:v>
                </c:pt>
                <c:pt idx="9">
                  <c:v>0.6902615099327456</c:v>
                </c:pt>
                <c:pt idx="10">
                  <c:v>0.69650218476588976</c:v>
                </c:pt>
                <c:pt idx="11">
                  <c:v>0.72069678741862631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B8FA-4B62-81C8-28D851095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6308975"/>
        <c:axId val="1026309807"/>
      </c:lineChart>
      <c:catAx>
        <c:axId val="102630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309807"/>
        <c:crosses val="autoZero"/>
        <c:auto val="1"/>
        <c:lblAlgn val="ctr"/>
        <c:lblOffset val="100"/>
        <c:noMultiLvlLbl val="0"/>
      </c:catAx>
      <c:valAx>
        <c:axId val="1026309807"/>
        <c:scaling>
          <c:orientation val="minMax"/>
          <c:min val="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308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TEUs</a:t>
            </a:r>
            <a:r>
              <a:rPr lang="en-US" baseline="0"/>
              <a:t> Processed by Major California Ports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Monthly!$BG$11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Monthly!$BH$10:$BS$10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Monthly!$BH$11:$BS$11</c:f>
              <c:numCache>
                <c:formatCode>#,##0</c:formatCode>
                <c:ptCount val="12"/>
                <c:pt idx="0">
                  <c:v>1666673.0322580647</c:v>
                </c:pt>
                <c:pt idx="1">
                  <c:v>1593866.0357142857</c:v>
                </c:pt>
                <c:pt idx="2">
                  <c:v>1372036.064516129</c:v>
                </c:pt>
                <c:pt idx="3">
                  <c:v>1580590.75</c:v>
                </c:pt>
                <c:pt idx="4">
                  <c:v>1572955.451612903</c:v>
                </c:pt>
                <c:pt idx="5">
                  <c:v>1645675.4</c:v>
                </c:pt>
                <c:pt idx="6">
                  <c:v>1695606.3870967741</c:v>
                </c:pt>
                <c:pt idx="7">
                  <c:v>1693171.7419354839</c:v>
                </c:pt>
                <c:pt idx="8">
                  <c:v>1693401.95</c:v>
                </c:pt>
                <c:pt idx="9">
                  <c:v>1609832.2258064516</c:v>
                </c:pt>
                <c:pt idx="10">
                  <c:v>1526262.25</c:v>
                </c:pt>
                <c:pt idx="11">
                  <c:v>1554169.4032258065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9C2-4B9E-BFE0-72C593756AFA}"/>
            </c:ext>
          </c:extLst>
        </c:ser>
        <c:ser>
          <c:idx val="1"/>
          <c:order val="1"/>
          <c:tx>
            <c:strRef>
              <c:f>Monthly!$BG$12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Monthly!$BH$10:$BS$10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Monthly!$BH$12:$BS$12</c:f>
              <c:numCache>
                <c:formatCode>#,##0</c:formatCode>
                <c:ptCount val="12"/>
                <c:pt idx="0">
                  <c:v>1591184.2258064516</c:v>
                </c:pt>
                <c:pt idx="1">
                  <c:v>1306231.2413793104</c:v>
                </c:pt>
                <c:pt idx="2">
                  <c:v>1120083.8709677421</c:v>
                </c:pt>
                <c:pt idx="3">
                  <c:v>1410647.4</c:v>
                </c:pt>
                <c:pt idx="4">
                  <c:v>1350449.4677419355</c:v>
                </c:pt>
                <c:pt idx="5">
                  <c:v>1492666.8499999999</c:v>
                </c:pt>
                <c:pt idx="6">
                  <c:v>1769564.9516129033</c:v>
                </c:pt>
                <c:pt idx="7">
                  <c:v>1851224.4193548388</c:v>
                </c:pt>
                <c:pt idx="8">
                  <c:v>1905011.3</c:v>
                </c:pt>
                <c:pt idx="9">
                  <c:v>1939350.5322580647</c:v>
                </c:pt>
                <c:pt idx="10">
                  <c:v>1870965.8499999999</c:v>
                </c:pt>
                <c:pt idx="11">
                  <c:v>1842009.9677419355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9C2-4B9E-BFE0-72C593756AFA}"/>
            </c:ext>
          </c:extLst>
        </c:ser>
        <c:ser>
          <c:idx val="2"/>
          <c:order val="2"/>
          <c:tx>
            <c:strRef>
              <c:f>Monthly!$BG$13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Monthly!$BH$10:$BS$10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Monthly!$BH$13:$BS$13</c:f>
              <c:numCache>
                <c:formatCode>#,##0</c:formatCode>
                <c:ptCount val="12"/>
                <c:pt idx="0">
                  <c:v>1740599.9032258063</c:v>
                </c:pt>
                <c:pt idx="1">
                  <c:v>1887363.107142857</c:v>
                </c:pt>
                <c:pt idx="2">
                  <c:v>1973665.5483870967</c:v>
                </c:pt>
                <c:pt idx="3">
                  <c:v>1914991.85</c:v>
                </c:pt>
                <c:pt idx="4">
                  <c:v>2076454.5967741937</c:v>
                </c:pt>
                <c:pt idx="5">
                  <c:v>1823210.25</c:v>
                </c:pt>
                <c:pt idx="6">
                  <c:v>1826167.8870967743</c:v>
                </c:pt>
                <c:pt idx="7">
                  <c:v>1918193.5645161292</c:v>
                </c:pt>
                <c:pt idx="8">
                  <c:v>1835271.6</c:v>
                </c:pt>
                <c:pt idx="9">
                  <c:v>1805487</c:v>
                </c:pt>
                <c:pt idx="10">
                  <c:v>1746058.9</c:v>
                </c:pt>
                <c:pt idx="11">
                  <c:v>1655384.2741935484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9C2-4B9E-BFE0-72C593756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2390191"/>
        <c:axId val="692398927"/>
      </c:lineChart>
      <c:catAx>
        <c:axId val="692390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2398927"/>
        <c:crosses val="autoZero"/>
        <c:auto val="1"/>
        <c:lblAlgn val="ctr"/>
        <c:lblOffset val="100"/>
        <c:noMultiLvlLbl val="0"/>
      </c:catAx>
      <c:valAx>
        <c:axId val="692398927"/>
        <c:scaling>
          <c:orientation val="minMax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2390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Loaded Outbound</a:t>
            </a:r>
            <a:r>
              <a:rPr lang="en-US" baseline="0"/>
              <a:t> TEUs Processed at Major California Ports</a:t>
            </a:r>
          </a:p>
          <a:p>
            <a:pPr>
              <a:defRPr/>
            </a:pPr>
            <a:r>
              <a:rPr lang="en-US" sz="800" baseline="0"/>
              <a:t>(30 Day Months)</a:t>
            </a:r>
            <a:endParaRPr lang="en-US" sz="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'Ports Efficiency Charts'!$A$10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'Ports Efficiency Charts'!$AD$3:$AO$3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Charts'!$AD$10:$AO$10</c:f>
              <c:numCache>
                <c:formatCode>#,##0</c:formatCode>
                <c:ptCount val="12"/>
                <c:pt idx="0">
                  <c:v>334278.96774193546</c:v>
                </c:pt>
                <c:pt idx="1">
                  <c:v>388298.73214285716</c:v>
                </c:pt>
                <c:pt idx="2">
                  <c:v>375561.870967742</c:v>
                </c:pt>
                <c:pt idx="3">
                  <c:v>384497.30000000005</c:v>
                </c:pt>
                <c:pt idx="4">
                  <c:v>370778.41935483873</c:v>
                </c:pt>
                <c:pt idx="5">
                  <c:v>354625.4</c:v>
                </c:pt>
                <c:pt idx="6">
                  <c:v>345554.95161290327</c:v>
                </c:pt>
                <c:pt idx="7">
                  <c:v>344827.88709677424</c:v>
                </c:pt>
                <c:pt idx="8">
                  <c:v>341514.85</c:v>
                </c:pt>
                <c:pt idx="9">
                  <c:v>360496.88709677424</c:v>
                </c:pt>
                <c:pt idx="10">
                  <c:v>345586.25</c:v>
                </c:pt>
                <c:pt idx="11">
                  <c:v>322919.51612903224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246-44F2-AB7A-9E72B69D83A5}"/>
            </c:ext>
          </c:extLst>
        </c:ser>
        <c:ser>
          <c:idx val="1"/>
          <c:order val="1"/>
          <c:tx>
            <c:strRef>
              <c:f>'Ports Efficiency Charts'!$A$11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'Ports Efficiency Charts'!$AD$3:$AO$3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Charts'!$AD$11:$AO$11</c:f>
              <c:numCache>
                <c:formatCode>#,##0</c:formatCode>
                <c:ptCount val="12"/>
                <c:pt idx="0">
                  <c:v>326739.87096774194</c:v>
                </c:pt>
                <c:pt idx="1">
                  <c:v>338227.125</c:v>
                </c:pt>
                <c:pt idx="2">
                  <c:v>366350.12903225806</c:v>
                </c:pt>
                <c:pt idx="3">
                  <c:v>358628.2</c:v>
                </c:pt>
                <c:pt idx="4">
                  <c:v>354197.51612903224</c:v>
                </c:pt>
                <c:pt idx="5">
                  <c:v>348051.95</c:v>
                </c:pt>
                <c:pt idx="6">
                  <c:v>338137.20967741939</c:v>
                </c:pt>
                <c:pt idx="7">
                  <c:v>335166.38709677418</c:v>
                </c:pt>
                <c:pt idx="8">
                  <c:v>326041.09999999998</c:v>
                </c:pt>
                <c:pt idx="9">
                  <c:v>347766.87096774194</c:v>
                </c:pt>
                <c:pt idx="10">
                  <c:v>344029.45</c:v>
                </c:pt>
                <c:pt idx="11">
                  <c:v>319612.83870967739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246-44F2-AB7A-9E72B69D83A5}"/>
            </c:ext>
          </c:extLst>
        </c:ser>
        <c:ser>
          <c:idx val="2"/>
          <c:order val="2"/>
          <c:tx>
            <c:strRef>
              <c:f>'Ports Efficiency Charts'!$A$12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'Ports Efficiency Charts'!$AD$3:$AO$3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Charts'!$AD$12:$AO$12</c:f>
              <c:numCache>
                <c:formatCode>#,##0</c:formatCode>
                <c:ptCount val="12"/>
                <c:pt idx="0">
                  <c:v>323963.46774193551</c:v>
                </c:pt>
                <c:pt idx="1">
                  <c:v>349973.22413793107</c:v>
                </c:pt>
                <c:pt idx="2">
                  <c:v>339067.25806451612</c:v>
                </c:pt>
                <c:pt idx="3">
                  <c:v>314987.65000000002</c:v>
                </c:pt>
                <c:pt idx="4">
                  <c:v>298701.29032258067</c:v>
                </c:pt>
                <c:pt idx="5">
                  <c:v>297762.2</c:v>
                </c:pt>
                <c:pt idx="6">
                  <c:v>325626.38709677418</c:v>
                </c:pt>
                <c:pt idx="7">
                  <c:v>322983.87096774194</c:v>
                </c:pt>
                <c:pt idx="8">
                  <c:v>318627</c:v>
                </c:pt>
                <c:pt idx="9">
                  <c:v>334409.51612903224</c:v>
                </c:pt>
                <c:pt idx="10">
                  <c:v>327866.7</c:v>
                </c:pt>
                <c:pt idx="11">
                  <c:v>317389.11290322582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246-44F2-AB7A-9E72B69D83A5}"/>
            </c:ext>
          </c:extLst>
        </c:ser>
        <c:ser>
          <c:idx val="3"/>
          <c:order val="3"/>
          <c:tx>
            <c:strRef>
              <c:f>'Ports Efficiency Charts'!$A$13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'Ports Efficiency Charts'!$AD$3:$AO$3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'Ports Efficiency Charts'!$AD$13:$AO$13</c:f>
              <c:numCache>
                <c:formatCode>#,##0</c:formatCode>
                <c:ptCount val="12"/>
                <c:pt idx="0">
                  <c:v>317389.11290322582</c:v>
                </c:pt>
                <c:pt idx="1">
                  <c:v>310874.35714285716</c:v>
                </c:pt>
                <c:pt idx="2">
                  <c:v>345269.27419354842</c:v>
                </c:pt>
                <c:pt idx="3">
                  <c:v>318807</c:v>
                </c:pt>
                <c:pt idx="4">
                  <c:v>309636.04838709679</c:v>
                </c:pt>
                <c:pt idx="5">
                  <c:v>284205.25</c:v>
                </c:pt>
                <c:pt idx="6">
                  <c:v>260848.54838709679</c:v>
                </c:pt>
                <c:pt idx="7">
                  <c:v>283093.54838709679</c:v>
                </c:pt>
                <c:pt idx="8">
                  <c:v>248703.5</c:v>
                </c:pt>
                <c:pt idx="9">
                  <c:v>274648.30645161291</c:v>
                </c:pt>
                <c:pt idx="10">
                  <c:v>264717.34999999998</c:v>
                </c:pt>
                <c:pt idx="11">
                  <c:v>232755.24193548388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3246-44F2-AB7A-9E72B69D8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6308975"/>
        <c:axId val="1026309807"/>
      </c:lineChart>
      <c:catAx>
        <c:axId val="102630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309807"/>
        <c:crosses val="autoZero"/>
        <c:auto val="1"/>
        <c:lblAlgn val="ctr"/>
        <c:lblOffset val="100"/>
        <c:noMultiLvlLbl val="0"/>
      </c:catAx>
      <c:valAx>
        <c:axId val="1026309807"/>
        <c:scaling>
          <c:orientation val="minMax"/>
          <c:min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6308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Costs of Shipping Disruption</a:t>
            </a:r>
            <a:r>
              <a:rPr lang="en-US" baseline="0"/>
              <a:t> on U.S. Dairy Industry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Sheet1!$B$45</c:f>
              <c:strCache>
                <c:ptCount val="1"/>
                <c:pt idx="0">
                  <c:v>Higher Direct Costs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 </c:v>
              </c:pt>
            </c:strLit>
          </c:cat>
          <c:val>
            <c:numRef>
              <c:f>Sheet1!$C$45</c:f>
              <c:numCache>
                <c:formatCode>"$"#,##0</c:formatCode>
                <c:ptCount val="1"/>
                <c:pt idx="0">
                  <c:v>611381252.30195379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4-4E1F-AD34-C8C78697C14F}"/>
            </c:ext>
          </c:extLst>
        </c:ser>
        <c:ser>
          <c:idx val="1"/>
          <c:order val="1"/>
          <c:tx>
            <c:strRef>
              <c:f>Sheet1!$B$46</c:f>
              <c:strCache>
                <c:ptCount val="1"/>
                <c:pt idx="0">
                  <c:v>Lost Export Sales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 </c:v>
              </c:pt>
            </c:strLit>
          </c:cat>
          <c:val>
            <c:numRef>
              <c:f>Sheet1!$C$46</c:f>
              <c:numCache>
                <c:formatCode>"$"#,##0</c:formatCode>
                <c:ptCount val="1"/>
                <c:pt idx="0">
                  <c:v>481426335.56766284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F4-4E1F-AD34-C8C78697C14F}"/>
            </c:ext>
          </c:extLst>
        </c:ser>
        <c:ser>
          <c:idx val="2"/>
          <c:order val="2"/>
          <c:tx>
            <c:strRef>
              <c:f>Sheet1!$B$47</c:f>
              <c:strCache>
                <c:ptCount val="1"/>
                <c:pt idx="0">
                  <c:v>Reduced Value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 </c:v>
              </c:pt>
            </c:strLit>
          </c:cat>
          <c:val>
            <c:numRef>
              <c:f>Sheet1!$C$47</c:f>
              <c:numCache>
                <c:formatCode>"$"#,##0</c:formatCode>
                <c:ptCount val="1"/>
                <c:pt idx="0">
                  <c:v>492715601.22795069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F4-4E1F-AD34-C8C78697C1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87449968"/>
        <c:axId val="1132189536"/>
      </c:barChart>
      <c:catAx>
        <c:axId val="78744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2189536"/>
        <c:crosses val="autoZero"/>
        <c:auto val="1"/>
        <c:lblAlgn val="ctr"/>
        <c:lblOffset val="100"/>
        <c:noMultiLvlLbl val="0"/>
      </c:catAx>
      <c:valAx>
        <c:axId val="113218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744996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720" b="0" i="0" u="none" strike="noStrike" kern="1200" spc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r>
              <a:rPr lang="en-US" sz="1400">
                <a:solidFill>
                  <a:schemeClr val="accent2"/>
                </a:solidFill>
              </a:rPr>
              <a:t>Global Dairy Trade by Import</a:t>
            </a:r>
            <a:r>
              <a:rPr lang="en-US" sz="1400" baseline="0">
                <a:solidFill>
                  <a:schemeClr val="accent2"/>
                </a:solidFill>
              </a:rPr>
              <a:t> Market</a:t>
            </a:r>
          </a:p>
          <a:p>
            <a:pPr>
              <a:defRPr>
                <a:solidFill>
                  <a:schemeClr val="accent2"/>
                </a:solidFill>
              </a:defRPr>
            </a:pPr>
            <a:r>
              <a:rPr lang="en-US" sz="800" baseline="0">
                <a:solidFill>
                  <a:schemeClr val="accent2"/>
                </a:solidFill>
              </a:rPr>
              <a:t>(Milk Solids Equivalent, 2021)</a:t>
            </a:r>
            <a:endParaRPr lang="en-US" sz="800">
              <a:solidFill>
                <a:schemeClr val="accent2"/>
              </a:solidFill>
            </a:endParaRPr>
          </a:p>
        </c:rich>
      </c:tx>
      <c:overlay val="0"/>
      <c:spPr>
        <a:solidFill>
          <a:schemeClr val="bg1">
            <a:alpha val="70000"/>
          </a:schemeClr>
        </a:solidFill>
        <a:ln>
          <a:solidFill>
            <a:schemeClr val="accent2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720" b="0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90-4B23-BE40-AE951DD327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90-4B23-BE40-AE951DD327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90-4B23-BE40-AE951DD327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90-4B23-BE40-AE951DD3273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90-4B23-BE40-AE951DD3273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90-4B23-BE40-AE951DD3273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490-4B23-BE40-AE951DD3273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490-4B23-BE40-AE951DD3273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490-4B23-BE40-AE951DD3273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490-4B23-BE40-AE951DD3273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490-4B23-BE40-AE951DD3273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9AA4A69-305E-41DA-94CE-BBC0403A1180}" type="CATEGORYNAME">
                      <a:rPr lang="en-US" sz="900" b="1" smtClean="0"/>
                      <a:pPr>
                        <a:defRPr sz="900">
                          <a:solidFill>
                            <a:schemeClr val="accent2"/>
                          </a:solidFill>
                        </a:defRPr>
                      </a:pPr>
                      <a:t>[CATEGORY NAME]</a:t>
                    </a:fld>
                    <a:r>
                      <a:rPr lang="en-US" sz="900" b="0" baseline="0" dirty="0"/>
                      <a:t>, </a:t>
                    </a:r>
                    <a:fld id="{B56B98C9-1BFE-4DED-BE4C-445CF93E9F9B}" type="PERCENTAGE">
                      <a:rPr lang="en-US" sz="900" baseline="0" smtClean="0"/>
                      <a:pPr>
                        <a:defRPr sz="9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900" b="0" baseline="0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99673154063287"/>
                      <c:h val="4.70446735395188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90-4B23-BE40-AE951DD32732}"/>
                </c:ext>
              </c:extLst>
            </c:dLbl>
            <c:dLbl>
              <c:idx val="1"/>
              <c:layout>
                <c:manualLayout>
                  <c:x val="9.4340860694300012E-3"/>
                  <c:y val="1.0309278350515464E-2"/>
                </c:manualLayout>
              </c:layout>
              <c:tx>
                <c:rich>
                  <a:bodyPr rot="0" spcFirstLastPara="1" vertOverflow="ellipsis" vert="horz" wrap="square" lIns="0" rIns="0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 b="1" dirty="0"/>
                      <a:t>Southeast Asia</a:t>
                    </a:r>
                    <a:r>
                      <a:rPr lang="en-US" sz="800" b="1" baseline="0" dirty="0"/>
                      <a:t>
</a:t>
                    </a:r>
                    <a:fld id="{9E0CA084-0E21-49BD-BCAE-C6329AA40046}" type="PERCENTAGE">
                      <a:rPr lang="en-US" sz="800" b="0" baseline="0"/>
                      <a:pPr>
                        <a:defRPr sz="9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800" b="1" baseline="0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0" rIns="0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2955974842767"/>
                      <c:h val="7.57217847769028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90-4B23-BE40-AE951DD32732}"/>
                </c:ext>
              </c:extLst>
            </c:dLbl>
            <c:dLbl>
              <c:idx val="2"/>
              <c:layout>
                <c:manualLayout>
                  <c:x val="1.5723518050809685E-2"/>
                  <c:y val="3.092783505154639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005393-0AF5-4E51-91DC-F1D08737238D}" type="CATEGORYNAME">
                      <a:rPr lang="en-US" sz="800" b="1" smtClean="0"/>
                      <a:pPr>
                        <a:defRPr sz="900">
                          <a:solidFill>
                            <a:schemeClr val="accent2"/>
                          </a:solidFill>
                        </a:defRPr>
                      </a:pPr>
                      <a:t>[CATEGORY NAME]</a:t>
                    </a:fld>
                    <a:r>
                      <a:rPr lang="en-US" sz="800" b="0" baseline="0" dirty="0"/>
                      <a:t>, </a:t>
                    </a:r>
                    <a:fld id="{4032FEB4-6B08-43B3-B517-99599447CD2D}" type="PERCENTAGE">
                      <a:rPr lang="en-US" sz="800" baseline="0" smtClean="0"/>
                      <a:pPr>
                        <a:defRPr sz="9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800" b="0" baseline="0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26088248402913"/>
                      <c:h val="3.743999783532213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490-4B23-BE40-AE951DD32732}"/>
                </c:ext>
              </c:extLst>
            </c:dLbl>
            <c:dLbl>
              <c:idx val="3"/>
              <c:layout>
                <c:manualLayout>
                  <c:x val="-3.7735849056603772E-2"/>
                  <c:y val="1.718213058419244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675B962-9368-4CAC-8859-D737CAE766C7}" type="CATEGORYNAME">
                      <a:rPr lang="en-US" sz="700" b="1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[CATEGORY NAME]</a:t>
                    </a:fld>
                    <a:r>
                      <a:rPr lang="en-US" sz="700" baseline="0" dirty="0"/>
                      <a:t>
</a:t>
                    </a:r>
                    <a:fld id="{52174CD5-63C3-457F-B2B9-A15C5C9E7819}" type="PERCENTAGE">
                      <a:rPr lang="en-US" sz="700" baseline="0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700" baseline="0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490-4B23-BE40-AE951DD32732}"/>
                </c:ext>
              </c:extLst>
            </c:dLbl>
            <c:dLbl>
              <c:idx val="4"/>
              <c:layout>
                <c:manualLayout>
                  <c:x val="-3.4591194968553458E-2"/>
                  <c:y val="1.030927835051533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BEF2419-9221-4401-9D25-FBC45C254ECE}" type="CATEGORYNAME">
                      <a:rPr lang="en-US" sz="700" b="1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[CATEGORY NAME]</a:t>
                    </a:fld>
                    <a:r>
                      <a:rPr lang="en-US" sz="700" baseline="0" dirty="0"/>
                      <a:t>
</a:t>
                    </a:r>
                    <a:fld id="{AA1E8B84-5F90-4787-A3D5-272FEE6DE911}" type="PERCENTAGE">
                      <a:rPr lang="en-US" sz="700" baseline="0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700" baseline="0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490-4B23-BE40-AE951DD32732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88E2DBD-6460-451D-AA03-F5A6F940173E}" type="CATEGORYNAME">
                      <a:rPr lang="en-US" sz="700" b="1" smtClean="0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[CATEGORY NAME]</a:t>
                    </a:fld>
                    <a:r>
                      <a:rPr lang="en-US" sz="700" b="1" dirty="0"/>
                      <a:t>, </a:t>
                    </a:r>
                    <a:fld id="{0352D2AD-A8A6-41B9-8382-CBF6E6F3DD29}" type="PERCENTAGE">
                      <a:rPr lang="en-US" sz="700" baseline="0" smtClean="0"/>
                      <a:pPr>
                        <a:defRPr sz="700">
                          <a:solidFill>
                            <a:schemeClr val="accent2"/>
                          </a:solidFill>
                        </a:defRPr>
                      </a:pPr>
                      <a:t>[PERCENTAGE]</a:t>
                    </a:fld>
                    <a:endParaRPr lang="en-US" sz="700" b="1" dirty="0"/>
                  </a:p>
                </c:rich>
              </c:tx>
              <c:spPr>
                <a:solidFill>
                  <a:schemeClr val="bg1">
                    <a:alpha val="65000"/>
                  </a:schemeClr>
                </a:solidFill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72000198088446"/>
                      <c:h val="3.797250859106528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490-4B23-BE40-AE951DD32732}"/>
                </c:ext>
              </c:extLst>
            </c:dLbl>
            <c:dLbl>
              <c:idx val="6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Sub-Saharan Africa</a:t>
                    </a:r>
                    <a:r>
                      <a:rPr lang="en-US" b="1" baseline="0" dirty="0"/>
                      <a:t>
</a:t>
                    </a:r>
                    <a:fld id="{19126714-2EEA-49D6-859E-F00CDE6BF90F}" type="PERCENTAGE">
                      <a:rPr lang="en-US" b="0" baseline="0"/>
                      <a:pPr/>
                      <a:t>[PERCENTAGE]</a:t>
                    </a:fld>
                    <a:endParaRPr lang="en-US" b="1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490-4B23-BE40-AE951DD3273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C3736490-DCB8-4D68-8F92-B9FFD3B35246}" type="CATEGORYNAME">
                      <a:rPr lang="en-US" b="1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72E92294-5CE1-464C-9C6C-7F9C275FFF51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490-4B23-BE40-AE951DD3273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46E319B-105A-47A0-8A10-645DE8C4696F}" type="CATEGORYNAME">
                      <a:rPr lang="en-US" b="1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9B1C11FF-ADF3-415C-8EBA-4F6EE24CEEF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E490-4B23-BE40-AE951DD3273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b="1"/>
                      <a:t>South Asia</a:t>
                    </a:r>
                    <a:r>
                      <a:rPr lang="en-US" b="1" baseline="0" dirty="0"/>
                      <a:t>
</a:t>
                    </a:r>
                    <a:fld id="{DAB5DB73-4846-49A9-8C23-B27B8A1F4E6A}" type="PERCENTAGE">
                      <a:rPr lang="en-US" b="1" baseline="0"/>
                      <a:pPr/>
                      <a:t>[PERCENTAGE]</a:t>
                    </a:fld>
                    <a:endParaRPr lang="en-US" b="1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E490-4B23-BE40-AE951DD32732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91B03F0-1C11-474D-9C91-CFECD9382372}" type="CATEGORYNAME">
                      <a:rPr lang="en-US" b="1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54CF3EE7-123B-4F05-96AE-9F2BD019FD7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E490-4B23-BE40-AE951DD32732}"/>
                </c:ext>
              </c:extLst>
            </c:dLbl>
            <c:spPr>
              <a:solidFill>
                <a:schemeClr val="bg1">
                  <a:alpha val="65000"/>
                </a:schemeClr>
              </a:solidFill>
              <a:ln>
                <a:solidFill>
                  <a:schemeClr val="accent2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accent2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Sheet1!$B$4:$B$14</c:f>
              <c:strCache>
                <c:ptCount val="11"/>
                <c:pt idx="0">
                  <c:v>China</c:v>
                </c:pt>
                <c:pt idx="1">
                  <c:v>SEA</c:v>
                </c:pt>
                <c:pt idx="2">
                  <c:v>MENA</c:v>
                </c:pt>
                <c:pt idx="3">
                  <c:v>Eurasia</c:v>
                </c:pt>
                <c:pt idx="4">
                  <c:v>Japan+Korea</c:v>
                </c:pt>
                <c:pt idx="5">
                  <c:v>Mexico</c:v>
                </c:pt>
                <c:pt idx="6">
                  <c:v>SSA</c:v>
                </c:pt>
                <c:pt idx="7">
                  <c:v>S. America</c:v>
                </c:pt>
                <c:pt idx="8">
                  <c:v>Aus+NZ</c:v>
                </c:pt>
                <c:pt idx="9">
                  <c:v>S. Asia</c:v>
                </c:pt>
                <c:pt idx="10">
                  <c:v>Rest of World</c:v>
                </c:pt>
              </c:strCache>
            </c:strRef>
          </c:cat>
          <c:val>
            <c:numRef>
              <c:f>Sheet1!$G$4:$G$14</c:f>
              <c:numCache>
                <c:formatCode>General</c:formatCode>
                <c:ptCount val="11"/>
                <c:pt idx="0">
                  <c:v>2638420606.9654531</c:v>
                </c:pt>
                <c:pt idx="1">
                  <c:v>1864519587.5893085</c:v>
                </c:pt>
                <c:pt idx="2">
                  <c:v>1352479170.7684808</c:v>
                </c:pt>
                <c:pt idx="3">
                  <c:v>658030430.41653144</c:v>
                </c:pt>
                <c:pt idx="4">
                  <c:v>607175817.75799024</c:v>
                </c:pt>
                <c:pt idx="5">
                  <c:v>563458412.53861189</c:v>
                </c:pt>
                <c:pt idx="6">
                  <c:v>399460451.32241076</c:v>
                </c:pt>
                <c:pt idx="7">
                  <c:v>350304452.05714846</c:v>
                </c:pt>
                <c:pt idx="8">
                  <c:v>309359501.37654489</c:v>
                </c:pt>
                <c:pt idx="9">
                  <c:v>306339581.06759566</c:v>
                </c:pt>
                <c:pt idx="10">
                  <c:v>1151807457.5103428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490-4B23-BE40-AE951DD32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D2CD1-CCED-4F5D-A868-9D8AADB9F99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7FE4B0-EFBD-48BA-A5E1-233100F51B40}">
      <dgm:prSet phldrT="[Text]" custT="1"/>
      <dgm:spPr/>
      <dgm:t>
        <a:bodyPr anchor="ctr"/>
        <a:lstStyle/>
        <a:p>
          <a:pPr algn="ctr"/>
          <a:r>
            <a:rPr lang="en-US" sz="3000" b="1" dirty="0"/>
            <a:t>Higher Costs</a:t>
          </a:r>
        </a:p>
      </dgm:t>
    </dgm:pt>
    <dgm:pt modelId="{67091D33-6D14-42B3-B06E-9CC1CA5C002E}" type="parTrans" cxnId="{214C84D8-F744-4672-91CB-4398D1933EB7}">
      <dgm:prSet/>
      <dgm:spPr/>
      <dgm:t>
        <a:bodyPr/>
        <a:lstStyle/>
        <a:p>
          <a:endParaRPr lang="en-US"/>
        </a:p>
      </dgm:t>
    </dgm:pt>
    <dgm:pt modelId="{5F8378DC-643A-44DE-B594-C65F2B46A23C}" type="sibTrans" cxnId="{214C84D8-F744-4672-91CB-4398D1933EB7}">
      <dgm:prSet/>
      <dgm:spPr/>
      <dgm:t>
        <a:bodyPr/>
        <a:lstStyle/>
        <a:p>
          <a:endParaRPr lang="en-US"/>
        </a:p>
      </dgm:t>
    </dgm:pt>
    <dgm:pt modelId="{6752B485-F1A2-49BE-9A4F-9C019D564EF2}">
      <dgm:prSet phldrT="[Text]" custT="1"/>
      <dgm:spPr/>
      <dgm:t>
        <a:bodyPr anchor="ctr"/>
        <a:lstStyle/>
        <a:p>
          <a:pPr algn="ctr"/>
          <a:r>
            <a:rPr lang="en-US" sz="3000" b="1" dirty="0"/>
            <a:t>Lost Opportunity</a:t>
          </a:r>
          <a:endParaRPr lang="en-US" sz="3000" b="0" dirty="0"/>
        </a:p>
      </dgm:t>
    </dgm:pt>
    <dgm:pt modelId="{EC04B2EA-E237-43A2-A619-453AD00526CA}" type="parTrans" cxnId="{1DB8D044-C52C-4029-8DE9-A1FBA6C4A8FB}">
      <dgm:prSet/>
      <dgm:spPr/>
      <dgm:t>
        <a:bodyPr/>
        <a:lstStyle/>
        <a:p>
          <a:endParaRPr lang="en-US"/>
        </a:p>
      </dgm:t>
    </dgm:pt>
    <dgm:pt modelId="{01464D77-A9D9-46B9-B219-BE9A341B380A}" type="sibTrans" cxnId="{1DB8D044-C52C-4029-8DE9-A1FBA6C4A8FB}">
      <dgm:prSet/>
      <dgm:spPr/>
      <dgm:t>
        <a:bodyPr/>
        <a:lstStyle/>
        <a:p>
          <a:endParaRPr lang="en-US"/>
        </a:p>
      </dgm:t>
    </dgm:pt>
    <dgm:pt modelId="{68F497C0-7045-4E90-B5DF-264D240D1DE6}">
      <dgm:prSet custT="1"/>
      <dgm:spPr/>
      <dgm:t>
        <a:bodyPr/>
        <a:lstStyle/>
        <a:p>
          <a:pPr algn="ctr"/>
          <a:r>
            <a:rPr lang="en-US" sz="3000" b="1" dirty="0"/>
            <a:t>Reduced Value</a:t>
          </a:r>
        </a:p>
      </dgm:t>
    </dgm:pt>
    <dgm:pt modelId="{F98F1615-5B4D-4BB8-AE3D-29E061A3DBD0}" type="parTrans" cxnId="{BAFD623E-1895-4E7D-ABF4-DCBF6CD7BC7D}">
      <dgm:prSet/>
      <dgm:spPr/>
      <dgm:t>
        <a:bodyPr/>
        <a:lstStyle/>
        <a:p>
          <a:endParaRPr lang="en-US"/>
        </a:p>
      </dgm:t>
    </dgm:pt>
    <dgm:pt modelId="{BF46BC28-7F91-4BCC-BC72-DD3FC788A131}" type="sibTrans" cxnId="{BAFD623E-1895-4E7D-ABF4-DCBF6CD7BC7D}">
      <dgm:prSet/>
      <dgm:spPr/>
      <dgm:t>
        <a:bodyPr/>
        <a:lstStyle/>
        <a:p>
          <a:endParaRPr lang="en-US"/>
        </a:p>
      </dgm:t>
    </dgm:pt>
    <dgm:pt modelId="{985CB2EA-916A-4528-BFA2-A6361EC1E465}" type="pres">
      <dgm:prSet presAssocID="{541D2CD1-CCED-4F5D-A868-9D8AADB9F994}" presName="diagram" presStyleCnt="0">
        <dgm:presLayoutVars>
          <dgm:dir/>
          <dgm:resizeHandles val="exact"/>
        </dgm:presLayoutVars>
      </dgm:prSet>
      <dgm:spPr/>
    </dgm:pt>
    <dgm:pt modelId="{0DE8AC84-106E-4107-8E21-BD5CD8FAB257}" type="pres">
      <dgm:prSet presAssocID="{6B7FE4B0-EFBD-48BA-A5E1-233100F51B40}" presName="node" presStyleLbl="node1" presStyleIdx="0" presStyleCnt="3">
        <dgm:presLayoutVars>
          <dgm:bulletEnabled val="1"/>
        </dgm:presLayoutVars>
      </dgm:prSet>
      <dgm:spPr/>
    </dgm:pt>
    <dgm:pt modelId="{9483159B-1244-479E-A388-BF6D0FA5ADB8}" type="pres">
      <dgm:prSet presAssocID="{5F8378DC-643A-44DE-B594-C65F2B46A23C}" presName="sibTrans" presStyleCnt="0"/>
      <dgm:spPr/>
    </dgm:pt>
    <dgm:pt modelId="{7B5993B1-283E-484F-BEF8-FE22BAE7C7B2}" type="pres">
      <dgm:prSet presAssocID="{68F497C0-7045-4E90-B5DF-264D240D1DE6}" presName="node" presStyleLbl="node1" presStyleIdx="1" presStyleCnt="3">
        <dgm:presLayoutVars>
          <dgm:bulletEnabled val="1"/>
        </dgm:presLayoutVars>
      </dgm:prSet>
      <dgm:spPr/>
    </dgm:pt>
    <dgm:pt modelId="{4A37EAA7-880A-4FA1-B90C-53D645434125}" type="pres">
      <dgm:prSet presAssocID="{BF46BC28-7F91-4BCC-BC72-DD3FC788A131}" presName="sibTrans" presStyleCnt="0"/>
      <dgm:spPr/>
    </dgm:pt>
    <dgm:pt modelId="{7215DE86-0834-495A-A8BD-42D019E576E1}" type="pres">
      <dgm:prSet presAssocID="{6752B485-F1A2-49BE-9A4F-9C019D564EF2}" presName="node" presStyleLbl="node1" presStyleIdx="2" presStyleCnt="3" custScaleX="138713">
        <dgm:presLayoutVars>
          <dgm:bulletEnabled val="1"/>
        </dgm:presLayoutVars>
      </dgm:prSet>
      <dgm:spPr/>
    </dgm:pt>
  </dgm:ptLst>
  <dgm:cxnLst>
    <dgm:cxn modelId="{BAFD623E-1895-4E7D-ABF4-DCBF6CD7BC7D}" srcId="{541D2CD1-CCED-4F5D-A868-9D8AADB9F994}" destId="{68F497C0-7045-4E90-B5DF-264D240D1DE6}" srcOrd="1" destOrd="0" parTransId="{F98F1615-5B4D-4BB8-AE3D-29E061A3DBD0}" sibTransId="{BF46BC28-7F91-4BCC-BC72-DD3FC788A131}"/>
    <dgm:cxn modelId="{9DE11140-588D-4DD3-8E81-9D161CEA21D2}" type="presOf" srcId="{6752B485-F1A2-49BE-9A4F-9C019D564EF2}" destId="{7215DE86-0834-495A-A8BD-42D019E576E1}" srcOrd="0" destOrd="0" presId="urn:microsoft.com/office/officeart/2005/8/layout/default"/>
    <dgm:cxn modelId="{F33E975D-9557-4C1E-8D3D-2074D552EE05}" type="presOf" srcId="{541D2CD1-CCED-4F5D-A868-9D8AADB9F994}" destId="{985CB2EA-916A-4528-BFA2-A6361EC1E465}" srcOrd="0" destOrd="0" presId="urn:microsoft.com/office/officeart/2005/8/layout/default"/>
    <dgm:cxn modelId="{1DB8D044-C52C-4029-8DE9-A1FBA6C4A8FB}" srcId="{541D2CD1-CCED-4F5D-A868-9D8AADB9F994}" destId="{6752B485-F1A2-49BE-9A4F-9C019D564EF2}" srcOrd="2" destOrd="0" parTransId="{EC04B2EA-E237-43A2-A619-453AD00526CA}" sibTransId="{01464D77-A9D9-46B9-B219-BE9A341B380A}"/>
    <dgm:cxn modelId="{83EBA487-0F89-4A55-B9F2-EB353CF39907}" type="presOf" srcId="{6B7FE4B0-EFBD-48BA-A5E1-233100F51B40}" destId="{0DE8AC84-106E-4107-8E21-BD5CD8FAB257}" srcOrd="0" destOrd="0" presId="urn:microsoft.com/office/officeart/2005/8/layout/default"/>
    <dgm:cxn modelId="{214C84D8-F744-4672-91CB-4398D1933EB7}" srcId="{541D2CD1-CCED-4F5D-A868-9D8AADB9F994}" destId="{6B7FE4B0-EFBD-48BA-A5E1-233100F51B40}" srcOrd="0" destOrd="0" parTransId="{67091D33-6D14-42B3-B06E-9CC1CA5C002E}" sibTransId="{5F8378DC-643A-44DE-B594-C65F2B46A23C}"/>
    <dgm:cxn modelId="{A72732E9-7654-403B-AD9A-1CFEF8C0B5FD}" type="presOf" srcId="{68F497C0-7045-4E90-B5DF-264D240D1DE6}" destId="{7B5993B1-283E-484F-BEF8-FE22BAE7C7B2}" srcOrd="0" destOrd="0" presId="urn:microsoft.com/office/officeart/2005/8/layout/default"/>
    <dgm:cxn modelId="{70A3AB26-169D-4A5F-B835-EBD6F1D39E68}" type="presParOf" srcId="{985CB2EA-916A-4528-BFA2-A6361EC1E465}" destId="{0DE8AC84-106E-4107-8E21-BD5CD8FAB257}" srcOrd="0" destOrd="0" presId="urn:microsoft.com/office/officeart/2005/8/layout/default"/>
    <dgm:cxn modelId="{2ED69E9B-4B40-4AD6-AD40-2B8872D801F8}" type="presParOf" srcId="{985CB2EA-916A-4528-BFA2-A6361EC1E465}" destId="{9483159B-1244-479E-A388-BF6D0FA5ADB8}" srcOrd="1" destOrd="0" presId="urn:microsoft.com/office/officeart/2005/8/layout/default"/>
    <dgm:cxn modelId="{CC010756-4CDB-4355-9941-C56CE4B90BFF}" type="presParOf" srcId="{985CB2EA-916A-4528-BFA2-A6361EC1E465}" destId="{7B5993B1-283E-484F-BEF8-FE22BAE7C7B2}" srcOrd="2" destOrd="0" presId="urn:microsoft.com/office/officeart/2005/8/layout/default"/>
    <dgm:cxn modelId="{38E71BDC-5444-47F6-9105-D7E057441985}" type="presParOf" srcId="{985CB2EA-916A-4528-BFA2-A6361EC1E465}" destId="{4A37EAA7-880A-4FA1-B90C-53D645434125}" srcOrd="3" destOrd="0" presId="urn:microsoft.com/office/officeart/2005/8/layout/default"/>
    <dgm:cxn modelId="{CC5892AF-4409-496F-BFFB-448AA890598F}" type="presParOf" srcId="{985CB2EA-916A-4528-BFA2-A6361EC1E465}" destId="{7215DE86-0834-495A-A8BD-42D019E576E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1D2CD1-CCED-4F5D-A868-9D8AADB9F994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7FE4B0-EFBD-48BA-A5E1-233100F51B40}">
      <dgm:prSet phldrT="[Text]" custT="1"/>
      <dgm:spPr/>
      <dgm:t>
        <a:bodyPr anchor="ctr"/>
        <a:lstStyle/>
        <a:p>
          <a:r>
            <a:rPr lang="en-US" sz="3600" b="1" dirty="0"/>
            <a:t>Supply: </a:t>
          </a:r>
          <a:r>
            <a:rPr lang="en-US" sz="3000" dirty="0"/>
            <a:t>Milk Production (U.S. &amp; Abroad)</a:t>
          </a:r>
        </a:p>
      </dgm:t>
    </dgm:pt>
    <dgm:pt modelId="{67091D33-6D14-42B3-B06E-9CC1CA5C002E}" type="parTrans" cxnId="{214C84D8-F744-4672-91CB-4398D1933EB7}">
      <dgm:prSet/>
      <dgm:spPr/>
      <dgm:t>
        <a:bodyPr/>
        <a:lstStyle/>
        <a:p>
          <a:endParaRPr lang="en-US"/>
        </a:p>
      </dgm:t>
    </dgm:pt>
    <dgm:pt modelId="{5F8378DC-643A-44DE-B594-C65F2B46A23C}" type="sibTrans" cxnId="{214C84D8-F744-4672-91CB-4398D1933EB7}">
      <dgm:prSet/>
      <dgm:spPr/>
      <dgm:t>
        <a:bodyPr/>
        <a:lstStyle/>
        <a:p>
          <a:endParaRPr lang="en-US"/>
        </a:p>
      </dgm:t>
    </dgm:pt>
    <dgm:pt modelId="{6752B485-F1A2-49BE-9A4F-9C019D564EF2}">
      <dgm:prSet phldrT="[Text]" custT="1"/>
      <dgm:spPr/>
      <dgm:t>
        <a:bodyPr anchor="ctr"/>
        <a:lstStyle/>
        <a:p>
          <a:r>
            <a:rPr lang="en-US" sz="3600" b="1" dirty="0"/>
            <a:t>Demand: </a:t>
          </a:r>
          <a:r>
            <a:rPr lang="en-US" sz="3000" dirty="0"/>
            <a:t>China, Price Sensitivity</a:t>
          </a:r>
        </a:p>
      </dgm:t>
    </dgm:pt>
    <dgm:pt modelId="{EC04B2EA-E237-43A2-A619-453AD00526CA}" type="parTrans" cxnId="{1DB8D044-C52C-4029-8DE9-A1FBA6C4A8FB}">
      <dgm:prSet/>
      <dgm:spPr/>
      <dgm:t>
        <a:bodyPr/>
        <a:lstStyle/>
        <a:p>
          <a:endParaRPr lang="en-US"/>
        </a:p>
      </dgm:t>
    </dgm:pt>
    <dgm:pt modelId="{01464D77-A9D9-46B9-B219-BE9A341B380A}" type="sibTrans" cxnId="{1DB8D044-C52C-4029-8DE9-A1FBA6C4A8FB}">
      <dgm:prSet/>
      <dgm:spPr/>
      <dgm:t>
        <a:bodyPr/>
        <a:lstStyle/>
        <a:p>
          <a:endParaRPr lang="en-US"/>
        </a:p>
      </dgm:t>
    </dgm:pt>
    <dgm:pt modelId="{D069351E-2813-4C4E-9114-8AF50AE4177E}">
      <dgm:prSet phldrT="[Text]" custT="1"/>
      <dgm:spPr/>
      <dgm:t>
        <a:bodyPr anchor="ctr"/>
        <a:lstStyle/>
        <a:p>
          <a:r>
            <a:rPr lang="en-US" sz="3600" b="1" dirty="0"/>
            <a:t>Wildcards: </a:t>
          </a:r>
          <a:r>
            <a:rPr lang="en-US" sz="3000" dirty="0"/>
            <a:t>Supply Chain Congestion</a:t>
          </a:r>
        </a:p>
      </dgm:t>
    </dgm:pt>
    <dgm:pt modelId="{894A6641-23CE-4106-A9A7-0D969C74FC11}" type="parTrans" cxnId="{259795CB-48E5-40ED-82D6-C758253AE960}">
      <dgm:prSet/>
      <dgm:spPr/>
      <dgm:t>
        <a:bodyPr/>
        <a:lstStyle/>
        <a:p>
          <a:endParaRPr lang="en-US"/>
        </a:p>
      </dgm:t>
    </dgm:pt>
    <dgm:pt modelId="{48E3D2F2-04A0-4F0B-AFA3-3F355C7F208C}" type="sibTrans" cxnId="{259795CB-48E5-40ED-82D6-C758253AE960}">
      <dgm:prSet/>
      <dgm:spPr/>
      <dgm:t>
        <a:bodyPr/>
        <a:lstStyle/>
        <a:p>
          <a:endParaRPr lang="en-US"/>
        </a:p>
      </dgm:t>
    </dgm:pt>
    <dgm:pt modelId="{24416E00-1F88-490F-80D0-AE1E3DE76820}" type="pres">
      <dgm:prSet presAssocID="{541D2CD1-CCED-4F5D-A868-9D8AADB9F994}" presName="linear" presStyleCnt="0">
        <dgm:presLayoutVars>
          <dgm:animLvl val="lvl"/>
          <dgm:resizeHandles val="exact"/>
        </dgm:presLayoutVars>
      </dgm:prSet>
      <dgm:spPr/>
    </dgm:pt>
    <dgm:pt modelId="{5D090B52-5ECD-4596-B5B2-5737F0F84400}" type="pres">
      <dgm:prSet presAssocID="{6B7FE4B0-EFBD-48BA-A5E1-233100F51B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1FD3967-D315-4C6B-B81A-4EF28876353B}" type="pres">
      <dgm:prSet presAssocID="{5F8378DC-643A-44DE-B594-C65F2B46A23C}" presName="spacer" presStyleCnt="0"/>
      <dgm:spPr/>
    </dgm:pt>
    <dgm:pt modelId="{68FB7746-D2E0-4683-9E41-CB71A30DCCA7}" type="pres">
      <dgm:prSet presAssocID="{6752B485-F1A2-49BE-9A4F-9C019D564EF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ABE2BAD-35E4-4C55-9D9D-CDF75ECE2766}" type="pres">
      <dgm:prSet presAssocID="{01464D77-A9D9-46B9-B219-BE9A341B380A}" presName="spacer" presStyleCnt="0"/>
      <dgm:spPr/>
    </dgm:pt>
    <dgm:pt modelId="{673924B5-87AB-4A06-9202-DDA5AC2A0EEC}" type="pres">
      <dgm:prSet presAssocID="{D069351E-2813-4C4E-9114-8AF50AE4177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93A7600-73E5-432D-A8B3-A0426069D05C}" type="presOf" srcId="{541D2CD1-CCED-4F5D-A868-9D8AADB9F994}" destId="{24416E00-1F88-490F-80D0-AE1E3DE76820}" srcOrd="0" destOrd="0" presId="urn:microsoft.com/office/officeart/2005/8/layout/vList2"/>
    <dgm:cxn modelId="{0BD3DF5C-118B-43AE-A95E-1A4D6B6A5032}" type="presOf" srcId="{6B7FE4B0-EFBD-48BA-A5E1-233100F51B40}" destId="{5D090B52-5ECD-4596-B5B2-5737F0F84400}" srcOrd="0" destOrd="0" presId="urn:microsoft.com/office/officeart/2005/8/layout/vList2"/>
    <dgm:cxn modelId="{1DB8D044-C52C-4029-8DE9-A1FBA6C4A8FB}" srcId="{541D2CD1-CCED-4F5D-A868-9D8AADB9F994}" destId="{6752B485-F1A2-49BE-9A4F-9C019D564EF2}" srcOrd="1" destOrd="0" parTransId="{EC04B2EA-E237-43A2-A619-453AD00526CA}" sibTransId="{01464D77-A9D9-46B9-B219-BE9A341B380A}"/>
    <dgm:cxn modelId="{12B4CD84-2057-4057-9B23-196FC85CA983}" type="presOf" srcId="{6752B485-F1A2-49BE-9A4F-9C019D564EF2}" destId="{68FB7746-D2E0-4683-9E41-CB71A30DCCA7}" srcOrd="0" destOrd="0" presId="urn:microsoft.com/office/officeart/2005/8/layout/vList2"/>
    <dgm:cxn modelId="{3A1D239F-952F-43F8-AA2B-8AF5ABD06BDE}" type="presOf" srcId="{D069351E-2813-4C4E-9114-8AF50AE4177E}" destId="{673924B5-87AB-4A06-9202-DDA5AC2A0EEC}" srcOrd="0" destOrd="0" presId="urn:microsoft.com/office/officeart/2005/8/layout/vList2"/>
    <dgm:cxn modelId="{259795CB-48E5-40ED-82D6-C758253AE960}" srcId="{541D2CD1-CCED-4F5D-A868-9D8AADB9F994}" destId="{D069351E-2813-4C4E-9114-8AF50AE4177E}" srcOrd="2" destOrd="0" parTransId="{894A6641-23CE-4106-A9A7-0D969C74FC11}" sibTransId="{48E3D2F2-04A0-4F0B-AFA3-3F355C7F208C}"/>
    <dgm:cxn modelId="{214C84D8-F744-4672-91CB-4398D1933EB7}" srcId="{541D2CD1-CCED-4F5D-A868-9D8AADB9F994}" destId="{6B7FE4B0-EFBD-48BA-A5E1-233100F51B40}" srcOrd="0" destOrd="0" parTransId="{67091D33-6D14-42B3-B06E-9CC1CA5C002E}" sibTransId="{5F8378DC-643A-44DE-B594-C65F2B46A23C}"/>
    <dgm:cxn modelId="{9B9BADB7-4CB6-4931-8A5A-F6E9C84D5B76}" type="presParOf" srcId="{24416E00-1F88-490F-80D0-AE1E3DE76820}" destId="{5D090B52-5ECD-4596-B5B2-5737F0F84400}" srcOrd="0" destOrd="0" presId="urn:microsoft.com/office/officeart/2005/8/layout/vList2"/>
    <dgm:cxn modelId="{E794A0CB-8F5C-49BC-AAD7-DA006A234E39}" type="presParOf" srcId="{24416E00-1F88-490F-80D0-AE1E3DE76820}" destId="{21FD3967-D315-4C6B-B81A-4EF28876353B}" srcOrd="1" destOrd="0" presId="urn:microsoft.com/office/officeart/2005/8/layout/vList2"/>
    <dgm:cxn modelId="{19E3A58F-A3E8-45B3-AC76-E8ABAEFA23AA}" type="presParOf" srcId="{24416E00-1F88-490F-80D0-AE1E3DE76820}" destId="{68FB7746-D2E0-4683-9E41-CB71A30DCCA7}" srcOrd="2" destOrd="0" presId="urn:microsoft.com/office/officeart/2005/8/layout/vList2"/>
    <dgm:cxn modelId="{54DE4B79-5D42-4496-9693-1F1F6DCCAEF2}" type="presParOf" srcId="{24416E00-1F88-490F-80D0-AE1E3DE76820}" destId="{9ABE2BAD-35E4-4C55-9D9D-CDF75ECE2766}" srcOrd="3" destOrd="0" presId="urn:microsoft.com/office/officeart/2005/8/layout/vList2"/>
    <dgm:cxn modelId="{F49FEFF0-9E2A-4F39-B133-82071FBC52B1}" type="presParOf" srcId="{24416E00-1F88-490F-80D0-AE1E3DE76820}" destId="{673924B5-87AB-4A06-9202-DDA5AC2A0E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8AC84-106E-4107-8E21-BD5CD8FAB257}">
      <dsp:nvSpPr>
        <dsp:cNvPr id="0" name=""/>
        <dsp:cNvSpPr/>
      </dsp:nvSpPr>
      <dsp:spPr>
        <a:xfrm>
          <a:off x="492" y="598112"/>
          <a:ext cx="1922673" cy="11536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Higher Costs</a:t>
          </a:r>
        </a:p>
      </dsp:txBody>
      <dsp:txXfrm>
        <a:off x="492" y="598112"/>
        <a:ext cx="1922673" cy="1153604"/>
      </dsp:txXfrm>
    </dsp:sp>
    <dsp:sp modelId="{7B5993B1-283E-484F-BEF8-FE22BAE7C7B2}">
      <dsp:nvSpPr>
        <dsp:cNvPr id="0" name=""/>
        <dsp:cNvSpPr/>
      </dsp:nvSpPr>
      <dsp:spPr>
        <a:xfrm>
          <a:off x="2115433" y="598112"/>
          <a:ext cx="1922673" cy="11536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Reduced Value</a:t>
          </a:r>
        </a:p>
      </dsp:txBody>
      <dsp:txXfrm>
        <a:off x="2115433" y="598112"/>
        <a:ext cx="1922673" cy="1153604"/>
      </dsp:txXfrm>
    </dsp:sp>
    <dsp:sp modelId="{7215DE86-0834-495A-A8BD-42D019E576E1}">
      <dsp:nvSpPr>
        <dsp:cNvPr id="0" name=""/>
        <dsp:cNvSpPr/>
      </dsp:nvSpPr>
      <dsp:spPr>
        <a:xfrm>
          <a:off x="685801" y="1943983"/>
          <a:ext cx="2666997" cy="115360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Lost Opportunity</a:t>
          </a:r>
          <a:endParaRPr lang="en-US" sz="3000" b="0" kern="1200" dirty="0"/>
        </a:p>
      </dsp:txBody>
      <dsp:txXfrm>
        <a:off x="685801" y="1943983"/>
        <a:ext cx="2666997" cy="1153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90B52-5ECD-4596-B5B2-5737F0F84400}">
      <dsp:nvSpPr>
        <dsp:cNvPr id="0" name=""/>
        <dsp:cNvSpPr/>
      </dsp:nvSpPr>
      <dsp:spPr>
        <a:xfrm>
          <a:off x="0" y="20412"/>
          <a:ext cx="8229600" cy="1123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Supply: </a:t>
          </a:r>
          <a:r>
            <a:rPr lang="en-US" sz="3000" kern="1200" dirty="0"/>
            <a:t>Milk Production (U.S. &amp; Abroad)</a:t>
          </a:r>
        </a:p>
      </dsp:txBody>
      <dsp:txXfrm>
        <a:off x="54830" y="75242"/>
        <a:ext cx="8119940" cy="1013540"/>
      </dsp:txXfrm>
    </dsp:sp>
    <dsp:sp modelId="{68FB7746-D2E0-4683-9E41-CB71A30DCCA7}">
      <dsp:nvSpPr>
        <dsp:cNvPr id="0" name=""/>
        <dsp:cNvSpPr/>
      </dsp:nvSpPr>
      <dsp:spPr>
        <a:xfrm>
          <a:off x="0" y="1316412"/>
          <a:ext cx="8229600" cy="1123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Demand: </a:t>
          </a:r>
          <a:r>
            <a:rPr lang="en-US" sz="3000" kern="1200" dirty="0"/>
            <a:t>China, Price Sensitivity</a:t>
          </a:r>
        </a:p>
      </dsp:txBody>
      <dsp:txXfrm>
        <a:off x="54830" y="1371242"/>
        <a:ext cx="8119940" cy="1013540"/>
      </dsp:txXfrm>
    </dsp:sp>
    <dsp:sp modelId="{673924B5-87AB-4A06-9202-DDA5AC2A0EEC}">
      <dsp:nvSpPr>
        <dsp:cNvPr id="0" name=""/>
        <dsp:cNvSpPr/>
      </dsp:nvSpPr>
      <dsp:spPr>
        <a:xfrm>
          <a:off x="0" y="2612412"/>
          <a:ext cx="8229600" cy="1123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Wildcards: </a:t>
          </a:r>
          <a:r>
            <a:rPr lang="en-US" sz="3000" kern="1200" dirty="0"/>
            <a:t>Supply Chain Congestion</a:t>
          </a:r>
        </a:p>
      </dsp:txBody>
      <dsp:txXfrm>
        <a:off x="54830" y="2667242"/>
        <a:ext cx="8119940" cy="101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0.88247</cdr:x>
      <cdr:y>0.19521</cdr:y>
    </cdr:from>
    <cdr:to>
      <cdr:x>0.98995</cdr:x>
      <cdr:y>0.26953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7E3A0323-6837-46BC-AC96-44D69D39F2E2}"/>
            </a:ext>
          </a:extLst>
        </cdr:cNvPr>
        <cdr:cNvSpPr/>
      </cdr:nvSpPr>
      <cdr:spPr>
        <a:xfrm xmlns:a="http://schemas.openxmlformats.org/drawingml/2006/main" rot="19479699">
          <a:off x="3563961" y="721456"/>
          <a:ext cx="434049" cy="27463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0.85058</cdr:x>
      <cdr:y>0.19535</cdr:y>
    </cdr:from>
    <cdr:to>
      <cdr:x>0.98449</cdr:x>
      <cdr:y>0.27204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6851C0CE-08E6-47A0-A548-A3C39F641F4D}"/>
            </a:ext>
          </a:extLst>
        </cdr:cNvPr>
        <cdr:cNvSpPr/>
      </cdr:nvSpPr>
      <cdr:spPr>
        <a:xfrm xmlns:a="http://schemas.openxmlformats.org/drawingml/2006/main" rot="303793">
          <a:off x="3435161" y="721953"/>
          <a:ext cx="540802" cy="28343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1" tIns="46241" rIns="92481" bIns="4624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81" tIns="46241" rIns="92481" bIns="46241" rtlCol="0"/>
          <a:lstStyle>
            <a:lvl1pPr algn="r">
              <a:defRPr sz="1200"/>
            </a:lvl1pPr>
          </a:lstStyle>
          <a:p>
            <a:fld id="{B0234365-5DD1-46D8-99DC-FC9F4B1B9972}" type="datetimeFigureOut">
              <a:rPr lang="en-US" smtClean="0"/>
              <a:pPr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1" tIns="46241" rIns="92481" bIns="4624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1" tIns="46241" rIns="92481" bIns="462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81" tIns="46241" rIns="92481" bIns="4624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lIns="92481" tIns="46241" rIns="92481" bIns="46241" rtlCol="0" anchor="b"/>
          <a:lstStyle>
            <a:lvl1pPr algn="r">
              <a:defRPr sz="1200"/>
            </a:lvl1pPr>
          </a:lstStyle>
          <a:p>
            <a:fld id="{4F65EC0C-4E79-4397-A449-2BF0DFE041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69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70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77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01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87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57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5EC0C-4E79-4397-A449-2BF0DFE0412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1257302"/>
            <a:ext cx="7620000" cy="973931"/>
          </a:xfrm>
          <a:prstGeom prst="rect">
            <a:avLst/>
          </a:prstGeom>
        </p:spPr>
        <p:txBody>
          <a:bodyPr anchor="b"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800" y="2402681"/>
            <a:ext cx="7620000" cy="683419"/>
          </a:xfrm>
          <a:prstGeom prst="rect">
            <a:avLst/>
          </a:prstGeom>
          <a:ln w="9525"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183109" y="2272284"/>
            <a:ext cx="7503695" cy="20574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66800" y="4743450"/>
            <a:ext cx="2971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C2D83"/>
                </a:solidFill>
                <a:latin typeface="Arial" charset="0"/>
              </a:rPr>
              <a:t>Managed by Dairy Management Inc.™</a:t>
            </a:r>
            <a:endParaRPr lang="en-US" sz="900" dirty="0">
              <a:latin typeface="Arial" charset="0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86200" y="3886200"/>
            <a:ext cx="4800600" cy="273844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Meeting / Presentation Name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4248150"/>
            <a:ext cx="2133600" cy="273844"/>
          </a:xfrm>
          <a:prstGeom prst="rect">
            <a:avLst/>
          </a:prstGeom>
        </p:spPr>
        <p:txBody>
          <a:bodyPr lIns="0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03584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4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T_Photo Divider_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6" name="Picture 5" descr="USDEC-Logo-RE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85750"/>
            <a:ext cx="175815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65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LT_Photo Divider_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94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LT_Photo Divider_6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95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LT_Photo Divider_7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64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LT_Photo Divider_8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34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5%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64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5% 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59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5% B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54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009650"/>
            <a:ext cx="4038600" cy="3695699"/>
          </a:xfrm>
          <a:prstGeom prst="rect">
            <a:avLst/>
          </a:prstGeom>
        </p:spPr>
        <p:txBody>
          <a:bodyPr lIns="0"/>
          <a:lstStyle>
            <a:lvl1pPr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009650"/>
            <a:ext cx="4038600" cy="3695699"/>
          </a:xfrm>
          <a:prstGeom prst="rect">
            <a:avLst/>
          </a:prstGeom>
        </p:spPr>
        <p:txBody>
          <a:bodyPr lIns="0" rIns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57200"/>
          </a:xfrm>
          <a:prstGeom prst="rect">
            <a:avLst/>
          </a:prstGeom>
        </p:spPr>
        <p:txBody>
          <a:bodyPr lIns="0" rIns="0" anchor="t"/>
          <a:lstStyle>
            <a:lvl1pPr>
              <a:defRPr sz="2800" b="1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43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971550"/>
            <a:ext cx="8229600" cy="3755656"/>
          </a:xfrm>
          <a:prstGeom prst="rect">
            <a:avLst/>
          </a:prstGeom>
        </p:spPr>
        <p:txBody>
          <a:bodyPr lIns="0"/>
          <a:lstStyle>
            <a:lvl1pPr>
              <a:defRPr sz="28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‒"/>
              <a:tabLst/>
              <a:defRPr/>
            </a:lvl2pPr>
            <a:lvl3pPr>
              <a:defRPr sz="2000"/>
            </a:lvl3pPr>
            <a:lvl4pPr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Bullet 1 style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dirty="0"/>
              <a:t>Bullet 2 style</a:t>
            </a:r>
          </a:p>
          <a:p>
            <a:pPr lvl="2"/>
            <a:r>
              <a:rPr lang="en-US" dirty="0"/>
              <a:t>Bullet 3 style</a:t>
            </a:r>
          </a:p>
          <a:p>
            <a:pPr lvl="3"/>
            <a:r>
              <a:rPr lang="en-US" dirty="0"/>
              <a:t>Bullet 4 style</a:t>
            </a:r>
          </a:p>
          <a:p>
            <a:pPr lvl="4"/>
            <a:r>
              <a:rPr lang="en-US" dirty="0"/>
              <a:t>Bullet 5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16294"/>
            <a:ext cx="8229600" cy="457200"/>
          </a:xfrm>
          <a:prstGeom prst="rect">
            <a:avLst/>
          </a:prstGeom>
        </p:spPr>
        <p:txBody>
          <a:bodyPr lIns="0" anchor="t"/>
          <a:lstStyle>
            <a:lvl1pPr algn="l">
              <a:defRPr sz="2800" b="1">
                <a:solidFill>
                  <a:srgbClr val="022664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240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199" y="1009650"/>
            <a:ext cx="2666999" cy="3695700"/>
          </a:xfrm>
          <a:prstGeom prst="rect">
            <a:avLst/>
          </a:prstGeom>
        </p:spPr>
        <p:txBody>
          <a:bodyPr lIns="0"/>
          <a:lstStyle>
            <a:lvl1pPr>
              <a:defRPr sz="2000" baseline="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en-US" sz="2600" b="0" i="0" dirty="0">
              <a:solidFill>
                <a:srgbClr val="000000"/>
              </a:solidFill>
              <a:latin typeface="Lucida Grande"/>
              <a:ea typeface="Lucida Grande"/>
              <a:cs typeface="Lucida Grande"/>
            </a:endParaRP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57200"/>
          </a:xfrm>
          <a:prstGeom prst="rect">
            <a:avLst/>
          </a:prstGeom>
        </p:spPr>
        <p:txBody>
          <a:bodyPr lIns="0" rIns="0" anchor="t"/>
          <a:lstStyle>
            <a:lvl1pPr>
              <a:defRPr sz="2800" b="1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8610600" y="4782094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238500" y="1007473"/>
            <a:ext cx="2666999" cy="3695700"/>
          </a:xfrm>
          <a:prstGeom prst="rect">
            <a:avLst/>
          </a:prstGeom>
        </p:spPr>
        <p:txBody>
          <a:bodyPr lIns="0"/>
          <a:lstStyle>
            <a:lvl1pPr>
              <a:defRPr sz="2000" baseline="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en-US" sz="2600" b="0" i="0" dirty="0">
              <a:solidFill>
                <a:srgbClr val="000000"/>
              </a:solidFill>
              <a:latin typeface="Lucida Grande"/>
              <a:ea typeface="Lucida Grande"/>
              <a:cs typeface="Lucida Grande"/>
            </a:endParaRP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6019800" y="1009650"/>
            <a:ext cx="2667000" cy="3695700"/>
          </a:xfrm>
          <a:prstGeom prst="rect">
            <a:avLst/>
          </a:prstGeom>
        </p:spPr>
        <p:txBody>
          <a:bodyPr lIns="0"/>
          <a:lstStyle>
            <a:lvl1pPr>
              <a:defRPr sz="2000" baseline="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  <a:endParaRPr lang="en-US" sz="2600" b="0" i="0" dirty="0">
              <a:solidFill>
                <a:srgbClr val="000000"/>
              </a:solidFill>
              <a:latin typeface="Lucida Grande"/>
              <a:ea typeface="Lucida Grande"/>
              <a:cs typeface="Lucida Grande"/>
            </a:endParaRP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57485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438150"/>
            <a:ext cx="4040188" cy="479822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195" y="1047750"/>
            <a:ext cx="4040188" cy="3657600"/>
          </a:xfrm>
          <a:prstGeom prst="rect">
            <a:avLst/>
          </a:prstGeom>
        </p:spPr>
        <p:txBody>
          <a:bodyPr lIns="0"/>
          <a:lstStyle>
            <a:lvl1pPr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30" y="438150"/>
            <a:ext cx="4041775" cy="479822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30" y="1047750"/>
            <a:ext cx="4041775" cy="3657600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53CB5E0-2D04-4C45-8600-93F2BF8DF99F}"/>
              </a:ext>
            </a:extLst>
          </p:cNvPr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74F02F-7B58-E14D-A4C8-27918DFFA8D1}"/>
              </a:ext>
            </a:extLst>
          </p:cNvPr>
          <p:cNvSpPr/>
          <p:nvPr userDrawn="1"/>
        </p:nvSpPr>
        <p:spPr>
          <a:xfrm>
            <a:off x="8610600" y="4782094"/>
            <a:ext cx="3417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7F2027A-5A89-1549-A218-6186F6C23383}" type="slidenum">
              <a:rPr lang="en-US" sz="1000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70879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438150"/>
            <a:ext cx="8229600" cy="479822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047751"/>
            <a:ext cx="4040188" cy="3657600"/>
          </a:xfrm>
          <a:prstGeom prst="rect">
            <a:avLst/>
          </a:prstGeom>
        </p:spPr>
        <p:txBody>
          <a:bodyPr lIns="0"/>
          <a:lstStyle>
            <a:lvl1pPr>
              <a:buNone/>
              <a:defRPr sz="18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Insert Chart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17720" y="1047750"/>
            <a:ext cx="4069080" cy="1676400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Insert Chart Here</a:t>
            </a:r>
          </a:p>
          <a:p>
            <a:pPr lvl="0"/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617720" y="2853929"/>
            <a:ext cx="4069080" cy="1851422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Insert Chart Here</a:t>
            </a:r>
          </a:p>
          <a:p>
            <a:pPr lvl="0"/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229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57200"/>
          </a:xfrm>
          <a:prstGeom prst="rect">
            <a:avLst/>
          </a:prstGeom>
        </p:spPr>
        <p:txBody>
          <a:bodyPr lIns="0" anchor="t"/>
          <a:lstStyle>
            <a:lvl1pPr>
              <a:defRPr sz="2800" b="1"/>
            </a:lvl1pPr>
          </a:lstStyle>
          <a:p>
            <a:r>
              <a:rPr lang="en-US" dirty="0"/>
              <a:t>Click To Edit Chart Title</a:t>
            </a: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72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45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LT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5" y="438150"/>
            <a:ext cx="3008313" cy="533400"/>
          </a:xfrm>
          <a:prstGeom prst="rect">
            <a:avLst/>
          </a:prstGeom>
        </p:spPr>
        <p:txBody>
          <a:bodyPr lIns="0" anchor="t"/>
          <a:lstStyle>
            <a:lvl1pPr algn="l">
              <a:defRPr sz="2800" b="1"/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7600" y="438151"/>
            <a:ext cx="5029200" cy="4251720"/>
          </a:xfrm>
          <a:prstGeom prst="rect">
            <a:avLst/>
          </a:prstGeo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123950"/>
            <a:ext cx="3008313" cy="35659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327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342900"/>
          </a:xfrm>
          <a:prstGeom prst="rect">
            <a:avLst/>
          </a:prstGeom>
        </p:spPr>
        <p:txBody>
          <a:bodyPr lIns="0" anchor="b"/>
          <a:lstStyle>
            <a:lvl1pPr algn="l">
              <a:defRPr sz="2000" b="1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361950"/>
            <a:ext cx="5486400" cy="3183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00500"/>
            <a:ext cx="5486400" cy="6286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91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1257302"/>
            <a:ext cx="7620000" cy="973931"/>
          </a:xfrm>
          <a:prstGeom prst="rect">
            <a:avLst/>
          </a:prstGeom>
        </p:spPr>
        <p:txBody>
          <a:bodyPr anchor="b"/>
          <a:lstStyle>
            <a:lvl1pPr algn="l">
              <a:defRPr b="1"/>
            </a:lvl1pPr>
          </a:lstStyle>
          <a:p>
            <a:r>
              <a:rPr lang="en-US" dirty="0"/>
              <a:t>Closing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62600" y="3431383"/>
            <a:ext cx="3124200" cy="226219"/>
          </a:xfrm>
          <a:prstGeom prst="rect">
            <a:avLst/>
          </a:prstGeom>
          <a:ln w="9525">
            <a:noFill/>
          </a:ln>
        </p:spPr>
        <p:txBody>
          <a:bodyPr lIns="0" rIns="0">
            <a:noAutofit/>
          </a:bodyPr>
          <a:lstStyle>
            <a:lvl1pPr marL="0" indent="0" algn="r"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183109" y="2272284"/>
            <a:ext cx="7503695" cy="20574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562600" y="3714750"/>
            <a:ext cx="3124200" cy="228600"/>
          </a:xfrm>
          <a:prstGeom prst="rect">
            <a:avLst/>
          </a:prstGeom>
        </p:spPr>
        <p:txBody>
          <a:bodyPr lIns="0" rIns="0"/>
          <a:lstStyle>
            <a:lvl1pPr algn="r">
              <a:buNone/>
              <a:defRPr sz="1400"/>
            </a:lvl1pPr>
          </a:lstStyle>
          <a:p>
            <a:pPr lvl="0"/>
            <a:r>
              <a:rPr lang="en-US" dirty="0"/>
              <a:t>Email Address</a:t>
            </a:r>
          </a:p>
        </p:txBody>
      </p:sp>
      <p:sp>
        <p:nvSpPr>
          <p:cNvPr id="7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4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T_2-Lin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022168"/>
            <a:ext cx="8229600" cy="3683181"/>
          </a:xfrm>
          <a:prstGeom prst="rect">
            <a:avLst/>
          </a:prstGeom>
        </p:spPr>
        <p:txBody>
          <a:bodyPr lIns="0"/>
          <a:lstStyle>
            <a:lvl1pPr>
              <a:defRPr sz="280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‒"/>
              <a:tabLst/>
              <a:defRPr/>
            </a:lvl2pPr>
            <a:lvl3pPr>
              <a:defRPr sz="2000"/>
            </a:lvl3pPr>
            <a:lvl4pPr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Bullet 1 style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dirty="0"/>
              <a:t>Bullet 2 style</a:t>
            </a:r>
          </a:p>
          <a:p>
            <a:pPr lvl="2"/>
            <a:r>
              <a:rPr lang="en-US" dirty="0"/>
              <a:t>Bullet 3 style</a:t>
            </a:r>
          </a:p>
          <a:p>
            <a:pPr lvl="3"/>
            <a:r>
              <a:rPr lang="en-US" dirty="0"/>
              <a:t>Bullet 4 style</a:t>
            </a:r>
          </a:p>
          <a:p>
            <a:pPr lvl="4"/>
            <a:r>
              <a:rPr lang="en-US" dirty="0"/>
              <a:t>Bullet 5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75979"/>
          </a:xfrm>
          <a:prstGeom prst="rect">
            <a:avLst/>
          </a:prstGeom>
        </p:spPr>
        <p:txBody>
          <a:bodyPr lIns="0" anchor="t"/>
          <a:lstStyle>
            <a:lvl1pPr algn="l">
              <a:defRPr sz="1800" b="1"/>
            </a:lvl1pPr>
          </a:lstStyle>
          <a:p>
            <a:r>
              <a:rPr lang="en-US" dirty="0"/>
              <a:t>Click To Edit 2-Lined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4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T_Title and 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971550"/>
            <a:ext cx="8229600" cy="3733800"/>
          </a:xfrm>
          <a:prstGeom prst="rect">
            <a:avLst/>
          </a:prstGeom>
        </p:spPr>
        <p:txBody>
          <a:bodyPr lIns="0" rIns="0"/>
          <a:lstStyle>
            <a:lvl1pPr>
              <a:buNone/>
              <a:defRPr sz="2400" baseline="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‒"/>
              <a:tabLst/>
              <a:defRPr/>
            </a:lvl2pPr>
            <a:lvl3pPr>
              <a:defRPr/>
            </a:lvl3pPr>
            <a:lvl4pPr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Insert chart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57200"/>
          </a:xfrm>
          <a:prstGeom prst="rect">
            <a:avLst/>
          </a:prstGeom>
        </p:spPr>
        <p:txBody>
          <a:bodyPr lIns="0" anchor="t"/>
          <a:lstStyle>
            <a:lvl1pPr>
              <a:defRPr sz="2800" b="1"/>
            </a:lvl1pPr>
          </a:lstStyle>
          <a:p>
            <a:r>
              <a:rPr lang="en-US" dirty="0"/>
              <a:t>Click To Edit Chart Title</a:t>
            </a:r>
          </a:p>
        </p:txBody>
      </p:sp>
      <p:sp>
        <p:nvSpPr>
          <p:cNvPr id="5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4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61950"/>
            <a:ext cx="8229600" cy="4343400"/>
          </a:xfrm>
          <a:prstGeom prst="rect">
            <a:avLst/>
          </a:prstGeom>
        </p:spPr>
        <p:txBody>
          <a:bodyPr lIns="0" rIns="0"/>
          <a:lstStyle>
            <a:lvl1pPr>
              <a:buNone/>
              <a:defRPr sz="2400" baseline="0">
                <a:solidFill>
                  <a:srgbClr val="022664"/>
                </a:solidFill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‒"/>
              <a:tabLst/>
              <a:defRPr/>
            </a:lvl2pPr>
            <a:lvl3pPr>
              <a:defRPr/>
            </a:lvl3pPr>
            <a:lvl4pPr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Insert chart here</a:t>
            </a:r>
          </a:p>
        </p:txBody>
      </p:sp>
      <p:sp>
        <p:nvSpPr>
          <p:cNvPr id="5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59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T_2 Lined Title and 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952500"/>
            <a:ext cx="8229600" cy="3752850"/>
          </a:xfrm>
          <a:prstGeom prst="rect">
            <a:avLst/>
          </a:prstGeom>
        </p:spPr>
        <p:txBody>
          <a:bodyPr lIns="0" rIns="0"/>
          <a:lstStyle>
            <a:lvl1pPr>
              <a:buNone/>
              <a:defRPr sz="2400" baseline="0"/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‒"/>
              <a:tabLst/>
              <a:defRPr/>
            </a:lvl2pPr>
            <a:lvl3pPr>
              <a:defRPr/>
            </a:lvl3pPr>
            <a:lvl4pPr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Insert chart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8150"/>
            <a:ext cx="8229600" cy="457200"/>
          </a:xfrm>
          <a:prstGeom prst="rect">
            <a:avLst/>
          </a:prstGeom>
        </p:spPr>
        <p:txBody>
          <a:bodyPr lIns="0" anchor="t"/>
          <a:lstStyle>
            <a:lvl1pPr>
              <a:defRPr sz="1800" b="1"/>
            </a:lvl1pPr>
          </a:lstStyle>
          <a:p>
            <a:r>
              <a:rPr lang="en-US" dirty="0"/>
              <a:t>Click To Edit 2-Lined Chart Title</a:t>
            </a:r>
          </a:p>
        </p:txBody>
      </p:sp>
      <p:sp>
        <p:nvSpPr>
          <p:cNvPr id="5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9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457200" y="2364584"/>
            <a:ext cx="8229600" cy="632509"/>
          </a:xfrm>
          <a:prstGeom prst="rect">
            <a:avLst/>
          </a:prstGeom>
        </p:spPr>
        <p:txBody>
          <a:bodyPr/>
          <a:lstStyle>
            <a:lvl1pPr algn="ctr">
              <a:defRPr sz="4800" b="1" baseline="0"/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sp>
        <p:nvSpPr>
          <p:cNvPr id="4" name="Footer Placeholder 5"/>
          <p:cNvSpPr txBox="1">
            <a:spLocks/>
          </p:cNvSpPr>
          <p:nvPr userDrawn="1"/>
        </p:nvSpPr>
        <p:spPr>
          <a:xfrm>
            <a:off x="5486400" y="4781550"/>
            <a:ext cx="2819400" cy="228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U.S. DAIRY EXPORT COUNCIL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8610600" y="4781550"/>
            <a:ext cx="457200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F2027A-5A89-1549-A218-6186F6C23383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85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6" y="285750"/>
            <a:ext cx="17536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54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_Photo Divider_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DEC-Logo-RE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85750"/>
            <a:ext cx="1758153" cy="609600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 userDrawn="1">
            <p:ph type="title" hasCustomPrompt="1"/>
          </p:nvPr>
        </p:nvSpPr>
        <p:spPr>
          <a:xfrm>
            <a:off x="0" y="379095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lIns="274320" tIns="228600" rIns="274320" bIns="228600" anchor="ctr" anchorCtr="0"/>
          <a:lstStyle>
            <a:lvl1pPr algn="ctr">
              <a:defRPr sz="3600" b="1" baseline="0">
                <a:solidFill>
                  <a:srgbClr val="022664"/>
                </a:solidFill>
              </a:defRPr>
            </a:lvl1pPr>
          </a:lstStyle>
          <a:p>
            <a:r>
              <a:rPr lang="en-US" sz="4800" dirty="0"/>
              <a:t>Click to Edit Section Title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9223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sh-marks_-04.png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93" y="0"/>
            <a:ext cx="9220200" cy="52127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800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65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29" r:id="rId5"/>
    <p:sldLayoutId id="2147483715" r:id="rId6"/>
    <p:sldLayoutId id="2147483716" r:id="rId7"/>
    <p:sldLayoutId id="2147483725" r:id="rId8"/>
    <p:sldLayoutId id="2147483726" r:id="rId9"/>
    <p:sldLayoutId id="2147483727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0" r:id="rId16"/>
    <p:sldLayoutId id="2147483731" r:id="rId17"/>
    <p:sldLayoutId id="2147483732" r:id="rId18"/>
    <p:sldLayoutId id="2147483717" r:id="rId19"/>
    <p:sldLayoutId id="2147483728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wloux@usdec.org" TargetMode="Externa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6DD1BB-DA8E-4F26-A460-00153FD992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Supply Chain Disruptions: </a:t>
            </a:r>
            <a:br>
              <a:rPr lang="en-US" dirty="0"/>
            </a:br>
            <a:r>
              <a:rPr lang="en-US" b="0" dirty="0"/>
              <a:t>Impact &amp; Outlook for U.S. Dairy Exports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CCEF8E3-5CAE-4274-992A-F6D06EBF7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USDA Agricultural Outlook Forum</a:t>
            </a:r>
          </a:p>
        </p:txBody>
      </p:sp>
    </p:spTree>
    <p:extLst>
      <p:ext uri="{BB962C8B-B14F-4D97-AF65-F5344CB8AC3E}">
        <p14:creationId xmlns:p14="http://schemas.microsoft.com/office/powerpoint/2010/main" val="412268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79A1F3-1BE9-4D73-B85C-A4E838740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Highly Competitive</a:t>
            </a:r>
          </a:p>
        </p:txBody>
      </p:sp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4CCAD79A-4522-44DE-B8CC-B51A8EBF63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795201"/>
              </p:ext>
            </p:extLst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CC01F38-CC4B-452F-8C38-3796DBD087DD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3170430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E9528F-83DD-4A56-A1FE-7FFFBC891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6350"/>
            <a:ext cx="8229600" cy="32222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Pass the Ocean Shipping Reform Act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Leverage administrative authority for creative solutions (e.g. USDA-Port of Oakland Partnership)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Incentivize loaded containers over empties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Increase truck weight limits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Invest in infrastructure &amp; equipment at 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Find and train more truck drivers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And more…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5F9910-3E34-4F4A-8045-EDF61AEE0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6294"/>
            <a:ext cx="8229600" cy="860056"/>
          </a:xfrm>
        </p:spPr>
        <p:txBody>
          <a:bodyPr/>
          <a:lstStyle/>
          <a:p>
            <a:r>
              <a:rPr lang="en-US" dirty="0"/>
              <a:t>What Can We Do About Disruption?</a:t>
            </a:r>
            <a:br>
              <a:rPr lang="en-US" dirty="0"/>
            </a:br>
            <a:r>
              <a:rPr lang="en-US" dirty="0"/>
              <a:t>USDEC has advocated to…</a:t>
            </a:r>
          </a:p>
        </p:txBody>
      </p:sp>
    </p:spTree>
    <p:extLst>
      <p:ext uri="{BB962C8B-B14F-4D97-AF65-F5344CB8AC3E}">
        <p14:creationId xmlns:p14="http://schemas.microsoft.com/office/powerpoint/2010/main" val="1403389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09051E-B7EF-4AAB-BE17-07CE562CB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 Export Outlook</a:t>
            </a:r>
          </a:p>
        </p:txBody>
      </p:sp>
    </p:spTree>
    <p:extLst>
      <p:ext uri="{BB962C8B-B14F-4D97-AF65-F5344CB8AC3E}">
        <p14:creationId xmlns:p14="http://schemas.microsoft.com/office/powerpoint/2010/main" val="724735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7A5C1F-FCF6-48CF-9465-0E6B1279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Enough Milk to Meet Demand?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BF8806-6D69-43B9-AB2D-11AC142EAC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DDFCEBA-841F-4AF6-9666-713D4A0D68F4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Understanding Data &amp; Markets</a:t>
            </a:r>
          </a:p>
        </p:txBody>
      </p:sp>
    </p:spTree>
    <p:extLst>
      <p:ext uri="{BB962C8B-B14F-4D97-AF65-F5344CB8AC3E}">
        <p14:creationId xmlns:p14="http://schemas.microsoft.com/office/powerpoint/2010/main" val="361403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9CB9C8-10BA-4346-811A-A13388A5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China vs. Rest of the World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5F7FAD7-6301-4295-BF25-3D0DD2B2CCF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1905057"/>
              </p:ext>
            </p:extLst>
          </p:nvPr>
        </p:nvGraphicFramePr>
        <p:xfrm>
          <a:off x="457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1DFB419-F080-41D7-9E1D-760F0640A6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75425861"/>
              </p:ext>
            </p:extLst>
          </p:nvPr>
        </p:nvGraphicFramePr>
        <p:xfrm>
          <a:off x="4648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C0E31A3-4D74-4AC7-B156-F063D1A02A74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59182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F7B218-44F4-4549-AF5F-CC82DD3B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50" dirty="0"/>
              <a:t>Can Int’l Consumers Afford Record High Prices?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7DF9B3-C4F7-4159-B3D9-70ABC264C8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14843"/>
              </p:ext>
            </p:extLst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687B70-19D5-4579-9EE1-A2B82A5D3426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34112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F4190A-73AF-44B2-AEEE-ACDA37220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Factors to Watch in 2022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6EAB677-A1B2-4F77-AEB5-A5EA3FE022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71550"/>
          <a:ext cx="8229600" cy="375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6035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C5B3F1-0FAE-410E-A643-4145AEA67D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5E381B2-5F51-4E06-A446-D8BE567E1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2600" y="3431383"/>
            <a:ext cx="3124200" cy="816767"/>
          </a:xfrm>
        </p:spPr>
        <p:txBody>
          <a:bodyPr/>
          <a:lstStyle/>
          <a:p>
            <a:r>
              <a:rPr lang="en-US" b="1" dirty="0"/>
              <a:t>William Loux</a:t>
            </a:r>
          </a:p>
          <a:p>
            <a:r>
              <a:rPr lang="en-US" dirty="0"/>
              <a:t>Sr. Director, Global Trade Analysis</a:t>
            </a:r>
          </a:p>
          <a:p>
            <a:r>
              <a:rPr lang="en-US" dirty="0">
                <a:hlinkClick r:id="rId2"/>
              </a:rPr>
              <a:t>wloux@usdec.org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24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C0EFB7-D588-4EAA-ADA6-2040FEF31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the Stage: Ocean Freight is Crucial to U.S. Dairy Exports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5A400-7C3F-4DC6-8225-027319E29A33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USDA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30BCD31-A6DF-428C-9C1D-CABD8A9588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08168692"/>
              </p:ext>
            </p:extLst>
          </p:nvPr>
        </p:nvGraphicFramePr>
        <p:xfrm>
          <a:off x="457200" y="1352550"/>
          <a:ext cx="40386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AD4B334-AF57-4840-B10B-F508A76FE35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10972546"/>
              </p:ext>
            </p:extLst>
          </p:nvPr>
        </p:nvGraphicFramePr>
        <p:xfrm>
          <a:off x="4648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131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C1C20D-5D65-4630-B2D3-386AEF99B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Exports Crucial to U.S. Dairy &amp; Milk Checks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8FBEE86-4F49-4C2C-BB02-3F7007D9A72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65933803"/>
              </p:ext>
            </p:extLst>
          </p:nvPr>
        </p:nvGraphicFramePr>
        <p:xfrm>
          <a:off x="457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52C1B90-2C7B-4738-B282-C1A1EC7FD3E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2984AF2-B8AC-4BDA-8B98-22D893EA8B2F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USDA</a:t>
            </a:r>
          </a:p>
        </p:txBody>
      </p:sp>
    </p:spTree>
    <p:extLst>
      <p:ext uri="{BB962C8B-B14F-4D97-AF65-F5344CB8AC3E}">
        <p14:creationId xmlns:p14="http://schemas.microsoft.com/office/powerpoint/2010/main" val="4420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2BCAE2-0F7D-48E4-B72B-0E33482B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Carriers Preferring Empties over Goods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F3D7F0-D0C4-44E9-AB83-7551192F47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8C9713B-381B-4F32-9B0A-C0732D4A9369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Ports of Los Angeles, Long Beach, Oakland</a:t>
            </a:r>
          </a:p>
        </p:txBody>
      </p:sp>
    </p:spTree>
    <p:extLst>
      <p:ext uri="{BB962C8B-B14F-4D97-AF65-F5344CB8AC3E}">
        <p14:creationId xmlns:p14="http://schemas.microsoft.com/office/powerpoint/2010/main" val="539707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D40E85-CC25-4C0A-9916-AFA70381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Productivity at Port Falling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019360-8C52-4FFC-B3B9-8A2F60CBC6B6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Ports of Los Angeles, Long Beach, Oakland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0829F4B0-A42B-47C0-A154-F4A181AE76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3850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4CB003-74C8-4044-9511-75FBC664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50" dirty="0"/>
              <a:t>Ultimately Meaning Fewer Loaded Export Containers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558342-F36E-404A-9FF6-41922AF536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971550"/>
          <a:ext cx="8229600" cy="37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A121320-5164-4584-B2A1-BB4189AE43E8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Ports of Los Angeles, Long Beach, Oakland</a:t>
            </a:r>
          </a:p>
        </p:txBody>
      </p:sp>
    </p:spTree>
    <p:extLst>
      <p:ext uri="{BB962C8B-B14F-4D97-AF65-F5344CB8AC3E}">
        <p14:creationId xmlns:p14="http://schemas.microsoft.com/office/powerpoint/2010/main" val="263085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590E3D-8543-4B92-A653-30FDA9765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Despite Port Delays, Record Year for U.S. Exports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B55E510-13BC-4A37-B77E-B1491AB346F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818432" y="1047750"/>
            <a:ext cx="3667973" cy="1676400"/>
          </a:xfrm>
          <a:prstGeom prst="rect">
            <a:avLst/>
          </a:prstGeom>
        </p:spPr>
      </p:pic>
      <p:graphicFrame>
        <p:nvGraphicFramePr>
          <p:cNvPr id="13" name="Table 6">
            <a:extLst>
              <a:ext uri="{FF2B5EF4-FFF2-40B4-BE49-F238E27FC236}">
                <a16:creationId xmlns:a16="http://schemas.microsoft.com/office/drawing/2014/main" id="{D73ACD63-562D-4DC8-BA7F-3C936343DEB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57200" y="1047750"/>
          <a:ext cx="4038600" cy="3632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413389483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3776303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6631151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383162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Category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 (MT)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20-'21 % Change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20-'21 Vol Change (MT)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976454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Total Export Value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$7.75 Billion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$1.2 Billion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119480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Total Milk Solids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2,299,481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1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214,698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552946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SMP/NFDM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892,528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82,355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892688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Dry Whey Products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613,943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57,509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454349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Whey (0404.10)</a:t>
                      </a:r>
                      <a:endParaRPr lang="en-US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549,849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51,363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39026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WPC80+</a:t>
                      </a:r>
                      <a:endParaRPr lang="en-US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64,094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1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6,146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754309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Cheese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404,675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49,267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6016109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Lactose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393,035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15,988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884313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Butterfat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57,487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121%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15,988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265607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WMP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39,645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▲</a:t>
                      </a:r>
                      <a:r>
                        <a:rPr lang="en-US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1,110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136521"/>
                  </a:ext>
                </a:extLst>
              </a:tr>
            </a:tbl>
          </a:graphicData>
        </a:graphic>
      </p:graphicFrame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89BEF5-EC84-4AF4-BBB0-06641ED307D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627392" y="2854325"/>
            <a:ext cx="4050054" cy="1851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94C939-DF6B-4101-89B7-38327F37D70A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2717023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6EAB677-A1B2-4F77-AEB5-A5EA3FE022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4460207"/>
              </p:ext>
            </p:extLst>
          </p:nvPr>
        </p:nvGraphicFramePr>
        <p:xfrm>
          <a:off x="457200" y="1009650"/>
          <a:ext cx="4038600" cy="369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AF4190A-73AF-44B2-AEEE-ACDA37220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So, What Was the Cost to U.S. Dairy Exports? Over $1.5 Billion!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35F83E-6643-42C5-899F-1E8CADFD5356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1AD1229-5E6F-4746-9353-9419B867B02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3452744"/>
              </p:ext>
            </p:extLst>
          </p:nvPr>
        </p:nvGraphicFramePr>
        <p:xfrm>
          <a:off x="4648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86716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87">
            <a:extLst>
              <a:ext uri="{FF2B5EF4-FFF2-40B4-BE49-F238E27FC236}">
                <a16:creationId xmlns:a16="http://schemas.microsoft.com/office/drawing/2014/main" id="{63CB7280-B3F6-44A5-9052-F053EF96AA45}"/>
              </a:ext>
            </a:extLst>
          </p:cNvPr>
          <p:cNvGrpSpPr>
            <a:grpSpLocks/>
          </p:cNvGrpSpPr>
          <p:nvPr/>
        </p:nvGrpSpPr>
        <p:grpSpPr bwMode="auto">
          <a:xfrm>
            <a:off x="198459" y="971550"/>
            <a:ext cx="8747081" cy="4055375"/>
            <a:chOff x="65" y="702"/>
            <a:chExt cx="5628" cy="2746"/>
          </a:xfrm>
          <a:solidFill>
            <a:srgbClr val="C0C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" name="Group 186">
              <a:extLst>
                <a:ext uri="{FF2B5EF4-FFF2-40B4-BE49-F238E27FC236}">
                  <a16:creationId xmlns:a16="http://schemas.microsoft.com/office/drawing/2014/main" id="{165E0816-2BD9-42F5-9E11-5684C669AB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" y="702"/>
              <a:ext cx="5628" cy="2746"/>
              <a:chOff x="65" y="702"/>
              <a:chExt cx="5628" cy="2746"/>
            </a:xfrm>
            <a:grpFill/>
          </p:grpSpPr>
          <p:sp>
            <p:nvSpPr>
              <p:cNvPr id="13" name="Zimbabw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BD4996F-E3B6-45EF-AE1B-8CC27CAD1F5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08" y="2632"/>
                <a:ext cx="141" cy="141"/>
              </a:xfrm>
              <a:custGeom>
                <a:avLst/>
                <a:gdLst>
                  <a:gd name="T0" fmla="*/ 2147483647 w 552"/>
                  <a:gd name="T1" fmla="*/ 2147483647 h 552"/>
                  <a:gd name="T2" fmla="*/ 2147483647 w 552"/>
                  <a:gd name="T3" fmla="*/ 2147483647 h 552"/>
                  <a:gd name="T4" fmla="*/ 2147483647 w 552"/>
                  <a:gd name="T5" fmla="*/ 2147483647 h 552"/>
                  <a:gd name="T6" fmla="*/ 2147483647 w 552"/>
                  <a:gd name="T7" fmla="*/ 2147483647 h 552"/>
                  <a:gd name="T8" fmla="*/ 2147483647 w 552"/>
                  <a:gd name="T9" fmla="*/ 2147483647 h 552"/>
                  <a:gd name="T10" fmla="*/ 2147483647 w 552"/>
                  <a:gd name="T11" fmla="*/ 2147483647 h 552"/>
                  <a:gd name="T12" fmla="*/ 2147483647 w 552"/>
                  <a:gd name="T13" fmla="*/ 2147483647 h 552"/>
                  <a:gd name="T14" fmla="*/ 2147483647 w 552"/>
                  <a:gd name="T15" fmla="*/ 2147483647 h 552"/>
                  <a:gd name="T16" fmla="*/ 2147483647 w 552"/>
                  <a:gd name="T17" fmla="*/ 2147483647 h 552"/>
                  <a:gd name="T18" fmla="*/ 2147483647 w 552"/>
                  <a:gd name="T19" fmla="*/ 2147483647 h 552"/>
                  <a:gd name="T20" fmla="*/ 2147483647 w 552"/>
                  <a:gd name="T21" fmla="*/ 2147483647 h 552"/>
                  <a:gd name="T22" fmla="*/ 2147483647 w 552"/>
                  <a:gd name="T23" fmla="*/ 2147483647 h 552"/>
                  <a:gd name="T24" fmla="*/ 2147483647 w 552"/>
                  <a:gd name="T25" fmla="*/ 2147483647 h 552"/>
                  <a:gd name="T26" fmla="*/ 2147483647 w 552"/>
                  <a:gd name="T27" fmla="*/ 2147483647 h 552"/>
                  <a:gd name="T28" fmla="*/ 2147483647 w 552"/>
                  <a:gd name="T29" fmla="*/ 2147483647 h 552"/>
                  <a:gd name="T30" fmla="*/ 2147483647 w 552"/>
                  <a:gd name="T31" fmla="*/ 2147483647 h 552"/>
                  <a:gd name="T32" fmla="*/ 2147483647 w 552"/>
                  <a:gd name="T33" fmla="*/ 2147483647 h 552"/>
                  <a:gd name="T34" fmla="*/ 2147483647 w 552"/>
                  <a:gd name="T35" fmla="*/ 2147483647 h 552"/>
                  <a:gd name="T36" fmla="*/ 2147483647 w 552"/>
                  <a:gd name="T37" fmla="*/ 2147483647 h 552"/>
                  <a:gd name="T38" fmla="*/ 2147483647 w 552"/>
                  <a:gd name="T39" fmla="*/ 2147483647 h 552"/>
                  <a:gd name="T40" fmla="*/ 2147483647 w 552"/>
                  <a:gd name="T41" fmla="*/ 2147483647 h 552"/>
                  <a:gd name="T42" fmla="*/ 2147483647 w 552"/>
                  <a:gd name="T43" fmla="*/ 2147483647 h 552"/>
                  <a:gd name="T44" fmla="*/ 2147483647 w 552"/>
                  <a:gd name="T45" fmla="*/ 2147483647 h 552"/>
                  <a:gd name="T46" fmla="*/ 2147483647 w 552"/>
                  <a:gd name="T47" fmla="*/ 2147483647 h 552"/>
                  <a:gd name="T48" fmla="*/ 2147483647 w 552"/>
                  <a:gd name="T49" fmla="*/ 2147483647 h 552"/>
                  <a:gd name="T50" fmla="*/ 2147483647 w 552"/>
                  <a:gd name="T51" fmla="*/ 2147483647 h 552"/>
                  <a:gd name="T52" fmla="*/ 2147483647 w 552"/>
                  <a:gd name="T53" fmla="*/ 2147483647 h 552"/>
                  <a:gd name="T54" fmla="*/ 2147483647 w 552"/>
                  <a:gd name="T55" fmla="*/ 2147483647 h 552"/>
                  <a:gd name="T56" fmla="*/ 2147483647 w 552"/>
                  <a:gd name="T57" fmla="*/ 2147483647 h 552"/>
                  <a:gd name="T58" fmla="*/ 2147483647 w 552"/>
                  <a:gd name="T59" fmla="*/ 2147483647 h 552"/>
                  <a:gd name="T60" fmla="*/ 2147483647 w 552"/>
                  <a:gd name="T61" fmla="*/ 2147483647 h 552"/>
                  <a:gd name="T62" fmla="*/ 2147483647 w 552"/>
                  <a:gd name="T63" fmla="*/ 2147483647 h 552"/>
                  <a:gd name="T64" fmla="*/ 2147483647 w 552"/>
                  <a:gd name="T65" fmla="*/ 2147483647 h 552"/>
                  <a:gd name="T66" fmla="*/ 2147483647 w 552"/>
                  <a:gd name="T67" fmla="*/ 2147483647 h 552"/>
                  <a:gd name="T68" fmla="*/ 2147483647 w 552"/>
                  <a:gd name="T69" fmla="*/ 2147483647 h 552"/>
                  <a:gd name="T70" fmla="*/ 2147483647 w 552"/>
                  <a:gd name="T71" fmla="*/ 2147483647 h 552"/>
                  <a:gd name="T72" fmla="*/ 2147483647 w 552"/>
                  <a:gd name="T73" fmla="*/ 2147483647 h 552"/>
                  <a:gd name="T74" fmla="*/ 2147483647 w 552"/>
                  <a:gd name="T75" fmla="*/ 0 h 552"/>
                  <a:gd name="T76" fmla="*/ 2147483647 w 552"/>
                  <a:gd name="T77" fmla="*/ 2147483647 h 552"/>
                  <a:gd name="T78" fmla="*/ 2147483647 w 552"/>
                  <a:gd name="T79" fmla="*/ 2147483647 h 552"/>
                  <a:gd name="T80" fmla="*/ 2147483647 w 552"/>
                  <a:gd name="T81" fmla="*/ 2147483647 h 552"/>
                  <a:gd name="T82" fmla="*/ 2147483647 w 552"/>
                  <a:gd name="T83" fmla="*/ 2147483647 h 552"/>
                  <a:gd name="T84" fmla="*/ 2147483647 w 552"/>
                  <a:gd name="T85" fmla="*/ 2147483647 h 552"/>
                  <a:gd name="T86" fmla="*/ 2147483647 w 552"/>
                  <a:gd name="T87" fmla="*/ 2147483647 h 552"/>
                  <a:gd name="T88" fmla="*/ 2147483647 w 552"/>
                  <a:gd name="T89" fmla="*/ 2147483647 h 552"/>
                  <a:gd name="T90" fmla="*/ 2147483647 w 552"/>
                  <a:gd name="T91" fmla="*/ 2147483647 h 552"/>
                  <a:gd name="T92" fmla="*/ 2147483647 w 552"/>
                  <a:gd name="T93" fmla="*/ 2147483647 h 552"/>
                  <a:gd name="T94" fmla="*/ 2147483647 w 552"/>
                  <a:gd name="T95" fmla="*/ 2147483647 h 552"/>
                  <a:gd name="T96" fmla="*/ 2147483647 w 552"/>
                  <a:gd name="T97" fmla="*/ 2147483647 h 552"/>
                  <a:gd name="T98" fmla="*/ 2147483647 w 552"/>
                  <a:gd name="T99" fmla="*/ 2147483647 h 552"/>
                  <a:gd name="T100" fmla="*/ 2147483647 w 552"/>
                  <a:gd name="T101" fmla="*/ 2147483647 h 552"/>
                  <a:gd name="T102" fmla="*/ 2147483647 w 552"/>
                  <a:gd name="T103" fmla="*/ 2147483647 h 55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2"/>
                  <a:gd name="T157" fmla="*/ 0 h 552"/>
                  <a:gd name="T158" fmla="*/ 552 w 552"/>
                  <a:gd name="T159" fmla="*/ 552 h 55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2" h="552">
                    <a:moveTo>
                      <a:pt x="18" y="204"/>
                    </a:moveTo>
                    <a:lnTo>
                      <a:pt x="18" y="234"/>
                    </a:lnTo>
                    <a:lnTo>
                      <a:pt x="30" y="234"/>
                    </a:lnTo>
                    <a:lnTo>
                      <a:pt x="36" y="240"/>
                    </a:lnTo>
                    <a:lnTo>
                      <a:pt x="48" y="264"/>
                    </a:lnTo>
                    <a:lnTo>
                      <a:pt x="54" y="270"/>
                    </a:lnTo>
                    <a:lnTo>
                      <a:pt x="54" y="294"/>
                    </a:lnTo>
                    <a:lnTo>
                      <a:pt x="72" y="330"/>
                    </a:lnTo>
                    <a:lnTo>
                      <a:pt x="84" y="336"/>
                    </a:lnTo>
                    <a:lnTo>
                      <a:pt x="102" y="354"/>
                    </a:lnTo>
                    <a:lnTo>
                      <a:pt x="132" y="354"/>
                    </a:lnTo>
                    <a:lnTo>
                      <a:pt x="138" y="360"/>
                    </a:lnTo>
                    <a:lnTo>
                      <a:pt x="138" y="390"/>
                    </a:lnTo>
                    <a:lnTo>
                      <a:pt x="168" y="390"/>
                    </a:lnTo>
                    <a:lnTo>
                      <a:pt x="174" y="414"/>
                    </a:lnTo>
                    <a:lnTo>
                      <a:pt x="168" y="420"/>
                    </a:lnTo>
                    <a:lnTo>
                      <a:pt x="168" y="450"/>
                    </a:lnTo>
                    <a:lnTo>
                      <a:pt x="186" y="450"/>
                    </a:lnTo>
                    <a:lnTo>
                      <a:pt x="186" y="480"/>
                    </a:lnTo>
                    <a:lnTo>
                      <a:pt x="198" y="480"/>
                    </a:lnTo>
                    <a:lnTo>
                      <a:pt x="216" y="486"/>
                    </a:lnTo>
                    <a:lnTo>
                      <a:pt x="228" y="486"/>
                    </a:lnTo>
                    <a:lnTo>
                      <a:pt x="246" y="492"/>
                    </a:lnTo>
                    <a:lnTo>
                      <a:pt x="264" y="510"/>
                    </a:lnTo>
                    <a:lnTo>
                      <a:pt x="270" y="522"/>
                    </a:lnTo>
                    <a:lnTo>
                      <a:pt x="270" y="528"/>
                    </a:lnTo>
                    <a:lnTo>
                      <a:pt x="252" y="528"/>
                    </a:lnTo>
                    <a:lnTo>
                      <a:pt x="312" y="528"/>
                    </a:lnTo>
                    <a:lnTo>
                      <a:pt x="324" y="534"/>
                    </a:lnTo>
                    <a:lnTo>
                      <a:pt x="330" y="534"/>
                    </a:lnTo>
                    <a:lnTo>
                      <a:pt x="342" y="540"/>
                    </a:lnTo>
                    <a:lnTo>
                      <a:pt x="402" y="540"/>
                    </a:lnTo>
                    <a:lnTo>
                      <a:pt x="420" y="552"/>
                    </a:lnTo>
                    <a:lnTo>
                      <a:pt x="486" y="468"/>
                    </a:lnTo>
                    <a:lnTo>
                      <a:pt x="504" y="462"/>
                    </a:lnTo>
                    <a:lnTo>
                      <a:pt x="492" y="444"/>
                    </a:lnTo>
                    <a:lnTo>
                      <a:pt x="504" y="432"/>
                    </a:lnTo>
                    <a:lnTo>
                      <a:pt x="504" y="402"/>
                    </a:lnTo>
                    <a:lnTo>
                      <a:pt x="516" y="396"/>
                    </a:lnTo>
                    <a:lnTo>
                      <a:pt x="528" y="384"/>
                    </a:lnTo>
                    <a:lnTo>
                      <a:pt x="528" y="372"/>
                    </a:lnTo>
                    <a:lnTo>
                      <a:pt x="540" y="360"/>
                    </a:lnTo>
                    <a:lnTo>
                      <a:pt x="546" y="348"/>
                    </a:lnTo>
                    <a:lnTo>
                      <a:pt x="546" y="342"/>
                    </a:lnTo>
                    <a:lnTo>
                      <a:pt x="522" y="318"/>
                    </a:lnTo>
                    <a:lnTo>
                      <a:pt x="522" y="306"/>
                    </a:lnTo>
                    <a:lnTo>
                      <a:pt x="540" y="288"/>
                    </a:lnTo>
                    <a:lnTo>
                      <a:pt x="522" y="264"/>
                    </a:lnTo>
                    <a:lnTo>
                      <a:pt x="540" y="252"/>
                    </a:lnTo>
                    <a:lnTo>
                      <a:pt x="540" y="240"/>
                    </a:lnTo>
                    <a:lnTo>
                      <a:pt x="546" y="240"/>
                    </a:lnTo>
                    <a:lnTo>
                      <a:pt x="546" y="234"/>
                    </a:lnTo>
                    <a:lnTo>
                      <a:pt x="552" y="228"/>
                    </a:lnTo>
                    <a:lnTo>
                      <a:pt x="552" y="216"/>
                    </a:lnTo>
                    <a:lnTo>
                      <a:pt x="540" y="192"/>
                    </a:lnTo>
                    <a:lnTo>
                      <a:pt x="540" y="180"/>
                    </a:lnTo>
                    <a:lnTo>
                      <a:pt x="546" y="174"/>
                    </a:lnTo>
                    <a:lnTo>
                      <a:pt x="546" y="168"/>
                    </a:lnTo>
                    <a:lnTo>
                      <a:pt x="552" y="162"/>
                    </a:lnTo>
                    <a:lnTo>
                      <a:pt x="540" y="150"/>
                    </a:lnTo>
                    <a:lnTo>
                      <a:pt x="552" y="138"/>
                    </a:lnTo>
                    <a:lnTo>
                      <a:pt x="540" y="120"/>
                    </a:lnTo>
                    <a:lnTo>
                      <a:pt x="546" y="114"/>
                    </a:lnTo>
                    <a:lnTo>
                      <a:pt x="552" y="102"/>
                    </a:lnTo>
                    <a:lnTo>
                      <a:pt x="552" y="96"/>
                    </a:lnTo>
                    <a:lnTo>
                      <a:pt x="540" y="84"/>
                    </a:lnTo>
                    <a:lnTo>
                      <a:pt x="528" y="84"/>
                    </a:lnTo>
                    <a:lnTo>
                      <a:pt x="510" y="66"/>
                    </a:lnTo>
                    <a:lnTo>
                      <a:pt x="498" y="66"/>
                    </a:lnTo>
                    <a:lnTo>
                      <a:pt x="486" y="72"/>
                    </a:lnTo>
                    <a:lnTo>
                      <a:pt x="480" y="72"/>
                    </a:lnTo>
                    <a:lnTo>
                      <a:pt x="462" y="48"/>
                    </a:lnTo>
                    <a:lnTo>
                      <a:pt x="444" y="48"/>
                    </a:lnTo>
                    <a:lnTo>
                      <a:pt x="432" y="30"/>
                    </a:lnTo>
                    <a:lnTo>
                      <a:pt x="372" y="30"/>
                    </a:lnTo>
                    <a:lnTo>
                      <a:pt x="366" y="0"/>
                    </a:lnTo>
                    <a:lnTo>
                      <a:pt x="330" y="0"/>
                    </a:lnTo>
                    <a:lnTo>
                      <a:pt x="294" y="12"/>
                    </a:lnTo>
                    <a:lnTo>
                      <a:pt x="282" y="24"/>
                    </a:lnTo>
                    <a:lnTo>
                      <a:pt x="258" y="36"/>
                    </a:lnTo>
                    <a:lnTo>
                      <a:pt x="258" y="72"/>
                    </a:lnTo>
                    <a:lnTo>
                      <a:pt x="252" y="78"/>
                    </a:lnTo>
                    <a:lnTo>
                      <a:pt x="240" y="78"/>
                    </a:lnTo>
                    <a:lnTo>
                      <a:pt x="228" y="84"/>
                    </a:lnTo>
                    <a:lnTo>
                      <a:pt x="210" y="90"/>
                    </a:lnTo>
                    <a:lnTo>
                      <a:pt x="198" y="96"/>
                    </a:lnTo>
                    <a:lnTo>
                      <a:pt x="192" y="102"/>
                    </a:lnTo>
                    <a:lnTo>
                      <a:pt x="180" y="126"/>
                    </a:lnTo>
                    <a:lnTo>
                      <a:pt x="174" y="132"/>
                    </a:lnTo>
                    <a:lnTo>
                      <a:pt x="174" y="138"/>
                    </a:lnTo>
                    <a:lnTo>
                      <a:pt x="168" y="144"/>
                    </a:lnTo>
                    <a:lnTo>
                      <a:pt x="162" y="156"/>
                    </a:lnTo>
                    <a:lnTo>
                      <a:pt x="132" y="186"/>
                    </a:lnTo>
                    <a:lnTo>
                      <a:pt x="108" y="198"/>
                    </a:lnTo>
                    <a:lnTo>
                      <a:pt x="90" y="198"/>
                    </a:lnTo>
                    <a:lnTo>
                      <a:pt x="90" y="192"/>
                    </a:lnTo>
                    <a:lnTo>
                      <a:pt x="78" y="180"/>
                    </a:lnTo>
                    <a:lnTo>
                      <a:pt x="66" y="180"/>
                    </a:lnTo>
                    <a:lnTo>
                      <a:pt x="66" y="192"/>
                    </a:lnTo>
                    <a:lnTo>
                      <a:pt x="54" y="192"/>
                    </a:lnTo>
                    <a:lnTo>
                      <a:pt x="42" y="180"/>
                    </a:lnTo>
                    <a:lnTo>
                      <a:pt x="42" y="174"/>
                    </a:lnTo>
                    <a:lnTo>
                      <a:pt x="0" y="174"/>
                    </a:lnTo>
                    <a:lnTo>
                      <a:pt x="6" y="192"/>
                    </a:lnTo>
                    <a:lnTo>
                      <a:pt x="18" y="20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" name="Zamb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9C281A8-B388-4008-9019-0E77E564D03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51" y="2478"/>
                <a:ext cx="213" cy="204"/>
              </a:xfrm>
              <a:custGeom>
                <a:avLst/>
                <a:gdLst>
                  <a:gd name="T0" fmla="*/ 2147483647 w 834"/>
                  <a:gd name="T1" fmla="*/ 2147483647 h 798"/>
                  <a:gd name="T2" fmla="*/ 2147483647 w 834"/>
                  <a:gd name="T3" fmla="*/ 2147483647 h 798"/>
                  <a:gd name="T4" fmla="*/ 2147483647 w 834"/>
                  <a:gd name="T5" fmla="*/ 2147483647 h 798"/>
                  <a:gd name="T6" fmla="*/ 2147483647 w 834"/>
                  <a:gd name="T7" fmla="*/ 2147483647 h 798"/>
                  <a:gd name="T8" fmla="*/ 2147483647 w 834"/>
                  <a:gd name="T9" fmla="*/ 2147483647 h 798"/>
                  <a:gd name="T10" fmla="*/ 2147483647 w 834"/>
                  <a:gd name="T11" fmla="*/ 2147483647 h 798"/>
                  <a:gd name="T12" fmla="*/ 2147483647 w 834"/>
                  <a:gd name="T13" fmla="*/ 2147483647 h 798"/>
                  <a:gd name="T14" fmla="*/ 2147483647 w 834"/>
                  <a:gd name="T15" fmla="*/ 2147483647 h 798"/>
                  <a:gd name="T16" fmla="*/ 2147483647 w 834"/>
                  <a:gd name="T17" fmla="*/ 2147483647 h 798"/>
                  <a:gd name="T18" fmla="*/ 2147483647 w 834"/>
                  <a:gd name="T19" fmla="*/ 2147483647 h 798"/>
                  <a:gd name="T20" fmla="*/ 2147483647 w 834"/>
                  <a:gd name="T21" fmla="*/ 2147483647 h 798"/>
                  <a:gd name="T22" fmla="*/ 2147483647 w 834"/>
                  <a:gd name="T23" fmla="*/ 2147483647 h 798"/>
                  <a:gd name="T24" fmla="*/ 2147483647 w 834"/>
                  <a:gd name="T25" fmla="*/ 2147483647 h 798"/>
                  <a:gd name="T26" fmla="*/ 2147483647 w 834"/>
                  <a:gd name="T27" fmla="*/ 2147483647 h 798"/>
                  <a:gd name="T28" fmla="*/ 2147483647 w 834"/>
                  <a:gd name="T29" fmla="*/ 2147483647 h 798"/>
                  <a:gd name="T30" fmla="*/ 2147483647 w 834"/>
                  <a:gd name="T31" fmla="*/ 2147483647 h 798"/>
                  <a:gd name="T32" fmla="*/ 2147483647 w 834"/>
                  <a:gd name="T33" fmla="*/ 2147483647 h 798"/>
                  <a:gd name="T34" fmla="*/ 2147483647 w 834"/>
                  <a:gd name="T35" fmla="*/ 2147483647 h 798"/>
                  <a:gd name="T36" fmla="*/ 2147483647 w 834"/>
                  <a:gd name="T37" fmla="*/ 2147483647 h 798"/>
                  <a:gd name="T38" fmla="*/ 2147483647 w 834"/>
                  <a:gd name="T39" fmla="*/ 2147483647 h 798"/>
                  <a:gd name="T40" fmla="*/ 2147483647 w 834"/>
                  <a:gd name="T41" fmla="*/ 2147483647 h 798"/>
                  <a:gd name="T42" fmla="*/ 2147483647 w 834"/>
                  <a:gd name="T43" fmla="*/ 2147483647 h 798"/>
                  <a:gd name="T44" fmla="*/ 2147483647 w 834"/>
                  <a:gd name="T45" fmla="*/ 2147483647 h 798"/>
                  <a:gd name="T46" fmla="*/ 2147483647 w 834"/>
                  <a:gd name="T47" fmla="*/ 2147483647 h 798"/>
                  <a:gd name="T48" fmla="*/ 2147483647 w 834"/>
                  <a:gd name="T49" fmla="*/ 2147483647 h 798"/>
                  <a:gd name="T50" fmla="*/ 2147483647 w 834"/>
                  <a:gd name="T51" fmla="*/ 2147483647 h 798"/>
                  <a:gd name="T52" fmla="*/ 2147483647 w 834"/>
                  <a:gd name="T53" fmla="*/ 2147483647 h 798"/>
                  <a:gd name="T54" fmla="*/ 2147483647 w 834"/>
                  <a:gd name="T55" fmla="*/ 2147483647 h 798"/>
                  <a:gd name="T56" fmla="*/ 2147483647 w 834"/>
                  <a:gd name="T57" fmla="*/ 2147483647 h 798"/>
                  <a:gd name="T58" fmla="*/ 2147483647 w 834"/>
                  <a:gd name="T59" fmla="*/ 2147483647 h 798"/>
                  <a:gd name="T60" fmla="*/ 2147483647 w 834"/>
                  <a:gd name="T61" fmla="*/ 2147483647 h 798"/>
                  <a:gd name="T62" fmla="*/ 2147483647 w 834"/>
                  <a:gd name="T63" fmla="*/ 2147483647 h 798"/>
                  <a:gd name="T64" fmla="*/ 2147483647 w 834"/>
                  <a:gd name="T65" fmla="*/ 2147483647 h 798"/>
                  <a:gd name="T66" fmla="*/ 2147483647 w 834"/>
                  <a:gd name="T67" fmla="*/ 2147483647 h 798"/>
                  <a:gd name="T68" fmla="*/ 2147483647 w 834"/>
                  <a:gd name="T69" fmla="*/ 2147483647 h 798"/>
                  <a:gd name="T70" fmla="*/ 2147483647 w 834"/>
                  <a:gd name="T71" fmla="*/ 2147483647 h 798"/>
                  <a:gd name="T72" fmla="*/ 2147483647 w 834"/>
                  <a:gd name="T73" fmla="*/ 2147483647 h 798"/>
                  <a:gd name="T74" fmla="*/ 2147483647 w 834"/>
                  <a:gd name="T75" fmla="*/ 2147483647 h 798"/>
                  <a:gd name="T76" fmla="*/ 2147483647 w 834"/>
                  <a:gd name="T77" fmla="*/ 2147483647 h 798"/>
                  <a:gd name="T78" fmla="*/ 2147483647 w 834"/>
                  <a:gd name="T79" fmla="*/ 2147483647 h 798"/>
                  <a:gd name="T80" fmla="*/ 2147483647 w 834"/>
                  <a:gd name="T81" fmla="*/ 2147483647 h 798"/>
                  <a:gd name="T82" fmla="*/ 2147483647 w 834"/>
                  <a:gd name="T83" fmla="*/ 2147483647 h 798"/>
                  <a:gd name="T84" fmla="*/ 2147483647 w 834"/>
                  <a:gd name="T85" fmla="*/ 2147483647 h 798"/>
                  <a:gd name="T86" fmla="*/ 2147483647 w 834"/>
                  <a:gd name="T87" fmla="*/ 2147483647 h 798"/>
                  <a:gd name="T88" fmla="*/ 2147483647 w 834"/>
                  <a:gd name="T89" fmla="*/ 2147483647 h 798"/>
                  <a:gd name="T90" fmla="*/ 2147483647 w 834"/>
                  <a:gd name="T91" fmla="*/ 2147483647 h 798"/>
                  <a:gd name="T92" fmla="*/ 2147483647 w 834"/>
                  <a:gd name="T93" fmla="*/ 2147483647 h 798"/>
                  <a:gd name="T94" fmla="*/ 2147483647 w 834"/>
                  <a:gd name="T95" fmla="*/ 2147483647 h 798"/>
                  <a:gd name="T96" fmla="*/ 2147483647 w 834"/>
                  <a:gd name="T97" fmla="*/ 2147483647 h 798"/>
                  <a:gd name="T98" fmla="*/ 2147483647 w 834"/>
                  <a:gd name="T99" fmla="*/ 2147483647 h 798"/>
                  <a:gd name="T100" fmla="*/ 2147483647 w 834"/>
                  <a:gd name="T101" fmla="*/ 2147483647 h 798"/>
                  <a:gd name="T102" fmla="*/ 2147483647 w 834"/>
                  <a:gd name="T103" fmla="*/ 2147483647 h 79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834"/>
                  <a:gd name="T157" fmla="*/ 0 h 798"/>
                  <a:gd name="T158" fmla="*/ 834 w 834"/>
                  <a:gd name="T159" fmla="*/ 798 h 79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834" h="798">
                    <a:moveTo>
                      <a:pt x="822" y="186"/>
                    </a:moveTo>
                    <a:lnTo>
                      <a:pt x="822" y="162"/>
                    </a:lnTo>
                    <a:lnTo>
                      <a:pt x="816" y="168"/>
                    </a:lnTo>
                    <a:lnTo>
                      <a:pt x="810" y="168"/>
                    </a:lnTo>
                    <a:lnTo>
                      <a:pt x="810" y="126"/>
                    </a:lnTo>
                    <a:lnTo>
                      <a:pt x="798" y="114"/>
                    </a:lnTo>
                    <a:lnTo>
                      <a:pt x="786" y="114"/>
                    </a:lnTo>
                    <a:lnTo>
                      <a:pt x="786" y="102"/>
                    </a:lnTo>
                    <a:lnTo>
                      <a:pt x="768" y="90"/>
                    </a:lnTo>
                    <a:lnTo>
                      <a:pt x="750" y="90"/>
                    </a:lnTo>
                    <a:lnTo>
                      <a:pt x="750" y="72"/>
                    </a:lnTo>
                    <a:lnTo>
                      <a:pt x="738" y="78"/>
                    </a:lnTo>
                    <a:lnTo>
                      <a:pt x="726" y="78"/>
                    </a:lnTo>
                    <a:lnTo>
                      <a:pt x="708" y="60"/>
                    </a:lnTo>
                    <a:lnTo>
                      <a:pt x="690" y="60"/>
                    </a:lnTo>
                    <a:lnTo>
                      <a:pt x="684" y="54"/>
                    </a:lnTo>
                    <a:lnTo>
                      <a:pt x="684" y="36"/>
                    </a:lnTo>
                    <a:lnTo>
                      <a:pt x="672" y="42"/>
                    </a:lnTo>
                    <a:lnTo>
                      <a:pt x="654" y="42"/>
                    </a:lnTo>
                    <a:lnTo>
                      <a:pt x="648" y="54"/>
                    </a:lnTo>
                    <a:lnTo>
                      <a:pt x="642" y="60"/>
                    </a:lnTo>
                    <a:lnTo>
                      <a:pt x="636" y="60"/>
                    </a:lnTo>
                    <a:lnTo>
                      <a:pt x="624" y="48"/>
                    </a:lnTo>
                    <a:lnTo>
                      <a:pt x="624" y="36"/>
                    </a:lnTo>
                    <a:lnTo>
                      <a:pt x="618" y="30"/>
                    </a:lnTo>
                    <a:lnTo>
                      <a:pt x="606" y="30"/>
                    </a:lnTo>
                    <a:lnTo>
                      <a:pt x="600" y="24"/>
                    </a:lnTo>
                    <a:lnTo>
                      <a:pt x="594" y="24"/>
                    </a:lnTo>
                    <a:lnTo>
                      <a:pt x="594" y="6"/>
                    </a:lnTo>
                    <a:lnTo>
                      <a:pt x="600" y="0"/>
                    </a:lnTo>
                    <a:lnTo>
                      <a:pt x="576" y="12"/>
                    </a:lnTo>
                    <a:lnTo>
                      <a:pt x="558" y="12"/>
                    </a:lnTo>
                    <a:lnTo>
                      <a:pt x="546" y="18"/>
                    </a:lnTo>
                    <a:lnTo>
                      <a:pt x="528" y="18"/>
                    </a:lnTo>
                    <a:lnTo>
                      <a:pt x="510" y="24"/>
                    </a:lnTo>
                    <a:lnTo>
                      <a:pt x="498" y="24"/>
                    </a:lnTo>
                    <a:lnTo>
                      <a:pt x="498" y="54"/>
                    </a:lnTo>
                    <a:lnTo>
                      <a:pt x="480" y="72"/>
                    </a:lnTo>
                    <a:lnTo>
                      <a:pt x="468" y="78"/>
                    </a:lnTo>
                    <a:lnTo>
                      <a:pt x="462" y="84"/>
                    </a:lnTo>
                    <a:lnTo>
                      <a:pt x="456" y="84"/>
                    </a:lnTo>
                    <a:lnTo>
                      <a:pt x="468" y="96"/>
                    </a:lnTo>
                    <a:lnTo>
                      <a:pt x="468" y="102"/>
                    </a:lnTo>
                    <a:lnTo>
                      <a:pt x="474" y="108"/>
                    </a:lnTo>
                    <a:lnTo>
                      <a:pt x="474" y="114"/>
                    </a:lnTo>
                    <a:lnTo>
                      <a:pt x="480" y="120"/>
                    </a:lnTo>
                    <a:lnTo>
                      <a:pt x="480" y="144"/>
                    </a:lnTo>
                    <a:lnTo>
                      <a:pt x="486" y="162"/>
                    </a:lnTo>
                    <a:lnTo>
                      <a:pt x="486" y="216"/>
                    </a:lnTo>
                    <a:lnTo>
                      <a:pt x="474" y="228"/>
                    </a:lnTo>
                    <a:lnTo>
                      <a:pt x="468" y="240"/>
                    </a:lnTo>
                    <a:lnTo>
                      <a:pt x="462" y="258"/>
                    </a:lnTo>
                    <a:lnTo>
                      <a:pt x="456" y="270"/>
                    </a:lnTo>
                    <a:lnTo>
                      <a:pt x="456" y="294"/>
                    </a:lnTo>
                    <a:lnTo>
                      <a:pt x="468" y="306"/>
                    </a:lnTo>
                    <a:lnTo>
                      <a:pt x="474" y="306"/>
                    </a:lnTo>
                    <a:lnTo>
                      <a:pt x="474" y="312"/>
                    </a:lnTo>
                    <a:lnTo>
                      <a:pt x="480" y="312"/>
                    </a:lnTo>
                    <a:lnTo>
                      <a:pt x="510" y="342"/>
                    </a:lnTo>
                    <a:lnTo>
                      <a:pt x="522" y="348"/>
                    </a:lnTo>
                    <a:lnTo>
                      <a:pt x="528" y="348"/>
                    </a:lnTo>
                    <a:lnTo>
                      <a:pt x="534" y="342"/>
                    </a:lnTo>
                    <a:lnTo>
                      <a:pt x="534" y="324"/>
                    </a:lnTo>
                    <a:lnTo>
                      <a:pt x="558" y="324"/>
                    </a:lnTo>
                    <a:lnTo>
                      <a:pt x="558" y="372"/>
                    </a:lnTo>
                    <a:lnTo>
                      <a:pt x="552" y="408"/>
                    </a:lnTo>
                    <a:lnTo>
                      <a:pt x="546" y="426"/>
                    </a:lnTo>
                    <a:lnTo>
                      <a:pt x="540" y="426"/>
                    </a:lnTo>
                    <a:lnTo>
                      <a:pt x="540" y="420"/>
                    </a:lnTo>
                    <a:lnTo>
                      <a:pt x="534" y="408"/>
                    </a:lnTo>
                    <a:lnTo>
                      <a:pt x="516" y="420"/>
                    </a:lnTo>
                    <a:lnTo>
                      <a:pt x="498" y="420"/>
                    </a:lnTo>
                    <a:lnTo>
                      <a:pt x="498" y="408"/>
                    </a:lnTo>
                    <a:lnTo>
                      <a:pt x="492" y="396"/>
                    </a:lnTo>
                    <a:lnTo>
                      <a:pt x="492" y="384"/>
                    </a:lnTo>
                    <a:lnTo>
                      <a:pt x="480" y="372"/>
                    </a:lnTo>
                    <a:lnTo>
                      <a:pt x="468" y="372"/>
                    </a:lnTo>
                    <a:lnTo>
                      <a:pt x="462" y="360"/>
                    </a:lnTo>
                    <a:lnTo>
                      <a:pt x="462" y="354"/>
                    </a:lnTo>
                    <a:lnTo>
                      <a:pt x="456" y="342"/>
                    </a:lnTo>
                    <a:lnTo>
                      <a:pt x="450" y="336"/>
                    </a:lnTo>
                    <a:lnTo>
                      <a:pt x="444" y="336"/>
                    </a:lnTo>
                    <a:lnTo>
                      <a:pt x="438" y="342"/>
                    </a:lnTo>
                    <a:lnTo>
                      <a:pt x="426" y="342"/>
                    </a:lnTo>
                    <a:lnTo>
                      <a:pt x="426" y="330"/>
                    </a:lnTo>
                    <a:lnTo>
                      <a:pt x="420" y="324"/>
                    </a:lnTo>
                    <a:lnTo>
                      <a:pt x="390" y="324"/>
                    </a:lnTo>
                    <a:lnTo>
                      <a:pt x="390" y="312"/>
                    </a:lnTo>
                    <a:lnTo>
                      <a:pt x="396" y="312"/>
                    </a:lnTo>
                    <a:lnTo>
                      <a:pt x="396" y="300"/>
                    </a:lnTo>
                    <a:lnTo>
                      <a:pt x="384" y="300"/>
                    </a:lnTo>
                    <a:lnTo>
                      <a:pt x="378" y="294"/>
                    </a:lnTo>
                    <a:lnTo>
                      <a:pt x="378" y="282"/>
                    </a:lnTo>
                    <a:lnTo>
                      <a:pt x="366" y="270"/>
                    </a:lnTo>
                    <a:lnTo>
                      <a:pt x="360" y="270"/>
                    </a:lnTo>
                    <a:lnTo>
                      <a:pt x="354" y="276"/>
                    </a:lnTo>
                    <a:lnTo>
                      <a:pt x="354" y="294"/>
                    </a:lnTo>
                    <a:lnTo>
                      <a:pt x="348" y="300"/>
                    </a:lnTo>
                    <a:lnTo>
                      <a:pt x="348" y="306"/>
                    </a:lnTo>
                    <a:lnTo>
                      <a:pt x="330" y="306"/>
                    </a:lnTo>
                    <a:lnTo>
                      <a:pt x="300" y="300"/>
                    </a:lnTo>
                    <a:lnTo>
                      <a:pt x="264" y="294"/>
                    </a:lnTo>
                    <a:lnTo>
                      <a:pt x="246" y="282"/>
                    </a:lnTo>
                    <a:lnTo>
                      <a:pt x="240" y="276"/>
                    </a:lnTo>
                    <a:lnTo>
                      <a:pt x="234" y="264"/>
                    </a:lnTo>
                    <a:lnTo>
                      <a:pt x="234" y="246"/>
                    </a:lnTo>
                    <a:lnTo>
                      <a:pt x="192" y="252"/>
                    </a:lnTo>
                    <a:lnTo>
                      <a:pt x="198" y="258"/>
                    </a:lnTo>
                    <a:lnTo>
                      <a:pt x="198" y="264"/>
                    </a:lnTo>
                    <a:lnTo>
                      <a:pt x="180" y="264"/>
                    </a:lnTo>
                    <a:lnTo>
                      <a:pt x="174" y="258"/>
                    </a:lnTo>
                    <a:lnTo>
                      <a:pt x="174" y="228"/>
                    </a:lnTo>
                    <a:lnTo>
                      <a:pt x="156" y="228"/>
                    </a:lnTo>
                    <a:lnTo>
                      <a:pt x="150" y="216"/>
                    </a:lnTo>
                    <a:lnTo>
                      <a:pt x="144" y="234"/>
                    </a:lnTo>
                    <a:lnTo>
                      <a:pt x="144" y="240"/>
                    </a:lnTo>
                    <a:lnTo>
                      <a:pt x="156" y="252"/>
                    </a:lnTo>
                    <a:lnTo>
                      <a:pt x="156" y="270"/>
                    </a:lnTo>
                    <a:lnTo>
                      <a:pt x="150" y="276"/>
                    </a:lnTo>
                    <a:lnTo>
                      <a:pt x="144" y="276"/>
                    </a:lnTo>
                    <a:lnTo>
                      <a:pt x="144" y="330"/>
                    </a:lnTo>
                    <a:lnTo>
                      <a:pt x="156" y="342"/>
                    </a:lnTo>
                    <a:lnTo>
                      <a:pt x="138" y="348"/>
                    </a:lnTo>
                    <a:lnTo>
                      <a:pt x="138" y="354"/>
                    </a:lnTo>
                    <a:lnTo>
                      <a:pt x="144" y="360"/>
                    </a:lnTo>
                    <a:lnTo>
                      <a:pt x="144" y="384"/>
                    </a:lnTo>
                    <a:lnTo>
                      <a:pt x="132" y="396"/>
                    </a:lnTo>
                    <a:lnTo>
                      <a:pt x="126" y="396"/>
                    </a:lnTo>
                    <a:lnTo>
                      <a:pt x="0" y="390"/>
                    </a:lnTo>
                    <a:lnTo>
                      <a:pt x="0" y="642"/>
                    </a:lnTo>
                    <a:lnTo>
                      <a:pt x="6" y="654"/>
                    </a:lnTo>
                    <a:lnTo>
                      <a:pt x="6" y="672"/>
                    </a:lnTo>
                    <a:lnTo>
                      <a:pt x="96" y="762"/>
                    </a:lnTo>
                    <a:lnTo>
                      <a:pt x="114" y="768"/>
                    </a:lnTo>
                    <a:lnTo>
                      <a:pt x="138" y="756"/>
                    </a:lnTo>
                    <a:lnTo>
                      <a:pt x="144" y="756"/>
                    </a:lnTo>
                    <a:lnTo>
                      <a:pt x="150" y="750"/>
                    </a:lnTo>
                    <a:lnTo>
                      <a:pt x="168" y="750"/>
                    </a:lnTo>
                    <a:lnTo>
                      <a:pt x="174" y="756"/>
                    </a:lnTo>
                    <a:lnTo>
                      <a:pt x="174" y="762"/>
                    </a:lnTo>
                    <a:lnTo>
                      <a:pt x="204" y="756"/>
                    </a:lnTo>
                    <a:lnTo>
                      <a:pt x="222" y="774"/>
                    </a:lnTo>
                    <a:lnTo>
                      <a:pt x="264" y="774"/>
                    </a:lnTo>
                    <a:lnTo>
                      <a:pt x="264" y="780"/>
                    </a:lnTo>
                    <a:lnTo>
                      <a:pt x="276" y="792"/>
                    </a:lnTo>
                    <a:lnTo>
                      <a:pt x="288" y="792"/>
                    </a:lnTo>
                    <a:lnTo>
                      <a:pt x="288" y="780"/>
                    </a:lnTo>
                    <a:lnTo>
                      <a:pt x="300" y="780"/>
                    </a:lnTo>
                    <a:lnTo>
                      <a:pt x="312" y="792"/>
                    </a:lnTo>
                    <a:lnTo>
                      <a:pt x="312" y="798"/>
                    </a:lnTo>
                    <a:lnTo>
                      <a:pt x="330" y="798"/>
                    </a:lnTo>
                    <a:lnTo>
                      <a:pt x="354" y="786"/>
                    </a:lnTo>
                    <a:lnTo>
                      <a:pt x="384" y="756"/>
                    </a:lnTo>
                    <a:lnTo>
                      <a:pt x="390" y="744"/>
                    </a:lnTo>
                    <a:lnTo>
                      <a:pt x="396" y="738"/>
                    </a:lnTo>
                    <a:lnTo>
                      <a:pt x="396" y="732"/>
                    </a:lnTo>
                    <a:lnTo>
                      <a:pt x="402" y="726"/>
                    </a:lnTo>
                    <a:lnTo>
                      <a:pt x="414" y="702"/>
                    </a:lnTo>
                    <a:lnTo>
                      <a:pt x="420" y="696"/>
                    </a:lnTo>
                    <a:lnTo>
                      <a:pt x="432" y="690"/>
                    </a:lnTo>
                    <a:lnTo>
                      <a:pt x="450" y="684"/>
                    </a:lnTo>
                    <a:lnTo>
                      <a:pt x="462" y="678"/>
                    </a:lnTo>
                    <a:lnTo>
                      <a:pt x="474" y="678"/>
                    </a:lnTo>
                    <a:lnTo>
                      <a:pt x="480" y="672"/>
                    </a:lnTo>
                    <a:lnTo>
                      <a:pt x="480" y="636"/>
                    </a:lnTo>
                    <a:lnTo>
                      <a:pt x="504" y="624"/>
                    </a:lnTo>
                    <a:lnTo>
                      <a:pt x="516" y="612"/>
                    </a:lnTo>
                    <a:lnTo>
                      <a:pt x="552" y="600"/>
                    </a:lnTo>
                    <a:lnTo>
                      <a:pt x="588" y="600"/>
                    </a:lnTo>
                    <a:lnTo>
                      <a:pt x="588" y="576"/>
                    </a:lnTo>
                    <a:lnTo>
                      <a:pt x="570" y="558"/>
                    </a:lnTo>
                    <a:lnTo>
                      <a:pt x="582" y="546"/>
                    </a:lnTo>
                    <a:lnTo>
                      <a:pt x="612" y="546"/>
                    </a:lnTo>
                    <a:lnTo>
                      <a:pt x="630" y="528"/>
                    </a:lnTo>
                    <a:lnTo>
                      <a:pt x="642" y="528"/>
                    </a:lnTo>
                    <a:lnTo>
                      <a:pt x="654" y="522"/>
                    </a:lnTo>
                    <a:lnTo>
                      <a:pt x="672" y="522"/>
                    </a:lnTo>
                    <a:lnTo>
                      <a:pt x="690" y="516"/>
                    </a:lnTo>
                    <a:lnTo>
                      <a:pt x="702" y="510"/>
                    </a:lnTo>
                    <a:lnTo>
                      <a:pt x="708" y="510"/>
                    </a:lnTo>
                    <a:lnTo>
                      <a:pt x="732" y="498"/>
                    </a:lnTo>
                    <a:lnTo>
                      <a:pt x="750" y="486"/>
                    </a:lnTo>
                    <a:lnTo>
                      <a:pt x="762" y="480"/>
                    </a:lnTo>
                    <a:lnTo>
                      <a:pt x="780" y="474"/>
                    </a:lnTo>
                    <a:lnTo>
                      <a:pt x="786" y="468"/>
                    </a:lnTo>
                    <a:lnTo>
                      <a:pt x="792" y="468"/>
                    </a:lnTo>
                    <a:lnTo>
                      <a:pt x="780" y="462"/>
                    </a:lnTo>
                    <a:lnTo>
                      <a:pt x="768" y="450"/>
                    </a:lnTo>
                    <a:lnTo>
                      <a:pt x="756" y="444"/>
                    </a:lnTo>
                    <a:lnTo>
                      <a:pt x="756" y="438"/>
                    </a:lnTo>
                    <a:lnTo>
                      <a:pt x="762" y="432"/>
                    </a:lnTo>
                    <a:lnTo>
                      <a:pt x="768" y="420"/>
                    </a:lnTo>
                    <a:lnTo>
                      <a:pt x="774" y="414"/>
                    </a:lnTo>
                    <a:lnTo>
                      <a:pt x="780" y="402"/>
                    </a:lnTo>
                    <a:lnTo>
                      <a:pt x="774" y="366"/>
                    </a:lnTo>
                    <a:lnTo>
                      <a:pt x="780" y="366"/>
                    </a:lnTo>
                    <a:lnTo>
                      <a:pt x="786" y="360"/>
                    </a:lnTo>
                    <a:lnTo>
                      <a:pt x="798" y="354"/>
                    </a:lnTo>
                    <a:lnTo>
                      <a:pt x="816" y="336"/>
                    </a:lnTo>
                    <a:lnTo>
                      <a:pt x="816" y="330"/>
                    </a:lnTo>
                    <a:lnTo>
                      <a:pt x="804" y="330"/>
                    </a:lnTo>
                    <a:lnTo>
                      <a:pt x="804" y="258"/>
                    </a:lnTo>
                    <a:lnTo>
                      <a:pt x="810" y="240"/>
                    </a:lnTo>
                    <a:lnTo>
                      <a:pt x="798" y="234"/>
                    </a:lnTo>
                    <a:lnTo>
                      <a:pt x="798" y="216"/>
                    </a:lnTo>
                    <a:lnTo>
                      <a:pt x="804" y="216"/>
                    </a:lnTo>
                    <a:lnTo>
                      <a:pt x="810" y="210"/>
                    </a:lnTo>
                    <a:lnTo>
                      <a:pt x="834" y="198"/>
                    </a:lnTo>
                    <a:lnTo>
                      <a:pt x="834" y="186"/>
                    </a:lnTo>
                    <a:lnTo>
                      <a:pt x="822" y="18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" name="Yeme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3CC8954-0B13-4AB3-AE93-3B7B6DD35FE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422" y="1918"/>
                <a:ext cx="187" cy="128"/>
              </a:xfrm>
              <a:custGeom>
                <a:avLst/>
                <a:gdLst>
                  <a:gd name="T0" fmla="*/ 2147483647 w 732"/>
                  <a:gd name="T1" fmla="*/ 2147483647 h 498"/>
                  <a:gd name="T2" fmla="*/ 2147483647 w 732"/>
                  <a:gd name="T3" fmla="*/ 2147483647 h 498"/>
                  <a:gd name="T4" fmla="*/ 2147483647 w 732"/>
                  <a:gd name="T5" fmla="*/ 2147483647 h 498"/>
                  <a:gd name="T6" fmla="*/ 2147483647 w 732"/>
                  <a:gd name="T7" fmla="*/ 2147483647 h 498"/>
                  <a:gd name="T8" fmla="*/ 2147483647 w 732"/>
                  <a:gd name="T9" fmla="*/ 2147483647 h 498"/>
                  <a:gd name="T10" fmla="*/ 2147483647 w 732"/>
                  <a:gd name="T11" fmla="*/ 2147483647 h 498"/>
                  <a:gd name="T12" fmla="*/ 2147483647 w 732"/>
                  <a:gd name="T13" fmla="*/ 2147483647 h 498"/>
                  <a:gd name="T14" fmla="*/ 2147483647 w 732"/>
                  <a:gd name="T15" fmla="*/ 2147483647 h 498"/>
                  <a:gd name="T16" fmla="*/ 2147483647 w 732"/>
                  <a:gd name="T17" fmla="*/ 2147483647 h 498"/>
                  <a:gd name="T18" fmla="*/ 2147483647 w 732"/>
                  <a:gd name="T19" fmla="*/ 2147483647 h 498"/>
                  <a:gd name="T20" fmla="*/ 2147483647 w 732"/>
                  <a:gd name="T21" fmla="*/ 2147483647 h 498"/>
                  <a:gd name="T22" fmla="*/ 2147483647 w 732"/>
                  <a:gd name="T23" fmla="*/ 2147483647 h 498"/>
                  <a:gd name="T24" fmla="*/ 2147483647 w 732"/>
                  <a:gd name="T25" fmla="*/ 2147483647 h 498"/>
                  <a:gd name="T26" fmla="*/ 2147483647 w 732"/>
                  <a:gd name="T27" fmla="*/ 2147483647 h 498"/>
                  <a:gd name="T28" fmla="*/ 2147483647 w 732"/>
                  <a:gd name="T29" fmla="*/ 2147483647 h 498"/>
                  <a:gd name="T30" fmla="*/ 0 w 732"/>
                  <a:gd name="T31" fmla="*/ 2147483647 h 498"/>
                  <a:gd name="T32" fmla="*/ 2147483647 w 732"/>
                  <a:gd name="T33" fmla="*/ 2147483647 h 498"/>
                  <a:gd name="T34" fmla="*/ 2147483647 w 732"/>
                  <a:gd name="T35" fmla="*/ 2147483647 h 498"/>
                  <a:gd name="T36" fmla="*/ 2147483647 w 732"/>
                  <a:gd name="T37" fmla="*/ 2147483647 h 498"/>
                  <a:gd name="T38" fmla="*/ 2147483647 w 732"/>
                  <a:gd name="T39" fmla="*/ 2147483647 h 498"/>
                  <a:gd name="T40" fmla="*/ 2147483647 w 732"/>
                  <a:gd name="T41" fmla="*/ 2147483647 h 498"/>
                  <a:gd name="T42" fmla="*/ 2147483647 w 732"/>
                  <a:gd name="T43" fmla="*/ 2147483647 h 498"/>
                  <a:gd name="T44" fmla="*/ 2147483647 w 732"/>
                  <a:gd name="T45" fmla="*/ 2147483647 h 498"/>
                  <a:gd name="T46" fmla="*/ 2147483647 w 732"/>
                  <a:gd name="T47" fmla="*/ 2147483647 h 498"/>
                  <a:gd name="T48" fmla="*/ 2147483647 w 732"/>
                  <a:gd name="T49" fmla="*/ 2147483647 h 498"/>
                  <a:gd name="T50" fmla="*/ 2147483647 w 732"/>
                  <a:gd name="T51" fmla="*/ 2147483647 h 498"/>
                  <a:gd name="T52" fmla="*/ 2147483647 w 732"/>
                  <a:gd name="T53" fmla="*/ 2147483647 h 498"/>
                  <a:gd name="T54" fmla="*/ 2147483647 w 732"/>
                  <a:gd name="T55" fmla="*/ 2147483647 h 498"/>
                  <a:gd name="T56" fmla="*/ 2147483647 w 732"/>
                  <a:gd name="T57" fmla="*/ 2147483647 h 498"/>
                  <a:gd name="T58" fmla="*/ 2147483647 w 732"/>
                  <a:gd name="T59" fmla="*/ 2147483647 h 498"/>
                  <a:gd name="T60" fmla="*/ 2147483647 w 732"/>
                  <a:gd name="T61" fmla="*/ 2147483647 h 498"/>
                  <a:gd name="T62" fmla="*/ 2147483647 w 732"/>
                  <a:gd name="T63" fmla="*/ 2147483647 h 498"/>
                  <a:gd name="T64" fmla="*/ 2147483647 w 732"/>
                  <a:gd name="T65" fmla="*/ 2147483647 h 498"/>
                  <a:gd name="T66" fmla="*/ 2147483647 w 732"/>
                  <a:gd name="T67" fmla="*/ 2147483647 h 498"/>
                  <a:gd name="T68" fmla="*/ 2147483647 w 732"/>
                  <a:gd name="T69" fmla="*/ 2147483647 h 498"/>
                  <a:gd name="T70" fmla="*/ 2147483647 w 732"/>
                  <a:gd name="T71" fmla="*/ 2147483647 h 498"/>
                  <a:gd name="T72" fmla="*/ 2147483647 w 732"/>
                  <a:gd name="T73" fmla="*/ 2147483647 h 498"/>
                  <a:gd name="T74" fmla="*/ 2147483647 w 732"/>
                  <a:gd name="T75" fmla="*/ 2147483647 h 498"/>
                  <a:gd name="T76" fmla="*/ 2147483647 w 732"/>
                  <a:gd name="T77" fmla="*/ 0 h 498"/>
                  <a:gd name="T78" fmla="*/ 2147483647 w 732"/>
                  <a:gd name="T79" fmla="*/ 2147483647 h 498"/>
                  <a:gd name="T80" fmla="*/ 2147483647 w 732"/>
                  <a:gd name="T81" fmla="*/ 2147483647 h 4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32"/>
                  <a:gd name="T124" fmla="*/ 0 h 498"/>
                  <a:gd name="T125" fmla="*/ 732 w 732"/>
                  <a:gd name="T126" fmla="*/ 498 h 4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32" h="498">
                    <a:moveTo>
                      <a:pt x="468" y="24"/>
                    </a:moveTo>
                    <a:lnTo>
                      <a:pt x="450" y="30"/>
                    </a:lnTo>
                    <a:lnTo>
                      <a:pt x="420" y="36"/>
                    </a:lnTo>
                    <a:lnTo>
                      <a:pt x="390" y="54"/>
                    </a:lnTo>
                    <a:lnTo>
                      <a:pt x="372" y="72"/>
                    </a:lnTo>
                    <a:lnTo>
                      <a:pt x="366" y="84"/>
                    </a:lnTo>
                    <a:lnTo>
                      <a:pt x="354" y="96"/>
                    </a:lnTo>
                    <a:lnTo>
                      <a:pt x="348" y="108"/>
                    </a:lnTo>
                    <a:lnTo>
                      <a:pt x="342" y="114"/>
                    </a:lnTo>
                    <a:lnTo>
                      <a:pt x="336" y="126"/>
                    </a:lnTo>
                    <a:lnTo>
                      <a:pt x="336" y="144"/>
                    </a:lnTo>
                    <a:lnTo>
                      <a:pt x="330" y="150"/>
                    </a:lnTo>
                    <a:lnTo>
                      <a:pt x="324" y="162"/>
                    </a:lnTo>
                    <a:lnTo>
                      <a:pt x="312" y="162"/>
                    </a:lnTo>
                    <a:lnTo>
                      <a:pt x="300" y="156"/>
                    </a:lnTo>
                    <a:lnTo>
                      <a:pt x="294" y="144"/>
                    </a:lnTo>
                    <a:lnTo>
                      <a:pt x="288" y="138"/>
                    </a:lnTo>
                    <a:lnTo>
                      <a:pt x="210" y="138"/>
                    </a:lnTo>
                    <a:lnTo>
                      <a:pt x="204" y="132"/>
                    </a:lnTo>
                    <a:lnTo>
                      <a:pt x="192" y="126"/>
                    </a:lnTo>
                    <a:lnTo>
                      <a:pt x="102" y="126"/>
                    </a:lnTo>
                    <a:lnTo>
                      <a:pt x="96" y="132"/>
                    </a:lnTo>
                    <a:lnTo>
                      <a:pt x="72" y="138"/>
                    </a:lnTo>
                    <a:lnTo>
                      <a:pt x="54" y="120"/>
                    </a:lnTo>
                    <a:lnTo>
                      <a:pt x="48" y="120"/>
                    </a:lnTo>
                    <a:lnTo>
                      <a:pt x="42" y="126"/>
                    </a:lnTo>
                    <a:lnTo>
                      <a:pt x="36" y="138"/>
                    </a:lnTo>
                    <a:lnTo>
                      <a:pt x="36" y="186"/>
                    </a:lnTo>
                    <a:lnTo>
                      <a:pt x="30" y="192"/>
                    </a:lnTo>
                    <a:lnTo>
                      <a:pt x="24" y="204"/>
                    </a:lnTo>
                    <a:lnTo>
                      <a:pt x="12" y="216"/>
                    </a:lnTo>
                    <a:lnTo>
                      <a:pt x="0" y="252"/>
                    </a:lnTo>
                    <a:lnTo>
                      <a:pt x="0" y="258"/>
                    </a:lnTo>
                    <a:lnTo>
                      <a:pt x="18" y="276"/>
                    </a:lnTo>
                    <a:lnTo>
                      <a:pt x="24" y="288"/>
                    </a:lnTo>
                    <a:lnTo>
                      <a:pt x="36" y="294"/>
                    </a:lnTo>
                    <a:lnTo>
                      <a:pt x="24" y="408"/>
                    </a:lnTo>
                    <a:lnTo>
                      <a:pt x="54" y="444"/>
                    </a:lnTo>
                    <a:lnTo>
                      <a:pt x="54" y="456"/>
                    </a:lnTo>
                    <a:lnTo>
                      <a:pt x="60" y="468"/>
                    </a:lnTo>
                    <a:lnTo>
                      <a:pt x="78" y="486"/>
                    </a:lnTo>
                    <a:lnTo>
                      <a:pt x="90" y="492"/>
                    </a:lnTo>
                    <a:lnTo>
                      <a:pt x="114" y="498"/>
                    </a:lnTo>
                    <a:lnTo>
                      <a:pt x="132" y="498"/>
                    </a:lnTo>
                    <a:lnTo>
                      <a:pt x="150" y="492"/>
                    </a:lnTo>
                    <a:lnTo>
                      <a:pt x="162" y="486"/>
                    </a:lnTo>
                    <a:lnTo>
                      <a:pt x="168" y="480"/>
                    </a:lnTo>
                    <a:lnTo>
                      <a:pt x="186" y="444"/>
                    </a:lnTo>
                    <a:lnTo>
                      <a:pt x="198" y="432"/>
                    </a:lnTo>
                    <a:lnTo>
                      <a:pt x="210" y="432"/>
                    </a:lnTo>
                    <a:lnTo>
                      <a:pt x="228" y="438"/>
                    </a:lnTo>
                    <a:lnTo>
                      <a:pt x="270" y="438"/>
                    </a:lnTo>
                    <a:lnTo>
                      <a:pt x="324" y="432"/>
                    </a:lnTo>
                    <a:lnTo>
                      <a:pt x="366" y="426"/>
                    </a:lnTo>
                    <a:lnTo>
                      <a:pt x="390" y="414"/>
                    </a:lnTo>
                    <a:lnTo>
                      <a:pt x="402" y="402"/>
                    </a:lnTo>
                    <a:lnTo>
                      <a:pt x="414" y="384"/>
                    </a:lnTo>
                    <a:lnTo>
                      <a:pt x="426" y="372"/>
                    </a:lnTo>
                    <a:lnTo>
                      <a:pt x="450" y="360"/>
                    </a:lnTo>
                    <a:lnTo>
                      <a:pt x="462" y="348"/>
                    </a:lnTo>
                    <a:lnTo>
                      <a:pt x="474" y="342"/>
                    </a:lnTo>
                    <a:lnTo>
                      <a:pt x="486" y="330"/>
                    </a:lnTo>
                    <a:lnTo>
                      <a:pt x="504" y="324"/>
                    </a:lnTo>
                    <a:lnTo>
                      <a:pt x="528" y="312"/>
                    </a:lnTo>
                    <a:lnTo>
                      <a:pt x="546" y="306"/>
                    </a:lnTo>
                    <a:lnTo>
                      <a:pt x="558" y="294"/>
                    </a:lnTo>
                    <a:lnTo>
                      <a:pt x="594" y="276"/>
                    </a:lnTo>
                    <a:lnTo>
                      <a:pt x="666" y="276"/>
                    </a:lnTo>
                    <a:lnTo>
                      <a:pt x="666" y="270"/>
                    </a:lnTo>
                    <a:lnTo>
                      <a:pt x="672" y="264"/>
                    </a:lnTo>
                    <a:lnTo>
                      <a:pt x="684" y="240"/>
                    </a:lnTo>
                    <a:lnTo>
                      <a:pt x="690" y="222"/>
                    </a:lnTo>
                    <a:lnTo>
                      <a:pt x="702" y="210"/>
                    </a:lnTo>
                    <a:lnTo>
                      <a:pt x="708" y="198"/>
                    </a:lnTo>
                    <a:lnTo>
                      <a:pt x="720" y="192"/>
                    </a:lnTo>
                    <a:lnTo>
                      <a:pt x="720" y="186"/>
                    </a:lnTo>
                    <a:lnTo>
                      <a:pt x="732" y="186"/>
                    </a:lnTo>
                    <a:lnTo>
                      <a:pt x="648" y="0"/>
                    </a:lnTo>
                    <a:lnTo>
                      <a:pt x="630" y="0"/>
                    </a:lnTo>
                    <a:lnTo>
                      <a:pt x="588" y="6"/>
                    </a:lnTo>
                    <a:lnTo>
                      <a:pt x="540" y="18"/>
                    </a:lnTo>
                    <a:lnTo>
                      <a:pt x="492" y="24"/>
                    </a:lnTo>
                    <a:lnTo>
                      <a:pt x="468" y="2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" name="Western Sahar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10FA995-69A7-4470-A40F-62B461CF4BF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53" y="1740"/>
                <a:ext cx="153" cy="131"/>
              </a:xfrm>
              <a:custGeom>
                <a:avLst/>
                <a:gdLst>
                  <a:gd name="T0" fmla="*/ 2147483647 w 600"/>
                  <a:gd name="T1" fmla="*/ 0 h 510"/>
                  <a:gd name="T2" fmla="*/ 2147483647 w 600"/>
                  <a:gd name="T3" fmla="*/ 0 h 510"/>
                  <a:gd name="T4" fmla="*/ 2147483647 w 600"/>
                  <a:gd name="T5" fmla="*/ 2147483647 h 510"/>
                  <a:gd name="T6" fmla="*/ 2147483647 w 600"/>
                  <a:gd name="T7" fmla="*/ 2147483647 h 510"/>
                  <a:gd name="T8" fmla="*/ 2147483647 w 600"/>
                  <a:gd name="T9" fmla="*/ 2147483647 h 510"/>
                  <a:gd name="T10" fmla="*/ 2147483647 w 600"/>
                  <a:gd name="T11" fmla="*/ 2147483647 h 510"/>
                  <a:gd name="T12" fmla="*/ 2147483647 w 600"/>
                  <a:gd name="T13" fmla="*/ 2147483647 h 510"/>
                  <a:gd name="T14" fmla="*/ 2147483647 w 600"/>
                  <a:gd name="T15" fmla="*/ 2147483647 h 510"/>
                  <a:gd name="T16" fmla="*/ 2147483647 w 600"/>
                  <a:gd name="T17" fmla="*/ 2147483647 h 510"/>
                  <a:gd name="T18" fmla="*/ 2147483647 w 600"/>
                  <a:gd name="T19" fmla="*/ 2147483647 h 510"/>
                  <a:gd name="T20" fmla="*/ 2147483647 w 600"/>
                  <a:gd name="T21" fmla="*/ 2147483647 h 510"/>
                  <a:gd name="T22" fmla="*/ 2147483647 w 600"/>
                  <a:gd name="T23" fmla="*/ 2147483647 h 510"/>
                  <a:gd name="T24" fmla="*/ 2147483647 w 600"/>
                  <a:gd name="T25" fmla="*/ 2147483647 h 510"/>
                  <a:gd name="T26" fmla="*/ 2147483647 w 600"/>
                  <a:gd name="T27" fmla="*/ 2147483647 h 510"/>
                  <a:gd name="T28" fmla="*/ 2147483647 w 600"/>
                  <a:gd name="T29" fmla="*/ 2147483647 h 510"/>
                  <a:gd name="T30" fmla="*/ 2147483647 w 600"/>
                  <a:gd name="T31" fmla="*/ 2147483647 h 510"/>
                  <a:gd name="T32" fmla="*/ 2147483647 w 600"/>
                  <a:gd name="T33" fmla="*/ 2147483647 h 510"/>
                  <a:gd name="T34" fmla="*/ 2147483647 w 600"/>
                  <a:gd name="T35" fmla="*/ 2147483647 h 510"/>
                  <a:gd name="T36" fmla="*/ 2147483647 w 600"/>
                  <a:gd name="T37" fmla="*/ 2147483647 h 510"/>
                  <a:gd name="T38" fmla="*/ 2147483647 w 600"/>
                  <a:gd name="T39" fmla="*/ 2147483647 h 510"/>
                  <a:gd name="T40" fmla="*/ 2147483647 w 600"/>
                  <a:gd name="T41" fmla="*/ 2147483647 h 510"/>
                  <a:gd name="T42" fmla="*/ 2147483647 w 600"/>
                  <a:gd name="T43" fmla="*/ 2147483647 h 510"/>
                  <a:gd name="T44" fmla="*/ 2147483647 w 600"/>
                  <a:gd name="T45" fmla="*/ 2147483647 h 510"/>
                  <a:gd name="T46" fmla="*/ 2147483647 w 600"/>
                  <a:gd name="T47" fmla="*/ 2147483647 h 510"/>
                  <a:gd name="T48" fmla="*/ 2147483647 w 600"/>
                  <a:gd name="T49" fmla="*/ 2147483647 h 510"/>
                  <a:gd name="T50" fmla="*/ 2147483647 w 600"/>
                  <a:gd name="T51" fmla="*/ 2147483647 h 510"/>
                  <a:gd name="T52" fmla="*/ 2147483647 w 600"/>
                  <a:gd name="T53" fmla="*/ 2147483647 h 510"/>
                  <a:gd name="T54" fmla="*/ 2147483647 w 600"/>
                  <a:gd name="T55" fmla="*/ 2147483647 h 510"/>
                  <a:gd name="T56" fmla="*/ 2147483647 w 600"/>
                  <a:gd name="T57" fmla="*/ 2147483647 h 510"/>
                  <a:gd name="T58" fmla="*/ 2147483647 w 600"/>
                  <a:gd name="T59" fmla="*/ 2147483647 h 510"/>
                  <a:gd name="T60" fmla="*/ 2147483647 w 600"/>
                  <a:gd name="T61" fmla="*/ 2147483647 h 510"/>
                  <a:gd name="T62" fmla="*/ 2147483647 w 600"/>
                  <a:gd name="T63" fmla="*/ 2147483647 h 510"/>
                  <a:gd name="T64" fmla="*/ 2147483647 w 600"/>
                  <a:gd name="T65" fmla="*/ 2147483647 h 510"/>
                  <a:gd name="T66" fmla="*/ 2147483647 w 600"/>
                  <a:gd name="T67" fmla="*/ 2147483647 h 510"/>
                  <a:gd name="T68" fmla="*/ 2147483647 w 600"/>
                  <a:gd name="T69" fmla="*/ 2147483647 h 510"/>
                  <a:gd name="T70" fmla="*/ 2147483647 w 600"/>
                  <a:gd name="T71" fmla="*/ 2147483647 h 510"/>
                  <a:gd name="T72" fmla="*/ 2147483647 w 600"/>
                  <a:gd name="T73" fmla="*/ 2147483647 h 510"/>
                  <a:gd name="T74" fmla="*/ 2147483647 w 600"/>
                  <a:gd name="T75" fmla="*/ 2147483647 h 510"/>
                  <a:gd name="T76" fmla="*/ 2147483647 w 600"/>
                  <a:gd name="T77" fmla="*/ 2147483647 h 510"/>
                  <a:gd name="T78" fmla="*/ 0 w 600"/>
                  <a:gd name="T79" fmla="*/ 2147483647 h 510"/>
                  <a:gd name="T80" fmla="*/ 0 w 600"/>
                  <a:gd name="T81" fmla="*/ 2147483647 h 510"/>
                  <a:gd name="T82" fmla="*/ 2147483647 w 600"/>
                  <a:gd name="T83" fmla="*/ 2147483647 h 510"/>
                  <a:gd name="T84" fmla="*/ 2147483647 w 600"/>
                  <a:gd name="T85" fmla="*/ 2147483647 h 510"/>
                  <a:gd name="T86" fmla="*/ 2147483647 w 600"/>
                  <a:gd name="T87" fmla="*/ 2147483647 h 510"/>
                  <a:gd name="T88" fmla="*/ 2147483647 w 600"/>
                  <a:gd name="T89" fmla="*/ 2147483647 h 510"/>
                  <a:gd name="T90" fmla="*/ 2147483647 w 600"/>
                  <a:gd name="T91" fmla="*/ 2147483647 h 510"/>
                  <a:gd name="T92" fmla="*/ 2147483647 w 600"/>
                  <a:gd name="T93" fmla="*/ 2147483647 h 510"/>
                  <a:gd name="T94" fmla="*/ 2147483647 w 600"/>
                  <a:gd name="T95" fmla="*/ 2147483647 h 510"/>
                  <a:gd name="T96" fmla="*/ 2147483647 w 600"/>
                  <a:gd name="T97" fmla="*/ 2147483647 h 510"/>
                  <a:gd name="T98" fmla="*/ 2147483647 w 600"/>
                  <a:gd name="T99" fmla="*/ 2147483647 h 510"/>
                  <a:gd name="T100" fmla="*/ 2147483647 w 600"/>
                  <a:gd name="T101" fmla="*/ 2147483647 h 510"/>
                  <a:gd name="T102" fmla="*/ 2147483647 w 600"/>
                  <a:gd name="T103" fmla="*/ 2147483647 h 510"/>
                  <a:gd name="T104" fmla="*/ 2147483647 w 600"/>
                  <a:gd name="T105" fmla="*/ 2147483647 h 510"/>
                  <a:gd name="T106" fmla="*/ 2147483647 w 600"/>
                  <a:gd name="T107" fmla="*/ 2147483647 h 510"/>
                  <a:gd name="T108" fmla="*/ 2147483647 w 600"/>
                  <a:gd name="T109" fmla="*/ 2147483647 h 510"/>
                  <a:gd name="T110" fmla="*/ 2147483647 w 600"/>
                  <a:gd name="T111" fmla="*/ 2147483647 h 510"/>
                  <a:gd name="T112" fmla="*/ 2147483647 w 600"/>
                  <a:gd name="T113" fmla="*/ 0 h 510"/>
                  <a:gd name="T114" fmla="*/ 2147483647 w 600"/>
                  <a:gd name="T115" fmla="*/ 0 h 51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00"/>
                  <a:gd name="T175" fmla="*/ 0 h 510"/>
                  <a:gd name="T176" fmla="*/ 600 w 600"/>
                  <a:gd name="T177" fmla="*/ 510 h 51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00" h="510">
                    <a:moveTo>
                      <a:pt x="546" y="0"/>
                    </a:moveTo>
                    <a:lnTo>
                      <a:pt x="288" y="0"/>
                    </a:lnTo>
                    <a:lnTo>
                      <a:pt x="282" y="6"/>
                    </a:lnTo>
                    <a:lnTo>
                      <a:pt x="270" y="30"/>
                    </a:lnTo>
                    <a:lnTo>
                      <a:pt x="270" y="42"/>
                    </a:lnTo>
                    <a:lnTo>
                      <a:pt x="264" y="54"/>
                    </a:lnTo>
                    <a:lnTo>
                      <a:pt x="264" y="66"/>
                    </a:lnTo>
                    <a:lnTo>
                      <a:pt x="234" y="96"/>
                    </a:lnTo>
                    <a:lnTo>
                      <a:pt x="198" y="96"/>
                    </a:lnTo>
                    <a:lnTo>
                      <a:pt x="186" y="108"/>
                    </a:lnTo>
                    <a:lnTo>
                      <a:pt x="186" y="144"/>
                    </a:lnTo>
                    <a:lnTo>
                      <a:pt x="156" y="174"/>
                    </a:lnTo>
                    <a:lnTo>
                      <a:pt x="156" y="186"/>
                    </a:lnTo>
                    <a:lnTo>
                      <a:pt x="168" y="210"/>
                    </a:lnTo>
                    <a:lnTo>
                      <a:pt x="168" y="222"/>
                    </a:lnTo>
                    <a:lnTo>
                      <a:pt x="156" y="246"/>
                    </a:lnTo>
                    <a:lnTo>
                      <a:pt x="144" y="252"/>
                    </a:lnTo>
                    <a:lnTo>
                      <a:pt x="138" y="252"/>
                    </a:lnTo>
                    <a:lnTo>
                      <a:pt x="132" y="258"/>
                    </a:lnTo>
                    <a:lnTo>
                      <a:pt x="126" y="270"/>
                    </a:lnTo>
                    <a:lnTo>
                      <a:pt x="114" y="282"/>
                    </a:lnTo>
                    <a:lnTo>
                      <a:pt x="102" y="288"/>
                    </a:lnTo>
                    <a:lnTo>
                      <a:pt x="96" y="294"/>
                    </a:lnTo>
                    <a:lnTo>
                      <a:pt x="84" y="300"/>
                    </a:lnTo>
                    <a:lnTo>
                      <a:pt x="78" y="306"/>
                    </a:lnTo>
                    <a:lnTo>
                      <a:pt x="78" y="318"/>
                    </a:lnTo>
                    <a:lnTo>
                      <a:pt x="90" y="324"/>
                    </a:lnTo>
                    <a:lnTo>
                      <a:pt x="78" y="330"/>
                    </a:lnTo>
                    <a:lnTo>
                      <a:pt x="60" y="366"/>
                    </a:lnTo>
                    <a:lnTo>
                      <a:pt x="60" y="384"/>
                    </a:lnTo>
                    <a:lnTo>
                      <a:pt x="48" y="384"/>
                    </a:lnTo>
                    <a:lnTo>
                      <a:pt x="48" y="390"/>
                    </a:lnTo>
                    <a:lnTo>
                      <a:pt x="54" y="396"/>
                    </a:lnTo>
                    <a:lnTo>
                      <a:pt x="54" y="408"/>
                    </a:lnTo>
                    <a:lnTo>
                      <a:pt x="48" y="420"/>
                    </a:lnTo>
                    <a:lnTo>
                      <a:pt x="36" y="426"/>
                    </a:lnTo>
                    <a:lnTo>
                      <a:pt x="24" y="426"/>
                    </a:lnTo>
                    <a:lnTo>
                      <a:pt x="18" y="432"/>
                    </a:lnTo>
                    <a:lnTo>
                      <a:pt x="6" y="456"/>
                    </a:lnTo>
                    <a:lnTo>
                      <a:pt x="0" y="462"/>
                    </a:lnTo>
                    <a:lnTo>
                      <a:pt x="0" y="510"/>
                    </a:lnTo>
                    <a:lnTo>
                      <a:pt x="276" y="510"/>
                    </a:lnTo>
                    <a:lnTo>
                      <a:pt x="282" y="408"/>
                    </a:lnTo>
                    <a:lnTo>
                      <a:pt x="276" y="396"/>
                    </a:lnTo>
                    <a:lnTo>
                      <a:pt x="276" y="378"/>
                    </a:lnTo>
                    <a:lnTo>
                      <a:pt x="282" y="366"/>
                    </a:lnTo>
                    <a:lnTo>
                      <a:pt x="306" y="354"/>
                    </a:lnTo>
                    <a:lnTo>
                      <a:pt x="336" y="354"/>
                    </a:lnTo>
                    <a:lnTo>
                      <a:pt x="348" y="348"/>
                    </a:lnTo>
                    <a:lnTo>
                      <a:pt x="354" y="342"/>
                    </a:lnTo>
                    <a:lnTo>
                      <a:pt x="354" y="150"/>
                    </a:lnTo>
                    <a:lnTo>
                      <a:pt x="366" y="144"/>
                    </a:lnTo>
                    <a:lnTo>
                      <a:pt x="366" y="132"/>
                    </a:lnTo>
                    <a:lnTo>
                      <a:pt x="588" y="126"/>
                    </a:lnTo>
                    <a:lnTo>
                      <a:pt x="588" y="90"/>
                    </a:lnTo>
                    <a:lnTo>
                      <a:pt x="594" y="84"/>
                    </a:lnTo>
                    <a:lnTo>
                      <a:pt x="600" y="0"/>
                    </a:lnTo>
                    <a:lnTo>
                      <a:pt x="54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" name="West Bank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E4B89F9-FC86-4295-8D06-60A052B725C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69" y="1641"/>
                <a:ext cx="11" cy="24"/>
              </a:xfrm>
              <a:custGeom>
                <a:avLst/>
                <a:gdLst>
                  <a:gd name="T0" fmla="*/ 2147483647 w 42"/>
                  <a:gd name="T1" fmla="*/ 2147483647 h 96"/>
                  <a:gd name="T2" fmla="*/ 2147483647 w 42"/>
                  <a:gd name="T3" fmla="*/ 2147483647 h 96"/>
                  <a:gd name="T4" fmla="*/ 2147483647 w 42"/>
                  <a:gd name="T5" fmla="*/ 2147483647 h 96"/>
                  <a:gd name="T6" fmla="*/ 2147483647 w 42"/>
                  <a:gd name="T7" fmla="*/ 0 h 96"/>
                  <a:gd name="T8" fmla="*/ 2147483647 w 42"/>
                  <a:gd name="T9" fmla="*/ 0 h 96"/>
                  <a:gd name="T10" fmla="*/ 0 w 42"/>
                  <a:gd name="T11" fmla="*/ 2147483647 h 96"/>
                  <a:gd name="T12" fmla="*/ 0 w 42"/>
                  <a:gd name="T13" fmla="*/ 2147483647 h 96"/>
                  <a:gd name="T14" fmla="*/ 2147483647 w 42"/>
                  <a:gd name="T15" fmla="*/ 2147483647 h 96"/>
                  <a:gd name="T16" fmla="*/ 2147483647 w 42"/>
                  <a:gd name="T17" fmla="*/ 2147483647 h 96"/>
                  <a:gd name="T18" fmla="*/ 2147483647 w 42"/>
                  <a:gd name="T19" fmla="*/ 2147483647 h 96"/>
                  <a:gd name="T20" fmla="*/ 2147483647 w 42"/>
                  <a:gd name="T21" fmla="*/ 2147483647 h 96"/>
                  <a:gd name="T22" fmla="*/ 2147483647 w 42"/>
                  <a:gd name="T23" fmla="*/ 2147483647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2"/>
                  <a:gd name="T37" fmla="*/ 0 h 96"/>
                  <a:gd name="T38" fmla="*/ 42 w 42"/>
                  <a:gd name="T39" fmla="*/ 96 h 9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2" h="96">
                    <a:moveTo>
                      <a:pt x="24" y="78"/>
                    </a:moveTo>
                    <a:lnTo>
                      <a:pt x="30" y="84"/>
                    </a:lnTo>
                    <a:lnTo>
                      <a:pt x="42" y="72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90"/>
                    </a:lnTo>
                    <a:lnTo>
                      <a:pt x="18" y="90"/>
                    </a:lnTo>
                    <a:lnTo>
                      <a:pt x="18" y="84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" name="Uzbeki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F42FC76-93BC-4F29-AB32-0F07A6810AE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86" y="1374"/>
                <a:ext cx="303" cy="170"/>
              </a:xfrm>
              <a:custGeom>
                <a:avLst/>
                <a:gdLst>
                  <a:gd name="T0" fmla="*/ 2147483647 w 1182"/>
                  <a:gd name="T1" fmla="*/ 2147483647 h 666"/>
                  <a:gd name="T2" fmla="*/ 2147483647 w 1182"/>
                  <a:gd name="T3" fmla="*/ 2147483647 h 666"/>
                  <a:gd name="T4" fmla="*/ 2147483647 w 1182"/>
                  <a:gd name="T5" fmla="*/ 2147483647 h 666"/>
                  <a:gd name="T6" fmla="*/ 2147483647 w 1182"/>
                  <a:gd name="T7" fmla="*/ 2147483647 h 666"/>
                  <a:gd name="T8" fmla="*/ 2147483647 w 1182"/>
                  <a:gd name="T9" fmla="*/ 2147483647 h 666"/>
                  <a:gd name="T10" fmla="*/ 2147483647 w 1182"/>
                  <a:gd name="T11" fmla="*/ 2147483647 h 666"/>
                  <a:gd name="T12" fmla="*/ 2147483647 w 1182"/>
                  <a:gd name="T13" fmla="*/ 2147483647 h 666"/>
                  <a:gd name="T14" fmla="*/ 2147483647 w 1182"/>
                  <a:gd name="T15" fmla="*/ 2147483647 h 666"/>
                  <a:gd name="T16" fmla="*/ 2147483647 w 1182"/>
                  <a:gd name="T17" fmla="*/ 2147483647 h 666"/>
                  <a:gd name="T18" fmla="*/ 2147483647 w 1182"/>
                  <a:gd name="T19" fmla="*/ 2147483647 h 666"/>
                  <a:gd name="T20" fmla="*/ 2147483647 w 1182"/>
                  <a:gd name="T21" fmla="*/ 2147483647 h 666"/>
                  <a:gd name="T22" fmla="*/ 2147483647 w 1182"/>
                  <a:gd name="T23" fmla="*/ 2147483647 h 666"/>
                  <a:gd name="T24" fmla="*/ 2147483647 w 1182"/>
                  <a:gd name="T25" fmla="*/ 2147483647 h 666"/>
                  <a:gd name="T26" fmla="*/ 2147483647 w 1182"/>
                  <a:gd name="T27" fmla="*/ 2147483647 h 666"/>
                  <a:gd name="T28" fmla="*/ 2147483647 w 1182"/>
                  <a:gd name="T29" fmla="*/ 2147483647 h 666"/>
                  <a:gd name="T30" fmla="*/ 2147483647 w 1182"/>
                  <a:gd name="T31" fmla="*/ 2147483647 h 666"/>
                  <a:gd name="T32" fmla="*/ 2147483647 w 1182"/>
                  <a:gd name="T33" fmla="*/ 2147483647 h 666"/>
                  <a:gd name="T34" fmla="*/ 2147483647 w 1182"/>
                  <a:gd name="T35" fmla="*/ 2147483647 h 666"/>
                  <a:gd name="T36" fmla="*/ 2147483647 w 1182"/>
                  <a:gd name="T37" fmla="*/ 2147483647 h 666"/>
                  <a:gd name="T38" fmla="*/ 2147483647 w 1182"/>
                  <a:gd name="T39" fmla="*/ 2147483647 h 666"/>
                  <a:gd name="T40" fmla="*/ 2147483647 w 1182"/>
                  <a:gd name="T41" fmla="*/ 2147483647 h 666"/>
                  <a:gd name="T42" fmla="*/ 2147483647 w 1182"/>
                  <a:gd name="T43" fmla="*/ 2147483647 h 666"/>
                  <a:gd name="T44" fmla="*/ 2147483647 w 1182"/>
                  <a:gd name="T45" fmla="*/ 2147483647 h 666"/>
                  <a:gd name="T46" fmla="*/ 2147483647 w 1182"/>
                  <a:gd name="T47" fmla="*/ 2147483647 h 666"/>
                  <a:gd name="T48" fmla="*/ 2147483647 w 1182"/>
                  <a:gd name="T49" fmla="*/ 2147483647 h 666"/>
                  <a:gd name="T50" fmla="*/ 2147483647 w 1182"/>
                  <a:gd name="T51" fmla="*/ 2147483647 h 666"/>
                  <a:gd name="T52" fmla="*/ 2147483647 w 1182"/>
                  <a:gd name="T53" fmla="*/ 2147483647 h 666"/>
                  <a:gd name="T54" fmla="*/ 2147483647 w 1182"/>
                  <a:gd name="T55" fmla="*/ 2147483647 h 666"/>
                  <a:gd name="T56" fmla="*/ 2147483647 w 1182"/>
                  <a:gd name="T57" fmla="*/ 2147483647 h 666"/>
                  <a:gd name="T58" fmla="*/ 2147483647 w 1182"/>
                  <a:gd name="T59" fmla="*/ 2147483647 h 666"/>
                  <a:gd name="T60" fmla="*/ 2147483647 w 1182"/>
                  <a:gd name="T61" fmla="*/ 2147483647 h 666"/>
                  <a:gd name="T62" fmla="*/ 2147483647 w 1182"/>
                  <a:gd name="T63" fmla="*/ 2147483647 h 666"/>
                  <a:gd name="T64" fmla="*/ 2147483647 w 1182"/>
                  <a:gd name="T65" fmla="*/ 2147483647 h 666"/>
                  <a:gd name="T66" fmla="*/ 2147483647 w 1182"/>
                  <a:gd name="T67" fmla="*/ 2147483647 h 666"/>
                  <a:gd name="T68" fmla="*/ 2147483647 w 1182"/>
                  <a:gd name="T69" fmla="*/ 2147483647 h 666"/>
                  <a:gd name="T70" fmla="*/ 2147483647 w 1182"/>
                  <a:gd name="T71" fmla="*/ 2147483647 h 666"/>
                  <a:gd name="T72" fmla="*/ 2147483647 w 1182"/>
                  <a:gd name="T73" fmla="*/ 2147483647 h 666"/>
                  <a:gd name="T74" fmla="*/ 2147483647 w 1182"/>
                  <a:gd name="T75" fmla="*/ 2147483647 h 666"/>
                  <a:gd name="T76" fmla="*/ 2147483647 w 1182"/>
                  <a:gd name="T77" fmla="*/ 2147483647 h 666"/>
                  <a:gd name="T78" fmla="*/ 2147483647 w 1182"/>
                  <a:gd name="T79" fmla="*/ 2147483647 h 666"/>
                  <a:gd name="T80" fmla="*/ 2147483647 w 1182"/>
                  <a:gd name="T81" fmla="*/ 2147483647 h 666"/>
                  <a:gd name="T82" fmla="*/ 2147483647 w 1182"/>
                  <a:gd name="T83" fmla="*/ 2147483647 h 666"/>
                  <a:gd name="T84" fmla="*/ 2147483647 w 1182"/>
                  <a:gd name="T85" fmla="*/ 2147483647 h 666"/>
                  <a:gd name="T86" fmla="*/ 2147483647 w 1182"/>
                  <a:gd name="T87" fmla="*/ 2147483647 h 666"/>
                  <a:gd name="T88" fmla="*/ 2147483647 w 1182"/>
                  <a:gd name="T89" fmla="*/ 2147483647 h 666"/>
                  <a:gd name="T90" fmla="*/ 2147483647 w 1182"/>
                  <a:gd name="T91" fmla="*/ 2147483647 h 666"/>
                  <a:gd name="T92" fmla="*/ 2147483647 w 1182"/>
                  <a:gd name="T93" fmla="*/ 2147483647 h 666"/>
                  <a:gd name="T94" fmla="*/ 2147483647 w 1182"/>
                  <a:gd name="T95" fmla="*/ 2147483647 h 666"/>
                  <a:gd name="T96" fmla="*/ 2147483647 w 1182"/>
                  <a:gd name="T97" fmla="*/ 2147483647 h 666"/>
                  <a:gd name="T98" fmla="*/ 2147483647 w 1182"/>
                  <a:gd name="T99" fmla="*/ 2147483647 h 666"/>
                  <a:gd name="T100" fmla="*/ 2147483647 w 1182"/>
                  <a:gd name="T101" fmla="*/ 2147483647 h 666"/>
                  <a:gd name="T102" fmla="*/ 2147483647 w 1182"/>
                  <a:gd name="T103" fmla="*/ 2147483647 h 666"/>
                  <a:gd name="T104" fmla="*/ 2147483647 w 1182"/>
                  <a:gd name="T105" fmla="*/ 2147483647 h 666"/>
                  <a:gd name="T106" fmla="*/ 2147483647 w 1182"/>
                  <a:gd name="T107" fmla="*/ 2147483647 h 666"/>
                  <a:gd name="T108" fmla="*/ 2147483647 w 1182"/>
                  <a:gd name="T109" fmla="*/ 2147483647 h 666"/>
                  <a:gd name="T110" fmla="*/ 2147483647 w 1182"/>
                  <a:gd name="T111" fmla="*/ 2147483647 h 666"/>
                  <a:gd name="T112" fmla="*/ 2147483647 w 1182"/>
                  <a:gd name="T113" fmla="*/ 2147483647 h 666"/>
                  <a:gd name="T114" fmla="*/ 2147483647 w 1182"/>
                  <a:gd name="T115" fmla="*/ 2147483647 h 66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182"/>
                  <a:gd name="T175" fmla="*/ 0 h 666"/>
                  <a:gd name="T176" fmla="*/ 1182 w 1182"/>
                  <a:gd name="T177" fmla="*/ 666 h 66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182" h="666">
                    <a:moveTo>
                      <a:pt x="1152" y="372"/>
                    </a:moveTo>
                    <a:lnTo>
                      <a:pt x="1146" y="360"/>
                    </a:lnTo>
                    <a:lnTo>
                      <a:pt x="1122" y="360"/>
                    </a:lnTo>
                    <a:lnTo>
                      <a:pt x="1116" y="342"/>
                    </a:lnTo>
                    <a:lnTo>
                      <a:pt x="1098" y="342"/>
                    </a:lnTo>
                    <a:lnTo>
                      <a:pt x="1080" y="318"/>
                    </a:lnTo>
                    <a:lnTo>
                      <a:pt x="1080" y="330"/>
                    </a:lnTo>
                    <a:lnTo>
                      <a:pt x="1068" y="330"/>
                    </a:lnTo>
                    <a:lnTo>
                      <a:pt x="1068" y="342"/>
                    </a:lnTo>
                    <a:lnTo>
                      <a:pt x="1032" y="342"/>
                    </a:lnTo>
                    <a:lnTo>
                      <a:pt x="1020" y="330"/>
                    </a:lnTo>
                    <a:lnTo>
                      <a:pt x="990" y="318"/>
                    </a:lnTo>
                    <a:lnTo>
                      <a:pt x="1038" y="270"/>
                    </a:lnTo>
                    <a:lnTo>
                      <a:pt x="1038" y="264"/>
                    </a:lnTo>
                    <a:lnTo>
                      <a:pt x="1032" y="264"/>
                    </a:lnTo>
                    <a:lnTo>
                      <a:pt x="1032" y="258"/>
                    </a:lnTo>
                    <a:lnTo>
                      <a:pt x="1002" y="276"/>
                    </a:lnTo>
                    <a:lnTo>
                      <a:pt x="978" y="276"/>
                    </a:lnTo>
                    <a:lnTo>
                      <a:pt x="966" y="300"/>
                    </a:lnTo>
                    <a:lnTo>
                      <a:pt x="960" y="300"/>
                    </a:lnTo>
                    <a:lnTo>
                      <a:pt x="954" y="306"/>
                    </a:lnTo>
                    <a:lnTo>
                      <a:pt x="942" y="306"/>
                    </a:lnTo>
                    <a:lnTo>
                      <a:pt x="930" y="312"/>
                    </a:lnTo>
                    <a:lnTo>
                      <a:pt x="918" y="324"/>
                    </a:lnTo>
                    <a:lnTo>
                      <a:pt x="918" y="342"/>
                    </a:lnTo>
                    <a:lnTo>
                      <a:pt x="912" y="342"/>
                    </a:lnTo>
                    <a:lnTo>
                      <a:pt x="906" y="348"/>
                    </a:lnTo>
                    <a:lnTo>
                      <a:pt x="894" y="354"/>
                    </a:lnTo>
                    <a:lnTo>
                      <a:pt x="882" y="366"/>
                    </a:lnTo>
                    <a:lnTo>
                      <a:pt x="882" y="378"/>
                    </a:lnTo>
                    <a:lnTo>
                      <a:pt x="888" y="384"/>
                    </a:lnTo>
                    <a:lnTo>
                      <a:pt x="888" y="396"/>
                    </a:lnTo>
                    <a:lnTo>
                      <a:pt x="882" y="390"/>
                    </a:lnTo>
                    <a:lnTo>
                      <a:pt x="870" y="390"/>
                    </a:lnTo>
                    <a:lnTo>
                      <a:pt x="858" y="384"/>
                    </a:lnTo>
                    <a:lnTo>
                      <a:pt x="852" y="384"/>
                    </a:lnTo>
                    <a:lnTo>
                      <a:pt x="852" y="372"/>
                    </a:lnTo>
                    <a:lnTo>
                      <a:pt x="858" y="366"/>
                    </a:lnTo>
                    <a:lnTo>
                      <a:pt x="858" y="348"/>
                    </a:lnTo>
                    <a:lnTo>
                      <a:pt x="840" y="342"/>
                    </a:lnTo>
                    <a:lnTo>
                      <a:pt x="762" y="342"/>
                    </a:lnTo>
                    <a:lnTo>
                      <a:pt x="732" y="282"/>
                    </a:lnTo>
                    <a:lnTo>
                      <a:pt x="726" y="276"/>
                    </a:lnTo>
                    <a:lnTo>
                      <a:pt x="714" y="276"/>
                    </a:lnTo>
                    <a:lnTo>
                      <a:pt x="708" y="282"/>
                    </a:lnTo>
                    <a:lnTo>
                      <a:pt x="702" y="282"/>
                    </a:lnTo>
                    <a:lnTo>
                      <a:pt x="696" y="276"/>
                    </a:lnTo>
                    <a:lnTo>
                      <a:pt x="696" y="234"/>
                    </a:lnTo>
                    <a:lnTo>
                      <a:pt x="690" y="216"/>
                    </a:lnTo>
                    <a:lnTo>
                      <a:pt x="690" y="204"/>
                    </a:lnTo>
                    <a:lnTo>
                      <a:pt x="660" y="204"/>
                    </a:lnTo>
                    <a:lnTo>
                      <a:pt x="654" y="192"/>
                    </a:lnTo>
                    <a:lnTo>
                      <a:pt x="642" y="186"/>
                    </a:lnTo>
                    <a:lnTo>
                      <a:pt x="636" y="168"/>
                    </a:lnTo>
                    <a:lnTo>
                      <a:pt x="618" y="150"/>
                    </a:lnTo>
                    <a:lnTo>
                      <a:pt x="612" y="138"/>
                    </a:lnTo>
                    <a:lnTo>
                      <a:pt x="600" y="138"/>
                    </a:lnTo>
                    <a:lnTo>
                      <a:pt x="576" y="150"/>
                    </a:lnTo>
                    <a:lnTo>
                      <a:pt x="570" y="156"/>
                    </a:lnTo>
                    <a:lnTo>
                      <a:pt x="552" y="156"/>
                    </a:lnTo>
                    <a:lnTo>
                      <a:pt x="534" y="150"/>
                    </a:lnTo>
                    <a:lnTo>
                      <a:pt x="474" y="150"/>
                    </a:lnTo>
                    <a:lnTo>
                      <a:pt x="456" y="156"/>
                    </a:lnTo>
                    <a:lnTo>
                      <a:pt x="420" y="156"/>
                    </a:lnTo>
                    <a:lnTo>
                      <a:pt x="414" y="162"/>
                    </a:lnTo>
                    <a:lnTo>
                      <a:pt x="408" y="162"/>
                    </a:lnTo>
                    <a:lnTo>
                      <a:pt x="330" y="90"/>
                    </a:lnTo>
                    <a:lnTo>
                      <a:pt x="264" y="54"/>
                    </a:lnTo>
                    <a:lnTo>
                      <a:pt x="270" y="66"/>
                    </a:lnTo>
                    <a:lnTo>
                      <a:pt x="270" y="90"/>
                    </a:lnTo>
                    <a:lnTo>
                      <a:pt x="264" y="102"/>
                    </a:lnTo>
                    <a:lnTo>
                      <a:pt x="258" y="108"/>
                    </a:lnTo>
                    <a:lnTo>
                      <a:pt x="240" y="108"/>
                    </a:lnTo>
                    <a:lnTo>
                      <a:pt x="228" y="102"/>
                    </a:lnTo>
                    <a:lnTo>
                      <a:pt x="222" y="96"/>
                    </a:lnTo>
                    <a:lnTo>
                      <a:pt x="222" y="78"/>
                    </a:lnTo>
                    <a:lnTo>
                      <a:pt x="210" y="54"/>
                    </a:lnTo>
                    <a:lnTo>
                      <a:pt x="216" y="36"/>
                    </a:lnTo>
                    <a:lnTo>
                      <a:pt x="162" y="12"/>
                    </a:lnTo>
                    <a:lnTo>
                      <a:pt x="156" y="30"/>
                    </a:lnTo>
                    <a:lnTo>
                      <a:pt x="168" y="36"/>
                    </a:lnTo>
                    <a:lnTo>
                      <a:pt x="174" y="48"/>
                    </a:lnTo>
                    <a:lnTo>
                      <a:pt x="174" y="72"/>
                    </a:lnTo>
                    <a:lnTo>
                      <a:pt x="168" y="78"/>
                    </a:lnTo>
                    <a:lnTo>
                      <a:pt x="156" y="84"/>
                    </a:lnTo>
                    <a:lnTo>
                      <a:pt x="150" y="84"/>
                    </a:lnTo>
                    <a:lnTo>
                      <a:pt x="144" y="78"/>
                    </a:lnTo>
                    <a:lnTo>
                      <a:pt x="144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44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0" y="42"/>
                    </a:lnTo>
                    <a:lnTo>
                      <a:pt x="48" y="324"/>
                    </a:lnTo>
                    <a:lnTo>
                      <a:pt x="60" y="324"/>
                    </a:lnTo>
                    <a:lnTo>
                      <a:pt x="72" y="336"/>
                    </a:lnTo>
                    <a:lnTo>
                      <a:pt x="138" y="336"/>
                    </a:lnTo>
                    <a:lnTo>
                      <a:pt x="132" y="324"/>
                    </a:lnTo>
                    <a:lnTo>
                      <a:pt x="120" y="318"/>
                    </a:lnTo>
                    <a:lnTo>
                      <a:pt x="114" y="300"/>
                    </a:lnTo>
                    <a:lnTo>
                      <a:pt x="114" y="288"/>
                    </a:lnTo>
                    <a:lnTo>
                      <a:pt x="132" y="270"/>
                    </a:lnTo>
                    <a:lnTo>
                      <a:pt x="144" y="264"/>
                    </a:lnTo>
                    <a:lnTo>
                      <a:pt x="156" y="264"/>
                    </a:lnTo>
                    <a:lnTo>
                      <a:pt x="162" y="258"/>
                    </a:lnTo>
                    <a:lnTo>
                      <a:pt x="168" y="258"/>
                    </a:lnTo>
                    <a:lnTo>
                      <a:pt x="168" y="246"/>
                    </a:lnTo>
                    <a:lnTo>
                      <a:pt x="174" y="240"/>
                    </a:lnTo>
                    <a:lnTo>
                      <a:pt x="180" y="240"/>
                    </a:lnTo>
                    <a:lnTo>
                      <a:pt x="186" y="246"/>
                    </a:lnTo>
                    <a:lnTo>
                      <a:pt x="198" y="246"/>
                    </a:lnTo>
                    <a:lnTo>
                      <a:pt x="204" y="252"/>
                    </a:lnTo>
                    <a:lnTo>
                      <a:pt x="174" y="222"/>
                    </a:lnTo>
                    <a:lnTo>
                      <a:pt x="204" y="228"/>
                    </a:lnTo>
                    <a:lnTo>
                      <a:pt x="210" y="216"/>
                    </a:lnTo>
                    <a:lnTo>
                      <a:pt x="228" y="240"/>
                    </a:lnTo>
                    <a:lnTo>
                      <a:pt x="252" y="240"/>
                    </a:lnTo>
                    <a:lnTo>
                      <a:pt x="252" y="252"/>
                    </a:lnTo>
                    <a:lnTo>
                      <a:pt x="264" y="258"/>
                    </a:lnTo>
                    <a:lnTo>
                      <a:pt x="300" y="258"/>
                    </a:lnTo>
                    <a:lnTo>
                      <a:pt x="306" y="264"/>
                    </a:lnTo>
                    <a:lnTo>
                      <a:pt x="312" y="276"/>
                    </a:lnTo>
                    <a:lnTo>
                      <a:pt x="312" y="288"/>
                    </a:lnTo>
                    <a:lnTo>
                      <a:pt x="324" y="294"/>
                    </a:lnTo>
                    <a:lnTo>
                      <a:pt x="312" y="306"/>
                    </a:lnTo>
                    <a:lnTo>
                      <a:pt x="312" y="318"/>
                    </a:lnTo>
                    <a:lnTo>
                      <a:pt x="330" y="336"/>
                    </a:lnTo>
                    <a:lnTo>
                      <a:pt x="360" y="336"/>
                    </a:lnTo>
                    <a:lnTo>
                      <a:pt x="414" y="342"/>
                    </a:lnTo>
                    <a:lnTo>
                      <a:pt x="414" y="336"/>
                    </a:lnTo>
                    <a:lnTo>
                      <a:pt x="450" y="354"/>
                    </a:lnTo>
                    <a:lnTo>
                      <a:pt x="468" y="384"/>
                    </a:lnTo>
                    <a:lnTo>
                      <a:pt x="486" y="402"/>
                    </a:lnTo>
                    <a:lnTo>
                      <a:pt x="486" y="408"/>
                    </a:lnTo>
                    <a:lnTo>
                      <a:pt x="492" y="414"/>
                    </a:lnTo>
                    <a:lnTo>
                      <a:pt x="510" y="450"/>
                    </a:lnTo>
                    <a:lnTo>
                      <a:pt x="522" y="462"/>
                    </a:lnTo>
                    <a:lnTo>
                      <a:pt x="534" y="468"/>
                    </a:lnTo>
                    <a:lnTo>
                      <a:pt x="552" y="468"/>
                    </a:lnTo>
                    <a:lnTo>
                      <a:pt x="564" y="474"/>
                    </a:lnTo>
                    <a:lnTo>
                      <a:pt x="570" y="474"/>
                    </a:lnTo>
                    <a:lnTo>
                      <a:pt x="582" y="486"/>
                    </a:lnTo>
                    <a:lnTo>
                      <a:pt x="588" y="498"/>
                    </a:lnTo>
                    <a:lnTo>
                      <a:pt x="594" y="504"/>
                    </a:lnTo>
                    <a:lnTo>
                      <a:pt x="624" y="522"/>
                    </a:lnTo>
                    <a:lnTo>
                      <a:pt x="648" y="522"/>
                    </a:lnTo>
                    <a:lnTo>
                      <a:pt x="666" y="534"/>
                    </a:lnTo>
                    <a:lnTo>
                      <a:pt x="690" y="546"/>
                    </a:lnTo>
                    <a:lnTo>
                      <a:pt x="696" y="552"/>
                    </a:lnTo>
                    <a:lnTo>
                      <a:pt x="708" y="558"/>
                    </a:lnTo>
                    <a:lnTo>
                      <a:pt x="720" y="570"/>
                    </a:lnTo>
                    <a:lnTo>
                      <a:pt x="732" y="570"/>
                    </a:lnTo>
                    <a:lnTo>
                      <a:pt x="744" y="582"/>
                    </a:lnTo>
                    <a:lnTo>
                      <a:pt x="750" y="582"/>
                    </a:lnTo>
                    <a:lnTo>
                      <a:pt x="774" y="576"/>
                    </a:lnTo>
                    <a:lnTo>
                      <a:pt x="822" y="606"/>
                    </a:lnTo>
                    <a:lnTo>
                      <a:pt x="816" y="612"/>
                    </a:lnTo>
                    <a:lnTo>
                      <a:pt x="816" y="630"/>
                    </a:lnTo>
                    <a:lnTo>
                      <a:pt x="828" y="642"/>
                    </a:lnTo>
                    <a:lnTo>
                      <a:pt x="828" y="654"/>
                    </a:lnTo>
                    <a:lnTo>
                      <a:pt x="840" y="654"/>
                    </a:lnTo>
                    <a:lnTo>
                      <a:pt x="852" y="642"/>
                    </a:lnTo>
                    <a:lnTo>
                      <a:pt x="870" y="666"/>
                    </a:lnTo>
                    <a:lnTo>
                      <a:pt x="882" y="660"/>
                    </a:lnTo>
                    <a:lnTo>
                      <a:pt x="894" y="660"/>
                    </a:lnTo>
                    <a:lnTo>
                      <a:pt x="900" y="666"/>
                    </a:lnTo>
                    <a:lnTo>
                      <a:pt x="906" y="666"/>
                    </a:lnTo>
                    <a:lnTo>
                      <a:pt x="900" y="666"/>
                    </a:lnTo>
                    <a:lnTo>
                      <a:pt x="900" y="642"/>
                    </a:lnTo>
                    <a:lnTo>
                      <a:pt x="906" y="636"/>
                    </a:lnTo>
                    <a:lnTo>
                      <a:pt x="912" y="624"/>
                    </a:lnTo>
                    <a:lnTo>
                      <a:pt x="924" y="618"/>
                    </a:lnTo>
                    <a:lnTo>
                      <a:pt x="930" y="606"/>
                    </a:lnTo>
                    <a:lnTo>
                      <a:pt x="930" y="588"/>
                    </a:lnTo>
                    <a:lnTo>
                      <a:pt x="918" y="576"/>
                    </a:lnTo>
                    <a:lnTo>
                      <a:pt x="906" y="570"/>
                    </a:lnTo>
                    <a:lnTo>
                      <a:pt x="900" y="564"/>
                    </a:lnTo>
                    <a:lnTo>
                      <a:pt x="900" y="546"/>
                    </a:lnTo>
                    <a:lnTo>
                      <a:pt x="906" y="540"/>
                    </a:lnTo>
                    <a:lnTo>
                      <a:pt x="906" y="534"/>
                    </a:lnTo>
                    <a:lnTo>
                      <a:pt x="894" y="522"/>
                    </a:lnTo>
                    <a:lnTo>
                      <a:pt x="882" y="522"/>
                    </a:lnTo>
                    <a:lnTo>
                      <a:pt x="876" y="516"/>
                    </a:lnTo>
                    <a:lnTo>
                      <a:pt x="870" y="516"/>
                    </a:lnTo>
                    <a:lnTo>
                      <a:pt x="858" y="504"/>
                    </a:lnTo>
                    <a:lnTo>
                      <a:pt x="840" y="504"/>
                    </a:lnTo>
                    <a:lnTo>
                      <a:pt x="840" y="486"/>
                    </a:lnTo>
                    <a:lnTo>
                      <a:pt x="846" y="480"/>
                    </a:lnTo>
                    <a:lnTo>
                      <a:pt x="894" y="480"/>
                    </a:lnTo>
                    <a:lnTo>
                      <a:pt x="918" y="468"/>
                    </a:lnTo>
                    <a:lnTo>
                      <a:pt x="918" y="456"/>
                    </a:lnTo>
                    <a:lnTo>
                      <a:pt x="912" y="456"/>
                    </a:lnTo>
                    <a:lnTo>
                      <a:pt x="930" y="444"/>
                    </a:lnTo>
                    <a:lnTo>
                      <a:pt x="906" y="420"/>
                    </a:lnTo>
                    <a:lnTo>
                      <a:pt x="948" y="420"/>
                    </a:lnTo>
                    <a:lnTo>
                      <a:pt x="948" y="414"/>
                    </a:lnTo>
                    <a:lnTo>
                      <a:pt x="936" y="402"/>
                    </a:lnTo>
                    <a:lnTo>
                      <a:pt x="936" y="390"/>
                    </a:lnTo>
                    <a:lnTo>
                      <a:pt x="942" y="384"/>
                    </a:lnTo>
                    <a:lnTo>
                      <a:pt x="942" y="372"/>
                    </a:lnTo>
                    <a:lnTo>
                      <a:pt x="954" y="372"/>
                    </a:lnTo>
                    <a:lnTo>
                      <a:pt x="972" y="390"/>
                    </a:lnTo>
                    <a:lnTo>
                      <a:pt x="978" y="390"/>
                    </a:lnTo>
                    <a:lnTo>
                      <a:pt x="984" y="378"/>
                    </a:lnTo>
                    <a:lnTo>
                      <a:pt x="996" y="372"/>
                    </a:lnTo>
                    <a:lnTo>
                      <a:pt x="1002" y="360"/>
                    </a:lnTo>
                    <a:lnTo>
                      <a:pt x="1020" y="360"/>
                    </a:lnTo>
                    <a:lnTo>
                      <a:pt x="1032" y="366"/>
                    </a:lnTo>
                    <a:lnTo>
                      <a:pt x="1038" y="372"/>
                    </a:lnTo>
                    <a:lnTo>
                      <a:pt x="1014" y="408"/>
                    </a:lnTo>
                    <a:lnTo>
                      <a:pt x="1026" y="408"/>
                    </a:lnTo>
                    <a:lnTo>
                      <a:pt x="1032" y="414"/>
                    </a:lnTo>
                    <a:lnTo>
                      <a:pt x="1044" y="414"/>
                    </a:lnTo>
                    <a:lnTo>
                      <a:pt x="1050" y="420"/>
                    </a:lnTo>
                    <a:lnTo>
                      <a:pt x="1056" y="420"/>
                    </a:lnTo>
                    <a:lnTo>
                      <a:pt x="1068" y="414"/>
                    </a:lnTo>
                    <a:lnTo>
                      <a:pt x="1086" y="414"/>
                    </a:lnTo>
                    <a:lnTo>
                      <a:pt x="1092" y="420"/>
                    </a:lnTo>
                    <a:lnTo>
                      <a:pt x="1098" y="420"/>
                    </a:lnTo>
                    <a:lnTo>
                      <a:pt x="1104" y="426"/>
                    </a:lnTo>
                    <a:lnTo>
                      <a:pt x="1110" y="426"/>
                    </a:lnTo>
                    <a:lnTo>
                      <a:pt x="1128" y="408"/>
                    </a:lnTo>
                    <a:lnTo>
                      <a:pt x="1146" y="402"/>
                    </a:lnTo>
                    <a:lnTo>
                      <a:pt x="1146" y="396"/>
                    </a:lnTo>
                    <a:lnTo>
                      <a:pt x="1158" y="396"/>
                    </a:lnTo>
                    <a:lnTo>
                      <a:pt x="1170" y="390"/>
                    </a:lnTo>
                    <a:lnTo>
                      <a:pt x="1182" y="378"/>
                    </a:lnTo>
                    <a:lnTo>
                      <a:pt x="1182" y="366"/>
                    </a:lnTo>
                    <a:lnTo>
                      <a:pt x="1170" y="366"/>
                    </a:lnTo>
                    <a:lnTo>
                      <a:pt x="1158" y="372"/>
                    </a:lnTo>
                    <a:lnTo>
                      <a:pt x="1152" y="37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9" name="Vietnam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84F1EC8-7E1E-4862-8F5C-42EF429DA04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478" y="1828"/>
                <a:ext cx="155" cy="305"/>
              </a:xfrm>
              <a:custGeom>
                <a:avLst/>
                <a:gdLst>
                  <a:gd name="T0" fmla="*/ 2147483647 w 606"/>
                  <a:gd name="T1" fmla="*/ 2147483647 h 1194"/>
                  <a:gd name="T2" fmla="*/ 2147483647 w 606"/>
                  <a:gd name="T3" fmla="*/ 2147483647 h 1194"/>
                  <a:gd name="T4" fmla="*/ 2147483647 w 606"/>
                  <a:gd name="T5" fmla="*/ 2147483647 h 1194"/>
                  <a:gd name="T6" fmla="*/ 2147483647 w 606"/>
                  <a:gd name="T7" fmla="*/ 2147483647 h 1194"/>
                  <a:gd name="T8" fmla="*/ 2147483647 w 606"/>
                  <a:gd name="T9" fmla="*/ 2147483647 h 1194"/>
                  <a:gd name="T10" fmla="*/ 2147483647 w 606"/>
                  <a:gd name="T11" fmla="*/ 2147483647 h 1194"/>
                  <a:gd name="T12" fmla="*/ 2147483647 w 606"/>
                  <a:gd name="T13" fmla="*/ 2147483647 h 1194"/>
                  <a:gd name="T14" fmla="*/ 2147483647 w 606"/>
                  <a:gd name="T15" fmla="*/ 2147483647 h 1194"/>
                  <a:gd name="T16" fmla="*/ 2147483647 w 606"/>
                  <a:gd name="T17" fmla="*/ 2147483647 h 1194"/>
                  <a:gd name="T18" fmla="*/ 2147483647 w 606"/>
                  <a:gd name="T19" fmla="*/ 2147483647 h 1194"/>
                  <a:gd name="T20" fmla="*/ 2147483647 w 606"/>
                  <a:gd name="T21" fmla="*/ 2147483647 h 1194"/>
                  <a:gd name="T22" fmla="*/ 2147483647 w 606"/>
                  <a:gd name="T23" fmla="*/ 2147483647 h 1194"/>
                  <a:gd name="T24" fmla="*/ 2147483647 w 606"/>
                  <a:gd name="T25" fmla="*/ 2147483647 h 1194"/>
                  <a:gd name="T26" fmla="*/ 2147483647 w 606"/>
                  <a:gd name="T27" fmla="*/ 2147483647 h 1194"/>
                  <a:gd name="T28" fmla="*/ 2147483647 w 606"/>
                  <a:gd name="T29" fmla="*/ 2147483647 h 1194"/>
                  <a:gd name="T30" fmla="*/ 2147483647 w 606"/>
                  <a:gd name="T31" fmla="*/ 2147483647 h 1194"/>
                  <a:gd name="T32" fmla="*/ 2147483647 w 606"/>
                  <a:gd name="T33" fmla="*/ 2147483647 h 1194"/>
                  <a:gd name="T34" fmla="*/ 2147483647 w 606"/>
                  <a:gd name="T35" fmla="*/ 2147483647 h 1194"/>
                  <a:gd name="T36" fmla="*/ 2147483647 w 606"/>
                  <a:gd name="T37" fmla="*/ 2147483647 h 1194"/>
                  <a:gd name="T38" fmla="*/ 2147483647 w 606"/>
                  <a:gd name="T39" fmla="*/ 2147483647 h 1194"/>
                  <a:gd name="T40" fmla="*/ 2147483647 w 606"/>
                  <a:gd name="T41" fmla="*/ 2147483647 h 1194"/>
                  <a:gd name="T42" fmla="*/ 2147483647 w 606"/>
                  <a:gd name="T43" fmla="*/ 2147483647 h 1194"/>
                  <a:gd name="T44" fmla="*/ 2147483647 w 606"/>
                  <a:gd name="T45" fmla="*/ 2147483647 h 1194"/>
                  <a:gd name="T46" fmla="*/ 2147483647 w 606"/>
                  <a:gd name="T47" fmla="*/ 2147483647 h 1194"/>
                  <a:gd name="T48" fmla="*/ 2147483647 w 606"/>
                  <a:gd name="T49" fmla="*/ 2147483647 h 1194"/>
                  <a:gd name="T50" fmla="*/ 2147483647 w 606"/>
                  <a:gd name="T51" fmla="*/ 2147483647 h 1194"/>
                  <a:gd name="T52" fmla="*/ 2147483647 w 606"/>
                  <a:gd name="T53" fmla="*/ 2147483647 h 1194"/>
                  <a:gd name="T54" fmla="*/ 2147483647 w 606"/>
                  <a:gd name="T55" fmla="*/ 2147483647 h 1194"/>
                  <a:gd name="T56" fmla="*/ 2147483647 w 606"/>
                  <a:gd name="T57" fmla="*/ 2147483647 h 1194"/>
                  <a:gd name="T58" fmla="*/ 2147483647 w 606"/>
                  <a:gd name="T59" fmla="*/ 2147483647 h 1194"/>
                  <a:gd name="T60" fmla="*/ 2147483647 w 606"/>
                  <a:gd name="T61" fmla="*/ 2147483647 h 1194"/>
                  <a:gd name="T62" fmla="*/ 2147483647 w 606"/>
                  <a:gd name="T63" fmla="*/ 2147483647 h 1194"/>
                  <a:gd name="T64" fmla="*/ 2147483647 w 606"/>
                  <a:gd name="T65" fmla="*/ 2147483647 h 1194"/>
                  <a:gd name="T66" fmla="*/ 2147483647 w 606"/>
                  <a:gd name="T67" fmla="*/ 2147483647 h 1194"/>
                  <a:gd name="T68" fmla="*/ 2147483647 w 606"/>
                  <a:gd name="T69" fmla="*/ 2147483647 h 1194"/>
                  <a:gd name="T70" fmla="*/ 2147483647 w 606"/>
                  <a:gd name="T71" fmla="*/ 2147483647 h 1194"/>
                  <a:gd name="T72" fmla="*/ 2147483647 w 606"/>
                  <a:gd name="T73" fmla="*/ 2147483647 h 1194"/>
                  <a:gd name="T74" fmla="*/ 2147483647 w 606"/>
                  <a:gd name="T75" fmla="*/ 2147483647 h 1194"/>
                  <a:gd name="T76" fmla="*/ 2147483647 w 606"/>
                  <a:gd name="T77" fmla="*/ 2147483647 h 1194"/>
                  <a:gd name="T78" fmla="*/ 2147483647 w 606"/>
                  <a:gd name="T79" fmla="*/ 2147483647 h 1194"/>
                  <a:gd name="T80" fmla="*/ 2147483647 w 606"/>
                  <a:gd name="T81" fmla="*/ 2147483647 h 1194"/>
                  <a:gd name="T82" fmla="*/ 2147483647 w 606"/>
                  <a:gd name="T83" fmla="*/ 2147483647 h 1194"/>
                  <a:gd name="T84" fmla="*/ 2147483647 w 606"/>
                  <a:gd name="T85" fmla="*/ 2147483647 h 1194"/>
                  <a:gd name="T86" fmla="*/ 2147483647 w 606"/>
                  <a:gd name="T87" fmla="*/ 2147483647 h 1194"/>
                  <a:gd name="T88" fmla="*/ 2147483647 w 606"/>
                  <a:gd name="T89" fmla="*/ 2147483647 h 1194"/>
                  <a:gd name="T90" fmla="*/ 2147483647 w 606"/>
                  <a:gd name="T91" fmla="*/ 2147483647 h 1194"/>
                  <a:gd name="T92" fmla="*/ 2147483647 w 606"/>
                  <a:gd name="T93" fmla="*/ 2147483647 h 1194"/>
                  <a:gd name="T94" fmla="*/ 2147483647 w 606"/>
                  <a:gd name="T95" fmla="*/ 2147483647 h 1194"/>
                  <a:gd name="T96" fmla="*/ 2147483647 w 606"/>
                  <a:gd name="T97" fmla="*/ 2147483647 h 1194"/>
                  <a:gd name="T98" fmla="*/ 2147483647 w 606"/>
                  <a:gd name="T99" fmla="*/ 2147483647 h 1194"/>
                  <a:gd name="T100" fmla="*/ 2147483647 w 606"/>
                  <a:gd name="T101" fmla="*/ 2147483647 h 1194"/>
                  <a:gd name="T102" fmla="*/ 2147483647 w 606"/>
                  <a:gd name="T103" fmla="*/ 2147483647 h 1194"/>
                  <a:gd name="T104" fmla="*/ 2147483647 w 606"/>
                  <a:gd name="T105" fmla="*/ 2147483647 h 1194"/>
                  <a:gd name="T106" fmla="*/ 2147483647 w 606"/>
                  <a:gd name="T107" fmla="*/ 2147483647 h 1194"/>
                  <a:gd name="T108" fmla="*/ 2147483647 w 606"/>
                  <a:gd name="T109" fmla="*/ 2147483647 h 1194"/>
                  <a:gd name="T110" fmla="*/ 2147483647 w 606"/>
                  <a:gd name="T111" fmla="*/ 2147483647 h 1194"/>
                  <a:gd name="T112" fmla="*/ 2147483647 w 606"/>
                  <a:gd name="T113" fmla="*/ 2147483647 h 1194"/>
                  <a:gd name="T114" fmla="*/ 2147483647 w 606"/>
                  <a:gd name="T115" fmla="*/ 2147483647 h 1194"/>
                  <a:gd name="T116" fmla="*/ 2147483647 w 606"/>
                  <a:gd name="T117" fmla="*/ 2147483647 h 1194"/>
                  <a:gd name="T118" fmla="*/ 2147483647 w 606"/>
                  <a:gd name="T119" fmla="*/ 2147483647 h 1194"/>
                  <a:gd name="T120" fmla="*/ 2147483647 w 606"/>
                  <a:gd name="T121" fmla="*/ 2147483647 h 1194"/>
                  <a:gd name="T122" fmla="*/ 2147483647 w 606"/>
                  <a:gd name="T123" fmla="*/ 2147483647 h 1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06"/>
                  <a:gd name="T187" fmla="*/ 0 h 1194"/>
                  <a:gd name="T188" fmla="*/ 606 w 606"/>
                  <a:gd name="T189" fmla="*/ 1194 h 1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06" h="1194">
                    <a:moveTo>
                      <a:pt x="6" y="48"/>
                    </a:moveTo>
                    <a:lnTo>
                      <a:pt x="0" y="60"/>
                    </a:lnTo>
                    <a:lnTo>
                      <a:pt x="0" y="72"/>
                    </a:lnTo>
                    <a:lnTo>
                      <a:pt x="12" y="96"/>
                    </a:lnTo>
                    <a:lnTo>
                      <a:pt x="18" y="102"/>
                    </a:lnTo>
                    <a:lnTo>
                      <a:pt x="24" y="114"/>
                    </a:lnTo>
                    <a:lnTo>
                      <a:pt x="36" y="120"/>
                    </a:lnTo>
                    <a:lnTo>
                      <a:pt x="42" y="132"/>
                    </a:lnTo>
                    <a:lnTo>
                      <a:pt x="48" y="126"/>
                    </a:lnTo>
                    <a:lnTo>
                      <a:pt x="54" y="126"/>
                    </a:lnTo>
                    <a:lnTo>
                      <a:pt x="54" y="156"/>
                    </a:lnTo>
                    <a:lnTo>
                      <a:pt x="66" y="180"/>
                    </a:lnTo>
                    <a:lnTo>
                      <a:pt x="84" y="198"/>
                    </a:lnTo>
                    <a:lnTo>
                      <a:pt x="90" y="210"/>
                    </a:lnTo>
                    <a:lnTo>
                      <a:pt x="108" y="210"/>
                    </a:lnTo>
                    <a:lnTo>
                      <a:pt x="108" y="216"/>
                    </a:lnTo>
                    <a:lnTo>
                      <a:pt x="120" y="228"/>
                    </a:lnTo>
                    <a:lnTo>
                      <a:pt x="126" y="222"/>
                    </a:lnTo>
                    <a:lnTo>
                      <a:pt x="132" y="210"/>
                    </a:lnTo>
                    <a:lnTo>
                      <a:pt x="132" y="204"/>
                    </a:lnTo>
                    <a:lnTo>
                      <a:pt x="138" y="192"/>
                    </a:lnTo>
                    <a:lnTo>
                      <a:pt x="150" y="192"/>
                    </a:lnTo>
                    <a:lnTo>
                      <a:pt x="162" y="198"/>
                    </a:lnTo>
                    <a:lnTo>
                      <a:pt x="186" y="222"/>
                    </a:lnTo>
                    <a:lnTo>
                      <a:pt x="180" y="222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98" y="246"/>
                    </a:lnTo>
                    <a:lnTo>
                      <a:pt x="216" y="252"/>
                    </a:lnTo>
                    <a:lnTo>
                      <a:pt x="228" y="258"/>
                    </a:lnTo>
                    <a:lnTo>
                      <a:pt x="228" y="270"/>
                    </a:lnTo>
                    <a:lnTo>
                      <a:pt x="222" y="282"/>
                    </a:lnTo>
                    <a:lnTo>
                      <a:pt x="210" y="288"/>
                    </a:lnTo>
                    <a:lnTo>
                      <a:pt x="204" y="300"/>
                    </a:lnTo>
                    <a:lnTo>
                      <a:pt x="198" y="306"/>
                    </a:lnTo>
                    <a:lnTo>
                      <a:pt x="180" y="306"/>
                    </a:lnTo>
                    <a:lnTo>
                      <a:pt x="174" y="300"/>
                    </a:lnTo>
                    <a:lnTo>
                      <a:pt x="150" y="300"/>
                    </a:lnTo>
                    <a:lnTo>
                      <a:pt x="156" y="306"/>
                    </a:lnTo>
                    <a:lnTo>
                      <a:pt x="156" y="324"/>
                    </a:lnTo>
                    <a:lnTo>
                      <a:pt x="168" y="330"/>
                    </a:lnTo>
                    <a:lnTo>
                      <a:pt x="174" y="336"/>
                    </a:lnTo>
                    <a:lnTo>
                      <a:pt x="210" y="354"/>
                    </a:lnTo>
                    <a:lnTo>
                      <a:pt x="222" y="366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52" y="378"/>
                    </a:lnTo>
                    <a:lnTo>
                      <a:pt x="252" y="408"/>
                    </a:lnTo>
                    <a:lnTo>
                      <a:pt x="258" y="414"/>
                    </a:lnTo>
                    <a:lnTo>
                      <a:pt x="270" y="414"/>
                    </a:lnTo>
                    <a:lnTo>
                      <a:pt x="282" y="420"/>
                    </a:lnTo>
                    <a:lnTo>
                      <a:pt x="288" y="426"/>
                    </a:lnTo>
                    <a:lnTo>
                      <a:pt x="294" y="426"/>
                    </a:lnTo>
                    <a:lnTo>
                      <a:pt x="294" y="450"/>
                    </a:lnTo>
                    <a:lnTo>
                      <a:pt x="306" y="474"/>
                    </a:lnTo>
                    <a:lnTo>
                      <a:pt x="324" y="486"/>
                    </a:lnTo>
                    <a:lnTo>
                      <a:pt x="342" y="504"/>
                    </a:lnTo>
                    <a:lnTo>
                      <a:pt x="348" y="522"/>
                    </a:lnTo>
                    <a:lnTo>
                      <a:pt x="366" y="522"/>
                    </a:lnTo>
                    <a:lnTo>
                      <a:pt x="366" y="528"/>
                    </a:lnTo>
                    <a:lnTo>
                      <a:pt x="372" y="534"/>
                    </a:lnTo>
                    <a:lnTo>
                      <a:pt x="384" y="558"/>
                    </a:lnTo>
                    <a:lnTo>
                      <a:pt x="396" y="570"/>
                    </a:lnTo>
                    <a:lnTo>
                      <a:pt x="408" y="570"/>
                    </a:lnTo>
                    <a:lnTo>
                      <a:pt x="414" y="576"/>
                    </a:lnTo>
                    <a:lnTo>
                      <a:pt x="426" y="582"/>
                    </a:lnTo>
                    <a:lnTo>
                      <a:pt x="432" y="588"/>
                    </a:lnTo>
                    <a:lnTo>
                      <a:pt x="432" y="600"/>
                    </a:lnTo>
                    <a:lnTo>
                      <a:pt x="426" y="606"/>
                    </a:lnTo>
                    <a:lnTo>
                      <a:pt x="420" y="606"/>
                    </a:lnTo>
                    <a:lnTo>
                      <a:pt x="414" y="612"/>
                    </a:lnTo>
                    <a:lnTo>
                      <a:pt x="408" y="612"/>
                    </a:lnTo>
                    <a:lnTo>
                      <a:pt x="432" y="636"/>
                    </a:lnTo>
                    <a:lnTo>
                      <a:pt x="456" y="648"/>
                    </a:lnTo>
                    <a:lnTo>
                      <a:pt x="462" y="654"/>
                    </a:lnTo>
                    <a:lnTo>
                      <a:pt x="468" y="654"/>
                    </a:lnTo>
                    <a:lnTo>
                      <a:pt x="450" y="690"/>
                    </a:lnTo>
                    <a:lnTo>
                      <a:pt x="456" y="690"/>
                    </a:lnTo>
                    <a:lnTo>
                      <a:pt x="468" y="702"/>
                    </a:lnTo>
                    <a:lnTo>
                      <a:pt x="468" y="708"/>
                    </a:lnTo>
                    <a:lnTo>
                      <a:pt x="456" y="720"/>
                    </a:lnTo>
                    <a:lnTo>
                      <a:pt x="450" y="720"/>
                    </a:lnTo>
                    <a:lnTo>
                      <a:pt x="450" y="762"/>
                    </a:lnTo>
                    <a:lnTo>
                      <a:pt x="456" y="762"/>
                    </a:lnTo>
                    <a:lnTo>
                      <a:pt x="468" y="774"/>
                    </a:lnTo>
                    <a:lnTo>
                      <a:pt x="480" y="798"/>
                    </a:lnTo>
                    <a:lnTo>
                      <a:pt x="480" y="804"/>
                    </a:lnTo>
                    <a:lnTo>
                      <a:pt x="468" y="816"/>
                    </a:lnTo>
                    <a:lnTo>
                      <a:pt x="462" y="816"/>
                    </a:lnTo>
                    <a:lnTo>
                      <a:pt x="462" y="828"/>
                    </a:lnTo>
                    <a:lnTo>
                      <a:pt x="468" y="834"/>
                    </a:lnTo>
                    <a:lnTo>
                      <a:pt x="468" y="864"/>
                    </a:lnTo>
                    <a:lnTo>
                      <a:pt x="474" y="870"/>
                    </a:lnTo>
                    <a:lnTo>
                      <a:pt x="474" y="900"/>
                    </a:lnTo>
                    <a:lnTo>
                      <a:pt x="462" y="894"/>
                    </a:lnTo>
                    <a:lnTo>
                      <a:pt x="444" y="894"/>
                    </a:lnTo>
                    <a:lnTo>
                      <a:pt x="438" y="900"/>
                    </a:lnTo>
                    <a:lnTo>
                      <a:pt x="438" y="918"/>
                    </a:lnTo>
                    <a:lnTo>
                      <a:pt x="408" y="918"/>
                    </a:lnTo>
                    <a:lnTo>
                      <a:pt x="408" y="942"/>
                    </a:lnTo>
                    <a:lnTo>
                      <a:pt x="366" y="942"/>
                    </a:lnTo>
                    <a:lnTo>
                      <a:pt x="366" y="966"/>
                    </a:lnTo>
                    <a:lnTo>
                      <a:pt x="378" y="990"/>
                    </a:lnTo>
                    <a:lnTo>
                      <a:pt x="396" y="1008"/>
                    </a:lnTo>
                    <a:lnTo>
                      <a:pt x="396" y="1020"/>
                    </a:lnTo>
                    <a:lnTo>
                      <a:pt x="390" y="1014"/>
                    </a:lnTo>
                    <a:lnTo>
                      <a:pt x="378" y="1008"/>
                    </a:lnTo>
                    <a:lnTo>
                      <a:pt x="372" y="1002"/>
                    </a:lnTo>
                    <a:lnTo>
                      <a:pt x="360" y="996"/>
                    </a:lnTo>
                    <a:lnTo>
                      <a:pt x="348" y="996"/>
                    </a:lnTo>
                    <a:lnTo>
                      <a:pt x="342" y="1002"/>
                    </a:lnTo>
                    <a:lnTo>
                      <a:pt x="342" y="1008"/>
                    </a:lnTo>
                    <a:lnTo>
                      <a:pt x="306" y="1008"/>
                    </a:lnTo>
                    <a:lnTo>
                      <a:pt x="312" y="1014"/>
                    </a:lnTo>
                    <a:lnTo>
                      <a:pt x="318" y="1014"/>
                    </a:lnTo>
                    <a:lnTo>
                      <a:pt x="324" y="1020"/>
                    </a:lnTo>
                    <a:lnTo>
                      <a:pt x="324" y="1026"/>
                    </a:lnTo>
                    <a:lnTo>
                      <a:pt x="312" y="1032"/>
                    </a:lnTo>
                    <a:lnTo>
                      <a:pt x="294" y="1032"/>
                    </a:lnTo>
                    <a:lnTo>
                      <a:pt x="276" y="1038"/>
                    </a:lnTo>
                    <a:lnTo>
                      <a:pt x="270" y="1050"/>
                    </a:lnTo>
                    <a:lnTo>
                      <a:pt x="270" y="1056"/>
                    </a:lnTo>
                    <a:lnTo>
                      <a:pt x="288" y="1074"/>
                    </a:lnTo>
                    <a:lnTo>
                      <a:pt x="300" y="1080"/>
                    </a:lnTo>
                    <a:lnTo>
                      <a:pt x="306" y="1086"/>
                    </a:lnTo>
                    <a:lnTo>
                      <a:pt x="312" y="1086"/>
                    </a:lnTo>
                    <a:lnTo>
                      <a:pt x="294" y="1104"/>
                    </a:lnTo>
                    <a:lnTo>
                      <a:pt x="294" y="1110"/>
                    </a:lnTo>
                    <a:lnTo>
                      <a:pt x="300" y="1116"/>
                    </a:lnTo>
                    <a:lnTo>
                      <a:pt x="300" y="1128"/>
                    </a:lnTo>
                    <a:lnTo>
                      <a:pt x="306" y="1140"/>
                    </a:lnTo>
                    <a:lnTo>
                      <a:pt x="306" y="1152"/>
                    </a:lnTo>
                    <a:lnTo>
                      <a:pt x="312" y="1158"/>
                    </a:lnTo>
                    <a:lnTo>
                      <a:pt x="294" y="1176"/>
                    </a:lnTo>
                    <a:lnTo>
                      <a:pt x="294" y="1188"/>
                    </a:lnTo>
                    <a:lnTo>
                      <a:pt x="306" y="1194"/>
                    </a:lnTo>
                    <a:lnTo>
                      <a:pt x="318" y="1194"/>
                    </a:lnTo>
                    <a:lnTo>
                      <a:pt x="330" y="1188"/>
                    </a:lnTo>
                    <a:lnTo>
                      <a:pt x="354" y="1164"/>
                    </a:lnTo>
                    <a:lnTo>
                      <a:pt x="366" y="1158"/>
                    </a:lnTo>
                    <a:lnTo>
                      <a:pt x="378" y="1158"/>
                    </a:lnTo>
                    <a:lnTo>
                      <a:pt x="384" y="1134"/>
                    </a:lnTo>
                    <a:lnTo>
                      <a:pt x="384" y="1110"/>
                    </a:lnTo>
                    <a:lnTo>
                      <a:pt x="396" y="1110"/>
                    </a:lnTo>
                    <a:lnTo>
                      <a:pt x="402" y="1116"/>
                    </a:lnTo>
                    <a:lnTo>
                      <a:pt x="414" y="1116"/>
                    </a:lnTo>
                    <a:lnTo>
                      <a:pt x="426" y="1104"/>
                    </a:lnTo>
                    <a:lnTo>
                      <a:pt x="426" y="1092"/>
                    </a:lnTo>
                    <a:lnTo>
                      <a:pt x="420" y="1086"/>
                    </a:lnTo>
                    <a:lnTo>
                      <a:pt x="414" y="1074"/>
                    </a:lnTo>
                    <a:lnTo>
                      <a:pt x="408" y="1068"/>
                    </a:lnTo>
                    <a:lnTo>
                      <a:pt x="408" y="1062"/>
                    </a:lnTo>
                    <a:lnTo>
                      <a:pt x="414" y="1056"/>
                    </a:lnTo>
                    <a:lnTo>
                      <a:pt x="426" y="1056"/>
                    </a:lnTo>
                    <a:lnTo>
                      <a:pt x="438" y="1050"/>
                    </a:lnTo>
                    <a:lnTo>
                      <a:pt x="444" y="1044"/>
                    </a:lnTo>
                    <a:lnTo>
                      <a:pt x="450" y="1044"/>
                    </a:lnTo>
                    <a:lnTo>
                      <a:pt x="456" y="1050"/>
                    </a:lnTo>
                    <a:lnTo>
                      <a:pt x="468" y="1050"/>
                    </a:lnTo>
                    <a:lnTo>
                      <a:pt x="480" y="1044"/>
                    </a:lnTo>
                    <a:lnTo>
                      <a:pt x="498" y="1038"/>
                    </a:lnTo>
                    <a:lnTo>
                      <a:pt x="546" y="1014"/>
                    </a:lnTo>
                    <a:lnTo>
                      <a:pt x="582" y="978"/>
                    </a:lnTo>
                    <a:lnTo>
                      <a:pt x="588" y="960"/>
                    </a:lnTo>
                    <a:lnTo>
                      <a:pt x="594" y="936"/>
                    </a:lnTo>
                    <a:lnTo>
                      <a:pt x="606" y="876"/>
                    </a:lnTo>
                    <a:lnTo>
                      <a:pt x="606" y="846"/>
                    </a:lnTo>
                    <a:lnTo>
                      <a:pt x="600" y="834"/>
                    </a:lnTo>
                    <a:lnTo>
                      <a:pt x="576" y="810"/>
                    </a:lnTo>
                    <a:lnTo>
                      <a:pt x="594" y="804"/>
                    </a:lnTo>
                    <a:lnTo>
                      <a:pt x="594" y="774"/>
                    </a:lnTo>
                    <a:lnTo>
                      <a:pt x="588" y="756"/>
                    </a:lnTo>
                    <a:lnTo>
                      <a:pt x="588" y="744"/>
                    </a:lnTo>
                    <a:lnTo>
                      <a:pt x="570" y="708"/>
                    </a:lnTo>
                    <a:lnTo>
                      <a:pt x="564" y="690"/>
                    </a:lnTo>
                    <a:lnTo>
                      <a:pt x="558" y="684"/>
                    </a:lnTo>
                    <a:lnTo>
                      <a:pt x="552" y="672"/>
                    </a:lnTo>
                    <a:lnTo>
                      <a:pt x="558" y="666"/>
                    </a:lnTo>
                    <a:lnTo>
                      <a:pt x="558" y="642"/>
                    </a:lnTo>
                    <a:lnTo>
                      <a:pt x="522" y="606"/>
                    </a:lnTo>
                    <a:lnTo>
                      <a:pt x="486" y="576"/>
                    </a:lnTo>
                    <a:lnTo>
                      <a:pt x="456" y="552"/>
                    </a:lnTo>
                    <a:lnTo>
                      <a:pt x="432" y="534"/>
                    </a:lnTo>
                    <a:lnTo>
                      <a:pt x="420" y="528"/>
                    </a:lnTo>
                    <a:lnTo>
                      <a:pt x="402" y="516"/>
                    </a:lnTo>
                    <a:lnTo>
                      <a:pt x="390" y="510"/>
                    </a:lnTo>
                    <a:lnTo>
                      <a:pt x="384" y="504"/>
                    </a:lnTo>
                    <a:lnTo>
                      <a:pt x="384" y="468"/>
                    </a:lnTo>
                    <a:lnTo>
                      <a:pt x="336" y="420"/>
                    </a:lnTo>
                    <a:lnTo>
                      <a:pt x="306" y="384"/>
                    </a:lnTo>
                    <a:lnTo>
                      <a:pt x="288" y="354"/>
                    </a:lnTo>
                    <a:lnTo>
                      <a:pt x="282" y="336"/>
                    </a:lnTo>
                    <a:lnTo>
                      <a:pt x="282" y="318"/>
                    </a:lnTo>
                    <a:lnTo>
                      <a:pt x="276" y="306"/>
                    </a:lnTo>
                    <a:lnTo>
                      <a:pt x="276" y="282"/>
                    </a:lnTo>
                    <a:lnTo>
                      <a:pt x="282" y="276"/>
                    </a:lnTo>
                    <a:lnTo>
                      <a:pt x="294" y="252"/>
                    </a:lnTo>
                    <a:lnTo>
                      <a:pt x="294" y="240"/>
                    </a:lnTo>
                    <a:lnTo>
                      <a:pt x="300" y="240"/>
                    </a:lnTo>
                    <a:lnTo>
                      <a:pt x="312" y="228"/>
                    </a:lnTo>
                    <a:lnTo>
                      <a:pt x="324" y="222"/>
                    </a:lnTo>
                    <a:lnTo>
                      <a:pt x="336" y="210"/>
                    </a:lnTo>
                    <a:lnTo>
                      <a:pt x="336" y="204"/>
                    </a:lnTo>
                    <a:lnTo>
                      <a:pt x="342" y="198"/>
                    </a:lnTo>
                    <a:lnTo>
                      <a:pt x="372" y="198"/>
                    </a:lnTo>
                    <a:lnTo>
                      <a:pt x="384" y="186"/>
                    </a:lnTo>
                    <a:lnTo>
                      <a:pt x="390" y="174"/>
                    </a:lnTo>
                    <a:lnTo>
                      <a:pt x="390" y="156"/>
                    </a:lnTo>
                    <a:lnTo>
                      <a:pt x="396" y="144"/>
                    </a:lnTo>
                    <a:lnTo>
                      <a:pt x="390" y="144"/>
                    </a:lnTo>
                    <a:lnTo>
                      <a:pt x="384" y="138"/>
                    </a:lnTo>
                    <a:lnTo>
                      <a:pt x="354" y="138"/>
                    </a:lnTo>
                    <a:lnTo>
                      <a:pt x="342" y="132"/>
                    </a:lnTo>
                    <a:lnTo>
                      <a:pt x="336" y="120"/>
                    </a:lnTo>
                    <a:lnTo>
                      <a:pt x="330" y="114"/>
                    </a:lnTo>
                    <a:lnTo>
                      <a:pt x="312" y="114"/>
                    </a:lnTo>
                    <a:lnTo>
                      <a:pt x="312" y="96"/>
                    </a:lnTo>
                    <a:lnTo>
                      <a:pt x="300" y="90"/>
                    </a:lnTo>
                    <a:lnTo>
                      <a:pt x="294" y="72"/>
                    </a:lnTo>
                    <a:lnTo>
                      <a:pt x="312" y="54"/>
                    </a:lnTo>
                    <a:lnTo>
                      <a:pt x="312" y="48"/>
                    </a:lnTo>
                    <a:lnTo>
                      <a:pt x="306" y="42"/>
                    </a:lnTo>
                    <a:lnTo>
                      <a:pt x="276" y="42"/>
                    </a:lnTo>
                    <a:lnTo>
                      <a:pt x="264" y="30"/>
                    </a:lnTo>
                    <a:lnTo>
                      <a:pt x="234" y="36"/>
                    </a:lnTo>
                    <a:lnTo>
                      <a:pt x="204" y="0"/>
                    </a:lnTo>
                    <a:lnTo>
                      <a:pt x="198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74" y="18"/>
                    </a:lnTo>
                    <a:lnTo>
                      <a:pt x="174" y="30"/>
                    </a:lnTo>
                    <a:lnTo>
                      <a:pt x="168" y="42"/>
                    </a:lnTo>
                    <a:lnTo>
                      <a:pt x="168" y="48"/>
                    </a:lnTo>
                    <a:lnTo>
                      <a:pt x="150" y="48"/>
                    </a:lnTo>
                    <a:lnTo>
                      <a:pt x="144" y="54"/>
                    </a:lnTo>
                    <a:lnTo>
                      <a:pt x="138" y="48"/>
                    </a:lnTo>
                    <a:lnTo>
                      <a:pt x="120" y="48"/>
                    </a:lnTo>
                    <a:lnTo>
                      <a:pt x="132" y="60"/>
                    </a:lnTo>
                    <a:lnTo>
                      <a:pt x="132" y="72"/>
                    </a:lnTo>
                    <a:lnTo>
                      <a:pt x="114" y="72"/>
                    </a:lnTo>
                    <a:lnTo>
                      <a:pt x="108" y="66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90" y="66"/>
                    </a:lnTo>
                    <a:lnTo>
                      <a:pt x="72" y="48"/>
                    </a:lnTo>
                    <a:lnTo>
                      <a:pt x="66" y="54"/>
                    </a:lnTo>
                    <a:lnTo>
                      <a:pt x="60" y="66"/>
                    </a:lnTo>
                    <a:lnTo>
                      <a:pt x="54" y="72"/>
                    </a:lnTo>
                    <a:lnTo>
                      <a:pt x="42" y="72"/>
                    </a:lnTo>
                    <a:lnTo>
                      <a:pt x="18" y="48"/>
                    </a:lnTo>
                    <a:lnTo>
                      <a:pt x="6" y="4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0" name="Venezuel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D00BEAD-03B3-41E4-8308-284DB9E56B22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323" y="2059"/>
                <a:ext cx="244" cy="238"/>
              </a:xfrm>
              <a:custGeom>
                <a:avLst/>
                <a:gdLst>
                  <a:gd name="T0" fmla="*/ 2147483647 w 954"/>
                  <a:gd name="T1" fmla="*/ 2147483647 h 930"/>
                  <a:gd name="T2" fmla="*/ 2147483647 w 954"/>
                  <a:gd name="T3" fmla="*/ 2147483647 h 930"/>
                  <a:gd name="T4" fmla="*/ 2147483647 w 954"/>
                  <a:gd name="T5" fmla="*/ 2147483647 h 930"/>
                  <a:gd name="T6" fmla="*/ 2147483647 w 954"/>
                  <a:gd name="T7" fmla="*/ 2147483647 h 930"/>
                  <a:gd name="T8" fmla="*/ 2147483647 w 954"/>
                  <a:gd name="T9" fmla="*/ 2147483647 h 930"/>
                  <a:gd name="T10" fmla="*/ 2147483647 w 954"/>
                  <a:gd name="T11" fmla="*/ 2147483647 h 930"/>
                  <a:gd name="T12" fmla="*/ 2147483647 w 954"/>
                  <a:gd name="T13" fmla="*/ 2147483647 h 930"/>
                  <a:gd name="T14" fmla="*/ 2147483647 w 954"/>
                  <a:gd name="T15" fmla="*/ 2147483647 h 930"/>
                  <a:gd name="T16" fmla="*/ 2147483647 w 954"/>
                  <a:gd name="T17" fmla="*/ 2147483647 h 930"/>
                  <a:gd name="T18" fmla="*/ 2147483647 w 954"/>
                  <a:gd name="T19" fmla="*/ 2147483647 h 930"/>
                  <a:gd name="T20" fmla="*/ 2147483647 w 954"/>
                  <a:gd name="T21" fmla="*/ 2147483647 h 930"/>
                  <a:gd name="T22" fmla="*/ 2147483647 w 954"/>
                  <a:gd name="T23" fmla="*/ 2147483647 h 930"/>
                  <a:gd name="T24" fmla="*/ 2147483647 w 954"/>
                  <a:gd name="T25" fmla="*/ 2147483647 h 930"/>
                  <a:gd name="T26" fmla="*/ 2147483647 w 954"/>
                  <a:gd name="T27" fmla="*/ 2147483647 h 930"/>
                  <a:gd name="T28" fmla="*/ 2147483647 w 954"/>
                  <a:gd name="T29" fmla="*/ 2147483647 h 930"/>
                  <a:gd name="T30" fmla="*/ 2147483647 w 954"/>
                  <a:gd name="T31" fmla="*/ 2147483647 h 930"/>
                  <a:gd name="T32" fmla="*/ 2147483647 w 954"/>
                  <a:gd name="T33" fmla="*/ 2147483647 h 930"/>
                  <a:gd name="T34" fmla="*/ 2147483647 w 954"/>
                  <a:gd name="T35" fmla="*/ 2147483647 h 930"/>
                  <a:gd name="T36" fmla="*/ 2147483647 w 954"/>
                  <a:gd name="T37" fmla="*/ 2147483647 h 930"/>
                  <a:gd name="T38" fmla="*/ 2147483647 w 954"/>
                  <a:gd name="T39" fmla="*/ 2147483647 h 930"/>
                  <a:gd name="T40" fmla="*/ 2147483647 w 954"/>
                  <a:gd name="T41" fmla="*/ 2147483647 h 930"/>
                  <a:gd name="T42" fmla="*/ 2147483647 w 954"/>
                  <a:gd name="T43" fmla="*/ 2147483647 h 930"/>
                  <a:gd name="T44" fmla="*/ 2147483647 w 954"/>
                  <a:gd name="T45" fmla="*/ 2147483647 h 930"/>
                  <a:gd name="T46" fmla="*/ 2147483647 w 954"/>
                  <a:gd name="T47" fmla="*/ 2147483647 h 930"/>
                  <a:gd name="T48" fmla="*/ 2147483647 w 954"/>
                  <a:gd name="T49" fmla="*/ 2147483647 h 930"/>
                  <a:gd name="T50" fmla="*/ 0 w 954"/>
                  <a:gd name="T51" fmla="*/ 2147483647 h 930"/>
                  <a:gd name="T52" fmla="*/ 2147483647 w 954"/>
                  <a:gd name="T53" fmla="*/ 2147483647 h 930"/>
                  <a:gd name="T54" fmla="*/ 2147483647 w 954"/>
                  <a:gd name="T55" fmla="*/ 2147483647 h 930"/>
                  <a:gd name="T56" fmla="*/ 2147483647 w 954"/>
                  <a:gd name="T57" fmla="*/ 2147483647 h 930"/>
                  <a:gd name="T58" fmla="*/ 2147483647 w 954"/>
                  <a:gd name="T59" fmla="*/ 2147483647 h 930"/>
                  <a:gd name="T60" fmla="*/ 2147483647 w 954"/>
                  <a:gd name="T61" fmla="*/ 2147483647 h 930"/>
                  <a:gd name="T62" fmla="*/ 2147483647 w 954"/>
                  <a:gd name="T63" fmla="*/ 2147483647 h 930"/>
                  <a:gd name="T64" fmla="*/ 2147483647 w 954"/>
                  <a:gd name="T65" fmla="*/ 2147483647 h 930"/>
                  <a:gd name="T66" fmla="*/ 2147483647 w 954"/>
                  <a:gd name="T67" fmla="*/ 2147483647 h 930"/>
                  <a:gd name="T68" fmla="*/ 2147483647 w 954"/>
                  <a:gd name="T69" fmla="*/ 2147483647 h 930"/>
                  <a:gd name="T70" fmla="*/ 2147483647 w 954"/>
                  <a:gd name="T71" fmla="*/ 2147483647 h 930"/>
                  <a:gd name="T72" fmla="*/ 2147483647 w 954"/>
                  <a:gd name="T73" fmla="*/ 2147483647 h 930"/>
                  <a:gd name="T74" fmla="*/ 2147483647 w 954"/>
                  <a:gd name="T75" fmla="*/ 2147483647 h 930"/>
                  <a:gd name="T76" fmla="*/ 2147483647 w 954"/>
                  <a:gd name="T77" fmla="*/ 2147483647 h 930"/>
                  <a:gd name="T78" fmla="*/ 2147483647 w 954"/>
                  <a:gd name="T79" fmla="*/ 2147483647 h 930"/>
                  <a:gd name="T80" fmla="*/ 2147483647 w 954"/>
                  <a:gd name="T81" fmla="*/ 2147483647 h 930"/>
                  <a:gd name="T82" fmla="*/ 2147483647 w 954"/>
                  <a:gd name="T83" fmla="*/ 2147483647 h 930"/>
                  <a:gd name="T84" fmla="*/ 2147483647 w 954"/>
                  <a:gd name="T85" fmla="*/ 2147483647 h 930"/>
                  <a:gd name="T86" fmla="*/ 2147483647 w 954"/>
                  <a:gd name="T87" fmla="*/ 2147483647 h 930"/>
                  <a:gd name="T88" fmla="*/ 2147483647 w 954"/>
                  <a:gd name="T89" fmla="*/ 2147483647 h 930"/>
                  <a:gd name="T90" fmla="*/ 2147483647 w 954"/>
                  <a:gd name="T91" fmla="*/ 2147483647 h 930"/>
                  <a:gd name="T92" fmla="*/ 2147483647 w 954"/>
                  <a:gd name="T93" fmla="*/ 2147483647 h 930"/>
                  <a:gd name="T94" fmla="*/ 2147483647 w 954"/>
                  <a:gd name="T95" fmla="*/ 2147483647 h 930"/>
                  <a:gd name="T96" fmla="*/ 2147483647 w 954"/>
                  <a:gd name="T97" fmla="*/ 2147483647 h 930"/>
                  <a:gd name="T98" fmla="*/ 2147483647 w 954"/>
                  <a:gd name="T99" fmla="*/ 2147483647 h 930"/>
                  <a:gd name="T100" fmla="*/ 2147483647 w 954"/>
                  <a:gd name="T101" fmla="*/ 2147483647 h 930"/>
                  <a:gd name="T102" fmla="*/ 2147483647 w 954"/>
                  <a:gd name="T103" fmla="*/ 2147483647 h 930"/>
                  <a:gd name="T104" fmla="*/ 2147483647 w 954"/>
                  <a:gd name="T105" fmla="*/ 2147483647 h 930"/>
                  <a:gd name="T106" fmla="*/ 2147483647 w 954"/>
                  <a:gd name="T107" fmla="*/ 2147483647 h 930"/>
                  <a:gd name="T108" fmla="*/ 2147483647 w 954"/>
                  <a:gd name="T109" fmla="*/ 2147483647 h 930"/>
                  <a:gd name="T110" fmla="*/ 2147483647 w 954"/>
                  <a:gd name="T111" fmla="*/ 2147483647 h 930"/>
                  <a:gd name="T112" fmla="*/ 2147483647 w 954"/>
                  <a:gd name="T113" fmla="*/ 2147483647 h 930"/>
                  <a:gd name="T114" fmla="*/ 2147483647 w 954"/>
                  <a:gd name="T115" fmla="*/ 2147483647 h 930"/>
                  <a:gd name="T116" fmla="*/ 2147483647 w 954"/>
                  <a:gd name="T117" fmla="*/ 2147483647 h 930"/>
                  <a:gd name="T118" fmla="*/ 2147483647 w 954"/>
                  <a:gd name="T119" fmla="*/ 2147483647 h 9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4"/>
                  <a:gd name="T181" fmla="*/ 0 h 930"/>
                  <a:gd name="T182" fmla="*/ 954 w 954"/>
                  <a:gd name="T183" fmla="*/ 930 h 9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4" h="930">
                    <a:moveTo>
                      <a:pt x="264" y="42"/>
                    </a:moveTo>
                    <a:lnTo>
                      <a:pt x="264" y="12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8" y="18"/>
                    </a:lnTo>
                    <a:lnTo>
                      <a:pt x="234" y="24"/>
                    </a:lnTo>
                    <a:lnTo>
                      <a:pt x="234" y="36"/>
                    </a:lnTo>
                    <a:lnTo>
                      <a:pt x="240" y="42"/>
                    </a:lnTo>
                    <a:lnTo>
                      <a:pt x="264" y="42"/>
                    </a:lnTo>
                    <a:close/>
                    <a:moveTo>
                      <a:pt x="936" y="276"/>
                    </a:moveTo>
                    <a:lnTo>
                      <a:pt x="930" y="276"/>
                    </a:lnTo>
                    <a:lnTo>
                      <a:pt x="924" y="282"/>
                    </a:lnTo>
                    <a:lnTo>
                      <a:pt x="912" y="288"/>
                    </a:lnTo>
                    <a:lnTo>
                      <a:pt x="906" y="294"/>
                    </a:lnTo>
                    <a:lnTo>
                      <a:pt x="900" y="288"/>
                    </a:lnTo>
                    <a:lnTo>
                      <a:pt x="888" y="288"/>
                    </a:lnTo>
                    <a:lnTo>
                      <a:pt x="882" y="282"/>
                    </a:lnTo>
                    <a:lnTo>
                      <a:pt x="876" y="282"/>
                    </a:lnTo>
                    <a:lnTo>
                      <a:pt x="852" y="306"/>
                    </a:lnTo>
                    <a:lnTo>
                      <a:pt x="822" y="282"/>
                    </a:lnTo>
                    <a:lnTo>
                      <a:pt x="846" y="282"/>
                    </a:lnTo>
                    <a:lnTo>
                      <a:pt x="858" y="276"/>
                    </a:lnTo>
                    <a:lnTo>
                      <a:pt x="864" y="276"/>
                    </a:lnTo>
                    <a:lnTo>
                      <a:pt x="870" y="264"/>
                    </a:lnTo>
                    <a:lnTo>
                      <a:pt x="870" y="246"/>
                    </a:lnTo>
                    <a:lnTo>
                      <a:pt x="882" y="234"/>
                    </a:lnTo>
                    <a:lnTo>
                      <a:pt x="888" y="222"/>
                    </a:lnTo>
                    <a:lnTo>
                      <a:pt x="876" y="210"/>
                    </a:lnTo>
                    <a:lnTo>
                      <a:pt x="846" y="210"/>
                    </a:lnTo>
                    <a:lnTo>
                      <a:pt x="846" y="204"/>
                    </a:lnTo>
                    <a:lnTo>
                      <a:pt x="840" y="198"/>
                    </a:lnTo>
                    <a:lnTo>
                      <a:pt x="840" y="192"/>
                    </a:lnTo>
                    <a:lnTo>
                      <a:pt x="834" y="186"/>
                    </a:lnTo>
                    <a:lnTo>
                      <a:pt x="828" y="186"/>
                    </a:lnTo>
                    <a:lnTo>
                      <a:pt x="822" y="192"/>
                    </a:lnTo>
                    <a:lnTo>
                      <a:pt x="822" y="210"/>
                    </a:lnTo>
                    <a:lnTo>
                      <a:pt x="816" y="198"/>
                    </a:lnTo>
                    <a:lnTo>
                      <a:pt x="816" y="180"/>
                    </a:lnTo>
                    <a:lnTo>
                      <a:pt x="792" y="180"/>
                    </a:lnTo>
                    <a:lnTo>
                      <a:pt x="786" y="210"/>
                    </a:lnTo>
                    <a:lnTo>
                      <a:pt x="780" y="204"/>
                    </a:lnTo>
                    <a:lnTo>
                      <a:pt x="774" y="192"/>
                    </a:lnTo>
                    <a:lnTo>
                      <a:pt x="774" y="186"/>
                    </a:lnTo>
                    <a:lnTo>
                      <a:pt x="768" y="180"/>
                    </a:lnTo>
                    <a:lnTo>
                      <a:pt x="768" y="156"/>
                    </a:lnTo>
                    <a:lnTo>
                      <a:pt x="738" y="168"/>
                    </a:lnTo>
                    <a:lnTo>
                      <a:pt x="744" y="162"/>
                    </a:lnTo>
                    <a:lnTo>
                      <a:pt x="756" y="156"/>
                    </a:lnTo>
                    <a:lnTo>
                      <a:pt x="762" y="156"/>
                    </a:lnTo>
                    <a:lnTo>
                      <a:pt x="762" y="144"/>
                    </a:lnTo>
                    <a:lnTo>
                      <a:pt x="750" y="138"/>
                    </a:lnTo>
                    <a:lnTo>
                      <a:pt x="744" y="138"/>
                    </a:lnTo>
                    <a:lnTo>
                      <a:pt x="744" y="132"/>
                    </a:lnTo>
                    <a:lnTo>
                      <a:pt x="750" y="132"/>
                    </a:lnTo>
                    <a:lnTo>
                      <a:pt x="762" y="126"/>
                    </a:lnTo>
                    <a:lnTo>
                      <a:pt x="774" y="126"/>
                    </a:lnTo>
                    <a:lnTo>
                      <a:pt x="792" y="120"/>
                    </a:lnTo>
                    <a:lnTo>
                      <a:pt x="804" y="120"/>
                    </a:lnTo>
                    <a:lnTo>
                      <a:pt x="810" y="114"/>
                    </a:lnTo>
                    <a:lnTo>
                      <a:pt x="726" y="114"/>
                    </a:lnTo>
                    <a:lnTo>
                      <a:pt x="690" y="120"/>
                    </a:lnTo>
                    <a:lnTo>
                      <a:pt x="678" y="120"/>
                    </a:lnTo>
                    <a:lnTo>
                      <a:pt x="690" y="132"/>
                    </a:lnTo>
                    <a:lnTo>
                      <a:pt x="678" y="132"/>
                    </a:lnTo>
                    <a:lnTo>
                      <a:pt x="666" y="138"/>
                    </a:lnTo>
                    <a:lnTo>
                      <a:pt x="654" y="138"/>
                    </a:lnTo>
                    <a:lnTo>
                      <a:pt x="642" y="144"/>
                    </a:lnTo>
                    <a:lnTo>
                      <a:pt x="636" y="144"/>
                    </a:lnTo>
                    <a:lnTo>
                      <a:pt x="624" y="150"/>
                    </a:lnTo>
                    <a:lnTo>
                      <a:pt x="606" y="168"/>
                    </a:lnTo>
                    <a:lnTo>
                      <a:pt x="594" y="174"/>
                    </a:lnTo>
                    <a:lnTo>
                      <a:pt x="576" y="174"/>
                    </a:lnTo>
                    <a:lnTo>
                      <a:pt x="564" y="162"/>
                    </a:lnTo>
                    <a:lnTo>
                      <a:pt x="546" y="156"/>
                    </a:lnTo>
                    <a:lnTo>
                      <a:pt x="534" y="144"/>
                    </a:lnTo>
                    <a:lnTo>
                      <a:pt x="522" y="138"/>
                    </a:lnTo>
                    <a:lnTo>
                      <a:pt x="510" y="126"/>
                    </a:lnTo>
                    <a:lnTo>
                      <a:pt x="492" y="126"/>
                    </a:lnTo>
                    <a:lnTo>
                      <a:pt x="450" y="132"/>
                    </a:lnTo>
                    <a:lnTo>
                      <a:pt x="372" y="132"/>
                    </a:lnTo>
                    <a:lnTo>
                      <a:pt x="360" y="120"/>
                    </a:lnTo>
                    <a:lnTo>
                      <a:pt x="354" y="108"/>
                    </a:lnTo>
                    <a:lnTo>
                      <a:pt x="354" y="84"/>
                    </a:lnTo>
                    <a:lnTo>
                      <a:pt x="348" y="72"/>
                    </a:lnTo>
                    <a:lnTo>
                      <a:pt x="336" y="60"/>
                    </a:lnTo>
                    <a:lnTo>
                      <a:pt x="324" y="54"/>
                    </a:lnTo>
                    <a:lnTo>
                      <a:pt x="276" y="54"/>
                    </a:lnTo>
                    <a:lnTo>
                      <a:pt x="240" y="60"/>
                    </a:lnTo>
                    <a:lnTo>
                      <a:pt x="222" y="72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80" y="90"/>
                    </a:lnTo>
                    <a:lnTo>
                      <a:pt x="162" y="96"/>
                    </a:lnTo>
                    <a:lnTo>
                      <a:pt x="144" y="108"/>
                    </a:lnTo>
                    <a:lnTo>
                      <a:pt x="138" y="120"/>
                    </a:lnTo>
                    <a:lnTo>
                      <a:pt x="138" y="144"/>
                    </a:lnTo>
                    <a:lnTo>
                      <a:pt x="150" y="168"/>
                    </a:lnTo>
                    <a:lnTo>
                      <a:pt x="156" y="186"/>
                    </a:lnTo>
                    <a:lnTo>
                      <a:pt x="162" y="198"/>
                    </a:lnTo>
                    <a:lnTo>
                      <a:pt x="156" y="210"/>
                    </a:lnTo>
                    <a:lnTo>
                      <a:pt x="150" y="228"/>
                    </a:lnTo>
                    <a:lnTo>
                      <a:pt x="138" y="234"/>
                    </a:lnTo>
                    <a:lnTo>
                      <a:pt x="132" y="246"/>
                    </a:lnTo>
                    <a:lnTo>
                      <a:pt x="126" y="252"/>
                    </a:lnTo>
                    <a:lnTo>
                      <a:pt x="120" y="252"/>
                    </a:lnTo>
                    <a:lnTo>
                      <a:pt x="126" y="222"/>
                    </a:lnTo>
                    <a:lnTo>
                      <a:pt x="114" y="222"/>
                    </a:lnTo>
                    <a:lnTo>
                      <a:pt x="108" y="216"/>
                    </a:lnTo>
                    <a:lnTo>
                      <a:pt x="96" y="210"/>
                    </a:lnTo>
                    <a:lnTo>
                      <a:pt x="90" y="204"/>
                    </a:lnTo>
                    <a:lnTo>
                      <a:pt x="84" y="192"/>
                    </a:lnTo>
                    <a:lnTo>
                      <a:pt x="96" y="168"/>
                    </a:lnTo>
                    <a:lnTo>
                      <a:pt x="108" y="156"/>
                    </a:lnTo>
                    <a:lnTo>
                      <a:pt x="120" y="132"/>
                    </a:lnTo>
                    <a:lnTo>
                      <a:pt x="120" y="78"/>
                    </a:lnTo>
                    <a:lnTo>
                      <a:pt x="114" y="66"/>
                    </a:lnTo>
                    <a:lnTo>
                      <a:pt x="114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2" y="66"/>
                    </a:lnTo>
                    <a:lnTo>
                      <a:pt x="90" y="78"/>
                    </a:lnTo>
                    <a:lnTo>
                      <a:pt x="72" y="84"/>
                    </a:lnTo>
                    <a:lnTo>
                      <a:pt x="48" y="108"/>
                    </a:lnTo>
                    <a:lnTo>
                      <a:pt x="36" y="144"/>
                    </a:lnTo>
                    <a:lnTo>
                      <a:pt x="36" y="162"/>
                    </a:lnTo>
                    <a:lnTo>
                      <a:pt x="30" y="168"/>
                    </a:lnTo>
                    <a:lnTo>
                      <a:pt x="30" y="192"/>
                    </a:lnTo>
                    <a:lnTo>
                      <a:pt x="6" y="216"/>
                    </a:lnTo>
                    <a:lnTo>
                      <a:pt x="0" y="228"/>
                    </a:lnTo>
                    <a:lnTo>
                      <a:pt x="0" y="240"/>
                    </a:lnTo>
                    <a:lnTo>
                      <a:pt x="6" y="246"/>
                    </a:lnTo>
                    <a:lnTo>
                      <a:pt x="6" y="240"/>
                    </a:lnTo>
                    <a:lnTo>
                      <a:pt x="18" y="228"/>
                    </a:lnTo>
                    <a:lnTo>
                      <a:pt x="24" y="228"/>
                    </a:lnTo>
                    <a:lnTo>
                      <a:pt x="36" y="240"/>
                    </a:lnTo>
                    <a:lnTo>
                      <a:pt x="42" y="252"/>
                    </a:lnTo>
                    <a:lnTo>
                      <a:pt x="42" y="288"/>
                    </a:lnTo>
                    <a:lnTo>
                      <a:pt x="48" y="294"/>
                    </a:lnTo>
                    <a:lnTo>
                      <a:pt x="60" y="300"/>
                    </a:lnTo>
                    <a:lnTo>
                      <a:pt x="66" y="306"/>
                    </a:lnTo>
                    <a:lnTo>
                      <a:pt x="66" y="318"/>
                    </a:lnTo>
                    <a:lnTo>
                      <a:pt x="54" y="342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66" y="396"/>
                    </a:lnTo>
                    <a:lnTo>
                      <a:pt x="72" y="408"/>
                    </a:lnTo>
                    <a:lnTo>
                      <a:pt x="78" y="414"/>
                    </a:lnTo>
                    <a:lnTo>
                      <a:pt x="102" y="414"/>
                    </a:lnTo>
                    <a:lnTo>
                      <a:pt x="108" y="408"/>
                    </a:lnTo>
                    <a:lnTo>
                      <a:pt x="120" y="408"/>
                    </a:lnTo>
                    <a:lnTo>
                      <a:pt x="132" y="414"/>
                    </a:lnTo>
                    <a:lnTo>
                      <a:pt x="138" y="414"/>
                    </a:lnTo>
                    <a:lnTo>
                      <a:pt x="150" y="420"/>
                    </a:lnTo>
                    <a:lnTo>
                      <a:pt x="162" y="420"/>
                    </a:lnTo>
                    <a:lnTo>
                      <a:pt x="168" y="414"/>
                    </a:lnTo>
                    <a:lnTo>
                      <a:pt x="168" y="408"/>
                    </a:lnTo>
                    <a:lnTo>
                      <a:pt x="180" y="408"/>
                    </a:lnTo>
                    <a:lnTo>
                      <a:pt x="186" y="414"/>
                    </a:lnTo>
                    <a:lnTo>
                      <a:pt x="198" y="420"/>
                    </a:lnTo>
                    <a:lnTo>
                      <a:pt x="222" y="420"/>
                    </a:lnTo>
                    <a:lnTo>
                      <a:pt x="222" y="426"/>
                    </a:lnTo>
                    <a:lnTo>
                      <a:pt x="228" y="432"/>
                    </a:lnTo>
                    <a:lnTo>
                      <a:pt x="234" y="444"/>
                    </a:lnTo>
                    <a:lnTo>
                      <a:pt x="240" y="462"/>
                    </a:lnTo>
                    <a:lnTo>
                      <a:pt x="264" y="486"/>
                    </a:lnTo>
                    <a:lnTo>
                      <a:pt x="288" y="486"/>
                    </a:lnTo>
                    <a:lnTo>
                      <a:pt x="288" y="480"/>
                    </a:lnTo>
                    <a:lnTo>
                      <a:pt x="306" y="480"/>
                    </a:lnTo>
                    <a:lnTo>
                      <a:pt x="312" y="486"/>
                    </a:lnTo>
                    <a:lnTo>
                      <a:pt x="336" y="486"/>
                    </a:lnTo>
                    <a:lnTo>
                      <a:pt x="342" y="480"/>
                    </a:lnTo>
                    <a:lnTo>
                      <a:pt x="366" y="486"/>
                    </a:lnTo>
                    <a:lnTo>
                      <a:pt x="372" y="480"/>
                    </a:lnTo>
                    <a:lnTo>
                      <a:pt x="384" y="474"/>
                    </a:lnTo>
                    <a:lnTo>
                      <a:pt x="402" y="474"/>
                    </a:lnTo>
                    <a:lnTo>
                      <a:pt x="408" y="480"/>
                    </a:lnTo>
                    <a:lnTo>
                      <a:pt x="408" y="492"/>
                    </a:lnTo>
                    <a:lnTo>
                      <a:pt x="390" y="510"/>
                    </a:lnTo>
                    <a:lnTo>
                      <a:pt x="390" y="534"/>
                    </a:lnTo>
                    <a:lnTo>
                      <a:pt x="384" y="540"/>
                    </a:lnTo>
                    <a:lnTo>
                      <a:pt x="378" y="540"/>
                    </a:lnTo>
                    <a:lnTo>
                      <a:pt x="366" y="552"/>
                    </a:lnTo>
                    <a:lnTo>
                      <a:pt x="366" y="576"/>
                    </a:lnTo>
                    <a:lnTo>
                      <a:pt x="372" y="588"/>
                    </a:lnTo>
                    <a:lnTo>
                      <a:pt x="372" y="618"/>
                    </a:lnTo>
                    <a:lnTo>
                      <a:pt x="366" y="630"/>
                    </a:lnTo>
                    <a:lnTo>
                      <a:pt x="366" y="642"/>
                    </a:lnTo>
                    <a:lnTo>
                      <a:pt x="372" y="648"/>
                    </a:lnTo>
                    <a:lnTo>
                      <a:pt x="384" y="648"/>
                    </a:lnTo>
                    <a:lnTo>
                      <a:pt x="384" y="672"/>
                    </a:lnTo>
                    <a:lnTo>
                      <a:pt x="390" y="684"/>
                    </a:lnTo>
                    <a:lnTo>
                      <a:pt x="402" y="690"/>
                    </a:lnTo>
                    <a:lnTo>
                      <a:pt x="408" y="702"/>
                    </a:lnTo>
                    <a:lnTo>
                      <a:pt x="408" y="708"/>
                    </a:lnTo>
                    <a:lnTo>
                      <a:pt x="402" y="720"/>
                    </a:lnTo>
                    <a:lnTo>
                      <a:pt x="372" y="750"/>
                    </a:lnTo>
                    <a:lnTo>
                      <a:pt x="366" y="750"/>
                    </a:lnTo>
                    <a:lnTo>
                      <a:pt x="390" y="762"/>
                    </a:lnTo>
                    <a:lnTo>
                      <a:pt x="402" y="774"/>
                    </a:lnTo>
                    <a:lnTo>
                      <a:pt x="414" y="774"/>
                    </a:lnTo>
                    <a:lnTo>
                      <a:pt x="414" y="798"/>
                    </a:lnTo>
                    <a:lnTo>
                      <a:pt x="420" y="804"/>
                    </a:lnTo>
                    <a:lnTo>
                      <a:pt x="420" y="822"/>
                    </a:lnTo>
                    <a:lnTo>
                      <a:pt x="426" y="828"/>
                    </a:lnTo>
                    <a:lnTo>
                      <a:pt x="426" y="846"/>
                    </a:lnTo>
                    <a:lnTo>
                      <a:pt x="432" y="858"/>
                    </a:lnTo>
                    <a:lnTo>
                      <a:pt x="432" y="876"/>
                    </a:lnTo>
                    <a:lnTo>
                      <a:pt x="444" y="888"/>
                    </a:lnTo>
                    <a:lnTo>
                      <a:pt x="450" y="900"/>
                    </a:lnTo>
                    <a:lnTo>
                      <a:pt x="450" y="906"/>
                    </a:lnTo>
                    <a:lnTo>
                      <a:pt x="462" y="918"/>
                    </a:lnTo>
                    <a:lnTo>
                      <a:pt x="468" y="918"/>
                    </a:lnTo>
                    <a:lnTo>
                      <a:pt x="480" y="924"/>
                    </a:lnTo>
                    <a:lnTo>
                      <a:pt x="486" y="924"/>
                    </a:lnTo>
                    <a:lnTo>
                      <a:pt x="498" y="918"/>
                    </a:lnTo>
                    <a:lnTo>
                      <a:pt x="504" y="912"/>
                    </a:lnTo>
                    <a:lnTo>
                      <a:pt x="516" y="906"/>
                    </a:lnTo>
                    <a:lnTo>
                      <a:pt x="522" y="900"/>
                    </a:lnTo>
                    <a:lnTo>
                      <a:pt x="528" y="906"/>
                    </a:lnTo>
                    <a:lnTo>
                      <a:pt x="528" y="930"/>
                    </a:lnTo>
                    <a:lnTo>
                      <a:pt x="534" y="930"/>
                    </a:lnTo>
                    <a:lnTo>
                      <a:pt x="546" y="918"/>
                    </a:lnTo>
                    <a:lnTo>
                      <a:pt x="558" y="894"/>
                    </a:lnTo>
                    <a:lnTo>
                      <a:pt x="570" y="882"/>
                    </a:lnTo>
                    <a:lnTo>
                      <a:pt x="588" y="882"/>
                    </a:lnTo>
                    <a:lnTo>
                      <a:pt x="594" y="876"/>
                    </a:lnTo>
                    <a:lnTo>
                      <a:pt x="630" y="858"/>
                    </a:lnTo>
                    <a:lnTo>
                      <a:pt x="636" y="846"/>
                    </a:lnTo>
                    <a:lnTo>
                      <a:pt x="636" y="816"/>
                    </a:lnTo>
                    <a:lnTo>
                      <a:pt x="678" y="816"/>
                    </a:lnTo>
                    <a:lnTo>
                      <a:pt x="684" y="810"/>
                    </a:lnTo>
                    <a:lnTo>
                      <a:pt x="690" y="798"/>
                    </a:lnTo>
                    <a:lnTo>
                      <a:pt x="690" y="792"/>
                    </a:lnTo>
                    <a:lnTo>
                      <a:pt x="684" y="786"/>
                    </a:lnTo>
                    <a:lnTo>
                      <a:pt x="636" y="780"/>
                    </a:lnTo>
                    <a:lnTo>
                      <a:pt x="636" y="750"/>
                    </a:lnTo>
                    <a:lnTo>
                      <a:pt x="630" y="738"/>
                    </a:lnTo>
                    <a:lnTo>
                      <a:pt x="618" y="726"/>
                    </a:lnTo>
                    <a:lnTo>
                      <a:pt x="624" y="720"/>
                    </a:lnTo>
                    <a:lnTo>
                      <a:pt x="624" y="690"/>
                    </a:lnTo>
                    <a:lnTo>
                      <a:pt x="618" y="684"/>
                    </a:lnTo>
                    <a:lnTo>
                      <a:pt x="606" y="678"/>
                    </a:lnTo>
                    <a:lnTo>
                      <a:pt x="588" y="660"/>
                    </a:lnTo>
                    <a:lnTo>
                      <a:pt x="588" y="630"/>
                    </a:lnTo>
                    <a:lnTo>
                      <a:pt x="594" y="636"/>
                    </a:lnTo>
                    <a:lnTo>
                      <a:pt x="594" y="642"/>
                    </a:lnTo>
                    <a:lnTo>
                      <a:pt x="636" y="642"/>
                    </a:lnTo>
                    <a:lnTo>
                      <a:pt x="642" y="648"/>
                    </a:lnTo>
                    <a:lnTo>
                      <a:pt x="642" y="666"/>
                    </a:lnTo>
                    <a:lnTo>
                      <a:pt x="654" y="666"/>
                    </a:lnTo>
                    <a:lnTo>
                      <a:pt x="666" y="660"/>
                    </a:lnTo>
                    <a:lnTo>
                      <a:pt x="678" y="666"/>
                    </a:lnTo>
                    <a:lnTo>
                      <a:pt x="684" y="660"/>
                    </a:lnTo>
                    <a:lnTo>
                      <a:pt x="696" y="660"/>
                    </a:lnTo>
                    <a:lnTo>
                      <a:pt x="702" y="666"/>
                    </a:lnTo>
                    <a:lnTo>
                      <a:pt x="708" y="678"/>
                    </a:lnTo>
                    <a:lnTo>
                      <a:pt x="720" y="690"/>
                    </a:lnTo>
                    <a:lnTo>
                      <a:pt x="732" y="696"/>
                    </a:lnTo>
                    <a:lnTo>
                      <a:pt x="738" y="690"/>
                    </a:lnTo>
                    <a:lnTo>
                      <a:pt x="738" y="672"/>
                    </a:lnTo>
                    <a:lnTo>
                      <a:pt x="744" y="660"/>
                    </a:lnTo>
                    <a:lnTo>
                      <a:pt x="744" y="648"/>
                    </a:lnTo>
                    <a:lnTo>
                      <a:pt x="750" y="642"/>
                    </a:lnTo>
                    <a:lnTo>
                      <a:pt x="768" y="642"/>
                    </a:lnTo>
                    <a:lnTo>
                      <a:pt x="774" y="648"/>
                    </a:lnTo>
                    <a:lnTo>
                      <a:pt x="792" y="648"/>
                    </a:lnTo>
                    <a:lnTo>
                      <a:pt x="804" y="642"/>
                    </a:lnTo>
                    <a:lnTo>
                      <a:pt x="828" y="618"/>
                    </a:lnTo>
                    <a:lnTo>
                      <a:pt x="840" y="612"/>
                    </a:lnTo>
                    <a:lnTo>
                      <a:pt x="864" y="612"/>
                    </a:lnTo>
                    <a:lnTo>
                      <a:pt x="864" y="600"/>
                    </a:lnTo>
                    <a:lnTo>
                      <a:pt x="876" y="600"/>
                    </a:lnTo>
                    <a:lnTo>
                      <a:pt x="882" y="594"/>
                    </a:lnTo>
                    <a:lnTo>
                      <a:pt x="882" y="558"/>
                    </a:lnTo>
                    <a:lnTo>
                      <a:pt x="846" y="522"/>
                    </a:lnTo>
                    <a:lnTo>
                      <a:pt x="840" y="510"/>
                    </a:lnTo>
                    <a:lnTo>
                      <a:pt x="834" y="504"/>
                    </a:lnTo>
                    <a:lnTo>
                      <a:pt x="834" y="492"/>
                    </a:lnTo>
                    <a:lnTo>
                      <a:pt x="846" y="486"/>
                    </a:lnTo>
                    <a:lnTo>
                      <a:pt x="852" y="486"/>
                    </a:lnTo>
                    <a:lnTo>
                      <a:pt x="864" y="480"/>
                    </a:lnTo>
                    <a:lnTo>
                      <a:pt x="864" y="462"/>
                    </a:lnTo>
                    <a:lnTo>
                      <a:pt x="846" y="444"/>
                    </a:lnTo>
                    <a:lnTo>
                      <a:pt x="846" y="438"/>
                    </a:lnTo>
                    <a:lnTo>
                      <a:pt x="876" y="438"/>
                    </a:lnTo>
                    <a:lnTo>
                      <a:pt x="888" y="432"/>
                    </a:lnTo>
                    <a:lnTo>
                      <a:pt x="900" y="432"/>
                    </a:lnTo>
                    <a:lnTo>
                      <a:pt x="912" y="426"/>
                    </a:lnTo>
                    <a:lnTo>
                      <a:pt x="918" y="420"/>
                    </a:lnTo>
                    <a:lnTo>
                      <a:pt x="918" y="402"/>
                    </a:lnTo>
                    <a:lnTo>
                      <a:pt x="894" y="402"/>
                    </a:lnTo>
                    <a:lnTo>
                      <a:pt x="894" y="360"/>
                    </a:lnTo>
                    <a:lnTo>
                      <a:pt x="906" y="348"/>
                    </a:lnTo>
                    <a:lnTo>
                      <a:pt x="918" y="348"/>
                    </a:lnTo>
                    <a:lnTo>
                      <a:pt x="924" y="342"/>
                    </a:lnTo>
                    <a:lnTo>
                      <a:pt x="930" y="342"/>
                    </a:lnTo>
                    <a:lnTo>
                      <a:pt x="936" y="336"/>
                    </a:lnTo>
                    <a:lnTo>
                      <a:pt x="954" y="300"/>
                    </a:lnTo>
                    <a:lnTo>
                      <a:pt x="948" y="294"/>
                    </a:lnTo>
                    <a:lnTo>
                      <a:pt x="942" y="282"/>
                    </a:lnTo>
                    <a:lnTo>
                      <a:pt x="936" y="27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1" name="USA (Alaska)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184004E-A169-4868-9ED5-B4C0486F6289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65" y="886"/>
                <a:ext cx="786" cy="340"/>
              </a:xfrm>
              <a:custGeom>
                <a:avLst/>
                <a:gdLst>
                  <a:gd name="T0" fmla="*/ 2147483647 w 3072"/>
                  <a:gd name="T1" fmla="*/ 2147483647 h 1332"/>
                  <a:gd name="T2" fmla="*/ 2147483647 w 3072"/>
                  <a:gd name="T3" fmla="*/ 2147483647 h 1332"/>
                  <a:gd name="T4" fmla="*/ 2147483647 w 3072"/>
                  <a:gd name="T5" fmla="*/ 2147483647 h 1332"/>
                  <a:gd name="T6" fmla="*/ 2147483647 w 3072"/>
                  <a:gd name="T7" fmla="*/ 2147483647 h 1332"/>
                  <a:gd name="T8" fmla="*/ 2147483647 w 3072"/>
                  <a:gd name="T9" fmla="*/ 2147483647 h 1332"/>
                  <a:gd name="T10" fmla="*/ 2147483647 w 3072"/>
                  <a:gd name="T11" fmla="*/ 2147483647 h 1332"/>
                  <a:gd name="T12" fmla="*/ 2147483647 w 3072"/>
                  <a:gd name="T13" fmla="*/ 2147483647 h 1332"/>
                  <a:gd name="T14" fmla="*/ 2147483647 w 3072"/>
                  <a:gd name="T15" fmla="*/ 2147483647 h 1332"/>
                  <a:gd name="T16" fmla="*/ 2147483647 w 3072"/>
                  <a:gd name="T17" fmla="*/ 2147483647 h 1332"/>
                  <a:gd name="T18" fmla="*/ 2147483647 w 3072"/>
                  <a:gd name="T19" fmla="*/ 2147483647 h 1332"/>
                  <a:gd name="T20" fmla="*/ 2147483647 w 3072"/>
                  <a:gd name="T21" fmla="*/ 2147483647 h 1332"/>
                  <a:gd name="T22" fmla="*/ 2147483647 w 3072"/>
                  <a:gd name="T23" fmla="*/ 0 h 1332"/>
                  <a:gd name="T24" fmla="*/ 2147483647 w 3072"/>
                  <a:gd name="T25" fmla="*/ 2147483647 h 1332"/>
                  <a:gd name="T26" fmla="*/ 2147483647 w 3072"/>
                  <a:gd name="T27" fmla="*/ 2147483647 h 1332"/>
                  <a:gd name="T28" fmla="*/ 2147483647 w 3072"/>
                  <a:gd name="T29" fmla="*/ 2147483647 h 1332"/>
                  <a:gd name="T30" fmla="*/ 2147483647 w 3072"/>
                  <a:gd name="T31" fmla="*/ 2147483647 h 1332"/>
                  <a:gd name="T32" fmla="*/ 2147483647 w 3072"/>
                  <a:gd name="T33" fmla="*/ 2147483647 h 1332"/>
                  <a:gd name="T34" fmla="*/ 2147483647 w 3072"/>
                  <a:gd name="T35" fmla="*/ 2147483647 h 1332"/>
                  <a:gd name="T36" fmla="*/ 2147483647 w 3072"/>
                  <a:gd name="T37" fmla="*/ 2147483647 h 1332"/>
                  <a:gd name="T38" fmla="*/ 2147483647 w 3072"/>
                  <a:gd name="T39" fmla="*/ 2147483647 h 1332"/>
                  <a:gd name="T40" fmla="*/ 2147483647 w 3072"/>
                  <a:gd name="T41" fmla="*/ 2147483647 h 1332"/>
                  <a:gd name="T42" fmla="*/ 2147483647 w 3072"/>
                  <a:gd name="T43" fmla="*/ 2147483647 h 1332"/>
                  <a:gd name="T44" fmla="*/ 2147483647 w 3072"/>
                  <a:gd name="T45" fmla="*/ 2147483647 h 1332"/>
                  <a:gd name="T46" fmla="*/ 2147483647 w 3072"/>
                  <a:gd name="T47" fmla="*/ 2147483647 h 1332"/>
                  <a:gd name="T48" fmla="*/ 2147483647 w 3072"/>
                  <a:gd name="T49" fmla="*/ 2147483647 h 1332"/>
                  <a:gd name="T50" fmla="*/ 2147483647 w 3072"/>
                  <a:gd name="T51" fmla="*/ 2147483647 h 1332"/>
                  <a:gd name="T52" fmla="*/ 2147483647 w 3072"/>
                  <a:gd name="T53" fmla="*/ 2147483647 h 1332"/>
                  <a:gd name="T54" fmla="*/ 2147483647 w 3072"/>
                  <a:gd name="T55" fmla="*/ 2147483647 h 1332"/>
                  <a:gd name="T56" fmla="*/ 2147483647 w 3072"/>
                  <a:gd name="T57" fmla="*/ 2147483647 h 1332"/>
                  <a:gd name="T58" fmla="*/ 2147483647 w 3072"/>
                  <a:gd name="T59" fmla="*/ 2147483647 h 1332"/>
                  <a:gd name="T60" fmla="*/ 2147483647 w 3072"/>
                  <a:gd name="T61" fmla="*/ 2147483647 h 1332"/>
                  <a:gd name="T62" fmla="*/ 2147483647 w 3072"/>
                  <a:gd name="T63" fmla="*/ 2147483647 h 1332"/>
                  <a:gd name="T64" fmla="*/ 2147483647 w 3072"/>
                  <a:gd name="T65" fmla="*/ 2147483647 h 1332"/>
                  <a:gd name="T66" fmla="*/ 2147483647 w 3072"/>
                  <a:gd name="T67" fmla="*/ 2147483647 h 1332"/>
                  <a:gd name="T68" fmla="*/ 2147483647 w 3072"/>
                  <a:gd name="T69" fmla="*/ 2147483647 h 1332"/>
                  <a:gd name="T70" fmla="*/ 2147483647 w 3072"/>
                  <a:gd name="T71" fmla="*/ 2147483647 h 1332"/>
                  <a:gd name="T72" fmla="*/ 2147483647 w 3072"/>
                  <a:gd name="T73" fmla="*/ 2147483647 h 1332"/>
                  <a:gd name="T74" fmla="*/ 2147483647 w 3072"/>
                  <a:gd name="T75" fmla="*/ 2147483647 h 1332"/>
                  <a:gd name="T76" fmla="*/ 2147483647 w 3072"/>
                  <a:gd name="T77" fmla="*/ 2147483647 h 1332"/>
                  <a:gd name="T78" fmla="*/ 2147483647 w 3072"/>
                  <a:gd name="T79" fmla="*/ 2147483647 h 1332"/>
                  <a:gd name="T80" fmla="*/ 2147483647 w 3072"/>
                  <a:gd name="T81" fmla="*/ 2147483647 h 1332"/>
                  <a:gd name="T82" fmla="*/ 2147483647 w 3072"/>
                  <a:gd name="T83" fmla="*/ 2147483647 h 1332"/>
                  <a:gd name="T84" fmla="*/ 2147483647 w 3072"/>
                  <a:gd name="T85" fmla="*/ 2147483647 h 1332"/>
                  <a:gd name="T86" fmla="*/ 2147483647 w 3072"/>
                  <a:gd name="T87" fmla="*/ 2147483647 h 1332"/>
                  <a:gd name="T88" fmla="*/ 2147483647 w 3072"/>
                  <a:gd name="T89" fmla="*/ 2147483647 h 1332"/>
                  <a:gd name="T90" fmla="*/ 2147483647 w 3072"/>
                  <a:gd name="T91" fmla="*/ 2147483647 h 1332"/>
                  <a:gd name="T92" fmla="*/ 2147483647 w 3072"/>
                  <a:gd name="T93" fmla="*/ 2147483647 h 1332"/>
                  <a:gd name="T94" fmla="*/ 2147483647 w 3072"/>
                  <a:gd name="T95" fmla="*/ 2147483647 h 1332"/>
                  <a:gd name="T96" fmla="*/ 2147483647 w 3072"/>
                  <a:gd name="T97" fmla="*/ 2147483647 h 1332"/>
                  <a:gd name="T98" fmla="*/ 2147483647 w 3072"/>
                  <a:gd name="T99" fmla="*/ 2147483647 h 1332"/>
                  <a:gd name="T100" fmla="*/ 2147483647 w 3072"/>
                  <a:gd name="T101" fmla="*/ 2147483647 h 1332"/>
                  <a:gd name="T102" fmla="*/ 2147483647 w 3072"/>
                  <a:gd name="T103" fmla="*/ 2147483647 h 1332"/>
                  <a:gd name="T104" fmla="*/ 2147483647 w 3072"/>
                  <a:gd name="T105" fmla="*/ 2147483647 h 1332"/>
                  <a:gd name="T106" fmla="*/ 2147483647 w 3072"/>
                  <a:gd name="T107" fmla="*/ 2147483647 h 1332"/>
                  <a:gd name="T108" fmla="*/ 2147483647 w 3072"/>
                  <a:gd name="T109" fmla="*/ 2147483647 h 1332"/>
                  <a:gd name="T110" fmla="*/ 2147483647 w 3072"/>
                  <a:gd name="T111" fmla="*/ 2147483647 h 1332"/>
                  <a:gd name="T112" fmla="*/ 2147483647 w 3072"/>
                  <a:gd name="T113" fmla="*/ 2147483647 h 1332"/>
                  <a:gd name="T114" fmla="*/ 2147483647 w 3072"/>
                  <a:gd name="T115" fmla="*/ 2147483647 h 1332"/>
                  <a:gd name="T116" fmla="*/ 2147483647 w 3072"/>
                  <a:gd name="T117" fmla="*/ 2147483647 h 1332"/>
                  <a:gd name="T118" fmla="*/ 2147483647 w 3072"/>
                  <a:gd name="T119" fmla="*/ 2147483647 h 1332"/>
                  <a:gd name="T120" fmla="*/ 2147483647 w 3072"/>
                  <a:gd name="T121" fmla="*/ 2147483647 h 133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72"/>
                  <a:gd name="T184" fmla="*/ 0 h 1332"/>
                  <a:gd name="T185" fmla="*/ 3072 w 3072"/>
                  <a:gd name="T186" fmla="*/ 1332 h 133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72" h="1332">
                    <a:moveTo>
                      <a:pt x="2454" y="930"/>
                    </a:moveTo>
                    <a:lnTo>
                      <a:pt x="2418" y="966"/>
                    </a:lnTo>
                    <a:lnTo>
                      <a:pt x="2400" y="1002"/>
                    </a:lnTo>
                    <a:lnTo>
                      <a:pt x="2412" y="1002"/>
                    </a:lnTo>
                    <a:lnTo>
                      <a:pt x="2448" y="984"/>
                    </a:lnTo>
                    <a:lnTo>
                      <a:pt x="2460" y="972"/>
                    </a:lnTo>
                    <a:lnTo>
                      <a:pt x="2460" y="954"/>
                    </a:lnTo>
                    <a:lnTo>
                      <a:pt x="2472" y="942"/>
                    </a:lnTo>
                    <a:lnTo>
                      <a:pt x="2460" y="930"/>
                    </a:lnTo>
                    <a:lnTo>
                      <a:pt x="2454" y="930"/>
                    </a:lnTo>
                    <a:close/>
                    <a:moveTo>
                      <a:pt x="2400" y="930"/>
                    </a:moveTo>
                    <a:lnTo>
                      <a:pt x="2388" y="930"/>
                    </a:lnTo>
                    <a:lnTo>
                      <a:pt x="2376" y="936"/>
                    </a:lnTo>
                    <a:lnTo>
                      <a:pt x="2364" y="948"/>
                    </a:lnTo>
                    <a:lnTo>
                      <a:pt x="2364" y="954"/>
                    </a:lnTo>
                    <a:lnTo>
                      <a:pt x="2370" y="966"/>
                    </a:lnTo>
                    <a:lnTo>
                      <a:pt x="2376" y="972"/>
                    </a:lnTo>
                    <a:lnTo>
                      <a:pt x="2406" y="972"/>
                    </a:lnTo>
                    <a:lnTo>
                      <a:pt x="2412" y="960"/>
                    </a:lnTo>
                    <a:lnTo>
                      <a:pt x="2418" y="954"/>
                    </a:lnTo>
                    <a:lnTo>
                      <a:pt x="2418" y="942"/>
                    </a:lnTo>
                    <a:lnTo>
                      <a:pt x="2406" y="936"/>
                    </a:lnTo>
                    <a:lnTo>
                      <a:pt x="2400" y="930"/>
                    </a:lnTo>
                    <a:close/>
                    <a:moveTo>
                      <a:pt x="2316" y="1188"/>
                    </a:moveTo>
                    <a:lnTo>
                      <a:pt x="2328" y="1188"/>
                    </a:lnTo>
                    <a:lnTo>
                      <a:pt x="2340" y="1152"/>
                    </a:lnTo>
                    <a:lnTo>
                      <a:pt x="2322" y="1158"/>
                    </a:lnTo>
                    <a:lnTo>
                      <a:pt x="2316" y="1188"/>
                    </a:lnTo>
                    <a:close/>
                    <a:moveTo>
                      <a:pt x="2388" y="1074"/>
                    </a:moveTo>
                    <a:lnTo>
                      <a:pt x="2370" y="1086"/>
                    </a:lnTo>
                    <a:lnTo>
                      <a:pt x="2382" y="1098"/>
                    </a:lnTo>
                    <a:lnTo>
                      <a:pt x="2388" y="1098"/>
                    </a:lnTo>
                    <a:lnTo>
                      <a:pt x="2382" y="1104"/>
                    </a:lnTo>
                    <a:lnTo>
                      <a:pt x="2376" y="1104"/>
                    </a:lnTo>
                    <a:lnTo>
                      <a:pt x="2364" y="1116"/>
                    </a:lnTo>
                    <a:lnTo>
                      <a:pt x="2358" y="1116"/>
                    </a:lnTo>
                    <a:lnTo>
                      <a:pt x="2352" y="1122"/>
                    </a:lnTo>
                    <a:lnTo>
                      <a:pt x="2352" y="1152"/>
                    </a:lnTo>
                    <a:lnTo>
                      <a:pt x="2358" y="1164"/>
                    </a:lnTo>
                    <a:lnTo>
                      <a:pt x="2358" y="1188"/>
                    </a:lnTo>
                    <a:lnTo>
                      <a:pt x="2370" y="1182"/>
                    </a:lnTo>
                    <a:lnTo>
                      <a:pt x="2376" y="1170"/>
                    </a:lnTo>
                    <a:lnTo>
                      <a:pt x="2388" y="1164"/>
                    </a:lnTo>
                    <a:lnTo>
                      <a:pt x="2394" y="1158"/>
                    </a:lnTo>
                    <a:lnTo>
                      <a:pt x="2394" y="1146"/>
                    </a:lnTo>
                    <a:lnTo>
                      <a:pt x="2382" y="1134"/>
                    </a:lnTo>
                    <a:lnTo>
                      <a:pt x="2394" y="1134"/>
                    </a:lnTo>
                    <a:lnTo>
                      <a:pt x="2412" y="1116"/>
                    </a:lnTo>
                    <a:lnTo>
                      <a:pt x="2412" y="1098"/>
                    </a:lnTo>
                    <a:lnTo>
                      <a:pt x="2388" y="1074"/>
                    </a:lnTo>
                    <a:close/>
                    <a:moveTo>
                      <a:pt x="2562" y="1080"/>
                    </a:moveTo>
                    <a:lnTo>
                      <a:pt x="2550" y="1080"/>
                    </a:lnTo>
                    <a:lnTo>
                      <a:pt x="2550" y="1074"/>
                    </a:lnTo>
                    <a:lnTo>
                      <a:pt x="2544" y="1068"/>
                    </a:lnTo>
                    <a:lnTo>
                      <a:pt x="2538" y="1068"/>
                    </a:lnTo>
                    <a:lnTo>
                      <a:pt x="2532" y="1062"/>
                    </a:lnTo>
                    <a:lnTo>
                      <a:pt x="2520" y="1056"/>
                    </a:lnTo>
                    <a:lnTo>
                      <a:pt x="2514" y="1050"/>
                    </a:lnTo>
                    <a:lnTo>
                      <a:pt x="2514" y="1044"/>
                    </a:lnTo>
                    <a:lnTo>
                      <a:pt x="2520" y="1032"/>
                    </a:lnTo>
                    <a:lnTo>
                      <a:pt x="2520" y="1020"/>
                    </a:lnTo>
                    <a:lnTo>
                      <a:pt x="2526" y="1008"/>
                    </a:lnTo>
                    <a:lnTo>
                      <a:pt x="2532" y="1002"/>
                    </a:lnTo>
                    <a:lnTo>
                      <a:pt x="2532" y="960"/>
                    </a:lnTo>
                    <a:lnTo>
                      <a:pt x="2550" y="924"/>
                    </a:lnTo>
                    <a:lnTo>
                      <a:pt x="2550" y="906"/>
                    </a:lnTo>
                    <a:lnTo>
                      <a:pt x="2544" y="894"/>
                    </a:lnTo>
                    <a:lnTo>
                      <a:pt x="2526" y="876"/>
                    </a:lnTo>
                    <a:lnTo>
                      <a:pt x="2538" y="864"/>
                    </a:lnTo>
                    <a:lnTo>
                      <a:pt x="2538" y="834"/>
                    </a:lnTo>
                    <a:lnTo>
                      <a:pt x="2544" y="828"/>
                    </a:lnTo>
                    <a:lnTo>
                      <a:pt x="2550" y="828"/>
                    </a:lnTo>
                    <a:lnTo>
                      <a:pt x="2556" y="822"/>
                    </a:lnTo>
                    <a:lnTo>
                      <a:pt x="2550" y="816"/>
                    </a:lnTo>
                    <a:lnTo>
                      <a:pt x="2532" y="810"/>
                    </a:lnTo>
                    <a:lnTo>
                      <a:pt x="2520" y="810"/>
                    </a:lnTo>
                    <a:lnTo>
                      <a:pt x="2502" y="816"/>
                    </a:lnTo>
                    <a:lnTo>
                      <a:pt x="2490" y="816"/>
                    </a:lnTo>
                    <a:lnTo>
                      <a:pt x="2484" y="822"/>
                    </a:lnTo>
                    <a:lnTo>
                      <a:pt x="2478" y="822"/>
                    </a:lnTo>
                    <a:lnTo>
                      <a:pt x="2478" y="834"/>
                    </a:lnTo>
                    <a:lnTo>
                      <a:pt x="2460" y="834"/>
                    </a:lnTo>
                    <a:lnTo>
                      <a:pt x="2454" y="840"/>
                    </a:lnTo>
                    <a:lnTo>
                      <a:pt x="2442" y="846"/>
                    </a:lnTo>
                    <a:lnTo>
                      <a:pt x="2430" y="846"/>
                    </a:lnTo>
                    <a:lnTo>
                      <a:pt x="2418" y="852"/>
                    </a:lnTo>
                    <a:lnTo>
                      <a:pt x="2406" y="852"/>
                    </a:lnTo>
                    <a:lnTo>
                      <a:pt x="2400" y="858"/>
                    </a:lnTo>
                    <a:lnTo>
                      <a:pt x="2394" y="858"/>
                    </a:lnTo>
                    <a:lnTo>
                      <a:pt x="2388" y="864"/>
                    </a:lnTo>
                    <a:lnTo>
                      <a:pt x="2376" y="870"/>
                    </a:lnTo>
                    <a:lnTo>
                      <a:pt x="2370" y="876"/>
                    </a:lnTo>
                    <a:lnTo>
                      <a:pt x="2364" y="876"/>
                    </a:lnTo>
                    <a:lnTo>
                      <a:pt x="2364" y="864"/>
                    </a:lnTo>
                    <a:lnTo>
                      <a:pt x="2382" y="846"/>
                    </a:lnTo>
                    <a:lnTo>
                      <a:pt x="2376" y="840"/>
                    </a:lnTo>
                    <a:lnTo>
                      <a:pt x="2364" y="834"/>
                    </a:lnTo>
                    <a:lnTo>
                      <a:pt x="2358" y="828"/>
                    </a:lnTo>
                    <a:lnTo>
                      <a:pt x="2358" y="810"/>
                    </a:lnTo>
                    <a:lnTo>
                      <a:pt x="2352" y="798"/>
                    </a:lnTo>
                    <a:lnTo>
                      <a:pt x="2352" y="792"/>
                    </a:lnTo>
                    <a:lnTo>
                      <a:pt x="2376" y="768"/>
                    </a:lnTo>
                    <a:lnTo>
                      <a:pt x="2340" y="768"/>
                    </a:lnTo>
                    <a:lnTo>
                      <a:pt x="2328" y="780"/>
                    </a:lnTo>
                    <a:lnTo>
                      <a:pt x="2274" y="780"/>
                    </a:lnTo>
                    <a:lnTo>
                      <a:pt x="2274" y="768"/>
                    </a:lnTo>
                    <a:lnTo>
                      <a:pt x="2280" y="756"/>
                    </a:lnTo>
                    <a:lnTo>
                      <a:pt x="2292" y="750"/>
                    </a:lnTo>
                    <a:lnTo>
                      <a:pt x="2298" y="744"/>
                    </a:lnTo>
                    <a:lnTo>
                      <a:pt x="3072" y="108"/>
                    </a:lnTo>
                    <a:lnTo>
                      <a:pt x="3054" y="108"/>
                    </a:lnTo>
                    <a:lnTo>
                      <a:pt x="3054" y="102"/>
                    </a:lnTo>
                    <a:lnTo>
                      <a:pt x="3048" y="90"/>
                    </a:lnTo>
                    <a:lnTo>
                      <a:pt x="3036" y="84"/>
                    </a:lnTo>
                    <a:lnTo>
                      <a:pt x="3030" y="78"/>
                    </a:lnTo>
                    <a:lnTo>
                      <a:pt x="3012" y="78"/>
                    </a:lnTo>
                    <a:lnTo>
                      <a:pt x="2988" y="84"/>
                    </a:lnTo>
                    <a:lnTo>
                      <a:pt x="2964" y="84"/>
                    </a:lnTo>
                    <a:lnTo>
                      <a:pt x="2928" y="96"/>
                    </a:lnTo>
                    <a:lnTo>
                      <a:pt x="2916" y="96"/>
                    </a:lnTo>
                    <a:lnTo>
                      <a:pt x="2892" y="84"/>
                    </a:lnTo>
                    <a:lnTo>
                      <a:pt x="2886" y="78"/>
                    </a:lnTo>
                    <a:lnTo>
                      <a:pt x="2874" y="72"/>
                    </a:lnTo>
                    <a:lnTo>
                      <a:pt x="2784" y="72"/>
                    </a:lnTo>
                    <a:lnTo>
                      <a:pt x="2772" y="66"/>
                    </a:lnTo>
                    <a:lnTo>
                      <a:pt x="2766" y="60"/>
                    </a:lnTo>
                    <a:lnTo>
                      <a:pt x="2748" y="60"/>
                    </a:lnTo>
                    <a:lnTo>
                      <a:pt x="2736" y="54"/>
                    </a:lnTo>
                    <a:lnTo>
                      <a:pt x="2598" y="54"/>
                    </a:lnTo>
                    <a:lnTo>
                      <a:pt x="2598" y="42"/>
                    </a:lnTo>
                    <a:lnTo>
                      <a:pt x="2604" y="36"/>
                    </a:lnTo>
                    <a:lnTo>
                      <a:pt x="2592" y="36"/>
                    </a:lnTo>
                    <a:lnTo>
                      <a:pt x="2574" y="30"/>
                    </a:lnTo>
                    <a:lnTo>
                      <a:pt x="2562" y="30"/>
                    </a:lnTo>
                    <a:lnTo>
                      <a:pt x="2550" y="24"/>
                    </a:lnTo>
                    <a:lnTo>
                      <a:pt x="2532" y="24"/>
                    </a:lnTo>
                    <a:lnTo>
                      <a:pt x="2520" y="30"/>
                    </a:lnTo>
                    <a:lnTo>
                      <a:pt x="2496" y="30"/>
                    </a:lnTo>
                    <a:lnTo>
                      <a:pt x="2490" y="36"/>
                    </a:lnTo>
                    <a:lnTo>
                      <a:pt x="2484" y="36"/>
                    </a:lnTo>
                    <a:lnTo>
                      <a:pt x="2514" y="0"/>
                    </a:lnTo>
                    <a:lnTo>
                      <a:pt x="2430" y="36"/>
                    </a:lnTo>
                    <a:lnTo>
                      <a:pt x="2460" y="0"/>
                    </a:lnTo>
                    <a:lnTo>
                      <a:pt x="2430" y="0"/>
                    </a:lnTo>
                    <a:lnTo>
                      <a:pt x="2418" y="6"/>
                    </a:lnTo>
                    <a:lnTo>
                      <a:pt x="2412" y="12"/>
                    </a:lnTo>
                    <a:lnTo>
                      <a:pt x="2358" y="30"/>
                    </a:lnTo>
                    <a:lnTo>
                      <a:pt x="2232" y="30"/>
                    </a:lnTo>
                    <a:lnTo>
                      <a:pt x="2214" y="36"/>
                    </a:lnTo>
                    <a:lnTo>
                      <a:pt x="2208" y="42"/>
                    </a:lnTo>
                    <a:lnTo>
                      <a:pt x="2184" y="54"/>
                    </a:lnTo>
                    <a:lnTo>
                      <a:pt x="2172" y="54"/>
                    </a:lnTo>
                    <a:lnTo>
                      <a:pt x="2166" y="60"/>
                    </a:lnTo>
                    <a:lnTo>
                      <a:pt x="2046" y="60"/>
                    </a:lnTo>
                    <a:lnTo>
                      <a:pt x="2004" y="72"/>
                    </a:lnTo>
                    <a:lnTo>
                      <a:pt x="1956" y="102"/>
                    </a:lnTo>
                    <a:lnTo>
                      <a:pt x="1902" y="132"/>
                    </a:lnTo>
                    <a:lnTo>
                      <a:pt x="1854" y="144"/>
                    </a:lnTo>
                    <a:lnTo>
                      <a:pt x="1758" y="156"/>
                    </a:lnTo>
                    <a:lnTo>
                      <a:pt x="1722" y="162"/>
                    </a:lnTo>
                    <a:lnTo>
                      <a:pt x="1704" y="162"/>
                    </a:lnTo>
                    <a:lnTo>
                      <a:pt x="1698" y="168"/>
                    </a:lnTo>
                    <a:lnTo>
                      <a:pt x="1644" y="186"/>
                    </a:lnTo>
                    <a:lnTo>
                      <a:pt x="1632" y="192"/>
                    </a:lnTo>
                    <a:lnTo>
                      <a:pt x="1620" y="192"/>
                    </a:lnTo>
                    <a:lnTo>
                      <a:pt x="1620" y="198"/>
                    </a:lnTo>
                    <a:lnTo>
                      <a:pt x="1626" y="204"/>
                    </a:lnTo>
                    <a:lnTo>
                      <a:pt x="1638" y="210"/>
                    </a:lnTo>
                    <a:lnTo>
                      <a:pt x="1650" y="222"/>
                    </a:lnTo>
                    <a:lnTo>
                      <a:pt x="1656" y="222"/>
                    </a:lnTo>
                    <a:lnTo>
                      <a:pt x="1662" y="234"/>
                    </a:lnTo>
                    <a:lnTo>
                      <a:pt x="1662" y="240"/>
                    </a:lnTo>
                    <a:lnTo>
                      <a:pt x="1668" y="252"/>
                    </a:lnTo>
                    <a:lnTo>
                      <a:pt x="1668" y="264"/>
                    </a:lnTo>
                    <a:lnTo>
                      <a:pt x="1662" y="264"/>
                    </a:lnTo>
                    <a:lnTo>
                      <a:pt x="1650" y="270"/>
                    </a:lnTo>
                    <a:lnTo>
                      <a:pt x="1644" y="282"/>
                    </a:lnTo>
                    <a:lnTo>
                      <a:pt x="1734" y="282"/>
                    </a:lnTo>
                    <a:lnTo>
                      <a:pt x="1704" y="318"/>
                    </a:lnTo>
                    <a:lnTo>
                      <a:pt x="1770" y="318"/>
                    </a:lnTo>
                    <a:lnTo>
                      <a:pt x="1764" y="336"/>
                    </a:lnTo>
                    <a:lnTo>
                      <a:pt x="1710" y="336"/>
                    </a:lnTo>
                    <a:lnTo>
                      <a:pt x="1698" y="348"/>
                    </a:lnTo>
                    <a:lnTo>
                      <a:pt x="1632" y="348"/>
                    </a:lnTo>
                    <a:lnTo>
                      <a:pt x="1614" y="354"/>
                    </a:lnTo>
                    <a:lnTo>
                      <a:pt x="1560" y="354"/>
                    </a:lnTo>
                    <a:lnTo>
                      <a:pt x="1554" y="348"/>
                    </a:lnTo>
                    <a:lnTo>
                      <a:pt x="1548" y="348"/>
                    </a:lnTo>
                    <a:lnTo>
                      <a:pt x="1554" y="342"/>
                    </a:lnTo>
                    <a:lnTo>
                      <a:pt x="1560" y="342"/>
                    </a:lnTo>
                    <a:lnTo>
                      <a:pt x="1572" y="330"/>
                    </a:lnTo>
                    <a:lnTo>
                      <a:pt x="1566" y="324"/>
                    </a:lnTo>
                    <a:lnTo>
                      <a:pt x="1458" y="324"/>
                    </a:lnTo>
                    <a:lnTo>
                      <a:pt x="1452" y="330"/>
                    </a:lnTo>
                    <a:lnTo>
                      <a:pt x="1452" y="348"/>
                    </a:lnTo>
                    <a:lnTo>
                      <a:pt x="1434" y="348"/>
                    </a:lnTo>
                    <a:lnTo>
                      <a:pt x="1422" y="354"/>
                    </a:lnTo>
                    <a:lnTo>
                      <a:pt x="1404" y="354"/>
                    </a:lnTo>
                    <a:lnTo>
                      <a:pt x="1386" y="360"/>
                    </a:lnTo>
                    <a:lnTo>
                      <a:pt x="1338" y="360"/>
                    </a:lnTo>
                    <a:lnTo>
                      <a:pt x="1308" y="366"/>
                    </a:lnTo>
                    <a:lnTo>
                      <a:pt x="1254" y="384"/>
                    </a:lnTo>
                    <a:lnTo>
                      <a:pt x="1254" y="390"/>
                    </a:lnTo>
                    <a:lnTo>
                      <a:pt x="1272" y="396"/>
                    </a:lnTo>
                    <a:lnTo>
                      <a:pt x="1284" y="402"/>
                    </a:lnTo>
                    <a:lnTo>
                      <a:pt x="1314" y="402"/>
                    </a:lnTo>
                    <a:lnTo>
                      <a:pt x="1272" y="420"/>
                    </a:lnTo>
                    <a:lnTo>
                      <a:pt x="1260" y="462"/>
                    </a:lnTo>
                    <a:lnTo>
                      <a:pt x="1272" y="462"/>
                    </a:lnTo>
                    <a:lnTo>
                      <a:pt x="1290" y="468"/>
                    </a:lnTo>
                    <a:lnTo>
                      <a:pt x="1338" y="468"/>
                    </a:lnTo>
                    <a:lnTo>
                      <a:pt x="1350" y="462"/>
                    </a:lnTo>
                    <a:lnTo>
                      <a:pt x="1362" y="462"/>
                    </a:lnTo>
                    <a:lnTo>
                      <a:pt x="1410" y="474"/>
                    </a:lnTo>
                    <a:lnTo>
                      <a:pt x="1422" y="456"/>
                    </a:lnTo>
                    <a:lnTo>
                      <a:pt x="1434" y="474"/>
                    </a:lnTo>
                    <a:lnTo>
                      <a:pt x="1446" y="468"/>
                    </a:lnTo>
                    <a:lnTo>
                      <a:pt x="1452" y="462"/>
                    </a:lnTo>
                    <a:lnTo>
                      <a:pt x="1476" y="450"/>
                    </a:lnTo>
                    <a:lnTo>
                      <a:pt x="1482" y="444"/>
                    </a:lnTo>
                    <a:lnTo>
                      <a:pt x="1494" y="444"/>
                    </a:lnTo>
                    <a:lnTo>
                      <a:pt x="1506" y="450"/>
                    </a:lnTo>
                    <a:lnTo>
                      <a:pt x="1524" y="450"/>
                    </a:lnTo>
                    <a:lnTo>
                      <a:pt x="1536" y="444"/>
                    </a:lnTo>
                    <a:lnTo>
                      <a:pt x="1542" y="438"/>
                    </a:lnTo>
                    <a:lnTo>
                      <a:pt x="1554" y="432"/>
                    </a:lnTo>
                    <a:lnTo>
                      <a:pt x="1560" y="432"/>
                    </a:lnTo>
                    <a:lnTo>
                      <a:pt x="1566" y="426"/>
                    </a:lnTo>
                    <a:lnTo>
                      <a:pt x="1566" y="450"/>
                    </a:lnTo>
                    <a:lnTo>
                      <a:pt x="1560" y="462"/>
                    </a:lnTo>
                    <a:lnTo>
                      <a:pt x="1554" y="468"/>
                    </a:lnTo>
                    <a:lnTo>
                      <a:pt x="1500" y="468"/>
                    </a:lnTo>
                    <a:lnTo>
                      <a:pt x="1506" y="498"/>
                    </a:lnTo>
                    <a:lnTo>
                      <a:pt x="1494" y="504"/>
                    </a:lnTo>
                    <a:lnTo>
                      <a:pt x="1488" y="516"/>
                    </a:lnTo>
                    <a:lnTo>
                      <a:pt x="1476" y="522"/>
                    </a:lnTo>
                    <a:lnTo>
                      <a:pt x="1464" y="534"/>
                    </a:lnTo>
                    <a:lnTo>
                      <a:pt x="1446" y="540"/>
                    </a:lnTo>
                    <a:lnTo>
                      <a:pt x="1380" y="540"/>
                    </a:lnTo>
                    <a:lnTo>
                      <a:pt x="1362" y="522"/>
                    </a:lnTo>
                    <a:lnTo>
                      <a:pt x="1344" y="534"/>
                    </a:lnTo>
                    <a:lnTo>
                      <a:pt x="1344" y="546"/>
                    </a:lnTo>
                    <a:lnTo>
                      <a:pt x="1338" y="546"/>
                    </a:lnTo>
                    <a:lnTo>
                      <a:pt x="1332" y="552"/>
                    </a:lnTo>
                    <a:lnTo>
                      <a:pt x="1320" y="558"/>
                    </a:lnTo>
                    <a:lnTo>
                      <a:pt x="1302" y="564"/>
                    </a:lnTo>
                    <a:lnTo>
                      <a:pt x="1290" y="570"/>
                    </a:lnTo>
                    <a:lnTo>
                      <a:pt x="1266" y="570"/>
                    </a:lnTo>
                    <a:lnTo>
                      <a:pt x="1242" y="558"/>
                    </a:lnTo>
                    <a:lnTo>
                      <a:pt x="1236" y="558"/>
                    </a:lnTo>
                    <a:lnTo>
                      <a:pt x="1140" y="606"/>
                    </a:lnTo>
                    <a:lnTo>
                      <a:pt x="1122" y="624"/>
                    </a:lnTo>
                    <a:lnTo>
                      <a:pt x="1116" y="606"/>
                    </a:lnTo>
                    <a:lnTo>
                      <a:pt x="1080" y="624"/>
                    </a:lnTo>
                    <a:lnTo>
                      <a:pt x="1068" y="624"/>
                    </a:lnTo>
                    <a:lnTo>
                      <a:pt x="1044" y="636"/>
                    </a:lnTo>
                    <a:lnTo>
                      <a:pt x="1020" y="660"/>
                    </a:lnTo>
                    <a:lnTo>
                      <a:pt x="990" y="648"/>
                    </a:lnTo>
                    <a:lnTo>
                      <a:pt x="990" y="672"/>
                    </a:lnTo>
                    <a:lnTo>
                      <a:pt x="984" y="666"/>
                    </a:lnTo>
                    <a:lnTo>
                      <a:pt x="972" y="666"/>
                    </a:lnTo>
                    <a:lnTo>
                      <a:pt x="966" y="672"/>
                    </a:lnTo>
                    <a:lnTo>
                      <a:pt x="966" y="690"/>
                    </a:lnTo>
                    <a:lnTo>
                      <a:pt x="954" y="708"/>
                    </a:lnTo>
                    <a:lnTo>
                      <a:pt x="1014" y="684"/>
                    </a:lnTo>
                    <a:lnTo>
                      <a:pt x="990" y="702"/>
                    </a:lnTo>
                    <a:lnTo>
                      <a:pt x="990" y="714"/>
                    </a:lnTo>
                    <a:lnTo>
                      <a:pt x="972" y="726"/>
                    </a:lnTo>
                    <a:lnTo>
                      <a:pt x="1026" y="726"/>
                    </a:lnTo>
                    <a:lnTo>
                      <a:pt x="1032" y="732"/>
                    </a:lnTo>
                    <a:lnTo>
                      <a:pt x="1032" y="738"/>
                    </a:lnTo>
                    <a:lnTo>
                      <a:pt x="1020" y="744"/>
                    </a:lnTo>
                    <a:lnTo>
                      <a:pt x="984" y="744"/>
                    </a:lnTo>
                    <a:lnTo>
                      <a:pt x="960" y="750"/>
                    </a:lnTo>
                    <a:lnTo>
                      <a:pt x="972" y="738"/>
                    </a:lnTo>
                    <a:lnTo>
                      <a:pt x="960" y="732"/>
                    </a:lnTo>
                    <a:lnTo>
                      <a:pt x="954" y="732"/>
                    </a:lnTo>
                    <a:lnTo>
                      <a:pt x="948" y="738"/>
                    </a:lnTo>
                    <a:lnTo>
                      <a:pt x="936" y="744"/>
                    </a:lnTo>
                    <a:lnTo>
                      <a:pt x="930" y="750"/>
                    </a:lnTo>
                    <a:lnTo>
                      <a:pt x="924" y="750"/>
                    </a:lnTo>
                    <a:lnTo>
                      <a:pt x="918" y="756"/>
                    </a:lnTo>
                    <a:lnTo>
                      <a:pt x="924" y="756"/>
                    </a:lnTo>
                    <a:lnTo>
                      <a:pt x="930" y="762"/>
                    </a:lnTo>
                    <a:lnTo>
                      <a:pt x="930" y="768"/>
                    </a:lnTo>
                    <a:lnTo>
                      <a:pt x="924" y="774"/>
                    </a:lnTo>
                    <a:lnTo>
                      <a:pt x="924" y="780"/>
                    </a:lnTo>
                    <a:lnTo>
                      <a:pt x="918" y="792"/>
                    </a:lnTo>
                    <a:lnTo>
                      <a:pt x="918" y="804"/>
                    </a:lnTo>
                    <a:lnTo>
                      <a:pt x="990" y="804"/>
                    </a:lnTo>
                    <a:lnTo>
                      <a:pt x="1038" y="774"/>
                    </a:lnTo>
                    <a:lnTo>
                      <a:pt x="1104" y="750"/>
                    </a:lnTo>
                    <a:lnTo>
                      <a:pt x="1098" y="750"/>
                    </a:lnTo>
                    <a:lnTo>
                      <a:pt x="1092" y="756"/>
                    </a:lnTo>
                    <a:lnTo>
                      <a:pt x="1080" y="762"/>
                    </a:lnTo>
                    <a:lnTo>
                      <a:pt x="1062" y="768"/>
                    </a:lnTo>
                    <a:lnTo>
                      <a:pt x="1050" y="780"/>
                    </a:lnTo>
                    <a:lnTo>
                      <a:pt x="1038" y="786"/>
                    </a:lnTo>
                    <a:lnTo>
                      <a:pt x="1026" y="798"/>
                    </a:lnTo>
                    <a:lnTo>
                      <a:pt x="1026" y="816"/>
                    </a:lnTo>
                    <a:lnTo>
                      <a:pt x="1020" y="828"/>
                    </a:lnTo>
                    <a:lnTo>
                      <a:pt x="990" y="828"/>
                    </a:lnTo>
                    <a:lnTo>
                      <a:pt x="978" y="834"/>
                    </a:lnTo>
                    <a:lnTo>
                      <a:pt x="972" y="852"/>
                    </a:lnTo>
                    <a:lnTo>
                      <a:pt x="966" y="864"/>
                    </a:lnTo>
                    <a:lnTo>
                      <a:pt x="954" y="870"/>
                    </a:lnTo>
                    <a:lnTo>
                      <a:pt x="942" y="882"/>
                    </a:lnTo>
                    <a:lnTo>
                      <a:pt x="930" y="888"/>
                    </a:lnTo>
                    <a:lnTo>
                      <a:pt x="924" y="894"/>
                    </a:lnTo>
                    <a:lnTo>
                      <a:pt x="978" y="888"/>
                    </a:lnTo>
                    <a:lnTo>
                      <a:pt x="972" y="906"/>
                    </a:lnTo>
                    <a:lnTo>
                      <a:pt x="978" y="894"/>
                    </a:lnTo>
                    <a:lnTo>
                      <a:pt x="990" y="888"/>
                    </a:lnTo>
                    <a:lnTo>
                      <a:pt x="1002" y="876"/>
                    </a:lnTo>
                    <a:lnTo>
                      <a:pt x="1026" y="864"/>
                    </a:lnTo>
                    <a:lnTo>
                      <a:pt x="1038" y="864"/>
                    </a:lnTo>
                    <a:lnTo>
                      <a:pt x="1050" y="870"/>
                    </a:lnTo>
                    <a:lnTo>
                      <a:pt x="1056" y="870"/>
                    </a:lnTo>
                    <a:lnTo>
                      <a:pt x="1056" y="876"/>
                    </a:lnTo>
                    <a:lnTo>
                      <a:pt x="1050" y="876"/>
                    </a:lnTo>
                    <a:lnTo>
                      <a:pt x="1074" y="870"/>
                    </a:lnTo>
                    <a:lnTo>
                      <a:pt x="1068" y="876"/>
                    </a:lnTo>
                    <a:lnTo>
                      <a:pt x="1068" y="906"/>
                    </a:lnTo>
                    <a:lnTo>
                      <a:pt x="1074" y="912"/>
                    </a:lnTo>
                    <a:lnTo>
                      <a:pt x="1092" y="912"/>
                    </a:lnTo>
                    <a:lnTo>
                      <a:pt x="1098" y="900"/>
                    </a:lnTo>
                    <a:lnTo>
                      <a:pt x="1110" y="894"/>
                    </a:lnTo>
                    <a:lnTo>
                      <a:pt x="1116" y="888"/>
                    </a:lnTo>
                    <a:lnTo>
                      <a:pt x="1122" y="876"/>
                    </a:lnTo>
                    <a:lnTo>
                      <a:pt x="1164" y="858"/>
                    </a:lnTo>
                    <a:lnTo>
                      <a:pt x="1176" y="870"/>
                    </a:lnTo>
                    <a:lnTo>
                      <a:pt x="1146" y="870"/>
                    </a:lnTo>
                    <a:lnTo>
                      <a:pt x="1140" y="876"/>
                    </a:lnTo>
                    <a:lnTo>
                      <a:pt x="1140" y="882"/>
                    </a:lnTo>
                    <a:lnTo>
                      <a:pt x="1134" y="888"/>
                    </a:lnTo>
                    <a:lnTo>
                      <a:pt x="1134" y="894"/>
                    </a:lnTo>
                    <a:lnTo>
                      <a:pt x="1152" y="894"/>
                    </a:lnTo>
                    <a:lnTo>
                      <a:pt x="1164" y="888"/>
                    </a:lnTo>
                    <a:lnTo>
                      <a:pt x="1182" y="888"/>
                    </a:lnTo>
                    <a:lnTo>
                      <a:pt x="1200" y="882"/>
                    </a:lnTo>
                    <a:lnTo>
                      <a:pt x="1218" y="882"/>
                    </a:lnTo>
                    <a:lnTo>
                      <a:pt x="1224" y="876"/>
                    </a:lnTo>
                    <a:lnTo>
                      <a:pt x="1230" y="876"/>
                    </a:lnTo>
                    <a:lnTo>
                      <a:pt x="1272" y="858"/>
                    </a:lnTo>
                    <a:lnTo>
                      <a:pt x="1224" y="882"/>
                    </a:lnTo>
                    <a:lnTo>
                      <a:pt x="1224" y="894"/>
                    </a:lnTo>
                    <a:lnTo>
                      <a:pt x="1212" y="894"/>
                    </a:lnTo>
                    <a:lnTo>
                      <a:pt x="1200" y="900"/>
                    </a:lnTo>
                    <a:lnTo>
                      <a:pt x="1188" y="900"/>
                    </a:lnTo>
                    <a:lnTo>
                      <a:pt x="1176" y="906"/>
                    </a:lnTo>
                    <a:lnTo>
                      <a:pt x="1170" y="912"/>
                    </a:lnTo>
                    <a:lnTo>
                      <a:pt x="1158" y="918"/>
                    </a:lnTo>
                    <a:lnTo>
                      <a:pt x="1152" y="930"/>
                    </a:lnTo>
                    <a:lnTo>
                      <a:pt x="1122" y="930"/>
                    </a:lnTo>
                    <a:lnTo>
                      <a:pt x="1086" y="960"/>
                    </a:lnTo>
                    <a:lnTo>
                      <a:pt x="1086" y="978"/>
                    </a:lnTo>
                    <a:lnTo>
                      <a:pt x="1038" y="978"/>
                    </a:lnTo>
                    <a:lnTo>
                      <a:pt x="1032" y="984"/>
                    </a:lnTo>
                    <a:lnTo>
                      <a:pt x="1020" y="984"/>
                    </a:lnTo>
                    <a:lnTo>
                      <a:pt x="1002" y="990"/>
                    </a:lnTo>
                    <a:lnTo>
                      <a:pt x="990" y="996"/>
                    </a:lnTo>
                    <a:lnTo>
                      <a:pt x="978" y="996"/>
                    </a:lnTo>
                    <a:lnTo>
                      <a:pt x="966" y="1008"/>
                    </a:lnTo>
                    <a:lnTo>
                      <a:pt x="966" y="1020"/>
                    </a:lnTo>
                    <a:lnTo>
                      <a:pt x="960" y="1026"/>
                    </a:lnTo>
                    <a:lnTo>
                      <a:pt x="960" y="1038"/>
                    </a:lnTo>
                    <a:lnTo>
                      <a:pt x="876" y="1038"/>
                    </a:lnTo>
                    <a:lnTo>
                      <a:pt x="858" y="1044"/>
                    </a:lnTo>
                    <a:lnTo>
                      <a:pt x="828" y="1062"/>
                    </a:lnTo>
                    <a:lnTo>
                      <a:pt x="804" y="1080"/>
                    </a:lnTo>
                    <a:lnTo>
                      <a:pt x="780" y="1092"/>
                    </a:lnTo>
                    <a:lnTo>
                      <a:pt x="774" y="1098"/>
                    </a:lnTo>
                    <a:lnTo>
                      <a:pt x="750" y="1104"/>
                    </a:lnTo>
                    <a:lnTo>
                      <a:pt x="738" y="1122"/>
                    </a:lnTo>
                    <a:lnTo>
                      <a:pt x="732" y="1104"/>
                    </a:lnTo>
                    <a:lnTo>
                      <a:pt x="672" y="1104"/>
                    </a:lnTo>
                    <a:lnTo>
                      <a:pt x="648" y="1116"/>
                    </a:lnTo>
                    <a:lnTo>
                      <a:pt x="630" y="1122"/>
                    </a:lnTo>
                    <a:lnTo>
                      <a:pt x="624" y="1128"/>
                    </a:lnTo>
                    <a:lnTo>
                      <a:pt x="606" y="1128"/>
                    </a:lnTo>
                    <a:lnTo>
                      <a:pt x="606" y="1140"/>
                    </a:lnTo>
                    <a:lnTo>
                      <a:pt x="576" y="1146"/>
                    </a:lnTo>
                    <a:lnTo>
                      <a:pt x="564" y="1152"/>
                    </a:lnTo>
                    <a:lnTo>
                      <a:pt x="540" y="1152"/>
                    </a:lnTo>
                    <a:lnTo>
                      <a:pt x="516" y="1170"/>
                    </a:lnTo>
                    <a:lnTo>
                      <a:pt x="522" y="1182"/>
                    </a:lnTo>
                    <a:lnTo>
                      <a:pt x="540" y="1164"/>
                    </a:lnTo>
                    <a:lnTo>
                      <a:pt x="558" y="1176"/>
                    </a:lnTo>
                    <a:lnTo>
                      <a:pt x="582" y="1158"/>
                    </a:lnTo>
                    <a:lnTo>
                      <a:pt x="582" y="1170"/>
                    </a:lnTo>
                    <a:lnTo>
                      <a:pt x="594" y="1170"/>
                    </a:lnTo>
                    <a:lnTo>
                      <a:pt x="606" y="1164"/>
                    </a:lnTo>
                    <a:lnTo>
                      <a:pt x="618" y="1164"/>
                    </a:lnTo>
                    <a:lnTo>
                      <a:pt x="642" y="1140"/>
                    </a:lnTo>
                    <a:lnTo>
                      <a:pt x="654" y="1134"/>
                    </a:lnTo>
                    <a:lnTo>
                      <a:pt x="666" y="1122"/>
                    </a:lnTo>
                    <a:lnTo>
                      <a:pt x="684" y="1122"/>
                    </a:lnTo>
                    <a:lnTo>
                      <a:pt x="684" y="1134"/>
                    </a:lnTo>
                    <a:lnTo>
                      <a:pt x="690" y="1140"/>
                    </a:lnTo>
                    <a:lnTo>
                      <a:pt x="708" y="1140"/>
                    </a:lnTo>
                    <a:lnTo>
                      <a:pt x="732" y="1128"/>
                    </a:lnTo>
                    <a:lnTo>
                      <a:pt x="744" y="1128"/>
                    </a:lnTo>
                    <a:lnTo>
                      <a:pt x="756" y="1122"/>
                    </a:lnTo>
                    <a:lnTo>
                      <a:pt x="762" y="1116"/>
                    </a:lnTo>
                    <a:lnTo>
                      <a:pt x="768" y="1116"/>
                    </a:lnTo>
                    <a:lnTo>
                      <a:pt x="804" y="1128"/>
                    </a:lnTo>
                    <a:lnTo>
                      <a:pt x="822" y="1110"/>
                    </a:lnTo>
                    <a:lnTo>
                      <a:pt x="834" y="1110"/>
                    </a:lnTo>
                    <a:lnTo>
                      <a:pt x="852" y="1104"/>
                    </a:lnTo>
                    <a:lnTo>
                      <a:pt x="870" y="1104"/>
                    </a:lnTo>
                    <a:lnTo>
                      <a:pt x="894" y="1092"/>
                    </a:lnTo>
                    <a:lnTo>
                      <a:pt x="918" y="1068"/>
                    </a:lnTo>
                    <a:lnTo>
                      <a:pt x="942" y="1056"/>
                    </a:lnTo>
                    <a:lnTo>
                      <a:pt x="972" y="1056"/>
                    </a:lnTo>
                    <a:lnTo>
                      <a:pt x="978" y="1044"/>
                    </a:lnTo>
                    <a:lnTo>
                      <a:pt x="1014" y="1044"/>
                    </a:lnTo>
                    <a:lnTo>
                      <a:pt x="1026" y="1038"/>
                    </a:lnTo>
                    <a:lnTo>
                      <a:pt x="1032" y="1038"/>
                    </a:lnTo>
                    <a:lnTo>
                      <a:pt x="1038" y="1032"/>
                    </a:lnTo>
                    <a:lnTo>
                      <a:pt x="1050" y="1032"/>
                    </a:lnTo>
                    <a:lnTo>
                      <a:pt x="1086" y="1020"/>
                    </a:lnTo>
                    <a:lnTo>
                      <a:pt x="1110" y="1008"/>
                    </a:lnTo>
                    <a:lnTo>
                      <a:pt x="1122" y="996"/>
                    </a:lnTo>
                    <a:lnTo>
                      <a:pt x="1134" y="990"/>
                    </a:lnTo>
                    <a:lnTo>
                      <a:pt x="1140" y="984"/>
                    </a:lnTo>
                    <a:lnTo>
                      <a:pt x="1206" y="972"/>
                    </a:lnTo>
                    <a:lnTo>
                      <a:pt x="1260" y="942"/>
                    </a:lnTo>
                    <a:lnTo>
                      <a:pt x="1296" y="942"/>
                    </a:lnTo>
                    <a:lnTo>
                      <a:pt x="1314" y="936"/>
                    </a:lnTo>
                    <a:lnTo>
                      <a:pt x="1326" y="936"/>
                    </a:lnTo>
                    <a:lnTo>
                      <a:pt x="1338" y="930"/>
                    </a:lnTo>
                    <a:lnTo>
                      <a:pt x="1368" y="900"/>
                    </a:lnTo>
                    <a:lnTo>
                      <a:pt x="1380" y="900"/>
                    </a:lnTo>
                    <a:lnTo>
                      <a:pt x="1404" y="888"/>
                    </a:lnTo>
                    <a:lnTo>
                      <a:pt x="1416" y="888"/>
                    </a:lnTo>
                    <a:lnTo>
                      <a:pt x="1428" y="882"/>
                    </a:lnTo>
                    <a:lnTo>
                      <a:pt x="1434" y="876"/>
                    </a:lnTo>
                    <a:lnTo>
                      <a:pt x="1434" y="864"/>
                    </a:lnTo>
                    <a:lnTo>
                      <a:pt x="1422" y="864"/>
                    </a:lnTo>
                    <a:lnTo>
                      <a:pt x="1428" y="858"/>
                    </a:lnTo>
                    <a:lnTo>
                      <a:pt x="1452" y="846"/>
                    </a:lnTo>
                    <a:lnTo>
                      <a:pt x="1458" y="840"/>
                    </a:lnTo>
                    <a:lnTo>
                      <a:pt x="1470" y="834"/>
                    </a:lnTo>
                    <a:lnTo>
                      <a:pt x="1476" y="828"/>
                    </a:lnTo>
                    <a:lnTo>
                      <a:pt x="1488" y="828"/>
                    </a:lnTo>
                    <a:lnTo>
                      <a:pt x="1500" y="822"/>
                    </a:lnTo>
                    <a:lnTo>
                      <a:pt x="1512" y="822"/>
                    </a:lnTo>
                    <a:lnTo>
                      <a:pt x="1518" y="816"/>
                    </a:lnTo>
                    <a:lnTo>
                      <a:pt x="1524" y="816"/>
                    </a:lnTo>
                    <a:lnTo>
                      <a:pt x="1596" y="786"/>
                    </a:lnTo>
                    <a:lnTo>
                      <a:pt x="1590" y="768"/>
                    </a:lnTo>
                    <a:lnTo>
                      <a:pt x="1602" y="768"/>
                    </a:lnTo>
                    <a:lnTo>
                      <a:pt x="1608" y="774"/>
                    </a:lnTo>
                    <a:lnTo>
                      <a:pt x="1626" y="774"/>
                    </a:lnTo>
                    <a:lnTo>
                      <a:pt x="1638" y="762"/>
                    </a:lnTo>
                    <a:lnTo>
                      <a:pt x="1650" y="762"/>
                    </a:lnTo>
                    <a:lnTo>
                      <a:pt x="1674" y="750"/>
                    </a:lnTo>
                    <a:lnTo>
                      <a:pt x="1680" y="744"/>
                    </a:lnTo>
                    <a:lnTo>
                      <a:pt x="1704" y="732"/>
                    </a:lnTo>
                    <a:lnTo>
                      <a:pt x="1740" y="720"/>
                    </a:lnTo>
                    <a:lnTo>
                      <a:pt x="1770" y="708"/>
                    </a:lnTo>
                    <a:lnTo>
                      <a:pt x="1794" y="702"/>
                    </a:lnTo>
                    <a:lnTo>
                      <a:pt x="1812" y="702"/>
                    </a:lnTo>
                    <a:lnTo>
                      <a:pt x="1818" y="708"/>
                    </a:lnTo>
                    <a:lnTo>
                      <a:pt x="1842" y="720"/>
                    </a:lnTo>
                    <a:lnTo>
                      <a:pt x="1848" y="726"/>
                    </a:lnTo>
                    <a:lnTo>
                      <a:pt x="1812" y="726"/>
                    </a:lnTo>
                    <a:lnTo>
                      <a:pt x="1794" y="714"/>
                    </a:lnTo>
                    <a:lnTo>
                      <a:pt x="1758" y="738"/>
                    </a:lnTo>
                    <a:lnTo>
                      <a:pt x="1728" y="738"/>
                    </a:lnTo>
                    <a:lnTo>
                      <a:pt x="1722" y="744"/>
                    </a:lnTo>
                    <a:lnTo>
                      <a:pt x="1710" y="750"/>
                    </a:lnTo>
                    <a:lnTo>
                      <a:pt x="1704" y="762"/>
                    </a:lnTo>
                    <a:lnTo>
                      <a:pt x="1692" y="768"/>
                    </a:lnTo>
                    <a:lnTo>
                      <a:pt x="1686" y="774"/>
                    </a:lnTo>
                    <a:lnTo>
                      <a:pt x="1680" y="774"/>
                    </a:lnTo>
                    <a:lnTo>
                      <a:pt x="1668" y="780"/>
                    </a:lnTo>
                    <a:lnTo>
                      <a:pt x="1656" y="780"/>
                    </a:lnTo>
                    <a:lnTo>
                      <a:pt x="1638" y="786"/>
                    </a:lnTo>
                    <a:lnTo>
                      <a:pt x="1614" y="798"/>
                    </a:lnTo>
                    <a:lnTo>
                      <a:pt x="1614" y="804"/>
                    </a:lnTo>
                    <a:lnTo>
                      <a:pt x="1620" y="810"/>
                    </a:lnTo>
                    <a:lnTo>
                      <a:pt x="1632" y="816"/>
                    </a:lnTo>
                    <a:lnTo>
                      <a:pt x="1650" y="816"/>
                    </a:lnTo>
                    <a:lnTo>
                      <a:pt x="1644" y="816"/>
                    </a:lnTo>
                    <a:lnTo>
                      <a:pt x="1638" y="822"/>
                    </a:lnTo>
                    <a:lnTo>
                      <a:pt x="1632" y="822"/>
                    </a:lnTo>
                    <a:lnTo>
                      <a:pt x="1620" y="828"/>
                    </a:lnTo>
                    <a:lnTo>
                      <a:pt x="1572" y="828"/>
                    </a:lnTo>
                    <a:lnTo>
                      <a:pt x="1566" y="834"/>
                    </a:lnTo>
                    <a:lnTo>
                      <a:pt x="1560" y="834"/>
                    </a:lnTo>
                    <a:lnTo>
                      <a:pt x="1560" y="846"/>
                    </a:lnTo>
                    <a:lnTo>
                      <a:pt x="1572" y="858"/>
                    </a:lnTo>
                    <a:lnTo>
                      <a:pt x="1584" y="858"/>
                    </a:lnTo>
                    <a:lnTo>
                      <a:pt x="1596" y="852"/>
                    </a:lnTo>
                    <a:lnTo>
                      <a:pt x="1638" y="834"/>
                    </a:lnTo>
                    <a:lnTo>
                      <a:pt x="1680" y="810"/>
                    </a:lnTo>
                    <a:lnTo>
                      <a:pt x="1722" y="798"/>
                    </a:lnTo>
                    <a:lnTo>
                      <a:pt x="1788" y="798"/>
                    </a:lnTo>
                    <a:lnTo>
                      <a:pt x="1818" y="792"/>
                    </a:lnTo>
                    <a:lnTo>
                      <a:pt x="1824" y="786"/>
                    </a:lnTo>
                    <a:lnTo>
                      <a:pt x="1848" y="774"/>
                    </a:lnTo>
                    <a:lnTo>
                      <a:pt x="1854" y="762"/>
                    </a:lnTo>
                    <a:lnTo>
                      <a:pt x="1866" y="756"/>
                    </a:lnTo>
                    <a:lnTo>
                      <a:pt x="1872" y="750"/>
                    </a:lnTo>
                    <a:lnTo>
                      <a:pt x="1866" y="738"/>
                    </a:lnTo>
                    <a:lnTo>
                      <a:pt x="1878" y="732"/>
                    </a:lnTo>
                    <a:lnTo>
                      <a:pt x="1908" y="720"/>
                    </a:lnTo>
                    <a:lnTo>
                      <a:pt x="1944" y="714"/>
                    </a:lnTo>
                    <a:lnTo>
                      <a:pt x="1962" y="708"/>
                    </a:lnTo>
                    <a:lnTo>
                      <a:pt x="1968" y="708"/>
                    </a:lnTo>
                    <a:lnTo>
                      <a:pt x="1980" y="720"/>
                    </a:lnTo>
                    <a:lnTo>
                      <a:pt x="1980" y="726"/>
                    </a:lnTo>
                    <a:lnTo>
                      <a:pt x="2046" y="702"/>
                    </a:lnTo>
                    <a:lnTo>
                      <a:pt x="2004" y="738"/>
                    </a:lnTo>
                    <a:lnTo>
                      <a:pt x="2022" y="744"/>
                    </a:lnTo>
                    <a:lnTo>
                      <a:pt x="2022" y="762"/>
                    </a:lnTo>
                    <a:lnTo>
                      <a:pt x="2028" y="762"/>
                    </a:lnTo>
                    <a:lnTo>
                      <a:pt x="2034" y="756"/>
                    </a:lnTo>
                    <a:lnTo>
                      <a:pt x="2094" y="726"/>
                    </a:lnTo>
                    <a:lnTo>
                      <a:pt x="2082" y="732"/>
                    </a:lnTo>
                    <a:lnTo>
                      <a:pt x="2076" y="744"/>
                    </a:lnTo>
                    <a:lnTo>
                      <a:pt x="2064" y="750"/>
                    </a:lnTo>
                    <a:lnTo>
                      <a:pt x="2058" y="762"/>
                    </a:lnTo>
                    <a:lnTo>
                      <a:pt x="2046" y="774"/>
                    </a:lnTo>
                    <a:lnTo>
                      <a:pt x="2052" y="780"/>
                    </a:lnTo>
                    <a:lnTo>
                      <a:pt x="2064" y="780"/>
                    </a:lnTo>
                    <a:lnTo>
                      <a:pt x="2076" y="786"/>
                    </a:lnTo>
                    <a:lnTo>
                      <a:pt x="2106" y="786"/>
                    </a:lnTo>
                    <a:lnTo>
                      <a:pt x="2208" y="798"/>
                    </a:lnTo>
                    <a:lnTo>
                      <a:pt x="2238" y="780"/>
                    </a:lnTo>
                    <a:lnTo>
                      <a:pt x="2232" y="786"/>
                    </a:lnTo>
                    <a:lnTo>
                      <a:pt x="2232" y="810"/>
                    </a:lnTo>
                    <a:lnTo>
                      <a:pt x="2298" y="810"/>
                    </a:lnTo>
                    <a:lnTo>
                      <a:pt x="2334" y="804"/>
                    </a:lnTo>
                    <a:lnTo>
                      <a:pt x="2328" y="804"/>
                    </a:lnTo>
                    <a:lnTo>
                      <a:pt x="2322" y="810"/>
                    </a:lnTo>
                    <a:lnTo>
                      <a:pt x="2310" y="810"/>
                    </a:lnTo>
                    <a:lnTo>
                      <a:pt x="2286" y="822"/>
                    </a:lnTo>
                    <a:lnTo>
                      <a:pt x="2280" y="828"/>
                    </a:lnTo>
                    <a:lnTo>
                      <a:pt x="2280" y="834"/>
                    </a:lnTo>
                    <a:lnTo>
                      <a:pt x="2292" y="846"/>
                    </a:lnTo>
                    <a:lnTo>
                      <a:pt x="2304" y="852"/>
                    </a:lnTo>
                    <a:lnTo>
                      <a:pt x="2310" y="858"/>
                    </a:lnTo>
                    <a:lnTo>
                      <a:pt x="2310" y="882"/>
                    </a:lnTo>
                    <a:lnTo>
                      <a:pt x="2316" y="888"/>
                    </a:lnTo>
                    <a:lnTo>
                      <a:pt x="2316" y="900"/>
                    </a:lnTo>
                    <a:lnTo>
                      <a:pt x="2322" y="912"/>
                    </a:lnTo>
                    <a:lnTo>
                      <a:pt x="2358" y="912"/>
                    </a:lnTo>
                    <a:lnTo>
                      <a:pt x="2370" y="906"/>
                    </a:lnTo>
                    <a:lnTo>
                      <a:pt x="2388" y="906"/>
                    </a:lnTo>
                    <a:lnTo>
                      <a:pt x="2382" y="876"/>
                    </a:lnTo>
                    <a:lnTo>
                      <a:pt x="2400" y="870"/>
                    </a:lnTo>
                    <a:lnTo>
                      <a:pt x="2412" y="888"/>
                    </a:lnTo>
                    <a:lnTo>
                      <a:pt x="2442" y="876"/>
                    </a:lnTo>
                    <a:lnTo>
                      <a:pt x="2430" y="888"/>
                    </a:lnTo>
                    <a:lnTo>
                      <a:pt x="2430" y="900"/>
                    </a:lnTo>
                    <a:lnTo>
                      <a:pt x="2424" y="906"/>
                    </a:lnTo>
                    <a:lnTo>
                      <a:pt x="2424" y="912"/>
                    </a:lnTo>
                    <a:lnTo>
                      <a:pt x="2430" y="918"/>
                    </a:lnTo>
                    <a:lnTo>
                      <a:pt x="2436" y="918"/>
                    </a:lnTo>
                    <a:lnTo>
                      <a:pt x="2448" y="912"/>
                    </a:lnTo>
                    <a:lnTo>
                      <a:pt x="2454" y="906"/>
                    </a:lnTo>
                    <a:lnTo>
                      <a:pt x="2460" y="894"/>
                    </a:lnTo>
                    <a:lnTo>
                      <a:pt x="2466" y="888"/>
                    </a:lnTo>
                    <a:lnTo>
                      <a:pt x="2472" y="876"/>
                    </a:lnTo>
                    <a:lnTo>
                      <a:pt x="2502" y="834"/>
                    </a:lnTo>
                    <a:lnTo>
                      <a:pt x="2478" y="900"/>
                    </a:lnTo>
                    <a:lnTo>
                      <a:pt x="2484" y="924"/>
                    </a:lnTo>
                    <a:lnTo>
                      <a:pt x="2520" y="912"/>
                    </a:lnTo>
                    <a:lnTo>
                      <a:pt x="2496" y="936"/>
                    </a:lnTo>
                    <a:lnTo>
                      <a:pt x="2520" y="954"/>
                    </a:lnTo>
                    <a:lnTo>
                      <a:pt x="2502" y="954"/>
                    </a:lnTo>
                    <a:lnTo>
                      <a:pt x="2502" y="972"/>
                    </a:lnTo>
                    <a:lnTo>
                      <a:pt x="2472" y="990"/>
                    </a:lnTo>
                    <a:lnTo>
                      <a:pt x="2454" y="1002"/>
                    </a:lnTo>
                    <a:lnTo>
                      <a:pt x="2484" y="1020"/>
                    </a:lnTo>
                    <a:lnTo>
                      <a:pt x="2478" y="1050"/>
                    </a:lnTo>
                    <a:lnTo>
                      <a:pt x="2460" y="1068"/>
                    </a:lnTo>
                    <a:lnTo>
                      <a:pt x="2478" y="1080"/>
                    </a:lnTo>
                    <a:lnTo>
                      <a:pt x="2460" y="1098"/>
                    </a:lnTo>
                    <a:lnTo>
                      <a:pt x="2490" y="1098"/>
                    </a:lnTo>
                    <a:lnTo>
                      <a:pt x="2526" y="1086"/>
                    </a:lnTo>
                    <a:lnTo>
                      <a:pt x="2496" y="1122"/>
                    </a:lnTo>
                    <a:lnTo>
                      <a:pt x="2478" y="1140"/>
                    </a:lnTo>
                    <a:lnTo>
                      <a:pt x="2502" y="1146"/>
                    </a:lnTo>
                    <a:lnTo>
                      <a:pt x="2454" y="1164"/>
                    </a:lnTo>
                    <a:lnTo>
                      <a:pt x="2436" y="1176"/>
                    </a:lnTo>
                    <a:lnTo>
                      <a:pt x="2454" y="1188"/>
                    </a:lnTo>
                    <a:lnTo>
                      <a:pt x="2454" y="1200"/>
                    </a:lnTo>
                    <a:lnTo>
                      <a:pt x="2472" y="1188"/>
                    </a:lnTo>
                    <a:lnTo>
                      <a:pt x="2490" y="1182"/>
                    </a:lnTo>
                    <a:lnTo>
                      <a:pt x="2502" y="1170"/>
                    </a:lnTo>
                    <a:lnTo>
                      <a:pt x="2514" y="1164"/>
                    </a:lnTo>
                    <a:lnTo>
                      <a:pt x="2532" y="1146"/>
                    </a:lnTo>
                    <a:lnTo>
                      <a:pt x="2538" y="1134"/>
                    </a:lnTo>
                    <a:lnTo>
                      <a:pt x="2538" y="1122"/>
                    </a:lnTo>
                    <a:lnTo>
                      <a:pt x="2550" y="1116"/>
                    </a:lnTo>
                    <a:lnTo>
                      <a:pt x="2562" y="1104"/>
                    </a:lnTo>
                    <a:lnTo>
                      <a:pt x="2574" y="1098"/>
                    </a:lnTo>
                    <a:lnTo>
                      <a:pt x="2574" y="1086"/>
                    </a:lnTo>
                    <a:lnTo>
                      <a:pt x="2568" y="1080"/>
                    </a:lnTo>
                    <a:lnTo>
                      <a:pt x="2562" y="1080"/>
                    </a:lnTo>
                    <a:close/>
                    <a:moveTo>
                      <a:pt x="2394" y="1056"/>
                    </a:moveTo>
                    <a:lnTo>
                      <a:pt x="2400" y="1062"/>
                    </a:lnTo>
                    <a:lnTo>
                      <a:pt x="2418" y="1062"/>
                    </a:lnTo>
                    <a:lnTo>
                      <a:pt x="2436" y="1044"/>
                    </a:lnTo>
                    <a:lnTo>
                      <a:pt x="2460" y="1038"/>
                    </a:lnTo>
                    <a:lnTo>
                      <a:pt x="2454" y="1020"/>
                    </a:lnTo>
                    <a:lnTo>
                      <a:pt x="2430" y="1020"/>
                    </a:lnTo>
                    <a:lnTo>
                      <a:pt x="2418" y="1026"/>
                    </a:lnTo>
                    <a:lnTo>
                      <a:pt x="2412" y="1032"/>
                    </a:lnTo>
                    <a:lnTo>
                      <a:pt x="2406" y="1044"/>
                    </a:lnTo>
                    <a:lnTo>
                      <a:pt x="2394" y="1050"/>
                    </a:lnTo>
                    <a:lnTo>
                      <a:pt x="2394" y="1056"/>
                    </a:lnTo>
                    <a:close/>
                    <a:moveTo>
                      <a:pt x="2376" y="984"/>
                    </a:moveTo>
                    <a:lnTo>
                      <a:pt x="2358" y="984"/>
                    </a:lnTo>
                    <a:lnTo>
                      <a:pt x="2346" y="990"/>
                    </a:lnTo>
                    <a:lnTo>
                      <a:pt x="2334" y="1002"/>
                    </a:lnTo>
                    <a:lnTo>
                      <a:pt x="2334" y="1014"/>
                    </a:lnTo>
                    <a:lnTo>
                      <a:pt x="2322" y="1026"/>
                    </a:lnTo>
                    <a:lnTo>
                      <a:pt x="2322" y="1044"/>
                    </a:lnTo>
                    <a:lnTo>
                      <a:pt x="2310" y="1056"/>
                    </a:lnTo>
                    <a:lnTo>
                      <a:pt x="2310" y="1074"/>
                    </a:lnTo>
                    <a:lnTo>
                      <a:pt x="2316" y="1080"/>
                    </a:lnTo>
                    <a:lnTo>
                      <a:pt x="2322" y="1074"/>
                    </a:lnTo>
                    <a:lnTo>
                      <a:pt x="2328" y="1062"/>
                    </a:lnTo>
                    <a:lnTo>
                      <a:pt x="2340" y="1050"/>
                    </a:lnTo>
                    <a:lnTo>
                      <a:pt x="2352" y="1044"/>
                    </a:lnTo>
                    <a:lnTo>
                      <a:pt x="2376" y="1020"/>
                    </a:lnTo>
                    <a:lnTo>
                      <a:pt x="2382" y="1008"/>
                    </a:lnTo>
                    <a:lnTo>
                      <a:pt x="2382" y="990"/>
                    </a:lnTo>
                    <a:lnTo>
                      <a:pt x="2376" y="984"/>
                    </a:lnTo>
                    <a:close/>
                    <a:moveTo>
                      <a:pt x="786" y="810"/>
                    </a:moveTo>
                    <a:lnTo>
                      <a:pt x="798" y="810"/>
                    </a:lnTo>
                    <a:lnTo>
                      <a:pt x="834" y="798"/>
                    </a:lnTo>
                    <a:lnTo>
                      <a:pt x="858" y="786"/>
                    </a:lnTo>
                    <a:lnTo>
                      <a:pt x="864" y="780"/>
                    </a:lnTo>
                    <a:lnTo>
                      <a:pt x="870" y="780"/>
                    </a:lnTo>
                    <a:lnTo>
                      <a:pt x="864" y="774"/>
                    </a:lnTo>
                    <a:lnTo>
                      <a:pt x="828" y="762"/>
                    </a:lnTo>
                    <a:lnTo>
                      <a:pt x="810" y="762"/>
                    </a:lnTo>
                    <a:lnTo>
                      <a:pt x="798" y="768"/>
                    </a:lnTo>
                    <a:lnTo>
                      <a:pt x="792" y="774"/>
                    </a:lnTo>
                    <a:lnTo>
                      <a:pt x="786" y="768"/>
                    </a:lnTo>
                    <a:lnTo>
                      <a:pt x="774" y="768"/>
                    </a:lnTo>
                    <a:lnTo>
                      <a:pt x="768" y="774"/>
                    </a:lnTo>
                    <a:lnTo>
                      <a:pt x="768" y="804"/>
                    </a:lnTo>
                    <a:lnTo>
                      <a:pt x="774" y="810"/>
                    </a:lnTo>
                    <a:lnTo>
                      <a:pt x="786" y="810"/>
                    </a:lnTo>
                    <a:close/>
                    <a:moveTo>
                      <a:pt x="0" y="1332"/>
                    </a:moveTo>
                    <a:lnTo>
                      <a:pt x="60" y="1320"/>
                    </a:lnTo>
                    <a:lnTo>
                      <a:pt x="72" y="1302"/>
                    </a:lnTo>
                    <a:lnTo>
                      <a:pt x="132" y="1296"/>
                    </a:lnTo>
                    <a:lnTo>
                      <a:pt x="114" y="1272"/>
                    </a:lnTo>
                    <a:lnTo>
                      <a:pt x="0" y="1332"/>
                    </a:lnTo>
                    <a:close/>
                    <a:moveTo>
                      <a:pt x="1362" y="954"/>
                    </a:moveTo>
                    <a:lnTo>
                      <a:pt x="1350" y="954"/>
                    </a:lnTo>
                    <a:lnTo>
                      <a:pt x="1338" y="960"/>
                    </a:lnTo>
                    <a:lnTo>
                      <a:pt x="1332" y="954"/>
                    </a:lnTo>
                    <a:lnTo>
                      <a:pt x="1314" y="954"/>
                    </a:lnTo>
                    <a:lnTo>
                      <a:pt x="1314" y="978"/>
                    </a:lnTo>
                    <a:lnTo>
                      <a:pt x="1290" y="996"/>
                    </a:lnTo>
                    <a:lnTo>
                      <a:pt x="1290" y="972"/>
                    </a:lnTo>
                    <a:lnTo>
                      <a:pt x="1278" y="966"/>
                    </a:lnTo>
                    <a:lnTo>
                      <a:pt x="1272" y="966"/>
                    </a:lnTo>
                    <a:lnTo>
                      <a:pt x="1248" y="978"/>
                    </a:lnTo>
                    <a:lnTo>
                      <a:pt x="1242" y="978"/>
                    </a:lnTo>
                    <a:lnTo>
                      <a:pt x="1230" y="990"/>
                    </a:lnTo>
                    <a:lnTo>
                      <a:pt x="1224" y="1002"/>
                    </a:lnTo>
                    <a:lnTo>
                      <a:pt x="1218" y="1008"/>
                    </a:lnTo>
                    <a:lnTo>
                      <a:pt x="1218" y="1014"/>
                    </a:lnTo>
                    <a:lnTo>
                      <a:pt x="1224" y="1014"/>
                    </a:lnTo>
                    <a:lnTo>
                      <a:pt x="1230" y="1020"/>
                    </a:lnTo>
                    <a:lnTo>
                      <a:pt x="1278" y="1020"/>
                    </a:lnTo>
                    <a:lnTo>
                      <a:pt x="1296" y="1014"/>
                    </a:lnTo>
                    <a:lnTo>
                      <a:pt x="1308" y="1014"/>
                    </a:lnTo>
                    <a:lnTo>
                      <a:pt x="1320" y="1008"/>
                    </a:lnTo>
                    <a:lnTo>
                      <a:pt x="1320" y="996"/>
                    </a:lnTo>
                    <a:lnTo>
                      <a:pt x="1350" y="990"/>
                    </a:lnTo>
                    <a:lnTo>
                      <a:pt x="1350" y="984"/>
                    </a:lnTo>
                    <a:lnTo>
                      <a:pt x="1386" y="978"/>
                    </a:lnTo>
                    <a:lnTo>
                      <a:pt x="1398" y="954"/>
                    </a:lnTo>
                    <a:lnTo>
                      <a:pt x="1380" y="960"/>
                    </a:lnTo>
                    <a:lnTo>
                      <a:pt x="1374" y="954"/>
                    </a:lnTo>
                    <a:lnTo>
                      <a:pt x="1362" y="954"/>
                    </a:lnTo>
                    <a:close/>
                    <a:moveTo>
                      <a:pt x="162" y="1290"/>
                    </a:moveTo>
                    <a:lnTo>
                      <a:pt x="204" y="1290"/>
                    </a:lnTo>
                    <a:lnTo>
                      <a:pt x="240" y="1260"/>
                    </a:lnTo>
                    <a:lnTo>
                      <a:pt x="228" y="1242"/>
                    </a:lnTo>
                    <a:lnTo>
                      <a:pt x="162" y="1290"/>
                    </a:lnTo>
                    <a:close/>
                    <a:moveTo>
                      <a:pt x="2466" y="1140"/>
                    </a:moveTo>
                    <a:lnTo>
                      <a:pt x="2472" y="1128"/>
                    </a:lnTo>
                    <a:lnTo>
                      <a:pt x="2454" y="1110"/>
                    </a:lnTo>
                    <a:lnTo>
                      <a:pt x="2448" y="1110"/>
                    </a:lnTo>
                    <a:lnTo>
                      <a:pt x="2436" y="1122"/>
                    </a:lnTo>
                    <a:lnTo>
                      <a:pt x="2430" y="1134"/>
                    </a:lnTo>
                    <a:lnTo>
                      <a:pt x="2424" y="1152"/>
                    </a:lnTo>
                    <a:lnTo>
                      <a:pt x="2418" y="1164"/>
                    </a:lnTo>
                    <a:lnTo>
                      <a:pt x="2418" y="1176"/>
                    </a:lnTo>
                    <a:lnTo>
                      <a:pt x="2436" y="1158"/>
                    </a:lnTo>
                    <a:lnTo>
                      <a:pt x="2454" y="1158"/>
                    </a:lnTo>
                    <a:lnTo>
                      <a:pt x="2460" y="1152"/>
                    </a:lnTo>
                    <a:lnTo>
                      <a:pt x="2466" y="1140"/>
                    </a:lnTo>
                    <a:close/>
                    <a:moveTo>
                      <a:pt x="1428" y="912"/>
                    </a:moveTo>
                    <a:lnTo>
                      <a:pt x="1404" y="924"/>
                    </a:lnTo>
                    <a:lnTo>
                      <a:pt x="1386" y="942"/>
                    </a:lnTo>
                    <a:lnTo>
                      <a:pt x="1386" y="948"/>
                    </a:lnTo>
                    <a:lnTo>
                      <a:pt x="1398" y="954"/>
                    </a:lnTo>
                    <a:lnTo>
                      <a:pt x="1410" y="954"/>
                    </a:lnTo>
                    <a:lnTo>
                      <a:pt x="1422" y="948"/>
                    </a:lnTo>
                    <a:lnTo>
                      <a:pt x="1428" y="948"/>
                    </a:lnTo>
                    <a:lnTo>
                      <a:pt x="1440" y="942"/>
                    </a:lnTo>
                    <a:lnTo>
                      <a:pt x="1446" y="930"/>
                    </a:lnTo>
                    <a:lnTo>
                      <a:pt x="1470" y="930"/>
                    </a:lnTo>
                    <a:lnTo>
                      <a:pt x="1470" y="924"/>
                    </a:lnTo>
                    <a:lnTo>
                      <a:pt x="1458" y="912"/>
                    </a:lnTo>
                    <a:lnTo>
                      <a:pt x="1452" y="912"/>
                    </a:lnTo>
                    <a:lnTo>
                      <a:pt x="1440" y="906"/>
                    </a:lnTo>
                    <a:lnTo>
                      <a:pt x="1428" y="912"/>
                    </a:lnTo>
                    <a:close/>
                    <a:moveTo>
                      <a:pt x="498" y="1164"/>
                    </a:moveTo>
                    <a:lnTo>
                      <a:pt x="486" y="1164"/>
                    </a:lnTo>
                    <a:lnTo>
                      <a:pt x="474" y="1170"/>
                    </a:lnTo>
                    <a:lnTo>
                      <a:pt x="462" y="1170"/>
                    </a:lnTo>
                    <a:lnTo>
                      <a:pt x="450" y="1176"/>
                    </a:lnTo>
                    <a:lnTo>
                      <a:pt x="444" y="1182"/>
                    </a:lnTo>
                    <a:lnTo>
                      <a:pt x="432" y="1182"/>
                    </a:lnTo>
                    <a:lnTo>
                      <a:pt x="426" y="1188"/>
                    </a:lnTo>
                    <a:lnTo>
                      <a:pt x="414" y="1188"/>
                    </a:lnTo>
                    <a:lnTo>
                      <a:pt x="390" y="1200"/>
                    </a:lnTo>
                    <a:lnTo>
                      <a:pt x="384" y="1206"/>
                    </a:lnTo>
                    <a:lnTo>
                      <a:pt x="384" y="1218"/>
                    </a:lnTo>
                    <a:lnTo>
                      <a:pt x="402" y="1218"/>
                    </a:lnTo>
                    <a:lnTo>
                      <a:pt x="420" y="1212"/>
                    </a:lnTo>
                    <a:lnTo>
                      <a:pt x="432" y="1206"/>
                    </a:lnTo>
                    <a:lnTo>
                      <a:pt x="504" y="1206"/>
                    </a:lnTo>
                    <a:lnTo>
                      <a:pt x="510" y="1200"/>
                    </a:lnTo>
                    <a:lnTo>
                      <a:pt x="510" y="1176"/>
                    </a:lnTo>
                    <a:lnTo>
                      <a:pt x="498" y="1164"/>
                    </a:lnTo>
                    <a:close/>
                    <a:moveTo>
                      <a:pt x="330" y="1242"/>
                    </a:moveTo>
                    <a:lnTo>
                      <a:pt x="330" y="1224"/>
                    </a:lnTo>
                    <a:lnTo>
                      <a:pt x="276" y="1242"/>
                    </a:lnTo>
                    <a:lnTo>
                      <a:pt x="330" y="12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2" name="US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16B134D-16F4-4C72-A3B6-057606CC50D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79" y="1295"/>
                <a:ext cx="1002" cy="497"/>
              </a:xfrm>
              <a:custGeom>
                <a:avLst/>
                <a:gdLst>
                  <a:gd name="T0" fmla="*/ 2147483647 w 3918"/>
                  <a:gd name="T1" fmla="*/ 2147483647 h 1944"/>
                  <a:gd name="T2" fmla="*/ 2147483647 w 3918"/>
                  <a:gd name="T3" fmla="*/ 2147483647 h 1944"/>
                  <a:gd name="T4" fmla="*/ 2147483647 w 3918"/>
                  <a:gd name="T5" fmla="*/ 2147483647 h 1944"/>
                  <a:gd name="T6" fmla="*/ 2147483647 w 3918"/>
                  <a:gd name="T7" fmla="*/ 2147483647 h 1944"/>
                  <a:gd name="T8" fmla="*/ 2147483647 w 3918"/>
                  <a:gd name="T9" fmla="*/ 2147483647 h 1944"/>
                  <a:gd name="T10" fmla="*/ 2147483647 w 3918"/>
                  <a:gd name="T11" fmla="*/ 2147483647 h 1944"/>
                  <a:gd name="T12" fmla="*/ 2147483647 w 3918"/>
                  <a:gd name="T13" fmla="*/ 2147483647 h 1944"/>
                  <a:gd name="T14" fmla="*/ 2147483647 w 3918"/>
                  <a:gd name="T15" fmla="*/ 2147483647 h 1944"/>
                  <a:gd name="T16" fmla="*/ 2147483647 w 3918"/>
                  <a:gd name="T17" fmla="*/ 2147483647 h 1944"/>
                  <a:gd name="T18" fmla="*/ 2147483647 w 3918"/>
                  <a:gd name="T19" fmla="*/ 2147483647 h 1944"/>
                  <a:gd name="T20" fmla="*/ 2147483647 w 3918"/>
                  <a:gd name="T21" fmla="*/ 2147483647 h 1944"/>
                  <a:gd name="T22" fmla="*/ 2147483647 w 3918"/>
                  <a:gd name="T23" fmla="*/ 2147483647 h 1944"/>
                  <a:gd name="T24" fmla="*/ 2147483647 w 3918"/>
                  <a:gd name="T25" fmla="*/ 2147483647 h 1944"/>
                  <a:gd name="T26" fmla="*/ 2147483647 w 3918"/>
                  <a:gd name="T27" fmla="*/ 2147483647 h 1944"/>
                  <a:gd name="T28" fmla="*/ 2147483647 w 3918"/>
                  <a:gd name="T29" fmla="*/ 2147483647 h 1944"/>
                  <a:gd name="T30" fmla="*/ 2147483647 w 3918"/>
                  <a:gd name="T31" fmla="*/ 2147483647 h 1944"/>
                  <a:gd name="T32" fmla="*/ 2147483647 w 3918"/>
                  <a:gd name="T33" fmla="*/ 2147483647 h 1944"/>
                  <a:gd name="T34" fmla="*/ 2147483647 w 3918"/>
                  <a:gd name="T35" fmla="*/ 2147483647 h 1944"/>
                  <a:gd name="T36" fmla="*/ 2147483647 w 3918"/>
                  <a:gd name="T37" fmla="*/ 2147483647 h 1944"/>
                  <a:gd name="T38" fmla="*/ 2147483647 w 3918"/>
                  <a:gd name="T39" fmla="*/ 2147483647 h 1944"/>
                  <a:gd name="T40" fmla="*/ 2147483647 w 3918"/>
                  <a:gd name="T41" fmla="*/ 2147483647 h 1944"/>
                  <a:gd name="T42" fmla="*/ 2147483647 w 3918"/>
                  <a:gd name="T43" fmla="*/ 2147483647 h 1944"/>
                  <a:gd name="T44" fmla="*/ 2147483647 w 3918"/>
                  <a:gd name="T45" fmla="*/ 2147483647 h 1944"/>
                  <a:gd name="T46" fmla="*/ 2147483647 w 3918"/>
                  <a:gd name="T47" fmla="*/ 2147483647 h 1944"/>
                  <a:gd name="T48" fmla="*/ 2147483647 w 3918"/>
                  <a:gd name="T49" fmla="*/ 2147483647 h 1944"/>
                  <a:gd name="T50" fmla="*/ 2147483647 w 3918"/>
                  <a:gd name="T51" fmla="*/ 2147483647 h 1944"/>
                  <a:gd name="T52" fmla="*/ 2147483647 w 3918"/>
                  <a:gd name="T53" fmla="*/ 2147483647 h 1944"/>
                  <a:gd name="T54" fmla="*/ 2147483647 w 3918"/>
                  <a:gd name="T55" fmla="*/ 2147483647 h 1944"/>
                  <a:gd name="T56" fmla="*/ 2147483647 w 3918"/>
                  <a:gd name="T57" fmla="*/ 2147483647 h 1944"/>
                  <a:gd name="T58" fmla="*/ 2147483647 w 3918"/>
                  <a:gd name="T59" fmla="*/ 2147483647 h 1944"/>
                  <a:gd name="T60" fmla="*/ 2147483647 w 3918"/>
                  <a:gd name="T61" fmla="*/ 2147483647 h 1944"/>
                  <a:gd name="T62" fmla="*/ 2147483647 w 3918"/>
                  <a:gd name="T63" fmla="*/ 2147483647 h 1944"/>
                  <a:gd name="T64" fmla="*/ 2147483647 w 3918"/>
                  <a:gd name="T65" fmla="*/ 2147483647 h 1944"/>
                  <a:gd name="T66" fmla="*/ 2147483647 w 3918"/>
                  <a:gd name="T67" fmla="*/ 2147483647 h 1944"/>
                  <a:gd name="T68" fmla="*/ 2147483647 w 3918"/>
                  <a:gd name="T69" fmla="*/ 2147483647 h 1944"/>
                  <a:gd name="T70" fmla="*/ 2147483647 w 3918"/>
                  <a:gd name="T71" fmla="*/ 2147483647 h 1944"/>
                  <a:gd name="T72" fmla="*/ 2147483647 w 3918"/>
                  <a:gd name="T73" fmla="*/ 2147483647 h 1944"/>
                  <a:gd name="T74" fmla="*/ 2147483647 w 3918"/>
                  <a:gd name="T75" fmla="*/ 2147483647 h 1944"/>
                  <a:gd name="T76" fmla="*/ 2147483647 w 3918"/>
                  <a:gd name="T77" fmla="*/ 2147483647 h 1944"/>
                  <a:gd name="T78" fmla="*/ 2147483647 w 3918"/>
                  <a:gd name="T79" fmla="*/ 2147483647 h 1944"/>
                  <a:gd name="T80" fmla="*/ 2147483647 w 3918"/>
                  <a:gd name="T81" fmla="*/ 2147483647 h 1944"/>
                  <a:gd name="T82" fmla="*/ 2147483647 w 3918"/>
                  <a:gd name="T83" fmla="*/ 2147483647 h 1944"/>
                  <a:gd name="T84" fmla="*/ 2147483647 w 3918"/>
                  <a:gd name="T85" fmla="*/ 2147483647 h 1944"/>
                  <a:gd name="T86" fmla="*/ 2147483647 w 3918"/>
                  <a:gd name="T87" fmla="*/ 2147483647 h 1944"/>
                  <a:gd name="T88" fmla="*/ 2147483647 w 3918"/>
                  <a:gd name="T89" fmla="*/ 2147483647 h 1944"/>
                  <a:gd name="T90" fmla="*/ 2147483647 w 3918"/>
                  <a:gd name="T91" fmla="*/ 2147483647 h 1944"/>
                  <a:gd name="T92" fmla="*/ 2147483647 w 3918"/>
                  <a:gd name="T93" fmla="*/ 2147483647 h 1944"/>
                  <a:gd name="T94" fmla="*/ 2147483647 w 3918"/>
                  <a:gd name="T95" fmla="*/ 2147483647 h 1944"/>
                  <a:gd name="T96" fmla="*/ 2147483647 w 3918"/>
                  <a:gd name="T97" fmla="*/ 2147483647 h 1944"/>
                  <a:gd name="T98" fmla="*/ 2147483647 w 3918"/>
                  <a:gd name="T99" fmla="*/ 2147483647 h 1944"/>
                  <a:gd name="T100" fmla="*/ 2147483647 w 3918"/>
                  <a:gd name="T101" fmla="*/ 2147483647 h 1944"/>
                  <a:gd name="T102" fmla="*/ 2147483647 w 3918"/>
                  <a:gd name="T103" fmla="*/ 2147483647 h 1944"/>
                  <a:gd name="T104" fmla="*/ 2147483647 w 3918"/>
                  <a:gd name="T105" fmla="*/ 2147483647 h 1944"/>
                  <a:gd name="T106" fmla="*/ 2147483647 w 3918"/>
                  <a:gd name="T107" fmla="*/ 2147483647 h 1944"/>
                  <a:gd name="T108" fmla="*/ 2147483647 w 3918"/>
                  <a:gd name="T109" fmla="*/ 2147483647 h 1944"/>
                  <a:gd name="T110" fmla="*/ 2147483647 w 3918"/>
                  <a:gd name="T111" fmla="*/ 2147483647 h 1944"/>
                  <a:gd name="T112" fmla="*/ 2147483647 w 3918"/>
                  <a:gd name="T113" fmla="*/ 2147483647 h 1944"/>
                  <a:gd name="T114" fmla="*/ 2147483647 w 3918"/>
                  <a:gd name="T115" fmla="*/ 2147483647 h 1944"/>
                  <a:gd name="T116" fmla="*/ 2147483647 w 3918"/>
                  <a:gd name="T117" fmla="*/ 2147483647 h 1944"/>
                  <a:gd name="T118" fmla="*/ 2147483647 w 3918"/>
                  <a:gd name="T119" fmla="*/ 2147483647 h 1944"/>
                  <a:gd name="T120" fmla="*/ 2147483647 w 3918"/>
                  <a:gd name="T121" fmla="*/ 2147483647 h 1944"/>
                  <a:gd name="T122" fmla="*/ 2147483647 w 3918"/>
                  <a:gd name="T123" fmla="*/ 2147483647 h 1944"/>
                  <a:gd name="T124" fmla="*/ 2147483647 w 3918"/>
                  <a:gd name="T125" fmla="*/ 2147483647 h 194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18"/>
                  <a:gd name="T190" fmla="*/ 0 h 1944"/>
                  <a:gd name="T191" fmla="*/ 3918 w 3918"/>
                  <a:gd name="T192" fmla="*/ 1944 h 194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18" h="1944">
                    <a:moveTo>
                      <a:pt x="3858" y="168"/>
                    </a:moveTo>
                    <a:lnTo>
                      <a:pt x="3852" y="168"/>
                    </a:lnTo>
                    <a:lnTo>
                      <a:pt x="3846" y="162"/>
                    </a:lnTo>
                    <a:lnTo>
                      <a:pt x="3846" y="156"/>
                    </a:lnTo>
                    <a:lnTo>
                      <a:pt x="3840" y="150"/>
                    </a:lnTo>
                    <a:lnTo>
                      <a:pt x="3828" y="150"/>
                    </a:lnTo>
                    <a:lnTo>
                      <a:pt x="3804" y="174"/>
                    </a:lnTo>
                    <a:lnTo>
                      <a:pt x="3798" y="186"/>
                    </a:lnTo>
                    <a:lnTo>
                      <a:pt x="3756" y="210"/>
                    </a:lnTo>
                    <a:lnTo>
                      <a:pt x="3756" y="234"/>
                    </a:lnTo>
                    <a:lnTo>
                      <a:pt x="3744" y="246"/>
                    </a:lnTo>
                    <a:lnTo>
                      <a:pt x="3738" y="246"/>
                    </a:lnTo>
                    <a:lnTo>
                      <a:pt x="3726" y="258"/>
                    </a:lnTo>
                    <a:lnTo>
                      <a:pt x="3720" y="270"/>
                    </a:lnTo>
                    <a:lnTo>
                      <a:pt x="3720" y="294"/>
                    </a:lnTo>
                    <a:lnTo>
                      <a:pt x="3714" y="294"/>
                    </a:lnTo>
                    <a:lnTo>
                      <a:pt x="3708" y="288"/>
                    </a:lnTo>
                    <a:lnTo>
                      <a:pt x="3696" y="288"/>
                    </a:lnTo>
                    <a:lnTo>
                      <a:pt x="3690" y="294"/>
                    </a:lnTo>
                    <a:lnTo>
                      <a:pt x="3678" y="300"/>
                    </a:lnTo>
                    <a:lnTo>
                      <a:pt x="3666" y="312"/>
                    </a:lnTo>
                    <a:lnTo>
                      <a:pt x="3666" y="318"/>
                    </a:lnTo>
                    <a:lnTo>
                      <a:pt x="3660" y="318"/>
                    </a:lnTo>
                    <a:lnTo>
                      <a:pt x="3648" y="324"/>
                    </a:lnTo>
                    <a:lnTo>
                      <a:pt x="3630" y="324"/>
                    </a:lnTo>
                    <a:lnTo>
                      <a:pt x="3618" y="336"/>
                    </a:lnTo>
                    <a:lnTo>
                      <a:pt x="3618" y="342"/>
                    </a:lnTo>
                    <a:lnTo>
                      <a:pt x="3384" y="342"/>
                    </a:lnTo>
                    <a:lnTo>
                      <a:pt x="3372" y="354"/>
                    </a:lnTo>
                    <a:lnTo>
                      <a:pt x="3360" y="360"/>
                    </a:lnTo>
                    <a:lnTo>
                      <a:pt x="3336" y="384"/>
                    </a:lnTo>
                    <a:lnTo>
                      <a:pt x="3324" y="390"/>
                    </a:lnTo>
                    <a:lnTo>
                      <a:pt x="3312" y="402"/>
                    </a:lnTo>
                    <a:lnTo>
                      <a:pt x="3282" y="402"/>
                    </a:lnTo>
                    <a:lnTo>
                      <a:pt x="3282" y="408"/>
                    </a:lnTo>
                    <a:lnTo>
                      <a:pt x="3276" y="408"/>
                    </a:lnTo>
                    <a:lnTo>
                      <a:pt x="3282" y="414"/>
                    </a:lnTo>
                    <a:lnTo>
                      <a:pt x="3282" y="420"/>
                    </a:lnTo>
                    <a:lnTo>
                      <a:pt x="3288" y="426"/>
                    </a:lnTo>
                    <a:lnTo>
                      <a:pt x="3282" y="432"/>
                    </a:lnTo>
                    <a:lnTo>
                      <a:pt x="3282" y="438"/>
                    </a:lnTo>
                    <a:lnTo>
                      <a:pt x="3276" y="444"/>
                    </a:lnTo>
                    <a:lnTo>
                      <a:pt x="3270" y="456"/>
                    </a:lnTo>
                    <a:lnTo>
                      <a:pt x="3264" y="462"/>
                    </a:lnTo>
                    <a:lnTo>
                      <a:pt x="3264" y="468"/>
                    </a:lnTo>
                    <a:lnTo>
                      <a:pt x="3246" y="468"/>
                    </a:lnTo>
                    <a:lnTo>
                      <a:pt x="3246" y="474"/>
                    </a:lnTo>
                    <a:lnTo>
                      <a:pt x="3240" y="474"/>
                    </a:lnTo>
                    <a:lnTo>
                      <a:pt x="3228" y="480"/>
                    </a:lnTo>
                    <a:lnTo>
                      <a:pt x="3204" y="480"/>
                    </a:lnTo>
                    <a:lnTo>
                      <a:pt x="3198" y="474"/>
                    </a:lnTo>
                    <a:lnTo>
                      <a:pt x="3186" y="486"/>
                    </a:lnTo>
                    <a:lnTo>
                      <a:pt x="3162" y="486"/>
                    </a:lnTo>
                    <a:lnTo>
                      <a:pt x="3150" y="480"/>
                    </a:lnTo>
                    <a:lnTo>
                      <a:pt x="3144" y="474"/>
                    </a:lnTo>
                    <a:lnTo>
                      <a:pt x="3114" y="474"/>
                    </a:lnTo>
                    <a:lnTo>
                      <a:pt x="3096" y="486"/>
                    </a:lnTo>
                    <a:lnTo>
                      <a:pt x="3078" y="492"/>
                    </a:lnTo>
                    <a:lnTo>
                      <a:pt x="3072" y="492"/>
                    </a:lnTo>
                    <a:lnTo>
                      <a:pt x="3072" y="516"/>
                    </a:lnTo>
                    <a:lnTo>
                      <a:pt x="3066" y="522"/>
                    </a:lnTo>
                    <a:lnTo>
                      <a:pt x="3078" y="522"/>
                    </a:lnTo>
                    <a:lnTo>
                      <a:pt x="3066" y="528"/>
                    </a:lnTo>
                    <a:lnTo>
                      <a:pt x="3036" y="546"/>
                    </a:lnTo>
                    <a:lnTo>
                      <a:pt x="3000" y="564"/>
                    </a:lnTo>
                    <a:lnTo>
                      <a:pt x="2964" y="576"/>
                    </a:lnTo>
                    <a:lnTo>
                      <a:pt x="2946" y="588"/>
                    </a:lnTo>
                    <a:lnTo>
                      <a:pt x="2934" y="594"/>
                    </a:lnTo>
                    <a:lnTo>
                      <a:pt x="2928" y="594"/>
                    </a:lnTo>
                    <a:lnTo>
                      <a:pt x="2856" y="618"/>
                    </a:lnTo>
                    <a:lnTo>
                      <a:pt x="2850" y="624"/>
                    </a:lnTo>
                    <a:lnTo>
                      <a:pt x="2838" y="624"/>
                    </a:lnTo>
                    <a:lnTo>
                      <a:pt x="2826" y="630"/>
                    </a:lnTo>
                    <a:lnTo>
                      <a:pt x="2808" y="630"/>
                    </a:lnTo>
                    <a:lnTo>
                      <a:pt x="2802" y="636"/>
                    </a:lnTo>
                    <a:lnTo>
                      <a:pt x="2778" y="636"/>
                    </a:lnTo>
                    <a:lnTo>
                      <a:pt x="2772" y="630"/>
                    </a:lnTo>
                    <a:lnTo>
                      <a:pt x="2772" y="624"/>
                    </a:lnTo>
                    <a:lnTo>
                      <a:pt x="2760" y="624"/>
                    </a:lnTo>
                    <a:lnTo>
                      <a:pt x="2748" y="618"/>
                    </a:lnTo>
                    <a:lnTo>
                      <a:pt x="2736" y="606"/>
                    </a:lnTo>
                    <a:lnTo>
                      <a:pt x="2742" y="606"/>
                    </a:lnTo>
                    <a:lnTo>
                      <a:pt x="2748" y="600"/>
                    </a:lnTo>
                    <a:lnTo>
                      <a:pt x="2772" y="588"/>
                    </a:lnTo>
                    <a:lnTo>
                      <a:pt x="2772" y="582"/>
                    </a:lnTo>
                    <a:lnTo>
                      <a:pt x="2796" y="558"/>
                    </a:lnTo>
                    <a:lnTo>
                      <a:pt x="2832" y="540"/>
                    </a:lnTo>
                    <a:lnTo>
                      <a:pt x="2838" y="540"/>
                    </a:lnTo>
                    <a:lnTo>
                      <a:pt x="2844" y="534"/>
                    </a:lnTo>
                    <a:lnTo>
                      <a:pt x="2844" y="510"/>
                    </a:lnTo>
                    <a:lnTo>
                      <a:pt x="2850" y="504"/>
                    </a:lnTo>
                    <a:lnTo>
                      <a:pt x="2856" y="492"/>
                    </a:lnTo>
                    <a:lnTo>
                      <a:pt x="2850" y="486"/>
                    </a:lnTo>
                    <a:lnTo>
                      <a:pt x="2850" y="480"/>
                    </a:lnTo>
                    <a:lnTo>
                      <a:pt x="2856" y="468"/>
                    </a:lnTo>
                    <a:lnTo>
                      <a:pt x="2856" y="444"/>
                    </a:lnTo>
                    <a:lnTo>
                      <a:pt x="2862" y="432"/>
                    </a:lnTo>
                    <a:lnTo>
                      <a:pt x="2862" y="426"/>
                    </a:lnTo>
                    <a:lnTo>
                      <a:pt x="2856" y="420"/>
                    </a:lnTo>
                    <a:lnTo>
                      <a:pt x="2850" y="420"/>
                    </a:lnTo>
                    <a:lnTo>
                      <a:pt x="2844" y="426"/>
                    </a:lnTo>
                    <a:lnTo>
                      <a:pt x="2832" y="426"/>
                    </a:lnTo>
                    <a:lnTo>
                      <a:pt x="2814" y="444"/>
                    </a:lnTo>
                    <a:lnTo>
                      <a:pt x="2802" y="450"/>
                    </a:lnTo>
                    <a:lnTo>
                      <a:pt x="2796" y="456"/>
                    </a:lnTo>
                    <a:lnTo>
                      <a:pt x="2778" y="456"/>
                    </a:lnTo>
                    <a:lnTo>
                      <a:pt x="2772" y="450"/>
                    </a:lnTo>
                    <a:lnTo>
                      <a:pt x="2778" y="444"/>
                    </a:lnTo>
                    <a:lnTo>
                      <a:pt x="2784" y="432"/>
                    </a:lnTo>
                    <a:lnTo>
                      <a:pt x="2808" y="420"/>
                    </a:lnTo>
                    <a:lnTo>
                      <a:pt x="2826" y="402"/>
                    </a:lnTo>
                    <a:lnTo>
                      <a:pt x="2850" y="390"/>
                    </a:lnTo>
                    <a:lnTo>
                      <a:pt x="2856" y="384"/>
                    </a:lnTo>
                    <a:lnTo>
                      <a:pt x="2856" y="366"/>
                    </a:lnTo>
                    <a:lnTo>
                      <a:pt x="2850" y="360"/>
                    </a:lnTo>
                    <a:lnTo>
                      <a:pt x="2850" y="348"/>
                    </a:lnTo>
                    <a:lnTo>
                      <a:pt x="2856" y="348"/>
                    </a:lnTo>
                    <a:lnTo>
                      <a:pt x="2862" y="342"/>
                    </a:lnTo>
                    <a:lnTo>
                      <a:pt x="2868" y="330"/>
                    </a:lnTo>
                    <a:lnTo>
                      <a:pt x="2868" y="318"/>
                    </a:lnTo>
                    <a:lnTo>
                      <a:pt x="2862" y="312"/>
                    </a:lnTo>
                    <a:lnTo>
                      <a:pt x="2850" y="312"/>
                    </a:lnTo>
                    <a:lnTo>
                      <a:pt x="2838" y="306"/>
                    </a:lnTo>
                    <a:lnTo>
                      <a:pt x="2832" y="306"/>
                    </a:lnTo>
                    <a:lnTo>
                      <a:pt x="2826" y="294"/>
                    </a:lnTo>
                    <a:lnTo>
                      <a:pt x="2820" y="288"/>
                    </a:lnTo>
                    <a:lnTo>
                      <a:pt x="2820" y="282"/>
                    </a:lnTo>
                    <a:lnTo>
                      <a:pt x="2814" y="288"/>
                    </a:lnTo>
                    <a:lnTo>
                      <a:pt x="2808" y="288"/>
                    </a:lnTo>
                    <a:lnTo>
                      <a:pt x="2808" y="264"/>
                    </a:lnTo>
                    <a:lnTo>
                      <a:pt x="2844" y="270"/>
                    </a:lnTo>
                    <a:lnTo>
                      <a:pt x="2850" y="264"/>
                    </a:lnTo>
                    <a:lnTo>
                      <a:pt x="2850" y="246"/>
                    </a:lnTo>
                    <a:lnTo>
                      <a:pt x="2862" y="246"/>
                    </a:lnTo>
                    <a:lnTo>
                      <a:pt x="2868" y="228"/>
                    </a:lnTo>
                    <a:lnTo>
                      <a:pt x="2850" y="228"/>
                    </a:lnTo>
                    <a:lnTo>
                      <a:pt x="2844" y="240"/>
                    </a:lnTo>
                    <a:lnTo>
                      <a:pt x="2820" y="228"/>
                    </a:lnTo>
                    <a:lnTo>
                      <a:pt x="2820" y="210"/>
                    </a:lnTo>
                    <a:lnTo>
                      <a:pt x="2802" y="210"/>
                    </a:lnTo>
                    <a:lnTo>
                      <a:pt x="2790" y="216"/>
                    </a:lnTo>
                    <a:lnTo>
                      <a:pt x="2736" y="216"/>
                    </a:lnTo>
                    <a:lnTo>
                      <a:pt x="2724" y="222"/>
                    </a:lnTo>
                    <a:lnTo>
                      <a:pt x="2712" y="222"/>
                    </a:lnTo>
                    <a:lnTo>
                      <a:pt x="2700" y="228"/>
                    </a:lnTo>
                    <a:lnTo>
                      <a:pt x="2682" y="228"/>
                    </a:lnTo>
                    <a:lnTo>
                      <a:pt x="2658" y="216"/>
                    </a:lnTo>
                    <a:lnTo>
                      <a:pt x="2658" y="210"/>
                    </a:lnTo>
                    <a:lnTo>
                      <a:pt x="2652" y="204"/>
                    </a:lnTo>
                    <a:lnTo>
                      <a:pt x="2652" y="198"/>
                    </a:lnTo>
                    <a:lnTo>
                      <a:pt x="2646" y="192"/>
                    </a:lnTo>
                    <a:lnTo>
                      <a:pt x="2628" y="192"/>
                    </a:lnTo>
                    <a:lnTo>
                      <a:pt x="2622" y="198"/>
                    </a:lnTo>
                    <a:lnTo>
                      <a:pt x="2616" y="198"/>
                    </a:lnTo>
                    <a:lnTo>
                      <a:pt x="2610" y="192"/>
                    </a:lnTo>
                    <a:lnTo>
                      <a:pt x="2670" y="162"/>
                    </a:lnTo>
                    <a:lnTo>
                      <a:pt x="2658" y="150"/>
                    </a:lnTo>
                    <a:lnTo>
                      <a:pt x="2640" y="150"/>
                    </a:lnTo>
                    <a:lnTo>
                      <a:pt x="2628" y="162"/>
                    </a:lnTo>
                    <a:lnTo>
                      <a:pt x="2616" y="168"/>
                    </a:lnTo>
                    <a:lnTo>
                      <a:pt x="2610" y="174"/>
                    </a:lnTo>
                    <a:lnTo>
                      <a:pt x="2604" y="174"/>
                    </a:lnTo>
                    <a:lnTo>
                      <a:pt x="2580" y="186"/>
                    </a:lnTo>
                    <a:lnTo>
                      <a:pt x="2562" y="192"/>
                    </a:lnTo>
                    <a:lnTo>
                      <a:pt x="2538" y="204"/>
                    </a:lnTo>
                    <a:lnTo>
                      <a:pt x="2508" y="204"/>
                    </a:lnTo>
                    <a:lnTo>
                      <a:pt x="2496" y="216"/>
                    </a:lnTo>
                    <a:lnTo>
                      <a:pt x="2448" y="216"/>
                    </a:lnTo>
                    <a:lnTo>
                      <a:pt x="2448" y="210"/>
                    </a:lnTo>
                    <a:lnTo>
                      <a:pt x="2454" y="204"/>
                    </a:lnTo>
                    <a:lnTo>
                      <a:pt x="2460" y="204"/>
                    </a:lnTo>
                    <a:lnTo>
                      <a:pt x="2472" y="192"/>
                    </a:lnTo>
                    <a:lnTo>
                      <a:pt x="2460" y="192"/>
                    </a:lnTo>
                    <a:lnTo>
                      <a:pt x="2448" y="198"/>
                    </a:lnTo>
                    <a:lnTo>
                      <a:pt x="2412" y="198"/>
                    </a:lnTo>
                    <a:lnTo>
                      <a:pt x="2400" y="204"/>
                    </a:lnTo>
                    <a:lnTo>
                      <a:pt x="2394" y="210"/>
                    </a:lnTo>
                    <a:lnTo>
                      <a:pt x="2370" y="210"/>
                    </a:lnTo>
                    <a:lnTo>
                      <a:pt x="2370" y="198"/>
                    </a:lnTo>
                    <a:lnTo>
                      <a:pt x="2400" y="180"/>
                    </a:lnTo>
                    <a:lnTo>
                      <a:pt x="2442" y="168"/>
                    </a:lnTo>
                    <a:lnTo>
                      <a:pt x="2502" y="138"/>
                    </a:lnTo>
                    <a:lnTo>
                      <a:pt x="2520" y="126"/>
                    </a:lnTo>
                    <a:lnTo>
                      <a:pt x="2544" y="120"/>
                    </a:lnTo>
                    <a:lnTo>
                      <a:pt x="2574" y="114"/>
                    </a:lnTo>
                    <a:lnTo>
                      <a:pt x="2580" y="114"/>
                    </a:lnTo>
                    <a:lnTo>
                      <a:pt x="2592" y="108"/>
                    </a:lnTo>
                    <a:lnTo>
                      <a:pt x="2574" y="108"/>
                    </a:lnTo>
                    <a:lnTo>
                      <a:pt x="2562" y="102"/>
                    </a:lnTo>
                    <a:lnTo>
                      <a:pt x="2556" y="102"/>
                    </a:lnTo>
                    <a:lnTo>
                      <a:pt x="2556" y="96"/>
                    </a:lnTo>
                    <a:lnTo>
                      <a:pt x="2508" y="102"/>
                    </a:lnTo>
                    <a:lnTo>
                      <a:pt x="2508" y="84"/>
                    </a:lnTo>
                    <a:lnTo>
                      <a:pt x="2502" y="90"/>
                    </a:lnTo>
                    <a:lnTo>
                      <a:pt x="2490" y="96"/>
                    </a:lnTo>
                    <a:lnTo>
                      <a:pt x="2478" y="108"/>
                    </a:lnTo>
                    <a:lnTo>
                      <a:pt x="2466" y="108"/>
                    </a:lnTo>
                    <a:lnTo>
                      <a:pt x="2448" y="90"/>
                    </a:lnTo>
                    <a:lnTo>
                      <a:pt x="2418" y="90"/>
                    </a:lnTo>
                    <a:lnTo>
                      <a:pt x="2412" y="84"/>
                    </a:lnTo>
                    <a:lnTo>
                      <a:pt x="2412" y="78"/>
                    </a:lnTo>
                    <a:lnTo>
                      <a:pt x="2400" y="66"/>
                    </a:lnTo>
                    <a:lnTo>
                      <a:pt x="2388" y="60"/>
                    </a:lnTo>
                    <a:lnTo>
                      <a:pt x="2376" y="60"/>
                    </a:lnTo>
                    <a:lnTo>
                      <a:pt x="2364" y="72"/>
                    </a:lnTo>
                    <a:lnTo>
                      <a:pt x="2364" y="78"/>
                    </a:lnTo>
                    <a:lnTo>
                      <a:pt x="2352" y="78"/>
                    </a:lnTo>
                    <a:lnTo>
                      <a:pt x="2334" y="60"/>
                    </a:lnTo>
                    <a:lnTo>
                      <a:pt x="2322" y="60"/>
                    </a:lnTo>
                    <a:lnTo>
                      <a:pt x="2304" y="54"/>
                    </a:lnTo>
                    <a:lnTo>
                      <a:pt x="2292" y="48"/>
                    </a:lnTo>
                    <a:lnTo>
                      <a:pt x="2292" y="36"/>
                    </a:lnTo>
                    <a:lnTo>
                      <a:pt x="2298" y="24"/>
                    </a:lnTo>
                    <a:lnTo>
                      <a:pt x="2310" y="12"/>
                    </a:lnTo>
                    <a:lnTo>
                      <a:pt x="2298" y="0"/>
                    </a:lnTo>
                    <a:lnTo>
                      <a:pt x="2286" y="6"/>
                    </a:lnTo>
                    <a:lnTo>
                      <a:pt x="2280" y="12"/>
                    </a:lnTo>
                    <a:lnTo>
                      <a:pt x="2274" y="24"/>
                    </a:lnTo>
                    <a:lnTo>
                      <a:pt x="2274" y="30"/>
                    </a:lnTo>
                    <a:lnTo>
                      <a:pt x="2268" y="42"/>
                    </a:lnTo>
                    <a:lnTo>
                      <a:pt x="558" y="42"/>
                    </a:lnTo>
                    <a:lnTo>
                      <a:pt x="552" y="54"/>
                    </a:lnTo>
                    <a:lnTo>
                      <a:pt x="552" y="60"/>
                    </a:lnTo>
                    <a:lnTo>
                      <a:pt x="546" y="60"/>
                    </a:lnTo>
                    <a:lnTo>
                      <a:pt x="546" y="72"/>
                    </a:lnTo>
                    <a:lnTo>
                      <a:pt x="540" y="84"/>
                    </a:lnTo>
                    <a:lnTo>
                      <a:pt x="540" y="108"/>
                    </a:lnTo>
                    <a:lnTo>
                      <a:pt x="510" y="126"/>
                    </a:lnTo>
                    <a:lnTo>
                      <a:pt x="504" y="144"/>
                    </a:lnTo>
                    <a:lnTo>
                      <a:pt x="486" y="168"/>
                    </a:lnTo>
                    <a:lnTo>
                      <a:pt x="438" y="180"/>
                    </a:lnTo>
                    <a:lnTo>
                      <a:pt x="474" y="162"/>
                    </a:lnTo>
                    <a:lnTo>
                      <a:pt x="450" y="162"/>
                    </a:lnTo>
                    <a:lnTo>
                      <a:pt x="456" y="156"/>
                    </a:lnTo>
                    <a:lnTo>
                      <a:pt x="462" y="144"/>
                    </a:lnTo>
                    <a:lnTo>
                      <a:pt x="486" y="120"/>
                    </a:lnTo>
                    <a:lnTo>
                      <a:pt x="492" y="120"/>
                    </a:lnTo>
                    <a:lnTo>
                      <a:pt x="504" y="108"/>
                    </a:lnTo>
                    <a:lnTo>
                      <a:pt x="504" y="102"/>
                    </a:lnTo>
                    <a:lnTo>
                      <a:pt x="456" y="102"/>
                    </a:lnTo>
                    <a:lnTo>
                      <a:pt x="450" y="96"/>
                    </a:lnTo>
                    <a:lnTo>
                      <a:pt x="438" y="90"/>
                    </a:lnTo>
                    <a:lnTo>
                      <a:pt x="432" y="84"/>
                    </a:lnTo>
                    <a:lnTo>
                      <a:pt x="420" y="78"/>
                    </a:lnTo>
                    <a:lnTo>
                      <a:pt x="402" y="78"/>
                    </a:lnTo>
                    <a:lnTo>
                      <a:pt x="390" y="90"/>
                    </a:lnTo>
                    <a:lnTo>
                      <a:pt x="384" y="102"/>
                    </a:lnTo>
                    <a:lnTo>
                      <a:pt x="384" y="150"/>
                    </a:lnTo>
                    <a:lnTo>
                      <a:pt x="378" y="156"/>
                    </a:lnTo>
                    <a:lnTo>
                      <a:pt x="378" y="162"/>
                    </a:lnTo>
                    <a:lnTo>
                      <a:pt x="360" y="180"/>
                    </a:lnTo>
                    <a:lnTo>
                      <a:pt x="390" y="186"/>
                    </a:lnTo>
                    <a:lnTo>
                      <a:pt x="360" y="192"/>
                    </a:lnTo>
                    <a:lnTo>
                      <a:pt x="366" y="210"/>
                    </a:lnTo>
                    <a:lnTo>
                      <a:pt x="348" y="234"/>
                    </a:lnTo>
                    <a:lnTo>
                      <a:pt x="354" y="234"/>
                    </a:lnTo>
                    <a:lnTo>
                      <a:pt x="366" y="246"/>
                    </a:lnTo>
                    <a:lnTo>
                      <a:pt x="372" y="246"/>
                    </a:lnTo>
                    <a:lnTo>
                      <a:pt x="378" y="252"/>
                    </a:lnTo>
                    <a:lnTo>
                      <a:pt x="330" y="252"/>
                    </a:lnTo>
                    <a:lnTo>
                      <a:pt x="324" y="264"/>
                    </a:lnTo>
                    <a:lnTo>
                      <a:pt x="306" y="282"/>
                    </a:lnTo>
                    <a:lnTo>
                      <a:pt x="270" y="342"/>
                    </a:lnTo>
                    <a:lnTo>
                      <a:pt x="258" y="360"/>
                    </a:lnTo>
                    <a:lnTo>
                      <a:pt x="216" y="402"/>
                    </a:lnTo>
                    <a:lnTo>
                      <a:pt x="192" y="432"/>
                    </a:lnTo>
                    <a:lnTo>
                      <a:pt x="174" y="456"/>
                    </a:lnTo>
                    <a:lnTo>
                      <a:pt x="168" y="462"/>
                    </a:lnTo>
                    <a:lnTo>
                      <a:pt x="174" y="480"/>
                    </a:lnTo>
                    <a:lnTo>
                      <a:pt x="168" y="480"/>
                    </a:lnTo>
                    <a:lnTo>
                      <a:pt x="162" y="486"/>
                    </a:lnTo>
                    <a:lnTo>
                      <a:pt x="150" y="492"/>
                    </a:lnTo>
                    <a:lnTo>
                      <a:pt x="126" y="516"/>
                    </a:lnTo>
                    <a:lnTo>
                      <a:pt x="120" y="534"/>
                    </a:lnTo>
                    <a:lnTo>
                      <a:pt x="120" y="546"/>
                    </a:lnTo>
                    <a:lnTo>
                      <a:pt x="102" y="570"/>
                    </a:lnTo>
                    <a:lnTo>
                      <a:pt x="96" y="618"/>
                    </a:lnTo>
                    <a:lnTo>
                      <a:pt x="90" y="630"/>
                    </a:lnTo>
                    <a:lnTo>
                      <a:pt x="72" y="648"/>
                    </a:lnTo>
                    <a:lnTo>
                      <a:pt x="60" y="672"/>
                    </a:lnTo>
                    <a:lnTo>
                      <a:pt x="54" y="678"/>
                    </a:lnTo>
                    <a:lnTo>
                      <a:pt x="42" y="684"/>
                    </a:lnTo>
                    <a:lnTo>
                      <a:pt x="18" y="708"/>
                    </a:lnTo>
                    <a:lnTo>
                      <a:pt x="12" y="720"/>
                    </a:lnTo>
                    <a:lnTo>
                      <a:pt x="18" y="732"/>
                    </a:lnTo>
                    <a:lnTo>
                      <a:pt x="36" y="750"/>
                    </a:lnTo>
                    <a:lnTo>
                      <a:pt x="36" y="762"/>
                    </a:lnTo>
                    <a:lnTo>
                      <a:pt x="30" y="774"/>
                    </a:lnTo>
                    <a:lnTo>
                      <a:pt x="18" y="786"/>
                    </a:lnTo>
                    <a:lnTo>
                      <a:pt x="12" y="798"/>
                    </a:lnTo>
                    <a:lnTo>
                      <a:pt x="6" y="816"/>
                    </a:lnTo>
                    <a:lnTo>
                      <a:pt x="0" y="828"/>
                    </a:lnTo>
                    <a:lnTo>
                      <a:pt x="0" y="840"/>
                    </a:lnTo>
                    <a:lnTo>
                      <a:pt x="6" y="852"/>
                    </a:lnTo>
                    <a:lnTo>
                      <a:pt x="12" y="870"/>
                    </a:lnTo>
                    <a:lnTo>
                      <a:pt x="12" y="882"/>
                    </a:lnTo>
                    <a:lnTo>
                      <a:pt x="18" y="900"/>
                    </a:lnTo>
                    <a:lnTo>
                      <a:pt x="24" y="906"/>
                    </a:lnTo>
                    <a:lnTo>
                      <a:pt x="24" y="912"/>
                    </a:lnTo>
                    <a:lnTo>
                      <a:pt x="48" y="894"/>
                    </a:lnTo>
                    <a:lnTo>
                      <a:pt x="114" y="900"/>
                    </a:lnTo>
                    <a:lnTo>
                      <a:pt x="78" y="900"/>
                    </a:lnTo>
                    <a:lnTo>
                      <a:pt x="66" y="906"/>
                    </a:lnTo>
                    <a:lnTo>
                      <a:pt x="60" y="906"/>
                    </a:lnTo>
                    <a:lnTo>
                      <a:pt x="48" y="918"/>
                    </a:lnTo>
                    <a:lnTo>
                      <a:pt x="48" y="942"/>
                    </a:lnTo>
                    <a:lnTo>
                      <a:pt x="30" y="924"/>
                    </a:lnTo>
                    <a:lnTo>
                      <a:pt x="24" y="924"/>
                    </a:lnTo>
                    <a:lnTo>
                      <a:pt x="18" y="936"/>
                    </a:lnTo>
                    <a:lnTo>
                      <a:pt x="18" y="942"/>
                    </a:lnTo>
                    <a:lnTo>
                      <a:pt x="12" y="960"/>
                    </a:lnTo>
                    <a:lnTo>
                      <a:pt x="12" y="978"/>
                    </a:lnTo>
                    <a:lnTo>
                      <a:pt x="18" y="984"/>
                    </a:lnTo>
                    <a:lnTo>
                      <a:pt x="30" y="990"/>
                    </a:lnTo>
                    <a:lnTo>
                      <a:pt x="42" y="990"/>
                    </a:lnTo>
                    <a:lnTo>
                      <a:pt x="42" y="1002"/>
                    </a:lnTo>
                    <a:lnTo>
                      <a:pt x="36" y="1008"/>
                    </a:lnTo>
                    <a:lnTo>
                      <a:pt x="36" y="1014"/>
                    </a:lnTo>
                    <a:lnTo>
                      <a:pt x="18" y="1032"/>
                    </a:lnTo>
                    <a:lnTo>
                      <a:pt x="12" y="1044"/>
                    </a:lnTo>
                    <a:lnTo>
                      <a:pt x="12" y="1056"/>
                    </a:lnTo>
                    <a:lnTo>
                      <a:pt x="18" y="1068"/>
                    </a:lnTo>
                    <a:lnTo>
                      <a:pt x="24" y="1074"/>
                    </a:lnTo>
                    <a:lnTo>
                      <a:pt x="36" y="1098"/>
                    </a:lnTo>
                    <a:lnTo>
                      <a:pt x="42" y="1104"/>
                    </a:lnTo>
                    <a:lnTo>
                      <a:pt x="54" y="1128"/>
                    </a:lnTo>
                    <a:lnTo>
                      <a:pt x="60" y="1134"/>
                    </a:lnTo>
                    <a:lnTo>
                      <a:pt x="60" y="1146"/>
                    </a:lnTo>
                    <a:lnTo>
                      <a:pt x="54" y="1152"/>
                    </a:lnTo>
                    <a:lnTo>
                      <a:pt x="42" y="1176"/>
                    </a:lnTo>
                    <a:lnTo>
                      <a:pt x="36" y="1182"/>
                    </a:lnTo>
                    <a:lnTo>
                      <a:pt x="36" y="1188"/>
                    </a:lnTo>
                    <a:lnTo>
                      <a:pt x="42" y="1194"/>
                    </a:lnTo>
                    <a:lnTo>
                      <a:pt x="54" y="1194"/>
                    </a:lnTo>
                    <a:lnTo>
                      <a:pt x="72" y="1200"/>
                    </a:lnTo>
                    <a:lnTo>
                      <a:pt x="102" y="1200"/>
                    </a:lnTo>
                    <a:lnTo>
                      <a:pt x="102" y="1212"/>
                    </a:lnTo>
                    <a:lnTo>
                      <a:pt x="120" y="1230"/>
                    </a:lnTo>
                    <a:lnTo>
                      <a:pt x="132" y="1230"/>
                    </a:lnTo>
                    <a:lnTo>
                      <a:pt x="144" y="1224"/>
                    </a:lnTo>
                    <a:lnTo>
                      <a:pt x="150" y="1224"/>
                    </a:lnTo>
                    <a:lnTo>
                      <a:pt x="162" y="1218"/>
                    </a:lnTo>
                    <a:lnTo>
                      <a:pt x="168" y="1248"/>
                    </a:lnTo>
                    <a:lnTo>
                      <a:pt x="174" y="1248"/>
                    </a:lnTo>
                    <a:lnTo>
                      <a:pt x="180" y="1254"/>
                    </a:lnTo>
                    <a:lnTo>
                      <a:pt x="204" y="1266"/>
                    </a:lnTo>
                    <a:lnTo>
                      <a:pt x="216" y="1290"/>
                    </a:lnTo>
                    <a:lnTo>
                      <a:pt x="216" y="1314"/>
                    </a:lnTo>
                    <a:lnTo>
                      <a:pt x="210" y="1338"/>
                    </a:lnTo>
                    <a:lnTo>
                      <a:pt x="216" y="1344"/>
                    </a:lnTo>
                    <a:lnTo>
                      <a:pt x="360" y="1338"/>
                    </a:lnTo>
                    <a:lnTo>
                      <a:pt x="354" y="1344"/>
                    </a:lnTo>
                    <a:lnTo>
                      <a:pt x="354" y="1350"/>
                    </a:lnTo>
                    <a:lnTo>
                      <a:pt x="360" y="1350"/>
                    </a:lnTo>
                    <a:lnTo>
                      <a:pt x="570" y="1446"/>
                    </a:lnTo>
                    <a:lnTo>
                      <a:pt x="774" y="1446"/>
                    </a:lnTo>
                    <a:lnTo>
                      <a:pt x="774" y="1440"/>
                    </a:lnTo>
                    <a:lnTo>
                      <a:pt x="780" y="1428"/>
                    </a:lnTo>
                    <a:lnTo>
                      <a:pt x="780" y="1410"/>
                    </a:lnTo>
                    <a:lnTo>
                      <a:pt x="786" y="1404"/>
                    </a:lnTo>
                    <a:lnTo>
                      <a:pt x="900" y="1404"/>
                    </a:lnTo>
                    <a:lnTo>
                      <a:pt x="912" y="1416"/>
                    </a:lnTo>
                    <a:lnTo>
                      <a:pt x="912" y="1440"/>
                    </a:lnTo>
                    <a:lnTo>
                      <a:pt x="942" y="1452"/>
                    </a:lnTo>
                    <a:lnTo>
                      <a:pt x="948" y="1482"/>
                    </a:lnTo>
                    <a:lnTo>
                      <a:pt x="960" y="1482"/>
                    </a:lnTo>
                    <a:lnTo>
                      <a:pt x="972" y="1488"/>
                    </a:lnTo>
                    <a:lnTo>
                      <a:pt x="984" y="1500"/>
                    </a:lnTo>
                    <a:lnTo>
                      <a:pt x="990" y="1512"/>
                    </a:lnTo>
                    <a:lnTo>
                      <a:pt x="990" y="1554"/>
                    </a:lnTo>
                    <a:lnTo>
                      <a:pt x="984" y="1566"/>
                    </a:lnTo>
                    <a:lnTo>
                      <a:pt x="984" y="1578"/>
                    </a:lnTo>
                    <a:lnTo>
                      <a:pt x="1014" y="1608"/>
                    </a:lnTo>
                    <a:lnTo>
                      <a:pt x="1026" y="1614"/>
                    </a:lnTo>
                    <a:lnTo>
                      <a:pt x="1044" y="1626"/>
                    </a:lnTo>
                    <a:lnTo>
                      <a:pt x="1056" y="1626"/>
                    </a:lnTo>
                    <a:lnTo>
                      <a:pt x="1080" y="1614"/>
                    </a:lnTo>
                    <a:lnTo>
                      <a:pt x="1092" y="1602"/>
                    </a:lnTo>
                    <a:lnTo>
                      <a:pt x="1104" y="1578"/>
                    </a:lnTo>
                    <a:lnTo>
                      <a:pt x="1116" y="1566"/>
                    </a:lnTo>
                    <a:lnTo>
                      <a:pt x="1134" y="1566"/>
                    </a:lnTo>
                    <a:lnTo>
                      <a:pt x="1134" y="1560"/>
                    </a:lnTo>
                    <a:lnTo>
                      <a:pt x="1152" y="1566"/>
                    </a:lnTo>
                    <a:lnTo>
                      <a:pt x="1194" y="1566"/>
                    </a:lnTo>
                    <a:lnTo>
                      <a:pt x="1200" y="1578"/>
                    </a:lnTo>
                    <a:lnTo>
                      <a:pt x="1206" y="1584"/>
                    </a:lnTo>
                    <a:lnTo>
                      <a:pt x="1212" y="1596"/>
                    </a:lnTo>
                    <a:lnTo>
                      <a:pt x="1224" y="1608"/>
                    </a:lnTo>
                    <a:lnTo>
                      <a:pt x="1230" y="1620"/>
                    </a:lnTo>
                    <a:lnTo>
                      <a:pt x="1242" y="1632"/>
                    </a:lnTo>
                    <a:lnTo>
                      <a:pt x="1242" y="1656"/>
                    </a:lnTo>
                    <a:lnTo>
                      <a:pt x="1236" y="1668"/>
                    </a:lnTo>
                    <a:lnTo>
                      <a:pt x="1236" y="1680"/>
                    </a:lnTo>
                    <a:lnTo>
                      <a:pt x="1242" y="1692"/>
                    </a:lnTo>
                    <a:lnTo>
                      <a:pt x="1254" y="1698"/>
                    </a:lnTo>
                    <a:lnTo>
                      <a:pt x="1254" y="1722"/>
                    </a:lnTo>
                    <a:lnTo>
                      <a:pt x="1260" y="1728"/>
                    </a:lnTo>
                    <a:lnTo>
                      <a:pt x="1272" y="1734"/>
                    </a:lnTo>
                    <a:lnTo>
                      <a:pt x="1284" y="1746"/>
                    </a:lnTo>
                    <a:lnTo>
                      <a:pt x="1284" y="1752"/>
                    </a:lnTo>
                    <a:lnTo>
                      <a:pt x="1278" y="1758"/>
                    </a:lnTo>
                    <a:lnTo>
                      <a:pt x="1272" y="1758"/>
                    </a:lnTo>
                    <a:lnTo>
                      <a:pt x="1272" y="1794"/>
                    </a:lnTo>
                    <a:lnTo>
                      <a:pt x="1284" y="1806"/>
                    </a:lnTo>
                    <a:lnTo>
                      <a:pt x="1284" y="1836"/>
                    </a:lnTo>
                    <a:lnTo>
                      <a:pt x="1296" y="1848"/>
                    </a:lnTo>
                    <a:lnTo>
                      <a:pt x="1314" y="1854"/>
                    </a:lnTo>
                    <a:lnTo>
                      <a:pt x="1326" y="1854"/>
                    </a:lnTo>
                    <a:lnTo>
                      <a:pt x="1338" y="1866"/>
                    </a:lnTo>
                    <a:lnTo>
                      <a:pt x="1380" y="1866"/>
                    </a:lnTo>
                    <a:lnTo>
                      <a:pt x="1380" y="1872"/>
                    </a:lnTo>
                    <a:lnTo>
                      <a:pt x="1386" y="1884"/>
                    </a:lnTo>
                    <a:lnTo>
                      <a:pt x="1410" y="1884"/>
                    </a:lnTo>
                    <a:lnTo>
                      <a:pt x="1410" y="1878"/>
                    </a:lnTo>
                    <a:lnTo>
                      <a:pt x="1398" y="1806"/>
                    </a:lnTo>
                    <a:lnTo>
                      <a:pt x="1416" y="1788"/>
                    </a:lnTo>
                    <a:lnTo>
                      <a:pt x="1398" y="1776"/>
                    </a:lnTo>
                    <a:lnTo>
                      <a:pt x="1398" y="1758"/>
                    </a:lnTo>
                    <a:lnTo>
                      <a:pt x="1404" y="1764"/>
                    </a:lnTo>
                    <a:lnTo>
                      <a:pt x="1422" y="1764"/>
                    </a:lnTo>
                    <a:lnTo>
                      <a:pt x="1428" y="1758"/>
                    </a:lnTo>
                    <a:lnTo>
                      <a:pt x="1428" y="1728"/>
                    </a:lnTo>
                    <a:lnTo>
                      <a:pt x="1452" y="1722"/>
                    </a:lnTo>
                    <a:lnTo>
                      <a:pt x="1458" y="1698"/>
                    </a:lnTo>
                    <a:lnTo>
                      <a:pt x="1476" y="1704"/>
                    </a:lnTo>
                    <a:lnTo>
                      <a:pt x="1494" y="1692"/>
                    </a:lnTo>
                    <a:lnTo>
                      <a:pt x="1488" y="1668"/>
                    </a:lnTo>
                    <a:lnTo>
                      <a:pt x="1500" y="1680"/>
                    </a:lnTo>
                    <a:lnTo>
                      <a:pt x="1500" y="1668"/>
                    </a:lnTo>
                    <a:lnTo>
                      <a:pt x="1506" y="1656"/>
                    </a:lnTo>
                    <a:lnTo>
                      <a:pt x="1512" y="1650"/>
                    </a:lnTo>
                    <a:lnTo>
                      <a:pt x="1518" y="1650"/>
                    </a:lnTo>
                    <a:lnTo>
                      <a:pt x="1524" y="1656"/>
                    </a:lnTo>
                    <a:lnTo>
                      <a:pt x="1524" y="1668"/>
                    </a:lnTo>
                    <a:lnTo>
                      <a:pt x="1542" y="1668"/>
                    </a:lnTo>
                    <a:lnTo>
                      <a:pt x="1554" y="1662"/>
                    </a:lnTo>
                    <a:lnTo>
                      <a:pt x="1572" y="1656"/>
                    </a:lnTo>
                    <a:lnTo>
                      <a:pt x="1596" y="1644"/>
                    </a:lnTo>
                    <a:lnTo>
                      <a:pt x="1602" y="1638"/>
                    </a:lnTo>
                    <a:lnTo>
                      <a:pt x="1608" y="1626"/>
                    </a:lnTo>
                    <a:lnTo>
                      <a:pt x="1620" y="1620"/>
                    </a:lnTo>
                    <a:lnTo>
                      <a:pt x="1626" y="1608"/>
                    </a:lnTo>
                    <a:lnTo>
                      <a:pt x="1632" y="1602"/>
                    </a:lnTo>
                    <a:lnTo>
                      <a:pt x="1632" y="1590"/>
                    </a:lnTo>
                    <a:lnTo>
                      <a:pt x="1626" y="1584"/>
                    </a:lnTo>
                    <a:lnTo>
                      <a:pt x="1626" y="1566"/>
                    </a:lnTo>
                    <a:lnTo>
                      <a:pt x="1632" y="1566"/>
                    </a:lnTo>
                    <a:lnTo>
                      <a:pt x="1656" y="1578"/>
                    </a:lnTo>
                    <a:lnTo>
                      <a:pt x="1662" y="1584"/>
                    </a:lnTo>
                    <a:lnTo>
                      <a:pt x="1674" y="1590"/>
                    </a:lnTo>
                    <a:lnTo>
                      <a:pt x="1686" y="1590"/>
                    </a:lnTo>
                    <a:lnTo>
                      <a:pt x="1692" y="1584"/>
                    </a:lnTo>
                    <a:lnTo>
                      <a:pt x="1710" y="1548"/>
                    </a:lnTo>
                    <a:lnTo>
                      <a:pt x="1716" y="1548"/>
                    </a:lnTo>
                    <a:lnTo>
                      <a:pt x="1734" y="1566"/>
                    </a:lnTo>
                    <a:lnTo>
                      <a:pt x="1746" y="1566"/>
                    </a:lnTo>
                    <a:lnTo>
                      <a:pt x="1752" y="1560"/>
                    </a:lnTo>
                    <a:lnTo>
                      <a:pt x="1758" y="1548"/>
                    </a:lnTo>
                    <a:lnTo>
                      <a:pt x="1764" y="1542"/>
                    </a:lnTo>
                    <a:lnTo>
                      <a:pt x="1770" y="1554"/>
                    </a:lnTo>
                    <a:lnTo>
                      <a:pt x="1776" y="1560"/>
                    </a:lnTo>
                    <a:lnTo>
                      <a:pt x="1782" y="1572"/>
                    </a:lnTo>
                    <a:lnTo>
                      <a:pt x="1794" y="1578"/>
                    </a:lnTo>
                    <a:lnTo>
                      <a:pt x="1800" y="1584"/>
                    </a:lnTo>
                    <a:lnTo>
                      <a:pt x="1818" y="1584"/>
                    </a:lnTo>
                    <a:lnTo>
                      <a:pt x="1824" y="1578"/>
                    </a:lnTo>
                    <a:lnTo>
                      <a:pt x="1830" y="1566"/>
                    </a:lnTo>
                    <a:lnTo>
                      <a:pt x="1842" y="1554"/>
                    </a:lnTo>
                    <a:lnTo>
                      <a:pt x="1848" y="1554"/>
                    </a:lnTo>
                    <a:lnTo>
                      <a:pt x="1860" y="1560"/>
                    </a:lnTo>
                    <a:lnTo>
                      <a:pt x="1872" y="1572"/>
                    </a:lnTo>
                    <a:lnTo>
                      <a:pt x="1872" y="1584"/>
                    </a:lnTo>
                    <a:lnTo>
                      <a:pt x="1878" y="1596"/>
                    </a:lnTo>
                    <a:lnTo>
                      <a:pt x="1878" y="1614"/>
                    </a:lnTo>
                    <a:lnTo>
                      <a:pt x="1914" y="1614"/>
                    </a:lnTo>
                    <a:lnTo>
                      <a:pt x="1920" y="1620"/>
                    </a:lnTo>
                    <a:lnTo>
                      <a:pt x="1926" y="1620"/>
                    </a:lnTo>
                    <a:lnTo>
                      <a:pt x="1926" y="1608"/>
                    </a:lnTo>
                    <a:lnTo>
                      <a:pt x="1932" y="1602"/>
                    </a:lnTo>
                    <a:lnTo>
                      <a:pt x="1932" y="1608"/>
                    </a:lnTo>
                    <a:lnTo>
                      <a:pt x="1956" y="1632"/>
                    </a:lnTo>
                    <a:lnTo>
                      <a:pt x="1962" y="1626"/>
                    </a:lnTo>
                    <a:lnTo>
                      <a:pt x="1968" y="1614"/>
                    </a:lnTo>
                    <a:lnTo>
                      <a:pt x="1968" y="1596"/>
                    </a:lnTo>
                    <a:lnTo>
                      <a:pt x="1962" y="1584"/>
                    </a:lnTo>
                    <a:lnTo>
                      <a:pt x="1980" y="1590"/>
                    </a:lnTo>
                    <a:lnTo>
                      <a:pt x="1992" y="1608"/>
                    </a:lnTo>
                    <a:lnTo>
                      <a:pt x="2004" y="1614"/>
                    </a:lnTo>
                    <a:lnTo>
                      <a:pt x="2004" y="1626"/>
                    </a:lnTo>
                    <a:lnTo>
                      <a:pt x="2010" y="1626"/>
                    </a:lnTo>
                    <a:lnTo>
                      <a:pt x="2016" y="1632"/>
                    </a:lnTo>
                    <a:lnTo>
                      <a:pt x="2028" y="1632"/>
                    </a:lnTo>
                    <a:lnTo>
                      <a:pt x="2034" y="1626"/>
                    </a:lnTo>
                    <a:lnTo>
                      <a:pt x="2034" y="1620"/>
                    </a:lnTo>
                    <a:lnTo>
                      <a:pt x="2028" y="1608"/>
                    </a:lnTo>
                    <a:lnTo>
                      <a:pt x="2022" y="1602"/>
                    </a:lnTo>
                    <a:lnTo>
                      <a:pt x="2010" y="1596"/>
                    </a:lnTo>
                    <a:lnTo>
                      <a:pt x="2004" y="1590"/>
                    </a:lnTo>
                    <a:lnTo>
                      <a:pt x="1998" y="1578"/>
                    </a:lnTo>
                    <a:lnTo>
                      <a:pt x="2010" y="1578"/>
                    </a:lnTo>
                    <a:lnTo>
                      <a:pt x="2022" y="1566"/>
                    </a:lnTo>
                    <a:lnTo>
                      <a:pt x="2022" y="1554"/>
                    </a:lnTo>
                    <a:lnTo>
                      <a:pt x="2016" y="1548"/>
                    </a:lnTo>
                    <a:lnTo>
                      <a:pt x="1968" y="1548"/>
                    </a:lnTo>
                    <a:lnTo>
                      <a:pt x="1962" y="1542"/>
                    </a:lnTo>
                    <a:lnTo>
                      <a:pt x="1962" y="1530"/>
                    </a:lnTo>
                    <a:lnTo>
                      <a:pt x="1968" y="1524"/>
                    </a:lnTo>
                    <a:lnTo>
                      <a:pt x="1986" y="1524"/>
                    </a:lnTo>
                    <a:lnTo>
                      <a:pt x="1998" y="1530"/>
                    </a:lnTo>
                    <a:lnTo>
                      <a:pt x="2004" y="1530"/>
                    </a:lnTo>
                    <a:lnTo>
                      <a:pt x="2016" y="1536"/>
                    </a:lnTo>
                    <a:lnTo>
                      <a:pt x="2028" y="1536"/>
                    </a:lnTo>
                    <a:lnTo>
                      <a:pt x="2064" y="1518"/>
                    </a:lnTo>
                    <a:lnTo>
                      <a:pt x="2070" y="1512"/>
                    </a:lnTo>
                    <a:lnTo>
                      <a:pt x="2082" y="1512"/>
                    </a:lnTo>
                    <a:lnTo>
                      <a:pt x="2082" y="1518"/>
                    </a:lnTo>
                    <a:lnTo>
                      <a:pt x="2106" y="1518"/>
                    </a:lnTo>
                    <a:lnTo>
                      <a:pt x="2118" y="1512"/>
                    </a:lnTo>
                    <a:lnTo>
                      <a:pt x="2124" y="1512"/>
                    </a:lnTo>
                    <a:lnTo>
                      <a:pt x="2130" y="1506"/>
                    </a:lnTo>
                    <a:lnTo>
                      <a:pt x="2130" y="1500"/>
                    </a:lnTo>
                    <a:lnTo>
                      <a:pt x="2136" y="1488"/>
                    </a:lnTo>
                    <a:lnTo>
                      <a:pt x="2136" y="1482"/>
                    </a:lnTo>
                    <a:lnTo>
                      <a:pt x="2142" y="1482"/>
                    </a:lnTo>
                    <a:lnTo>
                      <a:pt x="2142" y="1488"/>
                    </a:lnTo>
                    <a:lnTo>
                      <a:pt x="2148" y="1500"/>
                    </a:lnTo>
                    <a:lnTo>
                      <a:pt x="2148" y="1524"/>
                    </a:lnTo>
                    <a:lnTo>
                      <a:pt x="2154" y="1524"/>
                    </a:lnTo>
                    <a:lnTo>
                      <a:pt x="2160" y="1518"/>
                    </a:lnTo>
                    <a:lnTo>
                      <a:pt x="2172" y="1512"/>
                    </a:lnTo>
                    <a:lnTo>
                      <a:pt x="2190" y="1512"/>
                    </a:lnTo>
                    <a:lnTo>
                      <a:pt x="2202" y="1506"/>
                    </a:lnTo>
                    <a:lnTo>
                      <a:pt x="2214" y="1506"/>
                    </a:lnTo>
                    <a:lnTo>
                      <a:pt x="2226" y="1512"/>
                    </a:lnTo>
                    <a:lnTo>
                      <a:pt x="2232" y="1524"/>
                    </a:lnTo>
                    <a:lnTo>
                      <a:pt x="2232" y="1506"/>
                    </a:lnTo>
                    <a:lnTo>
                      <a:pt x="2244" y="1506"/>
                    </a:lnTo>
                    <a:lnTo>
                      <a:pt x="2256" y="1518"/>
                    </a:lnTo>
                    <a:lnTo>
                      <a:pt x="2256" y="1530"/>
                    </a:lnTo>
                    <a:lnTo>
                      <a:pt x="2286" y="1524"/>
                    </a:lnTo>
                    <a:lnTo>
                      <a:pt x="2280" y="1536"/>
                    </a:lnTo>
                    <a:lnTo>
                      <a:pt x="2280" y="1548"/>
                    </a:lnTo>
                    <a:lnTo>
                      <a:pt x="2286" y="1554"/>
                    </a:lnTo>
                    <a:lnTo>
                      <a:pt x="2286" y="1566"/>
                    </a:lnTo>
                    <a:lnTo>
                      <a:pt x="2298" y="1578"/>
                    </a:lnTo>
                    <a:lnTo>
                      <a:pt x="2310" y="1578"/>
                    </a:lnTo>
                    <a:lnTo>
                      <a:pt x="2328" y="1572"/>
                    </a:lnTo>
                    <a:lnTo>
                      <a:pt x="2352" y="1548"/>
                    </a:lnTo>
                    <a:lnTo>
                      <a:pt x="2370" y="1542"/>
                    </a:lnTo>
                    <a:lnTo>
                      <a:pt x="2382" y="1542"/>
                    </a:lnTo>
                    <a:lnTo>
                      <a:pt x="2394" y="1548"/>
                    </a:lnTo>
                    <a:lnTo>
                      <a:pt x="2400" y="1554"/>
                    </a:lnTo>
                    <a:lnTo>
                      <a:pt x="2418" y="1590"/>
                    </a:lnTo>
                    <a:lnTo>
                      <a:pt x="2418" y="1602"/>
                    </a:lnTo>
                    <a:lnTo>
                      <a:pt x="2424" y="1608"/>
                    </a:lnTo>
                    <a:lnTo>
                      <a:pt x="2436" y="1614"/>
                    </a:lnTo>
                    <a:lnTo>
                      <a:pt x="2466" y="1614"/>
                    </a:lnTo>
                    <a:lnTo>
                      <a:pt x="2460" y="1656"/>
                    </a:lnTo>
                    <a:lnTo>
                      <a:pt x="2460" y="1662"/>
                    </a:lnTo>
                    <a:lnTo>
                      <a:pt x="2454" y="1668"/>
                    </a:lnTo>
                    <a:lnTo>
                      <a:pt x="2436" y="1704"/>
                    </a:lnTo>
                    <a:lnTo>
                      <a:pt x="2436" y="1710"/>
                    </a:lnTo>
                    <a:lnTo>
                      <a:pt x="2448" y="1722"/>
                    </a:lnTo>
                    <a:lnTo>
                      <a:pt x="2454" y="1722"/>
                    </a:lnTo>
                    <a:lnTo>
                      <a:pt x="2460" y="1734"/>
                    </a:lnTo>
                    <a:lnTo>
                      <a:pt x="2436" y="1758"/>
                    </a:lnTo>
                    <a:lnTo>
                      <a:pt x="2454" y="1806"/>
                    </a:lnTo>
                    <a:lnTo>
                      <a:pt x="2472" y="1788"/>
                    </a:lnTo>
                    <a:lnTo>
                      <a:pt x="2478" y="1788"/>
                    </a:lnTo>
                    <a:lnTo>
                      <a:pt x="2478" y="1794"/>
                    </a:lnTo>
                    <a:lnTo>
                      <a:pt x="2472" y="1800"/>
                    </a:lnTo>
                    <a:lnTo>
                      <a:pt x="2466" y="1812"/>
                    </a:lnTo>
                    <a:lnTo>
                      <a:pt x="2466" y="1818"/>
                    </a:lnTo>
                    <a:lnTo>
                      <a:pt x="2460" y="1830"/>
                    </a:lnTo>
                    <a:lnTo>
                      <a:pt x="2478" y="1830"/>
                    </a:lnTo>
                    <a:lnTo>
                      <a:pt x="2478" y="1878"/>
                    </a:lnTo>
                    <a:lnTo>
                      <a:pt x="2496" y="1878"/>
                    </a:lnTo>
                    <a:lnTo>
                      <a:pt x="2502" y="1884"/>
                    </a:lnTo>
                    <a:lnTo>
                      <a:pt x="2508" y="1884"/>
                    </a:lnTo>
                    <a:lnTo>
                      <a:pt x="2508" y="1896"/>
                    </a:lnTo>
                    <a:lnTo>
                      <a:pt x="2502" y="1908"/>
                    </a:lnTo>
                    <a:lnTo>
                      <a:pt x="2502" y="1920"/>
                    </a:lnTo>
                    <a:lnTo>
                      <a:pt x="2526" y="1944"/>
                    </a:lnTo>
                    <a:lnTo>
                      <a:pt x="2532" y="1944"/>
                    </a:lnTo>
                    <a:lnTo>
                      <a:pt x="2538" y="1938"/>
                    </a:lnTo>
                    <a:lnTo>
                      <a:pt x="2550" y="1932"/>
                    </a:lnTo>
                    <a:lnTo>
                      <a:pt x="2556" y="1932"/>
                    </a:lnTo>
                    <a:lnTo>
                      <a:pt x="2562" y="1926"/>
                    </a:lnTo>
                    <a:lnTo>
                      <a:pt x="2568" y="1914"/>
                    </a:lnTo>
                    <a:lnTo>
                      <a:pt x="2568" y="1896"/>
                    </a:lnTo>
                    <a:lnTo>
                      <a:pt x="2586" y="1896"/>
                    </a:lnTo>
                    <a:lnTo>
                      <a:pt x="2586" y="1872"/>
                    </a:lnTo>
                    <a:lnTo>
                      <a:pt x="2604" y="1836"/>
                    </a:lnTo>
                    <a:lnTo>
                      <a:pt x="2604" y="1818"/>
                    </a:lnTo>
                    <a:lnTo>
                      <a:pt x="2610" y="1806"/>
                    </a:lnTo>
                    <a:lnTo>
                      <a:pt x="2610" y="1794"/>
                    </a:lnTo>
                    <a:lnTo>
                      <a:pt x="2604" y="1782"/>
                    </a:lnTo>
                    <a:lnTo>
                      <a:pt x="2604" y="1770"/>
                    </a:lnTo>
                    <a:lnTo>
                      <a:pt x="2598" y="1752"/>
                    </a:lnTo>
                    <a:lnTo>
                      <a:pt x="2592" y="1740"/>
                    </a:lnTo>
                    <a:lnTo>
                      <a:pt x="2586" y="1722"/>
                    </a:lnTo>
                    <a:lnTo>
                      <a:pt x="2586" y="1704"/>
                    </a:lnTo>
                    <a:lnTo>
                      <a:pt x="2592" y="1686"/>
                    </a:lnTo>
                    <a:lnTo>
                      <a:pt x="2598" y="1674"/>
                    </a:lnTo>
                    <a:lnTo>
                      <a:pt x="2598" y="1644"/>
                    </a:lnTo>
                    <a:lnTo>
                      <a:pt x="2592" y="1626"/>
                    </a:lnTo>
                    <a:lnTo>
                      <a:pt x="2586" y="1614"/>
                    </a:lnTo>
                    <a:lnTo>
                      <a:pt x="2580" y="1596"/>
                    </a:lnTo>
                    <a:lnTo>
                      <a:pt x="2574" y="1584"/>
                    </a:lnTo>
                    <a:lnTo>
                      <a:pt x="2574" y="1518"/>
                    </a:lnTo>
                    <a:lnTo>
                      <a:pt x="2580" y="1488"/>
                    </a:lnTo>
                    <a:lnTo>
                      <a:pt x="2586" y="1470"/>
                    </a:lnTo>
                    <a:lnTo>
                      <a:pt x="2598" y="1452"/>
                    </a:lnTo>
                    <a:lnTo>
                      <a:pt x="2604" y="1440"/>
                    </a:lnTo>
                    <a:lnTo>
                      <a:pt x="2610" y="1422"/>
                    </a:lnTo>
                    <a:lnTo>
                      <a:pt x="2616" y="1416"/>
                    </a:lnTo>
                    <a:lnTo>
                      <a:pt x="2616" y="1410"/>
                    </a:lnTo>
                    <a:lnTo>
                      <a:pt x="2628" y="1398"/>
                    </a:lnTo>
                    <a:lnTo>
                      <a:pt x="2652" y="1380"/>
                    </a:lnTo>
                    <a:lnTo>
                      <a:pt x="2658" y="1356"/>
                    </a:lnTo>
                    <a:lnTo>
                      <a:pt x="2670" y="1368"/>
                    </a:lnTo>
                    <a:lnTo>
                      <a:pt x="2676" y="1344"/>
                    </a:lnTo>
                    <a:lnTo>
                      <a:pt x="2730" y="1344"/>
                    </a:lnTo>
                    <a:lnTo>
                      <a:pt x="2730" y="1314"/>
                    </a:lnTo>
                    <a:lnTo>
                      <a:pt x="2748" y="1320"/>
                    </a:lnTo>
                    <a:lnTo>
                      <a:pt x="2754" y="1308"/>
                    </a:lnTo>
                    <a:lnTo>
                      <a:pt x="2772" y="1308"/>
                    </a:lnTo>
                    <a:lnTo>
                      <a:pt x="2796" y="1278"/>
                    </a:lnTo>
                    <a:lnTo>
                      <a:pt x="2796" y="1272"/>
                    </a:lnTo>
                    <a:lnTo>
                      <a:pt x="2802" y="1266"/>
                    </a:lnTo>
                    <a:lnTo>
                      <a:pt x="2814" y="1242"/>
                    </a:lnTo>
                    <a:lnTo>
                      <a:pt x="2832" y="1236"/>
                    </a:lnTo>
                    <a:lnTo>
                      <a:pt x="2862" y="1236"/>
                    </a:lnTo>
                    <a:lnTo>
                      <a:pt x="2874" y="1242"/>
                    </a:lnTo>
                    <a:lnTo>
                      <a:pt x="2886" y="1242"/>
                    </a:lnTo>
                    <a:lnTo>
                      <a:pt x="2892" y="1236"/>
                    </a:lnTo>
                    <a:lnTo>
                      <a:pt x="2904" y="1212"/>
                    </a:lnTo>
                    <a:lnTo>
                      <a:pt x="2910" y="1206"/>
                    </a:lnTo>
                    <a:lnTo>
                      <a:pt x="2916" y="1194"/>
                    </a:lnTo>
                    <a:lnTo>
                      <a:pt x="2928" y="1200"/>
                    </a:lnTo>
                    <a:lnTo>
                      <a:pt x="2934" y="1176"/>
                    </a:lnTo>
                    <a:lnTo>
                      <a:pt x="3018" y="1170"/>
                    </a:lnTo>
                    <a:lnTo>
                      <a:pt x="3024" y="1146"/>
                    </a:lnTo>
                    <a:lnTo>
                      <a:pt x="2982" y="1152"/>
                    </a:lnTo>
                    <a:lnTo>
                      <a:pt x="2988" y="1146"/>
                    </a:lnTo>
                    <a:lnTo>
                      <a:pt x="3000" y="1140"/>
                    </a:lnTo>
                    <a:lnTo>
                      <a:pt x="3006" y="1140"/>
                    </a:lnTo>
                    <a:lnTo>
                      <a:pt x="3006" y="1134"/>
                    </a:lnTo>
                    <a:lnTo>
                      <a:pt x="3000" y="1128"/>
                    </a:lnTo>
                    <a:lnTo>
                      <a:pt x="2994" y="1116"/>
                    </a:lnTo>
                    <a:lnTo>
                      <a:pt x="2988" y="1110"/>
                    </a:lnTo>
                    <a:lnTo>
                      <a:pt x="3024" y="1104"/>
                    </a:lnTo>
                    <a:lnTo>
                      <a:pt x="3048" y="1116"/>
                    </a:lnTo>
                    <a:lnTo>
                      <a:pt x="3078" y="1080"/>
                    </a:lnTo>
                    <a:lnTo>
                      <a:pt x="3024" y="1074"/>
                    </a:lnTo>
                    <a:lnTo>
                      <a:pt x="3024" y="1050"/>
                    </a:lnTo>
                    <a:lnTo>
                      <a:pt x="3036" y="1062"/>
                    </a:lnTo>
                    <a:lnTo>
                      <a:pt x="3078" y="1050"/>
                    </a:lnTo>
                    <a:lnTo>
                      <a:pt x="3084" y="990"/>
                    </a:lnTo>
                    <a:lnTo>
                      <a:pt x="3054" y="1002"/>
                    </a:lnTo>
                    <a:lnTo>
                      <a:pt x="3048" y="972"/>
                    </a:lnTo>
                    <a:lnTo>
                      <a:pt x="3024" y="960"/>
                    </a:lnTo>
                    <a:lnTo>
                      <a:pt x="3072" y="978"/>
                    </a:lnTo>
                    <a:lnTo>
                      <a:pt x="3078" y="972"/>
                    </a:lnTo>
                    <a:lnTo>
                      <a:pt x="3060" y="954"/>
                    </a:lnTo>
                    <a:lnTo>
                      <a:pt x="3090" y="954"/>
                    </a:lnTo>
                    <a:lnTo>
                      <a:pt x="3084" y="948"/>
                    </a:lnTo>
                    <a:lnTo>
                      <a:pt x="3078" y="936"/>
                    </a:lnTo>
                    <a:lnTo>
                      <a:pt x="3060" y="918"/>
                    </a:lnTo>
                    <a:lnTo>
                      <a:pt x="3054" y="906"/>
                    </a:lnTo>
                    <a:lnTo>
                      <a:pt x="3054" y="894"/>
                    </a:lnTo>
                    <a:lnTo>
                      <a:pt x="3060" y="888"/>
                    </a:lnTo>
                    <a:lnTo>
                      <a:pt x="3042" y="870"/>
                    </a:lnTo>
                    <a:lnTo>
                      <a:pt x="3042" y="864"/>
                    </a:lnTo>
                    <a:lnTo>
                      <a:pt x="3048" y="864"/>
                    </a:lnTo>
                    <a:lnTo>
                      <a:pt x="3066" y="846"/>
                    </a:lnTo>
                    <a:lnTo>
                      <a:pt x="3072" y="846"/>
                    </a:lnTo>
                    <a:lnTo>
                      <a:pt x="3066" y="870"/>
                    </a:lnTo>
                    <a:lnTo>
                      <a:pt x="3096" y="894"/>
                    </a:lnTo>
                    <a:lnTo>
                      <a:pt x="3096" y="888"/>
                    </a:lnTo>
                    <a:lnTo>
                      <a:pt x="3102" y="882"/>
                    </a:lnTo>
                    <a:lnTo>
                      <a:pt x="3102" y="864"/>
                    </a:lnTo>
                    <a:lnTo>
                      <a:pt x="3108" y="852"/>
                    </a:lnTo>
                    <a:lnTo>
                      <a:pt x="3108" y="834"/>
                    </a:lnTo>
                    <a:lnTo>
                      <a:pt x="3114" y="822"/>
                    </a:lnTo>
                    <a:lnTo>
                      <a:pt x="3144" y="792"/>
                    </a:lnTo>
                    <a:lnTo>
                      <a:pt x="3156" y="786"/>
                    </a:lnTo>
                    <a:lnTo>
                      <a:pt x="3162" y="786"/>
                    </a:lnTo>
                    <a:lnTo>
                      <a:pt x="3162" y="792"/>
                    </a:lnTo>
                    <a:lnTo>
                      <a:pt x="3150" y="816"/>
                    </a:lnTo>
                    <a:lnTo>
                      <a:pt x="3132" y="834"/>
                    </a:lnTo>
                    <a:lnTo>
                      <a:pt x="3126" y="846"/>
                    </a:lnTo>
                    <a:lnTo>
                      <a:pt x="3120" y="882"/>
                    </a:lnTo>
                    <a:lnTo>
                      <a:pt x="3138" y="882"/>
                    </a:lnTo>
                    <a:lnTo>
                      <a:pt x="3138" y="894"/>
                    </a:lnTo>
                    <a:lnTo>
                      <a:pt x="3132" y="906"/>
                    </a:lnTo>
                    <a:lnTo>
                      <a:pt x="3132" y="918"/>
                    </a:lnTo>
                    <a:lnTo>
                      <a:pt x="3114" y="936"/>
                    </a:lnTo>
                    <a:lnTo>
                      <a:pt x="3102" y="960"/>
                    </a:lnTo>
                    <a:lnTo>
                      <a:pt x="3102" y="978"/>
                    </a:lnTo>
                    <a:lnTo>
                      <a:pt x="3126" y="954"/>
                    </a:lnTo>
                    <a:lnTo>
                      <a:pt x="3132" y="942"/>
                    </a:lnTo>
                    <a:lnTo>
                      <a:pt x="3144" y="930"/>
                    </a:lnTo>
                    <a:lnTo>
                      <a:pt x="3168" y="918"/>
                    </a:lnTo>
                    <a:lnTo>
                      <a:pt x="3180" y="906"/>
                    </a:lnTo>
                    <a:lnTo>
                      <a:pt x="3192" y="882"/>
                    </a:lnTo>
                    <a:lnTo>
                      <a:pt x="3192" y="798"/>
                    </a:lnTo>
                    <a:lnTo>
                      <a:pt x="3198" y="780"/>
                    </a:lnTo>
                    <a:lnTo>
                      <a:pt x="3198" y="768"/>
                    </a:lnTo>
                    <a:lnTo>
                      <a:pt x="3204" y="756"/>
                    </a:lnTo>
                    <a:lnTo>
                      <a:pt x="3210" y="756"/>
                    </a:lnTo>
                    <a:lnTo>
                      <a:pt x="3210" y="768"/>
                    </a:lnTo>
                    <a:lnTo>
                      <a:pt x="3204" y="780"/>
                    </a:lnTo>
                    <a:lnTo>
                      <a:pt x="3204" y="798"/>
                    </a:lnTo>
                    <a:lnTo>
                      <a:pt x="3210" y="798"/>
                    </a:lnTo>
                    <a:lnTo>
                      <a:pt x="3216" y="804"/>
                    </a:lnTo>
                    <a:lnTo>
                      <a:pt x="3216" y="840"/>
                    </a:lnTo>
                    <a:lnTo>
                      <a:pt x="3234" y="822"/>
                    </a:lnTo>
                    <a:lnTo>
                      <a:pt x="3240" y="810"/>
                    </a:lnTo>
                    <a:lnTo>
                      <a:pt x="3288" y="762"/>
                    </a:lnTo>
                    <a:lnTo>
                      <a:pt x="3300" y="756"/>
                    </a:lnTo>
                    <a:lnTo>
                      <a:pt x="3324" y="732"/>
                    </a:lnTo>
                    <a:lnTo>
                      <a:pt x="3324" y="726"/>
                    </a:lnTo>
                    <a:lnTo>
                      <a:pt x="3318" y="720"/>
                    </a:lnTo>
                    <a:lnTo>
                      <a:pt x="3312" y="720"/>
                    </a:lnTo>
                    <a:lnTo>
                      <a:pt x="3306" y="714"/>
                    </a:lnTo>
                    <a:lnTo>
                      <a:pt x="3306" y="702"/>
                    </a:lnTo>
                    <a:lnTo>
                      <a:pt x="3312" y="696"/>
                    </a:lnTo>
                    <a:lnTo>
                      <a:pt x="3324" y="696"/>
                    </a:lnTo>
                    <a:lnTo>
                      <a:pt x="3330" y="702"/>
                    </a:lnTo>
                    <a:lnTo>
                      <a:pt x="3360" y="702"/>
                    </a:lnTo>
                    <a:lnTo>
                      <a:pt x="3390" y="696"/>
                    </a:lnTo>
                    <a:lnTo>
                      <a:pt x="3450" y="672"/>
                    </a:lnTo>
                    <a:lnTo>
                      <a:pt x="3462" y="666"/>
                    </a:lnTo>
                    <a:lnTo>
                      <a:pt x="3444" y="660"/>
                    </a:lnTo>
                    <a:lnTo>
                      <a:pt x="3438" y="660"/>
                    </a:lnTo>
                    <a:lnTo>
                      <a:pt x="3432" y="666"/>
                    </a:lnTo>
                    <a:lnTo>
                      <a:pt x="3414" y="672"/>
                    </a:lnTo>
                    <a:lnTo>
                      <a:pt x="3402" y="672"/>
                    </a:lnTo>
                    <a:lnTo>
                      <a:pt x="3390" y="678"/>
                    </a:lnTo>
                    <a:lnTo>
                      <a:pt x="3372" y="678"/>
                    </a:lnTo>
                    <a:lnTo>
                      <a:pt x="3360" y="684"/>
                    </a:lnTo>
                    <a:lnTo>
                      <a:pt x="3348" y="684"/>
                    </a:lnTo>
                    <a:lnTo>
                      <a:pt x="3342" y="678"/>
                    </a:lnTo>
                    <a:lnTo>
                      <a:pt x="3342" y="672"/>
                    </a:lnTo>
                    <a:lnTo>
                      <a:pt x="3348" y="666"/>
                    </a:lnTo>
                    <a:lnTo>
                      <a:pt x="3354" y="654"/>
                    </a:lnTo>
                    <a:lnTo>
                      <a:pt x="3366" y="654"/>
                    </a:lnTo>
                    <a:lnTo>
                      <a:pt x="3378" y="648"/>
                    </a:lnTo>
                    <a:lnTo>
                      <a:pt x="3402" y="648"/>
                    </a:lnTo>
                    <a:lnTo>
                      <a:pt x="3492" y="642"/>
                    </a:lnTo>
                    <a:lnTo>
                      <a:pt x="3534" y="606"/>
                    </a:lnTo>
                    <a:lnTo>
                      <a:pt x="3546" y="618"/>
                    </a:lnTo>
                    <a:lnTo>
                      <a:pt x="3570" y="606"/>
                    </a:lnTo>
                    <a:lnTo>
                      <a:pt x="3570" y="642"/>
                    </a:lnTo>
                    <a:lnTo>
                      <a:pt x="3600" y="618"/>
                    </a:lnTo>
                    <a:lnTo>
                      <a:pt x="3624" y="612"/>
                    </a:lnTo>
                    <a:lnTo>
                      <a:pt x="3630" y="582"/>
                    </a:lnTo>
                    <a:lnTo>
                      <a:pt x="3618" y="570"/>
                    </a:lnTo>
                    <a:lnTo>
                      <a:pt x="3612" y="600"/>
                    </a:lnTo>
                    <a:lnTo>
                      <a:pt x="3588" y="600"/>
                    </a:lnTo>
                    <a:lnTo>
                      <a:pt x="3588" y="576"/>
                    </a:lnTo>
                    <a:lnTo>
                      <a:pt x="3570" y="552"/>
                    </a:lnTo>
                    <a:lnTo>
                      <a:pt x="3594" y="540"/>
                    </a:lnTo>
                    <a:lnTo>
                      <a:pt x="3600" y="504"/>
                    </a:lnTo>
                    <a:lnTo>
                      <a:pt x="3612" y="498"/>
                    </a:lnTo>
                    <a:lnTo>
                      <a:pt x="3618" y="486"/>
                    </a:lnTo>
                    <a:lnTo>
                      <a:pt x="3630" y="480"/>
                    </a:lnTo>
                    <a:lnTo>
                      <a:pt x="3636" y="474"/>
                    </a:lnTo>
                    <a:lnTo>
                      <a:pt x="3648" y="468"/>
                    </a:lnTo>
                    <a:lnTo>
                      <a:pt x="3654" y="456"/>
                    </a:lnTo>
                    <a:lnTo>
                      <a:pt x="3654" y="450"/>
                    </a:lnTo>
                    <a:lnTo>
                      <a:pt x="3660" y="444"/>
                    </a:lnTo>
                    <a:lnTo>
                      <a:pt x="3660" y="438"/>
                    </a:lnTo>
                    <a:lnTo>
                      <a:pt x="3690" y="444"/>
                    </a:lnTo>
                    <a:lnTo>
                      <a:pt x="3702" y="426"/>
                    </a:lnTo>
                    <a:lnTo>
                      <a:pt x="3708" y="432"/>
                    </a:lnTo>
                    <a:lnTo>
                      <a:pt x="3720" y="432"/>
                    </a:lnTo>
                    <a:lnTo>
                      <a:pt x="3726" y="426"/>
                    </a:lnTo>
                    <a:lnTo>
                      <a:pt x="3738" y="420"/>
                    </a:lnTo>
                    <a:lnTo>
                      <a:pt x="3744" y="408"/>
                    </a:lnTo>
                    <a:lnTo>
                      <a:pt x="3756" y="402"/>
                    </a:lnTo>
                    <a:lnTo>
                      <a:pt x="3774" y="384"/>
                    </a:lnTo>
                    <a:lnTo>
                      <a:pt x="3774" y="414"/>
                    </a:lnTo>
                    <a:lnTo>
                      <a:pt x="3786" y="408"/>
                    </a:lnTo>
                    <a:lnTo>
                      <a:pt x="3792" y="402"/>
                    </a:lnTo>
                    <a:lnTo>
                      <a:pt x="3828" y="384"/>
                    </a:lnTo>
                    <a:lnTo>
                      <a:pt x="3834" y="378"/>
                    </a:lnTo>
                    <a:lnTo>
                      <a:pt x="3846" y="378"/>
                    </a:lnTo>
                    <a:lnTo>
                      <a:pt x="3858" y="372"/>
                    </a:lnTo>
                    <a:lnTo>
                      <a:pt x="3876" y="372"/>
                    </a:lnTo>
                    <a:lnTo>
                      <a:pt x="3888" y="366"/>
                    </a:lnTo>
                    <a:lnTo>
                      <a:pt x="3900" y="366"/>
                    </a:lnTo>
                    <a:lnTo>
                      <a:pt x="3900" y="330"/>
                    </a:lnTo>
                    <a:lnTo>
                      <a:pt x="3876" y="330"/>
                    </a:lnTo>
                    <a:lnTo>
                      <a:pt x="3876" y="324"/>
                    </a:lnTo>
                    <a:lnTo>
                      <a:pt x="3882" y="312"/>
                    </a:lnTo>
                    <a:lnTo>
                      <a:pt x="3894" y="300"/>
                    </a:lnTo>
                    <a:lnTo>
                      <a:pt x="3888" y="294"/>
                    </a:lnTo>
                    <a:lnTo>
                      <a:pt x="3882" y="294"/>
                    </a:lnTo>
                    <a:lnTo>
                      <a:pt x="3876" y="288"/>
                    </a:lnTo>
                    <a:lnTo>
                      <a:pt x="3876" y="276"/>
                    </a:lnTo>
                    <a:lnTo>
                      <a:pt x="3888" y="252"/>
                    </a:lnTo>
                    <a:lnTo>
                      <a:pt x="3900" y="222"/>
                    </a:lnTo>
                    <a:lnTo>
                      <a:pt x="3912" y="198"/>
                    </a:lnTo>
                    <a:lnTo>
                      <a:pt x="3918" y="174"/>
                    </a:lnTo>
                    <a:lnTo>
                      <a:pt x="3918" y="168"/>
                    </a:lnTo>
                    <a:lnTo>
                      <a:pt x="3912" y="162"/>
                    </a:lnTo>
                    <a:lnTo>
                      <a:pt x="3876" y="162"/>
                    </a:lnTo>
                    <a:lnTo>
                      <a:pt x="3864" y="168"/>
                    </a:lnTo>
                    <a:lnTo>
                      <a:pt x="3858" y="168"/>
                    </a:lnTo>
                    <a:close/>
                    <a:moveTo>
                      <a:pt x="2718" y="366"/>
                    </a:moveTo>
                    <a:lnTo>
                      <a:pt x="2712" y="366"/>
                    </a:lnTo>
                    <a:lnTo>
                      <a:pt x="2712" y="354"/>
                    </a:lnTo>
                    <a:lnTo>
                      <a:pt x="2718" y="348"/>
                    </a:lnTo>
                    <a:lnTo>
                      <a:pt x="2718" y="336"/>
                    </a:lnTo>
                    <a:lnTo>
                      <a:pt x="2712" y="336"/>
                    </a:lnTo>
                    <a:lnTo>
                      <a:pt x="2700" y="342"/>
                    </a:lnTo>
                    <a:lnTo>
                      <a:pt x="2694" y="348"/>
                    </a:lnTo>
                    <a:lnTo>
                      <a:pt x="2682" y="354"/>
                    </a:lnTo>
                    <a:lnTo>
                      <a:pt x="2676" y="372"/>
                    </a:lnTo>
                    <a:lnTo>
                      <a:pt x="2664" y="366"/>
                    </a:lnTo>
                    <a:lnTo>
                      <a:pt x="2664" y="378"/>
                    </a:lnTo>
                    <a:lnTo>
                      <a:pt x="2652" y="402"/>
                    </a:lnTo>
                    <a:lnTo>
                      <a:pt x="2628" y="414"/>
                    </a:lnTo>
                    <a:lnTo>
                      <a:pt x="2628" y="426"/>
                    </a:lnTo>
                    <a:lnTo>
                      <a:pt x="2634" y="432"/>
                    </a:lnTo>
                    <a:lnTo>
                      <a:pt x="2628" y="432"/>
                    </a:lnTo>
                    <a:lnTo>
                      <a:pt x="2598" y="462"/>
                    </a:lnTo>
                    <a:lnTo>
                      <a:pt x="2598" y="468"/>
                    </a:lnTo>
                    <a:lnTo>
                      <a:pt x="2604" y="474"/>
                    </a:lnTo>
                    <a:lnTo>
                      <a:pt x="2610" y="474"/>
                    </a:lnTo>
                    <a:lnTo>
                      <a:pt x="2616" y="480"/>
                    </a:lnTo>
                    <a:lnTo>
                      <a:pt x="2616" y="492"/>
                    </a:lnTo>
                    <a:lnTo>
                      <a:pt x="2610" y="498"/>
                    </a:lnTo>
                    <a:lnTo>
                      <a:pt x="2604" y="498"/>
                    </a:lnTo>
                    <a:lnTo>
                      <a:pt x="2604" y="510"/>
                    </a:lnTo>
                    <a:lnTo>
                      <a:pt x="2592" y="534"/>
                    </a:lnTo>
                    <a:lnTo>
                      <a:pt x="2580" y="552"/>
                    </a:lnTo>
                    <a:lnTo>
                      <a:pt x="2550" y="582"/>
                    </a:lnTo>
                    <a:lnTo>
                      <a:pt x="2478" y="618"/>
                    </a:lnTo>
                    <a:lnTo>
                      <a:pt x="2484" y="588"/>
                    </a:lnTo>
                    <a:lnTo>
                      <a:pt x="2478" y="582"/>
                    </a:lnTo>
                    <a:lnTo>
                      <a:pt x="2478" y="576"/>
                    </a:lnTo>
                    <a:lnTo>
                      <a:pt x="2472" y="570"/>
                    </a:lnTo>
                    <a:lnTo>
                      <a:pt x="2472" y="564"/>
                    </a:lnTo>
                    <a:lnTo>
                      <a:pt x="2478" y="552"/>
                    </a:lnTo>
                    <a:lnTo>
                      <a:pt x="2496" y="534"/>
                    </a:lnTo>
                    <a:lnTo>
                      <a:pt x="2502" y="522"/>
                    </a:lnTo>
                    <a:lnTo>
                      <a:pt x="2502" y="516"/>
                    </a:lnTo>
                    <a:lnTo>
                      <a:pt x="2496" y="510"/>
                    </a:lnTo>
                    <a:lnTo>
                      <a:pt x="2496" y="492"/>
                    </a:lnTo>
                    <a:lnTo>
                      <a:pt x="2502" y="480"/>
                    </a:lnTo>
                    <a:lnTo>
                      <a:pt x="2508" y="474"/>
                    </a:lnTo>
                    <a:lnTo>
                      <a:pt x="2514" y="462"/>
                    </a:lnTo>
                    <a:lnTo>
                      <a:pt x="2526" y="456"/>
                    </a:lnTo>
                    <a:lnTo>
                      <a:pt x="2532" y="450"/>
                    </a:lnTo>
                    <a:lnTo>
                      <a:pt x="2532" y="432"/>
                    </a:lnTo>
                    <a:lnTo>
                      <a:pt x="2538" y="432"/>
                    </a:lnTo>
                    <a:lnTo>
                      <a:pt x="2622" y="348"/>
                    </a:lnTo>
                    <a:lnTo>
                      <a:pt x="2592" y="354"/>
                    </a:lnTo>
                    <a:lnTo>
                      <a:pt x="2580" y="360"/>
                    </a:lnTo>
                    <a:lnTo>
                      <a:pt x="2574" y="366"/>
                    </a:lnTo>
                    <a:lnTo>
                      <a:pt x="2562" y="372"/>
                    </a:lnTo>
                    <a:lnTo>
                      <a:pt x="2556" y="378"/>
                    </a:lnTo>
                    <a:lnTo>
                      <a:pt x="2550" y="378"/>
                    </a:lnTo>
                    <a:lnTo>
                      <a:pt x="2550" y="372"/>
                    </a:lnTo>
                    <a:lnTo>
                      <a:pt x="2556" y="366"/>
                    </a:lnTo>
                    <a:lnTo>
                      <a:pt x="2568" y="360"/>
                    </a:lnTo>
                    <a:lnTo>
                      <a:pt x="2592" y="336"/>
                    </a:lnTo>
                    <a:lnTo>
                      <a:pt x="2604" y="330"/>
                    </a:lnTo>
                    <a:lnTo>
                      <a:pt x="2658" y="276"/>
                    </a:lnTo>
                    <a:lnTo>
                      <a:pt x="2670" y="288"/>
                    </a:lnTo>
                    <a:lnTo>
                      <a:pt x="2682" y="276"/>
                    </a:lnTo>
                    <a:lnTo>
                      <a:pt x="2682" y="288"/>
                    </a:lnTo>
                    <a:lnTo>
                      <a:pt x="2694" y="288"/>
                    </a:lnTo>
                    <a:lnTo>
                      <a:pt x="2700" y="282"/>
                    </a:lnTo>
                    <a:lnTo>
                      <a:pt x="2700" y="270"/>
                    </a:lnTo>
                    <a:lnTo>
                      <a:pt x="2724" y="276"/>
                    </a:lnTo>
                    <a:lnTo>
                      <a:pt x="2736" y="270"/>
                    </a:lnTo>
                    <a:lnTo>
                      <a:pt x="2742" y="270"/>
                    </a:lnTo>
                    <a:lnTo>
                      <a:pt x="2754" y="264"/>
                    </a:lnTo>
                    <a:lnTo>
                      <a:pt x="2772" y="264"/>
                    </a:lnTo>
                    <a:lnTo>
                      <a:pt x="2784" y="270"/>
                    </a:lnTo>
                    <a:lnTo>
                      <a:pt x="2790" y="276"/>
                    </a:lnTo>
                    <a:lnTo>
                      <a:pt x="2796" y="288"/>
                    </a:lnTo>
                    <a:lnTo>
                      <a:pt x="2772" y="294"/>
                    </a:lnTo>
                    <a:lnTo>
                      <a:pt x="2772" y="318"/>
                    </a:lnTo>
                    <a:lnTo>
                      <a:pt x="2742" y="318"/>
                    </a:lnTo>
                    <a:lnTo>
                      <a:pt x="2736" y="324"/>
                    </a:lnTo>
                    <a:lnTo>
                      <a:pt x="2736" y="360"/>
                    </a:lnTo>
                    <a:lnTo>
                      <a:pt x="2730" y="366"/>
                    </a:lnTo>
                    <a:lnTo>
                      <a:pt x="2718" y="36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rgbClr val="C0C0C0"/>
                  </a:solidFill>
                  <a:latin typeface="Calibri" pitchFamily="34" charset="0"/>
                </a:endParaRPr>
              </a:p>
            </p:txBody>
          </p:sp>
          <p:sp>
            <p:nvSpPr>
              <p:cNvPr id="23" name="Urugua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53CE540-1738-401E-A457-BAA08773132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48" y="2931"/>
                <a:ext cx="94" cy="98"/>
              </a:xfrm>
              <a:custGeom>
                <a:avLst/>
                <a:gdLst>
                  <a:gd name="T0" fmla="*/ 2147483647 w 366"/>
                  <a:gd name="T1" fmla="*/ 2147483647 h 384"/>
                  <a:gd name="T2" fmla="*/ 2147483647 w 366"/>
                  <a:gd name="T3" fmla="*/ 2147483647 h 384"/>
                  <a:gd name="T4" fmla="*/ 2147483647 w 366"/>
                  <a:gd name="T5" fmla="*/ 2147483647 h 384"/>
                  <a:gd name="T6" fmla="*/ 2147483647 w 366"/>
                  <a:gd name="T7" fmla="*/ 2147483647 h 384"/>
                  <a:gd name="T8" fmla="*/ 2147483647 w 366"/>
                  <a:gd name="T9" fmla="*/ 2147483647 h 384"/>
                  <a:gd name="T10" fmla="*/ 2147483647 w 366"/>
                  <a:gd name="T11" fmla="*/ 2147483647 h 384"/>
                  <a:gd name="T12" fmla="*/ 2147483647 w 366"/>
                  <a:gd name="T13" fmla="*/ 2147483647 h 384"/>
                  <a:gd name="T14" fmla="*/ 2147483647 w 366"/>
                  <a:gd name="T15" fmla="*/ 2147483647 h 384"/>
                  <a:gd name="T16" fmla="*/ 2147483647 w 366"/>
                  <a:gd name="T17" fmla="*/ 2147483647 h 384"/>
                  <a:gd name="T18" fmla="*/ 2147483647 w 366"/>
                  <a:gd name="T19" fmla="*/ 2147483647 h 384"/>
                  <a:gd name="T20" fmla="*/ 2147483647 w 366"/>
                  <a:gd name="T21" fmla="*/ 2147483647 h 384"/>
                  <a:gd name="T22" fmla="*/ 2147483647 w 366"/>
                  <a:gd name="T23" fmla="*/ 2147483647 h 384"/>
                  <a:gd name="T24" fmla="*/ 2147483647 w 366"/>
                  <a:gd name="T25" fmla="*/ 2147483647 h 384"/>
                  <a:gd name="T26" fmla="*/ 2147483647 w 366"/>
                  <a:gd name="T27" fmla="*/ 2147483647 h 384"/>
                  <a:gd name="T28" fmla="*/ 2147483647 w 366"/>
                  <a:gd name="T29" fmla="*/ 2147483647 h 384"/>
                  <a:gd name="T30" fmla="*/ 2147483647 w 366"/>
                  <a:gd name="T31" fmla="*/ 2147483647 h 384"/>
                  <a:gd name="T32" fmla="*/ 2147483647 w 366"/>
                  <a:gd name="T33" fmla="*/ 2147483647 h 384"/>
                  <a:gd name="T34" fmla="*/ 2147483647 w 366"/>
                  <a:gd name="T35" fmla="*/ 2147483647 h 384"/>
                  <a:gd name="T36" fmla="*/ 2147483647 w 366"/>
                  <a:gd name="T37" fmla="*/ 2147483647 h 384"/>
                  <a:gd name="T38" fmla="*/ 2147483647 w 366"/>
                  <a:gd name="T39" fmla="*/ 2147483647 h 384"/>
                  <a:gd name="T40" fmla="*/ 2147483647 w 366"/>
                  <a:gd name="T41" fmla="*/ 2147483647 h 384"/>
                  <a:gd name="T42" fmla="*/ 2147483647 w 366"/>
                  <a:gd name="T43" fmla="*/ 2147483647 h 384"/>
                  <a:gd name="T44" fmla="*/ 2147483647 w 366"/>
                  <a:gd name="T45" fmla="*/ 0 h 384"/>
                  <a:gd name="T46" fmla="*/ 2147483647 w 366"/>
                  <a:gd name="T47" fmla="*/ 2147483647 h 384"/>
                  <a:gd name="T48" fmla="*/ 2147483647 w 366"/>
                  <a:gd name="T49" fmla="*/ 2147483647 h 384"/>
                  <a:gd name="T50" fmla="*/ 0 w 366"/>
                  <a:gd name="T51" fmla="*/ 2147483647 h 384"/>
                  <a:gd name="T52" fmla="*/ 2147483647 w 366"/>
                  <a:gd name="T53" fmla="*/ 2147483647 h 384"/>
                  <a:gd name="T54" fmla="*/ 2147483647 w 366"/>
                  <a:gd name="T55" fmla="*/ 2147483647 h 384"/>
                  <a:gd name="T56" fmla="*/ 2147483647 w 366"/>
                  <a:gd name="T57" fmla="*/ 2147483647 h 384"/>
                  <a:gd name="T58" fmla="*/ 2147483647 w 366"/>
                  <a:gd name="T59" fmla="*/ 2147483647 h 384"/>
                  <a:gd name="T60" fmla="*/ 2147483647 w 366"/>
                  <a:gd name="T61" fmla="*/ 2147483647 h 384"/>
                  <a:gd name="T62" fmla="*/ 2147483647 w 366"/>
                  <a:gd name="T63" fmla="*/ 2147483647 h 384"/>
                  <a:gd name="T64" fmla="*/ 2147483647 w 366"/>
                  <a:gd name="T65" fmla="*/ 2147483647 h 384"/>
                  <a:gd name="T66" fmla="*/ 2147483647 w 366"/>
                  <a:gd name="T67" fmla="*/ 2147483647 h 384"/>
                  <a:gd name="T68" fmla="*/ 2147483647 w 366"/>
                  <a:gd name="T69" fmla="*/ 2147483647 h 384"/>
                  <a:gd name="T70" fmla="*/ 2147483647 w 366"/>
                  <a:gd name="T71" fmla="*/ 2147483647 h 384"/>
                  <a:gd name="T72" fmla="*/ 2147483647 w 366"/>
                  <a:gd name="T73" fmla="*/ 2147483647 h 384"/>
                  <a:gd name="T74" fmla="*/ 2147483647 w 366"/>
                  <a:gd name="T75" fmla="*/ 2147483647 h 384"/>
                  <a:gd name="T76" fmla="*/ 2147483647 w 366"/>
                  <a:gd name="T77" fmla="*/ 2147483647 h 3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6"/>
                  <a:gd name="T118" fmla="*/ 0 h 384"/>
                  <a:gd name="T119" fmla="*/ 366 w 366"/>
                  <a:gd name="T120" fmla="*/ 384 h 38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6" h="384">
                    <a:moveTo>
                      <a:pt x="138" y="372"/>
                    </a:moveTo>
                    <a:lnTo>
                      <a:pt x="174" y="372"/>
                    </a:lnTo>
                    <a:lnTo>
                      <a:pt x="198" y="378"/>
                    </a:lnTo>
                    <a:lnTo>
                      <a:pt x="228" y="378"/>
                    </a:lnTo>
                    <a:lnTo>
                      <a:pt x="288" y="384"/>
                    </a:lnTo>
                    <a:lnTo>
                      <a:pt x="330" y="366"/>
                    </a:lnTo>
                    <a:lnTo>
                      <a:pt x="342" y="354"/>
                    </a:lnTo>
                    <a:lnTo>
                      <a:pt x="360" y="300"/>
                    </a:lnTo>
                    <a:lnTo>
                      <a:pt x="366" y="294"/>
                    </a:lnTo>
                    <a:lnTo>
                      <a:pt x="348" y="294"/>
                    </a:lnTo>
                    <a:lnTo>
                      <a:pt x="348" y="264"/>
                    </a:lnTo>
                    <a:lnTo>
                      <a:pt x="342" y="264"/>
                    </a:lnTo>
                    <a:lnTo>
                      <a:pt x="342" y="240"/>
                    </a:lnTo>
                    <a:lnTo>
                      <a:pt x="348" y="234"/>
                    </a:lnTo>
                    <a:lnTo>
                      <a:pt x="360" y="210"/>
                    </a:lnTo>
                    <a:lnTo>
                      <a:pt x="360" y="198"/>
                    </a:lnTo>
                    <a:lnTo>
                      <a:pt x="354" y="198"/>
                    </a:lnTo>
                    <a:lnTo>
                      <a:pt x="342" y="192"/>
                    </a:lnTo>
                    <a:lnTo>
                      <a:pt x="336" y="192"/>
                    </a:lnTo>
                    <a:lnTo>
                      <a:pt x="318" y="174"/>
                    </a:lnTo>
                    <a:lnTo>
                      <a:pt x="312" y="162"/>
                    </a:lnTo>
                    <a:lnTo>
                      <a:pt x="306" y="156"/>
                    </a:lnTo>
                    <a:lnTo>
                      <a:pt x="300" y="144"/>
                    </a:lnTo>
                    <a:lnTo>
                      <a:pt x="288" y="144"/>
                    </a:lnTo>
                    <a:lnTo>
                      <a:pt x="270" y="138"/>
                    </a:lnTo>
                    <a:lnTo>
                      <a:pt x="258" y="132"/>
                    </a:lnTo>
                    <a:lnTo>
                      <a:pt x="252" y="126"/>
                    </a:lnTo>
                    <a:lnTo>
                      <a:pt x="252" y="114"/>
                    </a:lnTo>
                    <a:lnTo>
                      <a:pt x="246" y="114"/>
                    </a:lnTo>
                    <a:lnTo>
                      <a:pt x="228" y="96"/>
                    </a:lnTo>
                    <a:lnTo>
                      <a:pt x="210" y="96"/>
                    </a:lnTo>
                    <a:lnTo>
                      <a:pt x="192" y="78"/>
                    </a:lnTo>
                    <a:lnTo>
                      <a:pt x="186" y="66"/>
                    </a:lnTo>
                    <a:lnTo>
                      <a:pt x="174" y="60"/>
                    </a:lnTo>
                    <a:lnTo>
                      <a:pt x="168" y="60"/>
                    </a:lnTo>
                    <a:lnTo>
                      <a:pt x="156" y="72"/>
                    </a:lnTo>
                    <a:lnTo>
                      <a:pt x="156" y="78"/>
                    </a:lnTo>
                    <a:lnTo>
                      <a:pt x="144" y="78"/>
                    </a:lnTo>
                    <a:lnTo>
                      <a:pt x="144" y="66"/>
                    </a:lnTo>
                    <a:lnTo>
                      <a:pt x="132" y="54"/>
                    </a:lnTo>
                    <a:lnTo>
                      <a:pt x="126" y="42"/>
                    </a:lnTo>
                    <a:lnTo>
                      <a:pt x="120" y="36"/>
                    </a:lnTo>
                    <a:lnTo>
                      <a:pt x="108" y="30"/>
                    </a:lnTo>
                    <a:lnTo>
                      <a:pt x="102" y="18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18" y="1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6" y="72"/>
                    </a:lnTo>
                    <a:lnTo>
                      <a:pt x="6" y="108"/>
                    </a:lnTo>
                    <a:lnTo>
                      <a:pt x="30" y="126"/>
                    </a:lnTo>
                    <a:lnTo>
                      <a:pt x="12" y="126"/>
                    </a:lnTo>
                    <a:lnTo>
                      <a:pt x="0" y="138"/>
                    </a:lnTo>
                    <a:lnTo>
                      <a:pt x="6" y="144"/>
                    </a:lnTo>
                    <a:lnTo>
                      <a:pt x="12" y="156"/>
                    </a:lnTo>
                    <a:lnTo>
                      <a:pt x="24" y="168"/>
                    </a:lnTo>
                    <a:lnTo>
                      <a:pt x="12" y="186"/>
                    </a:lnTo>
                    <a:lnTo>
                      <a:pt x="18" y="192"/>
                    </a:lnTo>
                    <a:lnTo>
                      <a:pt x="24" y="204"/>
                    </a:lnTo>
                    <a:lnTo>
                      <a:pt x="36" y="210"/>
                    </a:lnTo>
                    <a:lnTo>
                      <a:pt x="42" y="222"/>
                    </a:lnTo>
                    <a:lnTo>
                      <a:pt x="42" y="228"/>
                    </a:lnTo>
                    <a:lnTo>
                      <a:pt x="36" y="228"/>
                    </a:lnTo>
                    <a:lnTo>
                      <a:pt x="30" y="234"/>
                    </a:lnTo>
                    <a:lnTo>
                      <a:pt x="6" y="234"/>
                    </a:lnTo>
                    <a:lnTo>
                      <a:pt x="6" y="282"/>
                    </a:lnTo>
                    <a:lnTo>
                      <a:pt x="36" y="318"/>
                    </a:lnTo>
                    <a:lnTo>
                      <a:pt x="42" y="318"/>
                    </a:lnTo>
                    <a:lnTo>
                      <a:pt x="54" y="324"/>
                    </a:lnTo>
                    <a:lnTo>
                      <a:pt x="78" y="348"/>
                    </a:lnTo>
                    <a:lnTo>
                      <a:pt x="90" y="354"/>
                    </a:lnTo>
                    <a:lnTo>
                      <a:pt x="126" y="354"/>
                    </a:lnTo>
                    <a:lnTo>
                      <a:pt x="138" y="37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4" name="United Kingdom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272B263-7F15-4249-9EAB-FF5A0EF5F31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558" y="1074"/>
                <a:ext cx="148" cy="211"/>
              </a:xfrm>
              <a:custGeom>
                <a:avLst/>
                <a:gdLst>
                  <a:gd name="T0" fmla="*/ 2147483647 w 576"/>
                  <a:gd name="T1" fmla="*/ 2147483647 h 822"/>
                  <a:gd name="T2" fmla="*/ 2147483647 w 576"/>
                  <a:gd name="T3" fmla="*/ 2147483647 h 822"/>
                  <a:gd name="T4" fmla="*/ 2147483647 w 576"/>
                  <a:gd name="T5" fmla="*/ 2147483647 h 822"/>
                  <a:gd name="T6" fmla="*/ 2147483647 w 576"/>
                  <a:gd name="T7" fmla="*/ 2147483647 h 822"/>
                  <a:gd name="T8" fmla="*/ 2147483647 w 576"/>
                  <a:gd name="T9" fmla="*/ 2147483647 h 822"/>
                  <a:gd name="T10" fmla="*/ 2147483647 w 576"/>
                  <a:gd name="T11" fmla="*/ 2147483647 h 822"/>
                  <a:gd name="T12" fmla="*/ 2147483647 w 576"/>
                  <a:gd name="T13" fmla="*/ 2147483647 h 822"/>
                  <a:gd name="T14" fmla="*/ 2147483647 w 576"/>
                  <a:gd name="T15" fmla="*/ 0 h 822"/>
                  <a:gd name="T16" fmla="*/ 2147483647 w 576"/>
                  <a:gd name="T17" fmla="*/ 0 h 822"/>
                  <a:gd name="T18" fmla="*/ 2147483647 w 576"/>
                  <a:gd name="T19" fmla="*/ 2147483647 h 822"/>
                  <a:gd name="T20" fmla="*/ 2147483647 w 576"/>
                  <a:gd name="T21" fmla="*/ 2147483647 h 822"/>
                  <a:gd name="T22" fmla="*/ 2147483647 w 576"/>
                  <a:gd name="T23" fmla="*/ 2147483647 h 822"/>
                  <a:gd name="T24" fmla="*/ 2147483647 w 576"/>
                  <a:gd name="T25" fmla="*/ 2147483647 h 822"/>
                  <a:gd name="T26" fmla="*/ 2147483647 w 576"/>
                  <a:gd name="T27" fmla="*/ 2147483647 h 822"/>
                  <a:gd name="T28" fmla="*/ 2147483647 w 576"/>
                  <a:gd name="T29" fmla="*/ 2147483647 h 822"/>
                  <a:gd name="T30" fmla="*/ 2147483647 w 576"/>
                  <a:gd name="T31" fmla="*/ 2147483647 h 822"/>
                  <a:gd name="T32" fmla="*/ 2147483647 w 576"/>
                  <a:gd name="T33" fmla="*/ 2147483647 h 822"/>
                  <a:gd name="T34" fmla="*/ 2147483647 w 576"/>
                  <a:gd name="T35" fmla="*/ 2147483647 h 822"/>
                  <a:gd name="T36" fmla="*/ 2147483647 w 576"/>
                  <a:gd name="T37" fmla="*/ 2147483647 h 822"/>
                  <a:gd name="T38" fmla="*/ 2147483647 w 576"/>
                  <a:gd name="T39" fmla="*/ 2147483647 h 822"/>
                  <a:gd name="T40" fmla="*/ 2147483647 w 576"/>
                  <a:gd name="T41" fmla="*/ 2147483647 h 822"/>
                  <a:gd name="T42" fmla="*/ 2147483647 w 576"/>
                  <a:gd name="T43" fmla="*/ 2147483647 h 822"/>
                  <a:gd name="T44" fmla="*/ 2147483647 w 576"/>
                  <a:gd name="T45" fmla="*/ 2147483647 h 822"/>
                  <a:gd name="T46" fmla="*/ 2147483647 w 576"/>
                  <a:gd name="T47" fmla="*/ 2147483647 h 822"/>
                  <a:gd name="T48" fmla="*/ 2147483647 w 576"/>
                  <a:gd name="T49" fmla="*/ 2147483647 h 822"/>
                  <a:gd name="T50" fmla="*/ 2147483647 w 576"/>
                  <a:gd name="T51" fmla="*/ 2147483647 h 822"/>
                  <a:gd name="T52" fmla="*/ 2147483647 w 576"/>
                  <a:gd name="T53" fmla="*/ 2147483647 h 822"/>
                  <a:gd name="T54" fmla="*/ 2147483647 w 576"/>
                  <a:gd name="T55" fmla="*/ 2147483647 h 822"/>
                  <a:gd name="T56" fmla="*/ 2147483647 w 576"/>
                  <a:gd name="T57" fmla="*/ 2147483647 h 822"/>
                  <a:gd name="T58" fmla="*/ 2147483647 w 576"/>
                  <a:gd name="T59" fmla="*/ 2147483647 h 822"/>
                  <a:gd name="T60" fmla="*/ 2147483647 w 576"/>
                  <a:gd name="T61" fmla="*/ 2147483647 h 822"/>
                  <a:gd name="T62" fmla="*/ 2147483647 w 576"/>
                  <a:gd name="T63" fmla="*/ 2147483647 h 822"/>
                  <a:gd name="T64" fmla="*/ 2147483647 w 576"/>
                  <a:gd name="T65" fmla="*/ 2147483647 h 822"/>
                  <a:gd name="T66" fmla="*/ 2147483647 w 576"/>
                  <a:gd name="T67" fmla="*/ 2147483647 h 822"/>
                  <a:gd name="T68" fmla="*/ 2147483647 w 576"/>
                  <a:gd name="T69" fmla="*/ 2147483647 h 822"/>
                  <a:gd name="T70" fmla="*/ 2147483647 w 576"/>
                  <a:gd name="T71" fmla="*/ 2147483647 h 822"/>
                  <a:gd name="T72" fmla="*/ 2147483647 w 576"/>
                  <a:gd name="T73" fmla="*/ 2147483647 h 822"/>
                  <a:gd name="T74" fmla="*/ 2147483647 w 576"/>
                  <a:gd name="T75" fmla="*/ 2147483647 h 822"/>
                  <a:gd name="T76" fmla="*/ 2147483647 w 576"/>
                  <a:gd name="T77" fmla="*/ 2147483647 h 822"/>
                  <a:gd name="T78" fmla="*/ 2147483647 w 576"/>
                  <a:gd name="T79" fmla="*/ 2147483647 h 822"/>
                  <a:gd name="T80" fmla="*/ 2147483647 w 576"/>
                  <a:gd name="T81" fmla="*/ 2147483647 h 822"/>
                  <a:gd name="T82" fmla="*/ 2147483647 w 576"/>
                  <a:gd name="T83" fmla="*/ 2147483647 h 822"/>
                  <a:gd name="T84" fmla="*/ 2147483647 w 576"/>
                  <a:gd name="T85" fmla="*/ 2147483647 h 822"/>
                  <a:gd name="T86" fmla="*/ 2147483647 w 576"/>
                  <a:gd name="T87" fmla="*/ 2147483647 h 822"/>
                  <a:gd name="T88" fmla="*/ 2147483647 w 576"/>
                  <a:gd name="T89" fmla="*/ 2147483647 h 822"/>
                  <a:gd name="T90" fmla="*/ 2147483647 w 576"/>
                  <a:gd name="T91" fmla="*/ 2147483647 h 822"/>
                  <a:gd name="T92" fmla="*/ 2147483647 w 576"/>
                  <a:gd name="T93" fmla="*/ 2147483647 h 822"/>
                  <a:gd name="T94" fmla="*/ 2147483647 w 576"/>
                  <a:gd name="T95" fmla="*/ 2147483647 h 822"/>
                  <a:gd name="T96" fmla="*/ 2147483647 w 576"/>
                  <a:gd name="T97" fmla="*/ 2147483647 h 822"/>
                  <a:gd name="T98" fmla="*/ 2147483647 w 576"/>
                  <a:gd name="T99" fmla="*/ 2147483647 h 822"/>
                  <a:gd name="T100" fmla="*/ 2147483647 w 576"/>
                  <a:gd name="T101" fmla="*/ 2147483647 h 822"/>
                  <a:gd name="T102" fmla="*/ 2147483647 w 576"/>
                  <a:gd name="T103" fmla="*/ 2147483647 h 822"/>
                  <a:gd name="T104" fmla="*/ 2147483647 w 576"/>
                  <a:gd name="T105" fmla="*/ 2147483647 h 822"/>
                  <a:gd name="T106" fmla="*/ 2147483647 w 576"/>
                  <a:gd name="T107" fmla="*/ 2147483647 h 822"/>
                  <a:gd name="T108" fmla="*/ 2147483647 w 576"/>
                  <a:gd name="T109" fmla="*/ 2147483647 h 822"/>
                  <a:gd name="T110" fmla="*/ 2147483647 w 576"/>
                  <a:gd name="T111" fmla="*/ 2147483647 h 822"/>
                  <a:gd name="T112" fmla="*/ 2147483647 w 576"/>
                  <a:gd name="T113" fmla="*/ 2147483647 h 822"/>
                  <a:gd name="T114" fmla="*/ 2147483647 w 576"/>
                  <a:gd name="T115" fmla="*/ 2147483647 h 822"/>
                  <a:gd name="T116" fmla="*/ 2147483647 w 576"/>
                  <a:gd name="T117" fmla="*/ 2147483647 h 822"/>
                  <a:gd name="T118" fmla="*/ 2147483647 w 576"/>
                  <a:gd name="T119" fmla="*/ 2147483647 h 822"/>
                  <a:gd name="T120" fmla="*/ 2147483647 w 576"/>
                  <a:gd name="T121" fmla="*/ 2147483647 h 822"/>
                  <a:gd name="T122" fmla="*/ 2147483647 w 576"/>
                  <a:gd name="T123" fmla="*/ 2147483647 h 82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6"/>
                  <a:gd name="T187" fmla="*/ 0 h 822"/>
                  <a:gd name="T188" fmla="*/ 576 w 576"/>
                  <a:gd name="T189" fmla="*/ 822 h 82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6" h="822">
                    <a:moveTo>
                      <a:pt x="162" y="378"/>
                    </a:moveTo>
                    <a:lnTo>
                      <a:pt x="156" y="378"/>
                    </a:lnTo>
                    <a:lnTo>
                      <a:pt x="150" y="384"/>
                    </a:lnTo>
                    <a:lnTo>
                      <a:pt x="150" y="396"/>
                    </a:lnTo>
                    <a:lnTo>
                      <a:pt x="144" y="414"/>
                    </a:lnTo>
                    <a:lnTo>
                      <a:pt x="156" y="402"/>
                    </a:lnTo>
                    <a:lnTo>
                      <a:pt x="162" y="390"/>
                    </a:lnTo>
                    <a:lnTo>
                      <a:pt x="162" y="378"/>
                    </a:lnTo>
                    <a:close/>
                    <a:moveTo>
                      <a:pt x="132" y="312"/>
                    </a:moveTo>
                    <a:lnTo>
                      <a:pt x="126" y="312"/>
                    </a:lnTo>
                    <a:lnTo>
                      <a:pt x="126" y="336"/>
                    </a:lnTo>
                    <a:lnTo>
                      <a:pt x="132" y="336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44" y="318"/>
                    </a:lnTo>
                    <a:lnTo>
                      <a:pt x="138" y="312"/>
                    </a:lnTo>
                    <a:lnTo>
                      <a:pt x="132" y="312"/>
                    </a:lnTo>
                    <a:close/>
                    <a:moveTo>
                      <a:pt x="114" y="390"/>
                    </a:moveTo>
                    <a:lnTo>
                      <a:pt x="126" y="390"/>
                    </a:lnTo>
                    <a:lnTo>
                      <a:pt x="138" y="384"/>
                    </a:lnTo>
                    <a:lnTo>
                      <a:pt x="138" y="372"/>
                    </a:lnTo>
                    <a:lnTo>
                      <a:pt x="132" y="366"/>
                    </a:lnTo>
                    <a:lnTo>
                      <a:pt x="120" y="366"/>
                    </a:lnTo>
                    <a:lnTo>
                      <a:pt x="114" y="372"/>
                    </a:lnTo>
                    <a:lnTo>
                      <a:pt x="108" y="384"/>
                    </a:lnTo>
                    <a:lnTo>
                      <a:pt x="108" y="390"/>
                    </a:lnTo>
                    <a:lnTo>
                      <a:pt x="114" y="390"/>
                    </a:lnTo>
                    <a:close/>
                    <a:moveTo>
                      <a:pt x="330" y="120"/>
                    </a:moveTo>
                    <a:lnTo>
                      <a:pt x="324" y="120"/>
                    </a:lnTo>
                    <a:lnTo>
                      <a:pt x="318" y="126"/>
                    </a:lnTo>
                    <a:lnTo>
                      <a:pt x="318" y="138"/>
                    </a:lnTo>
                    <a:lnTo>
                      <a:pt x="330" y="138"/>
                    </a:lnTo>
                    <a:lnTo>
                      <a:pt x="336" y="126"/>
                    </a:lnTo>
                    <a:lnTo>
                      <a:pt x="330" y="120"/>
                    </a:lnTo>
                    <a:close/>
                    <a:moveTo>
                      <a:pt x="138" y="258"/>
                    </a:moveTo>
                    <a:lnTo>
                      <a:pt x="138" y="234"/>
                    </a:lnTo>
                    <a:lnTo>
                      <a:pt x="126" y="234"/>
                    </a:lnTo>
                    <a:lnTo>
                      <a:pt x="120" y="240"/>
                    </a:lnTo>
                    <a:lnTo>
                      <a:pt x="120" y="246"/>
                    </a:lnTo>
                    <a:lnTo>
                      <a:pt x="126" y="252"/>
                    </a:lnTo>
                    <a:lnTo>
                      <a:pt x="108" y="252"/>
                    </a:lnTo>
                    <a:lnTo>
                      <a:pt x="108" y="258"/>
                    </a:lnTo>
                    <a:lnTo>
                      <a:pt x="114" y="264"/>
                    </a:lnTo>
                    <a:lnTo>
                      <a:pt x="120" y="264"/>
                    </a:lnTo>
                    <a:lnTo>
                      <a:pt x="126" y="270"/>
                    </a:lnTo>
                    <a:lnTo>
                      <a:pt x="150" y="270"/>
                    </a:lnTo>
                    <a:lnTo>
                      <a:pt x="138" y="258"/>
                    </a:lnTo>
                    <a:close/>
                    <a:moveTo>
                      <a:pt x="474" y="0"/>
                    </a:moveTo>
                    <a:lnTo>
                      <a:pt x="468" y="0"/>
                    </a:lnTo>
                    <a:lnTo>
                      <a:pt x="456" y="12"/>
                    </a:lnTo>
                    <a:lnTo>
                      <a:pt x="474" y="12"/>
                    </a:lnTo>
                    <a:lnTo>
                      <a:pt x="474" y="6"/>
                    </a:lnTo>
                    <a:lnTo>
                      <a:pt x="480" y="0"/>
                    </a:lnTo>
                    <a:lnTo>
                      <a:pt x="474" y="0"/>
                    </a:lnTo>
                    <a:close/>
                    <a:moveTo>
                      <a:pt x="432" y="48"/>
                    </a:moveTo>
                    <a:lnTo>
                      <a:pt x="432" y="66"/>
                    </a:lnTo>
                    <a:lnTo>
                      <a:pt x="438" y="66"/>
                    </a:lnTo>
                    <a:lnTo>
                      <a:pt x="444" y="60"/>
                    </a:lnTo>
                    <a:lnTo>
                      <a:pt x="450" y="48"/>
                    </a:lnTo>
                    <a:lnTo>
                      <a:pt x="450" y="24"/>
                    </a:lnTo>
                    <a:lnTo>
                      <a:pt x="438" y="12"/>
                    </a:lnTo>
                    <a:lnTo>
                      <a:pt x="432" y="24"/>
                    </a:lnTo>
                    <a:lnTo>
                      <a:pt x="426" y="30"/>
                    </a:lnTo>
                    <a:lnTo>
                      <a:pt x="420" y="30"/>
                    </a:lnTo>
                    <a:lnTo>
                      <a:pt x="420" y="42"/>
                    </a:lnTo>
                    <a:lnTo>
                      <a:pt x="426" y="42"/>
                    </a:lnTo>
                    <a:lnTo>
                      <a:pt x="432" y="48"/>
                    </a:lnTo>
                    <a:close/>
                    <a:moveTo>
                      <a:pt x="342" y="138"/>
                    </a:moveTo>
                    <a:lnTo>
                      <a:pt x="342" y="150"/>
                    </a:lnTo>
                    <a:lnTo>
                      <a:pt x="354" y="138"/>
                    </a:lnTo>
                    <a:lnTo>
                      <a:pt x="342" y="138"/>
                    </a:lnTo>
                    <a:close/>
                    <a:moveTo>
                      <a:pt x="192" y="402"/>
                    </a:moveTo>
                    <a:lnTo>
                      <a:pt x="192" y="390"/>
                    </a:lnTo>
                    <a:lnTo>
                      <a:pt x="186" y="384"/>
                    </a:lnTo>
                    <a:lnTo>
                      <a:pt x="186" y="378"/>
                    </a:lnTo>
                    <a:lnTo>
                      <a:pt x="174" y="390"/>
                    </a:lnTo>
                    <a:lnTo>
                      <a:pt x="174" y="396"/>
                    </a:lnTo>
                    <a:lnTo>
                      <a:pt x="180" y="402"/>
                    </a:lnTo>
                    <a:lnTo>
                      <a:pt x="192" y="402"/>
                    </a:lnTo>
                    <a:close/>
                    <a:moveTo>
                      <a:pt x="504" y="588"/>
                    </a:moveTo>
                    <a:lnTo>
                      <a:pt x="498" y="594"/>
                    </a:lnTo>
                    <a:lnTo>
                      <a:pt x="498" y="600"/>
                    </a:lnTo>
                    <a:lnTo>
                      <a:pt x="480" y="600"/>
                    </a:lnTo>
                    <a:lnTo>
                      <a:pt x="480" y="588"/>
                    </a:lnTo>
                    <a:lnTo>
                      <a:pt x="486" y="576"/>
                    </a:lnTo>
                    <a:lnTo>
                      <a:pt x="498" y="564"/>
                    </a:lnTo>
                    <a:lnTo>
                      <a:pt x="492" y="558"/>
                    </a:lnTo>
                    <a:lnTo>
                      <a:pt x="456" y="540"/>
                    </a:lnTo>
                    <a:lnTo>
                      <a:pt x="450" y="540"/>
                    </a:lnTo>
                    <a:lnTo>
                      <a:pt x="444" y="534"/>
                    </a:lnTo>
                    <a:lnTo>
                      <a:pt x="450" y="534"/>
                    </a:lnTo>
                    <a:lnTo>
                      <a:pt x="456" y="528"/>
                    </a:lnTo>
                    <a:lnTo>
                      <a:pt x="480" y="528"/>
                    </a:lnTo>
                    <a:lnTo>
                      <a:pt x="468" y="516"/>
                    </a:lnTo>
                    <a:lnTo>
                      <a:pt x="468" y="510"/>
                    </a:lnTo>
                    <a:lnTo>
                      <a:pt x="456" y="498"/>
                    </a:lnTo>
                    <a:lnTo>
                      <a:pt x="450" y="486"/>
                    </a:lnTo>
                    <a:lnTo>
                      <a:pt x="432" y="468"/>
                    </a:lnTo>
                    <a:lnTo>
                      <a:pt x="420" y="468"/>
                    </a:lnTo>
                    <a:lnTo>
                      <a:pt x="414" y="456"/>
                    </a:lnTo>
                    <a:lnTo>
                      <a:pt x="402" y="450"/>
                    </a:lnTo>
                    <a:lnTo>
                      <a:pt x="390" y="438"/>
                    </a:lnTo>
                    <a:lnTo>
                      <a:pt x="390" y="414"/>
                    </a:lnTo>
                    <a:lnTo>
                      <a:pt x="396" y="402"/>
                    </a:lnTo>
                    <a:lnTo>
                      <a:pt x="396" y="390"/>
                    </a:lnTo>
                    <a:lnTo>
                      <a:pt x="384" y="390"/>
                    </a:lnTo>
                    <a:lnTo>
                      <a:pt x="378" y="384"/>
                    </a:lnTo>
                    <a:lnTo>
                      <a:pt x="372" y="372"/>
                    </a:lnTo>
                    <a:lnTo>
                      <a:pt x="360" y="360"/>
                    </a:lnTo>
                    <a:lnTo>
                      <a:pt x="342" y="354"/>
                    </a:lnTo>
                    <a:lnTo>
                      <a:pt x="324" y="354"/>
                    </a:lnTo>
                    <a:lnTo>
                      <a:pt x="306" y="360"/>
                    </a:lnTo>
                    <a:lnTo>
                      <a:pt x="294" y="366"/>
                    </a:lnTo>
                    <a:lnTo>
                      <a:pt x="288" y="366"/>
                    </a:lnTo>
                    <a:lnTo>
                      <a:pt x="270" y="348"/>
                    </a:lnTo>
                    <a:lnTo>
                      <a:pt x="282" y="348"/>
                    </a:lnTo>
                    <a:lnTo>
                      <a:pt x="294" y="354"/>
                    </a:lnTo>
                    <a:lnTo>
                      <a:pt x="306" y="354"/>
                    </a:lnTo>
                    <a:lnTo>
                      <a:pt x="330" y="342"/>
                    </a:lnTo>
                    <a:lnTo>
                      <a:pt x="336" y="336"/>
                    </a:lnTo>
                    <a:lnTo>
                      <a:pt x="330" y="336"/>
                    </a:lnTo>
                    <a:lnTo>
                      <a:pt x="324" y="330"/>
                    </a:lnTo>
                    <a:lnTo>
                      <a:pt x="306" y="330"/>
                    </a:lnTo>
                    <a:lnTo>
                      <a:pt x="330" y="324"/>
                    </a:lnTo>
                    <a:lnTo>
                      <a:pt x="336" y="318"/>
                    </a:lnTo>
                    <a:lnTo>
                      <a:pt x="348" y="312"/>
                    </a:lnTo>
                    <a:lnTo>
                      <a:pt x="360" y="300"/>
                    </a:lnTo>
                    <a:lnTo>
                      <a:pt x="360" y="288"/>
                    </a:lnTo>
                    <a:lnTo>
                      <a:pt x="366" y="276"/>
                    </a:lnTo>
                    <a:lnTo>
                      <a:pt x="372" y="270"/>
                    </a:lnTo>
                    <a:lnTo>
                      <a:pt x="378" y="258"/>
                    </a:lnTo>
                    <a:lnTo>
                      <a:pt x="384" y="252"/>
                    </a:lnTo>
                    <a:lnTo>
                      <a:pt x="396" y="246"/>
                    </a:lnTo>
                    <a:lnTo>
                      <a:pt x="402" y="246"/>
                    </a:lnTo>
                    <a:lnTo>
                      <a:pt x="402" y="240"/>
                    </a:lnTo>
                    <a:lnTo>
                      <a:pt x="396" y="234"/>
                    </a:lnTo>
                    <a:lnTo>
                      <a:pt x="318" y="234"/>
                    </a:lnTo>
                    <a:lnTo>
                      <a:pt x="318" y="228"/>
                    </a:lnTo>
                    <a:lnTo>
                      <a:pt x="288" y="228"/>
                    </a:lnTo>
                    <a:lnTo>
                      <a:pt x="276" y="234"/>
                    </a:lnTo>
                    <a:lnTo>
                      <a:pt x="264" y="234"/>
                    </a:lnTo>
                    <a:lnTo>
                      <a:pt x="258" y="240"/>
                    </a:lnTo>
                    <a:lnTo>
                      <a:pt x="252" y="240"/>
                    </a:lnTo>
                    <a:lnTo>
                      <a:pt x="264" y="228"/>
                    </a:lnTo>
                    <a:lnTo>
                      <a:pt x="252" y="216"/>
                    </a:lnTo>
                    <a:lnTo>
                      <a:pt x="270" y="210"/>
                    </a:lnTo>
                    <a:lnTo>
                      <a:pt x="300" y="192"/>
                    </a:lnTo>
                    <a:lnTo>
                      <a:pt x="312" y="186"/>
                    </a:lnTo>
                    <a:lnTo>
                      <a:pt x="324" y="162"/>
                    </a:lnTo>
                    <a:lnTo>
                      <a:pt x="318" y="156"/>
                    </a:lnTo>
                    <a:lnTo>
                      <a:pt x="288" y="156"/>
                    </a:lnTo>
                    <a:lnTo>
                      <a:pt x="276" y="162"/>
                    </a:lnTo>
                    <a:lnTo>
                      <a:pt x="258" y="168"/>
                    </a:lnTo>
                    <a:lnTo>
                      <a:pt x="240" y="168"/>
                    </a:lnTo>
                    <a:lnTo>
                      <a:pt x="228" y="162"/>
                    </a:lnTo>
                    <a:lnTo>
                      <a:pt x="216" y="162"/>
                    </a:lnTo>
                    <a:lnTo>
                      <a:pt x="210" y="168"/>
                    </a:lnTo>
                    <a:lnTo>
                      <a:pt x="210" y="174"/>
                    </a:lnTo>
                    <a:lnTo>
                      <a:pt x="216" y="180"/>
                    </a:lnTo>
                    <a:lnTo>
                      <a:pt x="204" y="180"/>
                    </a:lnTo>
                    <a:lnTo>
                      <a:pt x="192" y="192"/>
                    </a:lnTo>
                    <a:lnTo>
                      <a:pt x="192" y="210"/>
                    </a:lnTo>
                    <a:lnTo>
                      <a:pt x="198" y="216"/>
                    </a:lnTo>
                    <a:lnTo>
                      <a:pt x="156" y="222"/>
                    </a:lnTo>
                    <a:lnTo>
                      <a:pt x="156" y="234"/>
                    </a:lnTo>
                    <a:lnTo>
                      <a:pt x="168" y="240"/>
                    </a:lnTo>
                    <a:lnTo>
                      <a:pt x="180" y="264"/>
                    </a:lnTo>
                    <a:lnTo>
                      <a:pt x="162" y="282"/>
                    </a:lnTo>
                    <a:lnTo>
                      <a:pt x="162" y="294"/>
                    </a:lnTo>
                    <a:lnTo>
                      <a:pt x="144" y="300"/>
                    </a:lnTo>
                    <a:lnTo>
                      <a:pt x="156" y="312"/>
                    </a:lnTo>
                    <a:lnTo>
                      <a:pt x="168" y="312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86" y="318"/>
                    </a:lnTo>
                    <a:lnTo>
                      <a:pt x="180" y="318"/>
                    </a:lnTo>
                    <a:lnTo>
                      <a:pt x="168" y="330"/>
                    </a:lnTo>
                    <a:lnTo>
                      <a:pt x="156" y="336"/>
                    </a:lnTo>
                    <a:lnTo>
                      <a:pt x="156" y="360"/>
                    </a:lnTo>
                    <a:lnTo>
                      <a:pt x="162" y="372"/>
                    </a:lnTo>
                    <a:lnTo>
                      <a:pt x="168" y="366"/>
                    </a:lnTo>
                    <a:lnTo>
                      <a:pt x="198" y="366"/>
                    </a:lnTo>
                    <a:lnTo>
                      <a:pt x="210" y="360"/>
                    </a:lnTo>
                    <a:lnTo>
                      <a:pt x="216" y="354"/>
                    </a:lnTo>
                    <a:lnTo>
                      <a:pt x="198" y="372"/>
                    </a:lnTo>
                    <a:lnTo>
                      <a:pt x="210" y="402"/>
                    </a:lnTo>
                    <a:lnTo>
                      <a:pt x="204" y="408"/>
                    </a:lnTo>
                    <a:lnTo>
                      <a:pt x="198" y="420"/>
                    </a:lnTo>
                    <a:lnTo>
                      <a:pt x="186" y="426"/>
                    </a:ln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204" y="456"/>
                    </a:lnTo>
                    <a:lnTo>
                      <a:pt x="216" y="450"/>
                    </a:lnTo>
                    <a:lnTo>
                      <a:pt x="240" y="450"/>
                    </a:lnTo>
                    <a:lnTo>
                      <a:pt x="252" y="444"/>
                    </a:lnTo>
                    <a:lnTo>
                      <a:pt x="258" y="438"/>
                    </a:lnTo>
                    <a:lnTo>
                      <a:pt x="270" y="432"/>
                    </a:lnTo>
                    <a:lnTo>
                      <a:pt x="300" y="438"/>
                    </a:lnTo>
                    <a:lnTo>
                      <a:pt x="288" y="444"/>
                    </a:lnTo>
                    <a:lnTo>
                      <a:pt x="264" y="468"/>
                    </a:lnTo>
                    <a:lnTo>
                      <a:pt x="264" y="474"/>
                    </a:lnTo>
                    <a:lnTo>
                      <a:pt x="282" y="492"/>
                    </a:lnTo>
                    <a:lnTo>
                      <a:pt x="294" y="492"/>
                    </a:lnTo>
                    <a:lnTo>
                      <a:pt x="300" y="498"/>
                    </a:lnTo>
                    <a:lnTo>
                      <a:pt x="306" y="498"/>
                    </a:lnTo>
                    <a:lnTo>
                      <a:pt x="312" y="516"/>
                    </a:lnTo>
                    <a:lnTo>
                      <a:pt x="294" y="534"/>
                    </a:lnTo>
                    <a:lnTo>
                      <a:pt x="294" y="564"/>
                    </a:lnTo>
                    <a:lnTo>
                      <a:pt x="222" y="564"/>
                    </a:lnTo>
                    <a:lnTo>
                      <a:pt x="216" y="558"/>
                    </a:lnTo>
                    <a:lnTo>
                      <a:pt x="198" y="558"/>
                    </a:lnTo>
                    <a:lnTo>
                      <a:pt x="192" y="564"/>
                    </a:lnTo>
                    <a:lnTo>
                      <a:pt x="210" y="582"/>
                    </a:lnTo>
                    <a:lnTo>
                      <a:pt x="186" y="600"/>
                    </a:lnTo>
                    <a:lnTo>
                      <a:pt x="228" y="594"/>
                    </a:lnTo>
                    <a:lnTo>
                      <a:pt x="228" y="618"/>
                    </a:lnTo>
                    <a:lnTo>
                      <a:pt x="216" y="642"/>
                    </a:lnTo>
                    <a:lnTo>
                      <a:pt x="210" y="648"/>
                    </a:lnTo>
                    <a:lnTo>
                      <a:pt x="198" y="654"/>
                    </a:lnTo>
                    <a:lnTo>
                      <a:pt x="180" y="660"/>
                    </a:lnTo>
                    <a:lnTo>
                      <a:pt x="168" y="666"/>
                    </a:lnTo>
                    <a:lnTo>
                      <a:pt x="162" y="666"/>
                    </a:lnTo>
                    <a:lnTo>
                      <a:pt x="162" y="690"/>
                    </a:lnTo>
                    <a:lnTo>
                      <a:pt x="168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92" y="684"/>
                    </a:lnTo>
                    <a:lnTo>
                      <a:pt x="198" y="678"/>
                    </a:lnTo>
                    <a:lnTo>
                      <a:pt x="204" y="684"/>
                    </a:lnTo>
                    <a:lnTo>
                      <a:pt x="204" y="690"/>
                    </a:lnTo>
                    <a:lnTo>
                      <a:pt x="210" y="696"/>
                    </a:lnTo>
                    <a:lnTo>
                      <a:pt x="234" y="696"/>
                    </a:lnTo>
                    <a:lnTo>
                      <a:pt x="240" y="702"/>
                    </a:lnTo>
                    <a:lnTo>
                      <a:pt x="252" y="708"/>
                    </a:lnTo>
                    <a:lnTo>
                      <a:pt x="258" y="708"/>
                    </a:lnTo>
                    <a:lnTo>
                      <a:pt x="276" y="702"/>
                    </a:lnTo>
                    <a:lnTo>
                      <a:pt x="288" y="696"/>
                    </a:lnTo>
                    <a:lnTo>
                      <a:pt x="294" y="690"/>
                    </a:lnTo>
                    <a:lnTo>
                      <a:pt x="318" y="690"/>
                    </a:lnTo>
                    <a:lnTo>
                      <a:pt x="312" y="696"/>
                    </a:lnTo>
                    <a:lnTo>
                      <a:pt x="300" y="702"/>
                    </a:lnTo>
                    <a:lnTo>
                      <a:pt x="294" y="714"/>
                    </a:lnTo>
                    <a:lnTo>
                      <a:pt x="282" y="720"/>
                    </a:lnTo>
                    <a:lnTo>
                      <a:pt x="276" y="726"/>
                    </a:lnTo>
                    <a:lnTo>
                      <a:pt x="210" y="726"/>
                    </a:lnTo>
                    <a:lnTo>
                      <a:pt x="210" y="738"/>
                    </a:lnTo>
                    <a:lnTo>
                      <a:pt x="198" y="738"/>
                    </a:lnTo>
                    <a:lnTo>
                      <a:pt x="186" y="744"/>
                    </a:lnTo>
                    <a:lnTo>
                      <a:pt x="180" y="750"/>
                    </a:lnTo>
                    <a:lnTo>
                      <a:pt x="180" y="768"/>
                    </a:lnTo>
                    <a:lnTo>
                      <a:pt x="174" y="774"/>
                    </a:lnTo>
                    <a:lnTo>
                      <a:pt x="144" y="774"/>
                    </a:lnTo>
                    <a:lnTo>
                      <a:pt x="144" y="780"/>
                    </a:lnTo>
                    <a:lnTo>
                      <a:pt x="138" y="786"/>
                    </a:lnTo>
                    <a:lnTo>
                      <a:pt x="138" y="792"/>
                    </a:lnTo>
                    <a:lnTo>
                      <a:pt x="126" y="804"/>
                    </a:lnTo>
                    <a:lnTo>
                      <a:pt x="114" y="810"/>
                    </a:lnTo>
                    <a:lnTo>
                      <a:pt x="108" y="810"/>
                    </a:lnTo>
                    <a:lnTo>
                      <a:pt x="108" y="816"/>
                    </a:lnTo>
                    <a:lnTo>
                      <a:pt x="114" y="816"/>
                    </a:lnTo>
                    <a:lnTo>
                      <a:pt x="120" y="822"/>
                    </a:lnTo>
                    <a:lnTo>
                      <a:pt x="150" y="822"/>
                    </a:lnTo>
                    <a:lnTo>
                      <a:pt x="156" y="810"/>
                    </a:lnTo>
                    <a:lnTo>
                      <a:pt x="174" y="792"/>
                    </a:lnTo>
                    <a:lnTo>
                      <a:pt x="210" y="792"/>
                    </a:lnTo>
                    <a:lnTo>
                      <a:pt x="216" y="798"/>
                    </a:lnTo>
                    <a:lnTo>
                      <a:pt x="228" y="804"/>
                    </a:lnTo>
                    <a:lnTo>
                      <a:pt x="240" y="804"/>
                    </a:lnTo>
                    <a:lnTo>
                      <a:pt x="246" y="792"/>
                    </a:lnTo>
                    <a:lnTo>
                      <a:pt x="252" y="786"/>
                    </a:lnTo>
                    <a:lnTo>
                      <a:pt x="258" y="774"/>
                    </a:lnTo>
                    <a:lnTo>
                      <a:pt x="270" y="762"/>
                    </a:lnTo>
                    <a:lnTo>
                      <a:pt x="288" y="762"/>
                    </a:lnTo>
                    <a:lnTo>
                      <a:pt x="300" y="774"/>
                    </a:lnTo>
                    <a:lnTo>
                      <a:pt x="330" y="774"/>
                    </a:lnTo>
                    <a:lnTo>
                      <a:pt x="354" y="762"/>
                    </a:lnTo>
                    <a:lnTo>
                      <a:pt x="360" y="762"/>
                    </a:lnTo>
                    <a:lnTo>
                      <a:pt x="366" y="768"/>
                    </a:lnTo>
                    <a:lnTo>
                      <a:pt x="378" y="768"/>
                    </a:lnTo>
                    <a:lnTo>
                      <a:pt x="390" y="774"/>
                    </a:lnTo>
                    <a:lnTo>
                      <a:pt x="396" y="774"/>
                    </a:lnTo>
                    <a:lnTo>
                      <a:pt x="396" y="768"/>
                    </a:lnTo>
                    <a:lnTo>
                      <a:pt x="390" y="762"/>
                    </a:lnTo>
                    <a:lnTo>
                      <a:pt x="390" y="750"/>
                    </a:lnTo>
                    <a:lnTo>
                      <a:pt x="396" y="750"/>
                    </a:lnTo>
                    <a:lnTo>
                      <a:pt x="408" y="756"/>
                    </a:lnTo>
                    <a:lnTo>
                      <a:pt x="414" y="762"/>
                    </a:lnTo>
                    <a:lnTo>
                      <a:pt x="426" y="756"/>
                    </a:lnTo>
                    <a:lnTo>
                      <a:pt x="498" y="756"/>
                    </a:lnTo>
                    <a:lnTo>
                      <a:pt x="522" y="750"/>
                    </a:lnTo>
                    <a:lnTo>
                      <a:pt x="534" y="744"/>
                    </a:lnTo>
                    <a:lnTo>
                      <a:pt x="540" y="732"/>
                    </a:lnTo>
                    <a:lnTo>
                      <a:pt x="546" y="726"/>
                    </a:lnTo>
                    <a:lnTo>
                      <a:pt x="552" y="714"/>
                    </a:lnTo>
                    <a:lnTo>
                      <a:pt x="498" y="708"/>
                    </a:lnTo>
                    <a:lnTo>
                      <a:pt x="522" y="702"/>
                    </a:lnTo>
                    <a:lnTo>
                      <a:pt x="516" y="684"/>
                    </a:lnTo>
                    <a:lnTo>
                      <a:pt x="528" y="672"/>
                    </a:lnTo>
                    <a:lnTo>
                      <a:pt x="540" y="666"/>
                    </a:lnTo>
                    <a:lnTo>
                      <a:pt x="546" y="666"/>
                    </a:lnTo>
                    <a:lnTo>
                      <a:pt x="558" y="660"/>
                    </a:lnTo>
                    <a:lnTo>
                      <a:pt x="564" y="654"/>
                    </a:lnTo>
                    <a:lnTo>
                      <a:pt x="576" y="618"/>
                    </a:lnTo>
                    <a:lnTo>
                      <a:pt x="570" y="606"/>
                    </a:lnTo>
                    <a:lnTo>
                      <a:pt x="564" y="600"/>
                    </a:lnTo>
                    <a:lnTo>
                      <a:pt x="552" y="594"/>
                    </a:lnTo>
                    <a:lnTo>
                      <a:pt x="540" y="594"/>
                    </a:lnTo>
                    <a:lnTo>
                      <a:pt x="528" y="588"/>
                    </a:lnTo>
                    <a:lnTo>
                      <a:pt x="504" y="588"/>
                    </a:lnTo>
                    <a:close/>
                    <a:moveTo>
                      <a:pt x="222" y="486"/>
                    </a:moveTo>
                    <a:lnTo>
                      <a:pt x="216" y="480"/>
                    </a:lnTo>
                    <a:lnTo>
                      <a:pt x="204" y="480"/>
                    </a:lnTo>
                    <a:lnTo>
                      <a:pt x="204" y="486"/>
                    </a:lnTo>
                    <a:lnTo>
                      <a:pt x="198" y="498"/>
                    </a:lnTo>
                    <a:lnTo>
                      <a:pt x="192" y="504"/>
                    </a:lnTo>
                    <a:lnTo>
                      <a:pt x="210" y="504"/>
                    </a:lnTo>
                    <a:lnTo>
                      <a:pt x="222" y="492"/>
                    </a:lnTo>
                    <a:lnTo>
                      <a:pt x="222" y="486"/>
                    </a:lnTo>
                    <a:close/>
                    <a:moveTo>
                      <a:pt x="126" y="504"/>
                    </a:moveTo>
                    <a:lnTo>
                      <a:pt x="132" y="498"/>
                    </a:lnTo>
                    <a:lnTo>
                      <a:pt x="132" y="492"/>
                    </a:lnTo>
                    <a:lnTo>
                      <a:pt x="144" y="492"/>
                    </a:lnTo>
                    <a:lnTo>
                      <a:pt x="150" y="480"/>
                    </a:lnTo>
                    <a:lnTo>
                      <a:pt x="156" y="474"/>
                    </a:lnTo>
                    <a:lnTo>
                      <a:pt x="156" y="462"/>
                    </a:lnTo>
                    <a:lnTo>
                      <a:pt x="138" y="444"/>
                    </a:lnTo>
                    <a:lnTo>
                      <a:pt x="138" y="432"/>
                    </a:lnTo>
                    <a:lnTo>
                      <a:pt x="132" y="438"/>
                    </a:lnTo>
                    <a:lnTo>
                      <a:pt x="126" y="426"/>
                    </a:lnTo>
                    <a:lnTo>
                      <a:pt x="120" y="420"/>
                    </a:lnTo>
                    <a:lnTo>
                      <a:pt x="78" y="420"/>
                    </a:lnTo>
                    <a:lnTo>
                      <a:pt x="72" y="426"/>
                    </a:lnTo>
                    <a:lnTo>
                      <a:pt x="30" y="450"/>
                    </a:lnTo>
                    <a:lnTo>
                      <a:pt x="30" y="462"/>
                    </a:lnTo>
                    <a:lnTo>
                      <a:pt x="24" y="462"/>
                    </a:lnTo>
                    <a:lnTo>
                      <a:pt x="18" y="468"/>
                    </a:lnTo>
                    <a:lnTo>
                      <a:pt x="12" y="468"/>
                    </a:lnTo>
                    <a:lnTo>
                      <a:pt x="0" y="480"/>
                    </a:lnTo>
                    <a:lnTo>
                      <a:pt x="6" y="486"/>
                    </a:lnTo>
                    <a:lnTo>
                      <a:pt x="30" y="498"/>
                    </a:lnTo>
                    <a:lnTo>
                      <a:pt x="42" y="498"/>
                    </a:lnTo>
                    <a:lnTo>
                      <a:pt x="66" y="474"/>
                    </a:lnTo>
                    <a:lnTo>
                      <a:pt x="84" y="498"/>
                    </a:lnTo>
                    <a:lnTo>
                      <a:pt x="120" y="504"/>
                    </a:lnTo>
                    <a:lnTo>
                      <a:pt x="126" y="504"/>
                    </a:lnTo>
                    <a:close/>
                    <a:moveTo>
                      <a:pt x="78" y="228"/>
                    </a:moveTo>
                    <a:lnTo>
                      <a:pt x="72" y="228"/>
                    </a:lnTo>
                    <a:lnTo>
                      <a:pt x="66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84" y="228"/>
                    </a:lnTo>
                    <a:lnTo>
                      <a:pt x="78" y="228"/>
                    </a:lnTo>
                    <a:close/>
                    <a:moveTo>
                      <a:pt x="108" y="210"/>
                    </a:moveTo>
                    <a:lnTo>
                      <a:pt x="126" y="210"/>
                    </a:lnTo>
                    <a:lnTo>
                      <a:pt x="132" y="204"/>
                    </a:lnTo>
                    <a:lnTo>
                      <a:pt x="132" y="198"/>
                    </a:lnTo>
                    <a:lnTo>
                      <a:pt x="138" y="186"/>
                    </a:lnTo>
                    <a:lnTo>
                      <a:pt x="150" y="174"/>
                    </a:lnTo>
                    <a:lnTo>
                      <a:pt x="150" y="168"/>
                    </a:lnTo>
                    <a:lnTo>
                      <a:pt x="138" y="174"/>
                    </a:lnTo>
                    <a:lnTo>
                      <a:pt x="132" y="174"/>
                    </a:lnTo>
                    <a:lnTo>
                      <a:pt x="114" y="192"/>
                    </a:lnTo>
                    <a:lnTo>
                      <a:pt x="108" y="186"/>
                    </a:lnTo>
                    <a:lnTo>
                      <a:pt x="96" y="186"/>
                    </a:lnTo>
                    <a:lnTo>
                      <a:pt x="90" y="192"/>
                    </a:lnTo>
                    <a:lnTo>
                      <a:pt x="90" y="210"/>
                    </a:lnTo>
                    <a:lnTo>
                      <a:pt x="96" y="216"/>
                    </a:lnTo>
                    <a:lnTo>
                      <a:pt x="96" y="228"/>
                    </a:lnTo>
                    <a:lnTo>
                      <a:pt x="108" y="210"/>
                    </a:lnTo>
                    <a:close/>
                    <a:moveTo>
                      <a:pt x="72" y="252"/>
                    </a:moveTo>
                    <a:lnTo>
                      <a:pt x="60" y="282"/>
                    </a:lnTo>
                    <a:lnTo>
                      <a:pt x="78" y="258"/>
                    </a:lnTo>
                    <a:lnTo>
                      <a:pt x="72" y="25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5" name="United Arab Emirate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7E2EFBE-5B64-4283-A441-4C2005BD8D3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73" y="1763"/>
                <a:ext cx="86" cy="82"/>
              </a:xfrm>
              <a:custGeom>
                <a:avLst/>
                <a:gdLst>
                  <a:gd name="T0" fmla="*/ 2147483647 w 336"/>
                  <a:gd name="T1" fmla="*/ 2147483647 h 318"/>
                  <a:gd name="T2" fmla="*/ 2147483647 w 336"/>
                  <a:gd name="T3" fmla="*/ 2147483647 h 318"/>
                  <a:gd name="T4" fmla="*/ 2147483647 w 336"/>
                  <a:gd name="T5" fmla="*/ 2147483647 h 318"/>
                  <a:gd name="T6" fmla="*/ 2147483647 w 336"/>
                  <a:gd name="T7" fmla="*/ 2147483647 h 318"/>
                  <a:gd name="T8" fmla="*/ 2147483647 w 336"/>
                  <a:gd name="T9" fmla="*/ 2147483647 h 318"/>
                  <a:gd name="T10" fmla="*/ 2147483647 w 336"/>
                  <a:gd name="T11" fmla="*/ 0 h 318"/>
                  <a:gd name="T12" fmla="*/ 2147483647 w 336"/>
                  <a:gd name="T13" fmla="*/ 2147483647 h 318"/>
                  <a:gd name="T14" fmla="*/ 2147483647 w 336"/>
                  <a:gd name="T15" fmla="*/ 2147483647 h 318"/>
                  <a:gd name="T16" fmla="*/ 2147483647 w 336"/>
                  <a:gd name="T17" fmla="*/ 2147483647 h 318"/>
                  <a:gd name="T18" fmla="*/ 2147483647 w 336"/>
                  <a:gd name="T19" fmla="*/ 2147483647 h 318"/>
                  <a:gd name="T20" fmla="*/ 2147483647 w 336"/>
                  <a:gd name="T21" fmla="*/ 2147483647 h 318"/>
                  <a:gd name="T22" fmla="*/ 2147483647 w 336"/>
                  <a:gd name="T23" fmla="*/ 2147483647 h 318"/>
                  <a:gd name="T24" fmla="*/ 2147483647 w 336"/>
                  <a:gd name="T25" fmla="*/ 2147483647 h 318"/>
                  <a:gd name="T26" fmla="*/ 2147483647 w 336"/>
                  <a:gd name="T27" fmla="*/ 2147483647 h 318"/>
                  <a:gd name="T28" fmla="*/ 2147483647 w 336"/>
                  <a:gd name="T29" fmla="*/ 2147483647 h 318"/>
                  <a:gd name="T30" fmla="*/ 2147483647 w 336"/>
                  <a:gd name="T31" fmla="*/ 2147483647 h 318"/>
                  <a:gd name="T32" fmla="*/ 2147483647 w 336"/>
                  <a:gd name="T33" fmla="*/ 2147483647 h 318"/>
                  <a:gd name="T34" fmla="*/ 2147483647 w 336"/>
                  <a:gd name="T35" fmla="*/ 2147483647 h 318"/>
                  <a:gd name="T36" fmla="*/ 0 w 336"/>
                  <a:gd name="T37" fmla="*/ 2147483647 h 318"/>
                  <a:gd name="T38" fmla="*/ 2147483647 w 336"/>
                  <a:gd name="T39" fmla="*/ 2147483647 h 318"/>
                  <a:gd name="T40" fmla="*/ 2147483647 w 336"/>
                  <a:gd name="T41" fmla="*/ 2147483647 h 318"/>
                  <a:gd name="T42" fmla="*/ 2147483647 w 336"/>
                  <a:gd name="T43" fmla="*/ 2147483647 h 318"/>
                  <a:gd name="T44" fmla="*/ 2147483647 w 336"/>
                  <a:gd name="T45" fmla="*/ 2147483647 h 318"/>
                  <a:gd name="T46" fmla="*/ 2147483647 w 336"/>
                  <a:gd name="T47" fmla="*/ 2147483647 h 318"/>
                  <a:gd name="T48" fmla="*/ 2147483647 w 336"/>
                  <a:gd name="T49" fmla="*/ 2147483647 h 318"/>
                  <a:gd name="T50" fmla="*/ 2147483647 w 336"/>
                  <a:gd name="T51" fmla="*/ 2147483647 h 318"/>
                  <a:gd name="T52" fmla="*/ 2147483647 w 336"/>
                  <a:gd name="T53" fmla="*/ 2147483647 h 318"/>
                  <a:gd name="T54" fmla="*/ 2147483647 w 336"/>
                  <a:gd name="T55" fmla="*/ 2147483647 h 318"/>
                  <a:gd name="T56" fmla="*/ 2147483647 w 336"/>
                  <a:gd name="T57" fmla="*/ 2147483647 h 318"/>
                  <a:gd name="T58" fmla="*/ 2147483647 w 336"/>
                  <a:gd name="T59" fmla="*/ 2147483647 h 318"/>
                  <a:gd name="T60" fmla="*/ 2147483647 w 336"/>
                  <a:gd name="T61" fmla="*/ 2147483647 h 318"/>
                  <a:gd name="T62" fmla="*/ 2147483647 w 336"/>
                  <a:gd name="T63" fmla="*/ 2147483647 h 318"/>
                  <a:gd name="T64" fmla="*/ 2147483647 w 336"/>
                  <a:gd name="T65" fmla="*/ 2147483647 h 318"/>
                  <a:gd name="T66" fmla="*/ 2147483647 w 336"/>
                  <a:gd name="T67" fmla="*/ 2147483647 h 318"/>
                  <a:gd name="T68" fmla="*/ 2147483647 w 336"/>
                  <a:gd name="T69" fmla="*/ 2147483647 h 3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18"/>
                  <a:gd name="T107" fmla="*/ 336 w 336"/>
                  <a:gd name="T108" fmla="*/ 318 h 3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18">
                    <a:moveTo>
                      <a:pt x="300" y="120"/>
                    </a:moveTo>
                    <a:lnTo>
                      <a:pt x="306" y="120"/>
                    </a:lnTo>
                    <a:lnTo>
                      <a:pt x="306" y="126"/>
                    </a:lnTo>
                    <a:lnTo>
                      <a:pt x="312" y="138"/>
                    </a:lnTo>
                    <a:lnTo>
                      <a:pt x="336" y="132"/>
                    </a:lnTo>
                    <a:lnTo>
                      <a:pt x="330" y="120"/>
                    </a:lnTo>
                    <a:lnTo>
                      <a:pt x="324" y="102"/>
                    </a:lnTo>
                    <a:lnTo>
                      <a:pt x="324" y="60"/>
                    </a:lnTo>
                    <a:lnTo>
                      <a:pt x="330" y="42"/>
                    </a:lnTo>
                    <a:lnTo>
                      <a:pt x="330" y="6"/>
                    </a:lnTo>
                    <a:lnTo>
                      <a:pt x="324" y="0"/>
                    </a:lnTo>
                    <a:lnTo>
                      <a:pt x="318" y="0"/>
                    </a:lnTo>
                    <a:lnTo>
                      <a:pt x="312" y="6"/>
                    </a:lnTo>
                    <a:lnTo>
                      <a:pt x="306" y="18"/>
                    </a:lnTo>
                    <a:lnTo>
                      <a:pt x="300" y="36"/>
                    </a:lnTo>
                    <a:lnTo>
                      <a:pt x="288" y="60"/>
                    </a:lnTo>
                    <a:lnTo>
                      <a:pt x="282" y="66"/>
                    </a:lnTo>
                    <a:lnTo>
                      <a:pt x="282" y="72"/>
                    </a:lnTo>
                    <a:lnTo>
                      <a:pt x="276" y="72"/>
                    </a:lnTo>
                    <a:lnTo>
                      <a:pt x="264" y="78"/>
                    </a:lnTo>
                    <a:lnTo>
                      <a:pt x="234" y="108"/>
                    </a:lnTo>
                    <a:lnTo>
                      <a:pt x="228" y="120"/>
                    </a:lnTo>
                    <a:lnTo>
                      <a:pt x="216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8" y="168"/>
                    </a:lnTo>
                    <a:lnTo>
                      <a:pt x="192" y="180"/>
                    </a:lnTo>
                    <a:lnTo>
                      <a:pt x="192" y="186"/>
                    </a:lnTo>
                    <a:lnTo>
                      <a:pt x="186" y="192"/>
                    </a:lnTo>
                    <a:lnTo>
                      <a:pt x="150" y="192"/>
                    </a:lnTo>
                    <a:lnTo>
                      <a:pt x="132" y="186"/>
                    </a:lnTo>
                    <a:lnTo>
                      <a:pt x="90" y="186"/>
                    </a:lnTo>
                    <a:lnTo>
                      <a:pt x="72" y="192"/>
                    </a:lnTo>
                    <a:lnTo>
                      <a:pt x="48" y="204"/>
                    </a:lnTo>
                    <a:lnTo>
                      <a:pt x="24" y="204"/>
                    </a:lnTo>
                    <a:lnTo>
                      <a:pt x="12" y="192"/>
                    </a:lnTo>
                    <a:lnTo>
                      <a:pt x="0" y="186"/>
                    </a:lnTo>
                    <a:lnTo>
                      <a:pt x="0" y="198"/>
                    </a:lnTo>
                    <a:lnTo>
                      <a:pt x="18" y="216"/>
                    </a:lnTo>
                    <a:lnTo>
                      <a:pt x="30" y="240"/>
                    </a:lnTo>
                    <a:lnTo>
                      <a:pt x="54" y="264"/>
                    </a:lnTo>
                    <a:lnTo>
                      <a:pt x="60" y="276"/>
                    </a:lnTo>
                    <a:lnTo>
                      <a:pt x="72" y="282"/>
                    </a:lnTo>
                    <a:lnTo>
                      <a:pt x="78" y="294"/>
                    </a:lnTo>
                    <a:lnTo>
                      <a:pt x="96" y="294"/>
                    </a:lnTo>
                    <a:lnTo>
                      <a:pt x="132" y="300"/>
                    </a:lnTo>
                    <a:lnTo>
                      <a:pt x="228" y="312"/>
                    </a:lnTo>
                    <a:lnTo>
                      <a:pt x="270" y="318"/>
                    </a:lnTo>
                    <a:lnTo>
                      <a:pt x="264" y="306"/>
                    </a:lnTo>
                    <a:lnTo>
                      <a:pt x="258" y="300"/>
                    </a:lnTo>
                    <a:lnTo>
                      <a:pt x="252" y="288"/>
                    </a:lnTo>
                    <a:lnTo>
                      <a:pt x="252" y="276"/>
                    </a:lnTo>
                    <a:lnTo>
                      <a:pt x="258" y="270"/>
                    </a:lnTo>
                    <a:lnTo>
                      <a:pt x="264" y="258"/>
                    </a:lnTo>
                    <a:lnTo>
                      <a:pt x="270" y="252"/>
                    </a:lnTo>
                    <a:lnTo>
                      <a:pt x="276" y="240"/>
                    </a:lnTo>
                    <a:lnTo>
                      <a:pt x="276" y="228"/>
                    </a:lnTo>
                    <a:lnTo>
                      <a:pt x="282" y="216"/>
                    </a:lnTo>
                    <a:lnTo>
                      <a:pt x="282" y="204"/>
                    </a:lnTo>
                    <a:lnTo>
                      <a:pt x="288" y="198"/>
                    </a:lnTo>
                    <a:lnTo>
                      <a:pt x="288" y="192"/>
                    </a:lnTo>
                    <a:lnTo>
                      <a:pt x="300" y="192"/>
                    </a:lnTo>
                    <a:lnTo>
                      <a:pt x="300" y="198"/>
                    </a:lnTo>
                    <a:lnTo>
                      <a:pt x="306" y="198"/>
                    </a:lnTo>
                    <a:lnTo>
                      <a:pt x="306" y="192"/>
                    </a:lnTo>
                    <a:lnTo>
                      <a:pt x="288" y="174"/>
                    </a:lnTo>
                    <a:lnTo>
                      <a:pt x="288" y="144"/>
                    </a:lnTo>
                    <a:lnTo>
                      <a:pt x="294" y="132"/>
                    </a:lnTo>
                    <a:lnTo>
                      <a:pt x="294" y="126"/>
                    </a:lnTo>
                    <a:lnTo>
                      <a:pt x="300" y="12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6" name="Ukrain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5D85989-B439-4021-B350-834CBAA2C9F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29" y="1237"/>
                <a:ext cx="286" cy="160"/>
              </a:xfrm>
              <a:custGeom>
                <a:avLst/>
                <a:gdLst>
                  <a:gd name="T0" fmla="*/ 2147483647 w 1116"/>
                  <a:gd name="T1" fmla="*/ 2147483647 h 624"/>
                  <a:gd name="T2" fmla="*/ 2147483647 w 1116"/>
                  <a:gd name="T3" fmla="*/ 2147483647 h 624"/>
                  <a:gd name="T4" fmla="*/ 2147483647 w 1116"/>
                  <a:gd name="T5" fmla="*/ 2147483647 h 624"/>
                  <a:gd name="T6" fmla="*/ 2147483647 w 1116"/>
                  <a:gd name="T7" fmla="*/ 2147483647 h 624"/>
                  <a:gd name="T8" fmla="*/ 2147483647 w 1116"/>
                  <a:gd name="T9" fmla="*/ 2147483647 h 624"/>
                  <a:gd name="T10" fmla="*/ 2147483647 w 1116"/>
                  <a:gd name="T11" fmla="*/ 2147483647 h 624"/>
                  <a:gd name="T12" fmla="*/ 2147483647 w 1116"/>
                  <a:gd name="T13" fmla="*/ 2147483647 h 624"/>
                  <a:gd name="T14" fmla="*/ 2147483647 w 1116"/>
                  <a:gd name="T15" fmla="*/ 2147483647 h 624"/>
                  <a:gd name="T16" fmla="*/ 2147483647 w 1116"/>
                  <a:gd name="T17" fmla="*/ 2147483647 h 624"/>
                  <a:gd name="T18" fmla="*/ 2147483647 w 1116"/>
                  <a:gd name="T19" fmla="*/ 2147483647 h 624"/>
                  <a:gd name="T20" fmla="*/ 2147483647 w 1116"/>
                  <a:gd name="T21" fmla="*/ 2147483647 h 624"/>
                  <a:gd name="T22" fmla="*/ 2147483647 w 1116"/>
                  <a:gd name="T23" fmla="*/ 2147483647 h 624"/>
                  <a:gd name="T24" fmla="*/ 2147483647 w 1116"/>
                  <a:gd name="T25" fmla="*/ 2147483647 h 624"/>
                  <a:gd name="T26" fmla="*/ 2147483647 w 1116"/>
                  <a:gd name="T27" fmla="*/ 2147483647 h 624"/>
                  <a:gd name="T28" fmla="*/ 2147483647 w 1116"/>
                  <a:gd name="T29" fmla="*/ 2147483647 h 624"/>
                  <a:gd name="T30" fmla="*/ 2147483647 w 1116"/>
                  <a:gd name="T31" fmla="*/ 2147483647 h 624"/>
                  <a:gd name="T32" fmla="*/ 2147483647 w 1116"/>
                  <a:gd name="T33" fmla="*/ 2147483647 h 624"/>
                  <a:gd name="T34" fmla="*/ 2147483647 w 1116"/>
                  <a:gd name="T35" fmla="*/ 2147483647 h 624"/>
                  <a:gd name="T36" fmla="*/ 2147483647 w 1116"/>
                  <a:gd name="T37" fmla="*/ 2147483647 h 624"/>
                  <a:gd name="T38" fmla="*/ 2147483647 w 1116"/>
                  <a:gd name="T39" fmla="*/ 2147483647 h 624"/>
                  <a:gd name="T40" fmla="*/ 2147483647 w 1116"/>
                  <a:gd name="T41" fmla="*/ 2147483647 h 624"/>
                  <a:gd name="T42" fmla="*/ 2147483647 w 1116"/>
                  <a:gd name="T43" fmla="*/ 2147483647 h 624"/>
                  <a:gd name="T44" fmla="*/ 2147483647 w 1116"/>
                  <a:gd name="T45" fmla="*/ 2147483647 h 624"/>
                  <a:gd name="T46" fmla="*/ 2147483647 w 1116"/>
                  <a:gd name="T47" fmla="*/ 2147483647 h 624"/>
                  <a:gd name="T48" fmla="*/ 2147483647 w 1116"/>
                  <a:gd name="T49" fmla="*/ 2147483647 h 624"/>
                  <a:gd name="T50" fmla="*/ 2147483647 w 1116"/>
                  <a:gd name="T51" fmla="*/ 2147483647 h 624"/>
                  <a:gd name="T52" fmla="*/ 2147483647 w 1116"/>
                  <a:gd name="T53" fmla="*/ 2147483647 h 624"/>
                  <a:gd name="T54" fmla="*/ 2147483647 w 1116"/>
                  <a:gd name="T55" fmla="*/ 2147483647 h 624"/>
                  <a:gd name="T56" fmla="*/ 2147483647 w 1116"/>
                  <a:gd name="T57" fmla="*/ 2147483647 h 624"/>
                  <a:gd name="T58" fmla="*/ 2147483647 w 1116"/>
                  <a:gd name="T59" fmla="*/ 2147483647 h 624"/>
                  <a:gd name="T60" fmla="*/ 2147483647 w 1116"/>
                  <a:gd name="T61" fmla="*/ 2147483647 h 624"/>
                  <a:gd name="T62" fmla="*/ 2147483647 w 1116"/>
                  <a:gd name="T63" fmla="*/ 2147483647 h 624"/>
                  <a:gd name="T64" fmla="*/ 2147483647 w 1116"/>
                  <a:gd name="T65" fmla="*/ 2147483647 h 624"/>
                  <a:gd name="T66" fmla="*/ 2147483647 w 1116"/>
                  <a:gd name="T67" fmla="*/ 2147483647 h 624"/>
                  <a:gd name="T68" fmla="*/ 2147483647 w 1116"/>
                  <a:gd name="T69" fmla="*/ 2147483647 h 624"/>
                  <a:gd name="T70" fmla="*/ 2147483647 w 1116"/>
                  <a:gd name="T71" fmla="*/ 2147483647 h 624"/>
                  <a:gd name="T72" fmla="*/ 2147483647 w 1116"/>
                  <a:gd name="T73" fmla="*/ 2147483647 h 624"/>
                  <a:gd name="T74" fmla="*/ 2147483647 w 1116"/>
                  <a:gd name="T75" fmla="*/ 2147483647 h 624"/>
                  <a:gd name="T76" fmla="*/ 2147483647 w 1116"/>
                  <a:gd name="T77" fmla="*/ 2147483647 h 624"/>
                  <a:gd name="T78" fmla="*/ 2147483647 w 1116"/>
                  <a:gd name="T79" fmla="*/ 2147483647 h 624"/>
                  <a:gd name="T80" fmla="*/ 2147483647 w 1116"/>
                  <a:gd name="T81" fmla="*/ 2147483647 h 624"/>
                  <a:gd name="T82" fmla="*/ 2147483647 w 1116"/>
                  <a:gd name="T83" fmla="*/ 2147483647 h 624"/>
                  <a:gd name="T84" fmla="*/ 2147483647 w 1116"/>
                  <a:gd name="T85" fmla="*/ 2147483647 h 624"/>
                  <a:gd name="T86" fmla="*/ 2147483647 w 1116"/>
                  <a:gd name="T87" fmla="*/ 2147483647 h 624"/>
                  <a:gd name="T88" fmla="*/ 2147483647 w 1116"/>
                  <a:gd name="T89" fmla="*/ 0 h 624"/>
                  <a:gd name="T90" fmla="*/ 2147483647 w 1116"/>
                  <a:gd name="T91" fmla="*/ 2147483647 h 624"/>
                  <a:gd name="T92" fmla="*/ 2147483647 w 1116"/>
                  <a:gd name="T93" fmla="*/ 2147483647 h 624"/>
                  <a:gd name="T94" fmla="*/ 2147483647 w 1116"/>
                  <a:gd name="T95" fmla="*/ 2147483647 h 624"/>
                  <a:gd name="T96" fmla="*/ 2147483647 w 1116"/>
                  <a:gd name="T97" fmla="*/ 2147483647 h 624"/>
                  <a:gd name="T98" fmla="*/ 2147483647 w 1116"/>
                  <a:gd name="T99" fmla="*/ 2147483647 h 624"/>
                  <a:gd name="T100" fmla="*/ 2147483647 w 1116"/>
                  <a:gd name="T101" fmla="*/ 2147483647 h 624"/>
                  <a:gd name="T102" fmla="*/ 2147483647 w 1116"/>
                  <a:gd name="T103" fmla="*/ 2147483647 h 624"/>
                  <a:gd name="T104" fmla="*/ 2147483647 w 1116"/>
                  <a:gd name="T105" fmla="*/ 2147483647 h 624"/>
                  <a:gd name="T106" fmla="*/ 2147483647 w 1116"/>
                  <a:gd name="T107" fmla="*/ 2147483647 h 624"/>
                  <a:gd name="T108" fmla="*/ 2147483647 w 1116"/>
                  <a:gd name="T109" fmla="*/ 2147483647 h 624"/>
                  <a:gd name="T110" fmla="*/ 2147483647 w 1116"/>
                  <a:gd name="T111" fmla="*/ 2147483647 h 624"/>
                  <a:gd name="T112" fmla="*/ 2147483647 w 1116"/>
                  <a:gd name="T113" fmla="*/ 2147483647 h 624"/>
                  <a:gd name="T114" fmla="*/ 2147483647 w 1116"/>
                  <a:gd name="T115" fmla="*/ 2147483647 h 624"/>
                  <a:gd name="T116" fmla="*/ 2147483647 w 1116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6"/>
                  <a:gd name="T178" fmla="*/ 0 h 624"/>
                  <a:gd name="T179" fmla="*/ 1116 w 1116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6" h="624">
                    <a:moveTo>
                      <a:pt x="24" y="324"/>
                    </a:moveTo>
                    <a:lnTo>
                      <a:pt x="30" y="324"/>
                    </a:lnTo>
                    <a:lnTo>
                      <a:pt x="36" y="330"/>
                    </a:lnTo>
                    <a:lnTo>
                      <a:pt x="48" y="330"/>
                    </a:lnTo>
                    <a:lnTo>
                      <a:pt x="54" y="336"/>
                    </a:lnTo>
                    <a:lnTo>
                      <a:pt x="78" y="336"/>
                    </a:lnTo>
                    <a:lnTo>
                      <a:pt x="84" y="342"/>
                    </a:lnTo>
                    <a:lnTo>
                      <a:pt x="108" y="342"/>
                    </a:lnTo>
                    <a:lnTo>
                      <a:pt x="114" y="348"/>
                    </a:lnTo>
                    <a:lnTo>
                      <a:pt x="126" y="342"/>
                    </a:lnTo>
                    <a:lnTo>
                      <a:pt x="132" y="342"/>
                    </a:lnTo>
                    <a:lnTo>
                      <a:pt x="144" y="336"/>
                    </a:lnTo>
                    <a:lnTo>
                      <a:pt x="150" y="336"/>
                    </a:lnTo>
                    <a:lnTo>
                      <a:pt x="174" y="360"/>
                    </a:lnTo>
                    <a:lnTo>
                      <a:pt x="186" y="360"/>
                    </a:lnTo>
                    <a:lnTo>
                      <a:pt x="198" y="348"/>
                    </a:lnTo>
                    <a:lnTo>
                      <a:pt x="198" y="342"/>
                    </a:lnTo>
                    <a:lnTo>
                      <a:pt x="222" y="348"/>
                    </a:lnTo>
                    <a:lnTo>
                      <a:pt x="228" y="336"/>
                    </a:lnTo>
                    <a:lnTo>
                      <a:pt x="234" y="342"/>
                    </a:lnTo>
                    <a:lnTo>
                      <a:pt x="252" y="342"/>
                    </a:lnTo>
                    <a:lnTo>
                      <a:pt x="258" y="336"/>
                    </a:lnTo>
                    <a:lnTo>
                      <a:pt x="258" y="330"/>
                    </a:lnTo>
                    <a:lnTo>
                      <a:pt x="270" y="318"/>
                    </a:lnTo>
                    <a:lnTo>
                      <a:pt x="282" y="318"/>
                    </a:lnTo>
                    <a:lnTo>
                      <a:pt x="288" y="306"/>
                    </a:lnTo>
                    <a:lnTo>
                      <a:pt x="294" y="306"/>
                    </a:lnTo>
                    <a:lnTo>
                      <a:pt x="306" y="312"/>
                    </a:lnTo>
                    <a:lnTo>
                      <a:pt x="318" y="312"/>
                    </a:lnTo>
                    <a:lnTo>
                      <a:pt x="318" y="306"/>
                    </a:lnTo>
                    <a:lnTo>
                      <a:pt x="324" y="306"/>
                    </a:lnTo>
                    <a:lnTo>
                      <a:pt x="336" y="300"/>
                    </a:lnTo>
                    <a:lnTo>
                      <a:pt x="342" y="300"/>
                    </a:lnTo>
                    <a:lnTo>
                      <a:pt x="354" y="312"/>
                    </a:lnTo>
                    <a:lnTo>
                      <a:pt x="360" y="312"/>
                    </a:lnTo>
                    <a:lnTo>
                      <a:pt x="360" y="318"/>
                    </a:lnTo>
                    <a:lnTo>
                      <a:pt x="402" y="318"/>
                    </a:lnTo>
                    <a:lnTo>
                      <a:pt x="408" y="324"/>
                    </a:lnTo>
                    <a:lnTo>
                      <a:pt x="408" y="336"/>
                    </a:lnTo>
                    <a:lnTo>
                      <a:pt x="426" y="336"/>
                    </a:lnTo>
                    <a:lnTo>
                      <a:pt x="438" y="342"/>
                    </a:lnTo>
                    <a:lnTo>
                      <a:pt x="444" y="348"/>
                    </a:lnTo>
                    <a:lnTo>
                      <a:pt x="450" y="360"/>
                    </a:lnTo>
                    <a:lnTo>
                      <a:pt x="444" y="366"/>
                    </a:lnTo>
                    <a:lnTo>
                      <a:pt x="444" y="390"/>
                    </a:lnTo>
                    <a:lnTo>
                      <a:pt x="456" y="384"/>
                    </a:lnTo>
                    <a:lnTo>
                      <a:pt x="462" y="384"/>
                    </a:lnTo>
                    <a:lnTo>
                      <a:pt x="468" y="390"/>
                    </a:lnTo>
                    <a:lnTo>
                      <a:pt x="462" y="396"/>
                    </a:lnTo>
                    <a:lnTo>
                      <a:pt x="462" y="414"/>
                    </a:lnTo>
                    <a:lnTo>
                      <a:pt x="474" y="414"/>
                    </a:lnTo>
                    <a:lnTo>
                      <a:pt x="480" y="420"/>
                    </a:lnTo>
                    <a:lnTo>
                      <a:pt x="492" y="420"/>
                    </a:lnTo>
                    <a:lnTo>
                      <a:pt x="498" y="426"/>
                    </a:lnTo>
                    <a:lnTo>
                      <a:pt x="498" y="456"/>
                    </a:lnTo>
                    <a:lnTo>
                      <a:pt x="492" y="456"/>
                    </a:lnTo>
                    <a:lnTo>
                      <a:pt x="480" y="462"/>
                    </a:lnTo>
                    <a:lnTo>
                      <a:pt x="462" y="462"/>
                    </a:lnTo>
                    <a:lnTo>
                      <a:pt x="456" y="456"/>
                    </a:lnTo>
                    <a:lnTo>
                      <a:pt x="438" y="456"/>
                    </a:lnTo>
                    <a:lnTo>
                      <a:pt x="432" y="462"/>
                    </a:lnTo>
                    <a:lnTo>
                      <a:pt x="432" y="468"/>
                    </a:lnTo>
                    <a:lnTo>
                      <a:pt x="438" y="468"/>
                    </a:lnTo>
                    <a:lnTo>
                      <a:pt x="450" y="474"/>
                    </a:lnTo>
                    <a:lnTo>
                      <a:pt x="456" y="480"/>
                    </a:lnTo>
                    <a:lnTo>
                      <a:pt x="438" y="492"/>
                    </a:lnTo>
                    <a:lnTo>
                      <a:pt x="432" y="498"/>
                    </a:lnTo>
                    <a:lnTo>
                      <a:pt x="420" y="504"/>
                    </a:lnTo>
                    <a:lnTo>
                      <a:pt x="414" y="504"/>
                    </a:lnTo>
                    <a:lnTo>
                      <a:pt x="414" y="516"/>
                    </a:lnTo>
                    <a:lnTo>
                      <a:pt x="420" y="522"/>
                    </a:lnTo>
                    <a:lnTo>
                      <a:pt x="420" y="534"/>
                    </a:lnTo>
                    <a:lnTo>
                      <a:pt x="396" y="540"/>
                    </a:lnTo>
                    <a:lnTo>
                      <a:pt x="390" y="528"/>
                    </a:lnTo>
                    <a:lnTo>
                      <a:pt x="390" y="516"/>
                    </a:lnTo>
                    <a:lnTo>
                      <a:pt x="390" y="528"/>
                    </a:lnTo>
                    <a:lnTo>
                      <a:pt x="396" y="540"/>
                    </a:lnTo>
                    <a:lnTo>
                      <a:pt x="396" y="546"/>
                    </a:lnTo>
                    <a:lnTo>
                      <a:pt x="408" y="552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40"/>
                    </a:lnTo>
                    <a:lnTo>
                      <a:pt x="474" y="540"/>
                    </a:lnTo>
                    <a:lnTo>
                      <a:pt x="480" y="534"/>
                    </a:lnTo>
                    <a:lnTo>
                      <a:pt x="486" y="534"/>
                    </a:lnTo>
                    <a:lnTo>
                      <a:pt x="480" y="528"/>
                    </a:lnTo>
                    <a:lnTo>
                      <a:pt x="486" y="528"/>
                    </a:lnTo>
                    <a:lnTo>
                      <a:pt x="492" y="522"/>
                    </a:lnTo>
                    <a:lnTo>
                      <a:pt x="510" y="516"/>
                    </a:lnTo>
                    <a:lnTo>
                      <a:pt x="522" y="510"/>
                    </a:lnTo>
                    <a:lnTo>
                      <a:pt x="528" y="504"/>
                    </a:lnTo>
                    <a:lnTo>
                      <a:pt x="534" y="492"/>
                    </a:lnTo>
                    <a:lnTo>
                      <a:pt x="540" y="486"/>
                    </a:lnTo>
                    <a:lnTo>
                      <a:pt x="546" y="474"/>
                    </a:lnTo>
                    <a:lnTo>
                      <a:pt x="552" y="468"/>
                    </a:lnTo>
                    <a:lnTo>
                      <a:pt x="552" y="462"/>
                    </a:lnTo>
                    <a:lnTo>
                      <a:pt x="582" y="450"/>
                    </a:lnTo>
                    <a:lnTo>
                      <a:pt x="600" y="438"/>
                    </a:lnTo>
                    <a:lnTo>
                      <a:pt x="612" y="444"/>
                    </a:lnTo>
                    <a:lnTo>
                      <a:pt x="624" y="444"/>
                    </a:lnTo>
                    <a:lnTo>
                      <a:pt x="636" y="450"/>
                    </a:lnTo>
                    <a:lnTo>
                      <a:pt x="654" y="450"/>
                    </a:lnTo>
                    <a:lnTo>
                      <a:pt x="666" y="438"/>
                    </a:lnTo>
                    <a:lnTo>
                      <a:pt x="648" y="462"/>
                    </a:lnTo>
                    <a:lnTo>
                      <a:pt x="624" y="462"/>
                    </a:lnTo>
                    <a:lnTo>
                      <a:pt x="630" y="468"/>
                    </a:lnTo>
                    <a:lnTo>
                      <a:pt x="642" y="474"/>
                    </a:lnTo>
                    <a:lnTo>
                      <a:pt x="654" y="486"/>
                    </a:lnTo>
                    <a:lnTo>
                      <a:pt x="726" y="486"/>
                    </a:lnTo>
                    <a:lnTo>
                      <a:pt x="738" y="504"/>
                    </a:lnTo>
                    <a:lnTo>
                      <a:pt x="726" y="510"/>
                    </a:lnTo>
                    <a:lnTo>
                      <a:pt x="720" y="516"/>
                    </a:lnTo>
                    <a:lnTo>
                      <a:pt x="684" y="534"/>
                    </a:lnTo>
                    <a:lnTo>
                      <a:pt x="678" y="540"/>
                    </a:lnTo>
                    <a:lnTo>
                      <a:pt x="678" y="546"/>
                    </a:lnTo>
                    <a:lnTo>
                      <a:pt x="684" y="546"/>
                    </a:lnTo>
                    <a:lnTo>
                      <a:pt x="690" y="552"/>
                    </a:lnTo>
                    <a:lnTo>
                      <a:pt x="720" y="552"/>
                    </a:lnTo>
                    <a:lnTo>
                      <a:pt x="732" y="558"/>
                    </a:lnTo>
                    <a:lnTo>
                      <a:pt x="744" y="570"/>
                    </a:lnTo>
                    <a:lnTo>
                      <a:pt x="744" y="594"/>
                    </a:lnTo>
                    <a:lnTo>
                      <a:pt x="738" y="606"/>
                    </a:lnTo>
                    <a:lnTo>
                      <a:pt x="738" y="618"/>
                    </a:lnTo>
                    <a:lnTo>
                      <a:pt x="756" y="618"/>
                    </a:lnTo>
                    <a:lnTo>
                      <a:pt x="768" y="624"/>
                    </a:lnTo>
                    <a:lnTo>
                      <a:pt x="780" y="624"/>
                    </a:lnTo>
                    <a:lnTo>
                      <a:pt x="780" y="618"/>
                    </a:lnTo>
                    <a:lnTo>
                      <a:pt x="792" y="606"/>
                    </a:lnTo>
                    <a:lnTo>
                      <a:pt x="804" y="600"/>
                    </a:lnTo>
                    <a:lnTo>
                      <a:pt x="810" y="594"/>
                    </a:lnTo>
                    <a:lnTo>
                      <a:pt x="840" y="594"/>
                    </a:lnTo>
                    <a:lnTo>
                      <a:pt x="858" y="576"/>
                    </a:lnTo>
                    <a:lnTo>
                      <a:pt x="858" y="570"/>
                    </a:lnTo>
                    <a:lnTo>
                      <a:pt x="864" y="564"/>
                    </a:lnTo>
                    <a:lnTo>
                      <a:pt x="870" y="564"/>
                    </a:lnTo>
                    <a:lnTo>
                      <a:pt x="882" y="576"/>
                    </a:lnTo>
                    <a:lnTo>
                      <a:pt x="918" y="570"/>
                    </a:lnTo>
                    <a:lnTo>
                      <a:pt x="918" y="552"/>
                    </a:lnTo>
                    <a:lnTo>
                      <a:pt x="930" y="540"/>
                    </a:lnTo>
                    <a:lnTo>
                      <a:pt x="900" y="540"/>
                    </a:lnTo>
                    <a:lnTo>
                      <a:pt x="894" y="546"/>
                    </a:lnTo>
                    <a:lnTo>
                      <a:pt x="882" y="552"/>
                    </a:lnTo>
                    <a:lnTo>
                      <a:pt x="852" y="552"/>
                    </a:lnTo>
                    <a:lnTo>
                      <a:pt x="846" y="546"/>
                    </a:lnTo>
                    <a:lnTo>
                      <a:pt x="834" y="540"/>
                    </a:lnTo>
                    <a:lnTo>
                      <a:pt x="828" y="534"/>
                    </a:lnTo>
                    <a:lnTo>
                      <a:pt x="828" y="522"/>
                    </a:lnTo>
                    <a:lnTo>
                      <a:pt x="822" y="516"/>
                    </a:lnTo>
                    <a:lnTo>
                      <a:pt x="810" y="516"/>
                    </a:lnTo>
                    <a:lnTo>
                      <a:pt x="786" y="498"/>
                    </a:lnTo>
                    <a:lnTo>
                      <a:pt x="750" y="492"/>
                    </a:lnTo>
                    <a:lnTo>
                      <a:pt x="744" y="480"/>
                    </a:lnTo>
                    <a:lnTo>
                      <a:pt x="810" y="480"/>
                    </a:lnTo>
                    <a:lnTo>
                      <a:pt x="822" y="474"/>
                    </a:lnTo>
                    <a:lnTo>
                      <a:pt x="834" y="462"/>
                    </a:lnTo>
                    <a:lnTo>
                      <a:pt x="846" y="468"/>
                    </a:lnTo>
                    <a:lnTo>
                      <a:pt x="852" y="462"/>
                    </a:lnTo>
                    <a:lnTo>
                      <a:pt x="864" y="456"/>
                    </a:lnTo>
                    <a:lnTo>
                      <a:pt x="870" y="450"/>
                    </a:lnTo>
                    <a:lnTo>
                      <a:pt x="882" y="444"/>
                    </a:lnTo>
                    <a:lnTo>
                      <a:pt x="906" y="444"/>
                    </a:lnTo>
                    <a:lnTo>
                      <a:pt x="918" y="438"/>
                    </a:lnTo>
                    <a:lnTo>
                      <a:pt x="930" y="438"/>
                    </a:lnTo>
                    <a:lnTo>
                      <a:pt x="978" y="408"/>
                    </a:lnTo>
                    <a:lnTo>
                      <a:pt x="1014" y="408"/>
                    </a:lnTo>
                    <a:lnTo>
                      <a:pt x="1014" y="372"/>
                    </a:lnTo>
                    <a:lnTo>
                      <a:pt x="1032" y="372"/>
                    </a:lnTo>
                    <a:lnTo>
                      <a:pt x="1038" y="366"/>
                    </a:lnTo>
                    <a:lnTo>
                      <a:pt x="1038" y="360"/>
                    </a:lnTo>
                    <a:lnTo>
                      <a:pt x="1050" y="348"/>
                    </a:lnTo>
                    <a:lnTo>
                      <a:pt x="1080" y="348"/>
                    </a:lnTo>
                    <a:lnTo>
                      <a:pt x="1092" y="342"/>
                    </a:lnTo>
                    <a:lnTo>
                      <a:pt x="1104" y="342"/>
                    </a:lnTo>
                    <a:lnTo>
                      <a:pt x="1116" y="330"/>
                    </a:lnTo>
                    <a:lnTo>
                      <a:pt x="1116" y="324"/>
                    </a:lnTo>
                    <a:lnTo>
                      <a:pt x="1110" y="312"/>
                    </a:lnTo>
                    <a:lnTo>
                      <a:pt x="1110" y="300"/>
                    </a:lnTo>
                    <a:lnTo>
                      <a:pt x="1098" y="294"/>
                    </a:lnTo>
                    <a:lnTo>
                      <a:pt x="1086" y="282"/>
                    </a:lnTo>
                    <a:lnTo>
                      <a:pt x="1092" y="276"/>
                    </a:lnTo>
                    <a:lnTo>
                      <a:pt x="1110" y="276"/>
                    </a:lnTo>
                    <a:lnTo>
                      <a:pt x="1116" y="270"/>
                    </a:lnTo>
                    <a:lnTo>
                      <a:pt x="1110" y="264"/>
                    </a:lnTo>
                    <a:lnTo>
                      <a:pt x="1104" y="264"/>
                    </a:lnTo>
                    <a:lnTo>
                      <a:pt x="1098" y="258"/>
                    </a:lnTo>
                    <a:lnTo>
                      <a:pt x="1092" y="258"/>
                    </a:lnTo>
                    <a:lnTo>
                      <a:pt x="1110" y="246"/>
                    </a:lnTo>
                    <a:lnTo>
                      <a:pt x="1110" y="222"/>
                    </a:lnTo>
                    <a:lnTo>
                      <a:pt x="1104" y="216"/>
                    </a:lnTo>
                    <a:lnTo>
                      <a:pt x="1080" y="216"/>
                    </a:lnTo>
                    <a:lnTo>
                      <a:pt x="1062" y="204"/>
                    </a:lnTo>
                    <a:lnTo>
                      <a:pt x="1056" y="198"/>
                    </a:lnTo>
                    <a:lnTo>
                      <a:pt x="1056" y="192"/>
                    </a:lnTo>
                    <a:lnTo>
                      <a:pt x="1014" y="192"/>
                    </a:lnTo>
                    <a:lnTo>
                      <a:pt x="1002" y="186"/>
                    </a:lnTo>
                    <a:lnTo>
                      <a:pt x="996" y="180"/>
                    </a:lnTo>
                    <a:lnTo>
                      <a:pt x="978" y="180"/>
                    </a:lnTo>
                    <a:lnTo>
                      <a:pt x="966" y="186"/>
                    </a:lnTo>
                    <a:lnTo>
                      <a:pt x="942" y="162"/>
                    </a:lnTo>
                    <a:lnTo>
                      <a:pt x="936" y="150"/>
                    </a:lnTo>
                    <a:lnTo>
                      <a:pt x="924" y="150"/>
                    </a:lnTo>
                    <a:lnTo>
                      <a:pt x="918" y="156"/>
                    </a:lnTo>
                    <a:lnTo>
                      <a:pt x="918" y="162"/>
                    </a:lnTo>
                    <a:lnTo>
                      <a:pt x="912" y="156"/>
                    </a:lnTo>
                    <a:lnTo>
                      <a:pt x="864" y="156"/>
                    </a:lnTo>
                    <a:lnTo>
                      <a:pt x="858" y="150"/>
                    </a:lnTo>
                    <a:lnTo>
                      <a:pt x="846" y="150"/>
                    </a:lnTo>
                    <a:lnTo>
                      <a:pt x="840" y="144"/>
                    </a:lnTo>
                    <a:lnTo>
                      <a:pt x="816" y="150"/>
                    </a:lnTo>
                    <a:lnTo>
                      <a:pt x="810" y="150"/>
                    </a:lnTo>
                    <a:lnTo>
                      <a:pt x="798" y="102"/>
                    </a:lnTo>
                    <a:lnTo>
                      <a:pt x="756" y="84"/>
                    </a:lnTo>
                    <a:lnTo>
                      <a:pt x="720" y="84"/>
                    </a:lnTo>
                    <a:lnTo>
                      <a:pt x="720" y="66"/>
                    </a:lnTo>
                    <a:lnTo>
                      <a:pt x="714" y="48"/>
                    </a:lnTo>
                    <a:lnTo>
                      <a:pt x="720" y="48"/>
                    </a:lnTo>
                    <a:lnTo>
                      <a:pt x="726" y="42"/>
                    </a:lnTo>
                    <a:lnTo>
                      <a:pt x="726" y="30"/>
                    </a:lnTo>
                    <a:lnTo>
                      <a:pt x="720" y="30"/>
                    </a:lnTo>
                    <a:lnTo>
                      <a:pt x="708" y="24"/>
                    </a:lnTo>
                    <a:lnTo>
                      <a:pt x="702" y="18"/>
                    </a:lnTo>
                    <a:lnTo>
                      <a:pt x="696" y="18"/>
                    </a:lnTo>
                    <a:lnTo>
                      <a:pt x="690" y="0"/>
                    </a:lnTo>
                    <a:lnTo>
                      <a:pt x="642" y="0"/>
                    </a:lnTo>
                    <a:lnTo>
                      <a:pt x="630" y="6"/>
                    </a:lnTo>
                    <a:lnTo>
                      <a:pt x="600" y="6"/>
                    </a:lnTo>
                    <a:lnTo>
                      <a:pt x="600" y="18"/>
                    </a:lnTo>
                    <a:lnTo>
                      <a:pt x="594" y="24"/>
                    </a:lnTo>
                    <a:lnTo>
                      <a:pt x="558" y="24"/>
                    </a:lnTo>
                    <a:lnTo>
                      <a:pt x="546" y="18"/>
                    </a:lnTo>
                    <a:lnTo>
                      <a:pt x="516" y="18"/>
                    </a:lnTo>
                    <a:lnTo>
                      <a:pt x="510" y="30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54"/>
                    </a:lnTo>
                    <a:lnTo>
                      <a:pt x="492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68" y="78"/>
                    </a:lnTo>
                    <a:lnTo>
                      <a:pt x="462" y="72"/>
                    </a:lnTo>
                    <a:lnTo>
                      <a:pt x="438" y="72"/>
                    </a:lnTo>
                    <a:lnTo>
                      <a:pt x="426" y="78"/>
                    </a:lnTo>
                    <a:lnTo>
                      <a:pt x="420" y="78"/>
                    </a:lnTo>
                    <a:lnTo>
                      <a:pt x="420" y="66"/>
                    </a:lnTo>
                    <a:lnTo>
                      <a:pt x="414" y="60"/>
                    </a:lnTo>
                    <a:lnTo>
                      <a:pt x="396" y="60"/>
                    </a:lnTo>
                    <a:lnTo>
                      <a:pt x="390" y="66"/>
                    </a:lnTo>
                    <a:lnTo>
                      <a:pt x="390" y="72"/>
                    </a:lnTo>
                    <a:lnTo>
                      <a:pt x="378" y="60"/>
                    </a:lnTo>
                    <a:lnTo>
                      <a:pt x="366" y="66"/>
                    </a:lnTo>
                    <a:lnTo>
                      <a:pt x="360" y="60"/>
                    </a:lnTo>
                    <a:lnTo>
                      <a:pt x="342" y="66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06" y="54"/>
                    </a:lnTo>
                    <a:lnTo>
                      <a:pt x="300" y="60"/>
                    </a:lnTo>
                    <a:lnTo>
                      <a:pt x="282" y="48"/>
                    </a:lnTo>
                    <a:lnTo>
                      <a:pt x="258" y="42"/>
                    </a:lnTo>
                    <a:lnTo>
                      <a:pt x="222" y="42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168" y="30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14" y="42"/>
                    </a:lnTo>
                    <a:lnTo>
                      <a:pt x="114" y="48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66" y="60"/>
                    </a:lnTo>
                    <a:lnTo>
                      <a:pt x="72" y="78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102" y="108"/>
                    </a:lnTo>
                    <a:lnTo>
                      <a:pt x="108" y="114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08" y="138"/>
                    </a:lnTo>
                    <a:lnTo>
                      <a:pt x="114" y="144"/>
                    </a:lnTo>
                    <a:lnTo>
                      <a:pt x="108" y="150"/>
                    </a:lnTo>
                    <a:lnTo>
                      <a:pt x="102" y="150"/>
                    </a:lnTo>
                    <a:lnTo>
                      <a:pt x="96" y="156"/>
                    </a:lnTo>
                    <a:lnTo>
                      <a:pt x="84" y="156"/>
                    </a:lnTo>
                    <a:lnTo>
                      <a:pt x="30" y="204"/>
                    </a:lnTo>
                    <a:lnTo>
                      <a:pt x="30" y="246"/>
                    </a:lnTo>
                    <a:lnTo>
                      <a:pt x="42" y="258"/>
                    </a:lnTo>
                    <a:lnTo>
                      <a:pt x="18" y="258"/>
                    </a:lnTo>
                    <a:lnTo>
                      <a:pt x="18" y="270"/>
                    </a:lnTo>
                    <a:lnTo>
                      <a:pt x="12" y="276"/>
                    </a:lnTo>
                    <a:lnTo>
                      <a:pt x="12" y="282"/>
                    </a:lnTo>
                    <a:lnTo>
                      <a:pt x="6" y="288"/>
                    </a:lnTo>
                    <a:lnTo>
                      <a:pt x="0" y="288"/>
                    </a:lnTo>
                    <a:lnTo>
                      <a:pt x="0" y="306"/>
                    </a:lnTo>
                    <a:lnTo>
                      <a:pt x="6" y="306"/>
                    </a:lnTo>
                    <a:lnTo>
                      <a:pt x="24" y="3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7" name="Ugand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35E29E6-2D67-4F01-8FFD-ECE1D8691DAD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192" y="2224"/>
                <a:ext cx="100" cy="118"/>
              </a:xfrm>
              <a:custGeom>
                <a:avLst/>
                <a:gdLst>
                  <a:gd name="T0" fmla="*/ 2147483647 w 390"/>
                  <a:gd name="T1" fmla="*/ 2147483647 h 462"/>
                  <a:gd name="T2" fmla="*/ 2147483647 w 390"/>
                  <a:gd name="T3" fmla="*/ 2147483647 h 462"/>
                  <a:gd name="T4" fmla="*/ 2147483647 w 390"/>
                  <a:gd name="T5" fmla="*/ 2147483647 h 462"/>
                  <a:gd name="T6" fmla="*/ 2147483647 w 390"/>
                  <a:gd name="T7" fmla="*/ 2147483647 h 462"/>
                  <a:gd name="T8" fmla="*/ 2147483647 w 390"/>
                  <a:gd name="T9" fmla="*/ 2147483647 h 462"/>
                  <a:gd name="T10" fmla="*/ 2147483647 w 390"/>
                  <a:gd name="T11" fmla="*/ 2147483647 h 462"/>
                  <a:gd name="T12" fmla="*/ 2147483647 w 390"/>
                  <a:gd name="T13" fmla="*/ 2147483647 h 462"/>
                  <a:gd name="T14" fmla="*/ 2147483647 w 390"/>
                  <a:gd name="T15" fmla="*/ 2147483647 h 462"/>
                  <a:gd name="T16" fmla="*/ 2147483647 w 390"/>
                  <a:gd name="T17" fmla="*/ 2147483647 h 462"/>
                  <a:gd name="T18" fmla="*/ 2147483647 w 390"/>
                  <a:gd name="T19" fmla="*/ 2147483647 h 462"/>
                  <a:gd name="T20" fmla="*/ 2147483647 w 390"/>
                  <a:gd name="T21" fmla="*/ 2147483647 h 462"/>
                  <a:gd name="T22" fmla="*/ 2147483647 w 390"/>
                  <a:gd name="T23" fmla="*/ 2147483647 h 462"/>
                  <a:gd name="T24" fmla="*/ 2147483647 w 390"/>
                  <a:gd name="T25" fmla="*/ 0 h 462"/>
                  <a:gd name="T26" fmla="*/ 2147483647 w 390"/>
                  <a:gd name="T27" fmla="*/ 2147483647 h 462"/>
                  <a:gd name="T28" fmla="*/ 2147483647 w 390"/>
                  <a:gd name="T29" fmla="*/ 2147483647 h 462"/>
                  <a:gd name="T30" fmla="*/ 2147483647 w 390"/>
                  <a:gd name="T31" fmla="*/ 2147483647 h 462"/>
                  <a:gd name="T32" fmla="*/ 2147483647 w 390"/>
                  <a:gd name="T33" fmla="*/ 2147483647 h 462"/>
                  <a:gd name="T34" fmla="*/ 2147483647 w 390"/>
                  <a:gd name="T35" fmla="*/ 2147483647 h 462"/>
                  <a:gd name="T36" fmla="*/ 2147483647 w 390"/>
                  <a:gd name="T37" fmla="*/ 2147483647 h 462"/>
                  <a:gd name="T38" fmla="*/ 2147483647 w 390"/>
                  <a:gd name="T39" fmla="*/ 2147483647 h 462"/>
                  <a:gd name="T40" fmla="*/ 2147483647 w 390"/>
                  <a:gd name="T41" fmla="*/ 2147483647 h 462"/>
                  <a:gd name="T42" fmla="*/ 2147483647 w 390"/>
                  <a:gd name="T43" fmla="*/ 2147483647 h 462"/>
                  <a:gd name="T44" fmla="*/ 2147483647 w 390"/>
                  <a:gd name="T45" fmla="*/ 2147483647 h 462"/>
                  <a:gd name="T46" fmla="*/ 2147483647 w 390"/>
                  <a:gd name="T47" fmla="*/ 2147483647 h 462"/>
                  <a:gd name="T48" fmla="*/ 2147483647 w 390"/>
                  <a:gd name="T49" fmla="*/ 2147483647 h 462"/>
                  <a:gd name="T50" fmla="*/ 2147483647 w 390"/>
                  <a:gd name="T51" fmla="*/ 2147483647 h 462"/>
                  <a:gd name="T52" fmla="*/ 2147483647 w 390"/>
                  <a:gd name="T53" fmla="*/ 2147483647 h 462"/>
                  <a:gd name="T54" fmla="*/ 2147483647 w 390"/>
                  <a:gd name="T55" fmla="*/ 2147483647 h 462"/>
                  <a:gd name="T56" fmla="*/ 2147483647 w 390"/>
                  <a:gd name="T57" fmla="*/ 2147483647 h 462"/>
                  <a:gd name="T58" fmla="*/ 2147483647 w 390"/>
                  <a:gd name="T59" fmla="*/ 2147483647 h 462"/>
                  <a:gd name="T60" fmla="*/ 2147483647 w 390"/>
                  <a:gd name="T61" fmla="*/ 2147483647 h 462"/>
                  <a:gd name="T62" fmla="*/ 2147483647 w 390"/>
                  <a:gd name="T63" fmla="*/ 2147483647 h 462"/>
                  <a:gd name="T64" fmla="*/ 2147483647 w 390"/>
                  <a:gd name="T65" fmla="*/ 2147483647 h 462"/>
                  <a:gd name="T66" fmla="*/ 2147483647 w 390"/>
                  <a:gd name="T67" fmla="*/ 2147483647 h 462"/>
                  <a:gd name="T68" fmla="*/ 2147483647 w 390"/>
                  <a:gd name="T69" fmla="*/ 2147483647 h 462"/>
                  <a:gd name="T70" fmla="*/ 2147483647 w 390"/>
                  <a:gd name="T71" fmla="*/ 2147483647 h 462"/>
                  <a:gd name="T72" fmla="*/ 2147483647 w 390"/>
                  <a:gd name="T73" fmla="*/ 2147483647 h 462"/>
                  <a:gd name="T74" fmla="*/ 2147483647 w 390"/>
                  <a:gd name="T75" fmla="*/ 2147483647 h 462"/>
                  <a:gd name="T76" fmla="*/ 2147483647 w 390"/>
                  <a:gd name="T77" fmla="*/ 2147483647 h 462"/>
                  <a:gd name="T78" fmla="*/ 2147483647 w 390"/>
                  <a:gd name="T79" fmla="*/ 2147483647 h 462"/>
                  <a:gd name="T80" fmla="*/ 2147483647 w 390"/>
                  <a:gd name="T81" fmla="*/ 2147483647 h 462"/>
                  <a:gd name="T82" fmla="*/ 2147483647 w 390"/>
                  <a:gd name="T83" fmla="*/ 2147483647 h 462"/>
                  <a:gd name="T84" fmla="*/ 2147483647 w 390"/>
                  <a:gd name="T85" fmla="*/ 2147483647 h 462"/>
                  <a:gd name="T86" fmla="*/ 2147483647 w 390"/>
                  <a:gd name="T87" fmla="*/ 2147483647 h 462"/>
                  <a:gd name="T88" fmla="*/ 2147483647 w 390"/>
                  <a:gd name="T89" fmla="*/ 2147483647 h 462"/>
                  <a:gd name="T90" fmla="*/ 2147483647 w 390"/>
                  <a:gd name="T91" fmla="*/ 2147483647 h 462"/>
                  <a:gd name="T92" fmla="*/ 2147483647 w 390"/>
                  <a:gd name="T93" fmla="*/ 2147483647 h 462"/>
                  <a:gd name="T94" fmla="*/ 2147483647 w 390"/>
                  <a:gd name="T95" fmla="*/ 2147483647 h 462"/>
                  <a:gd name="T96" fmla="*/ 2147483647 w 390"/>
                  <a:gd name="T97" fmla="*/ 2147483647 h 462"/>
                  <a:gd name="T98" fmla="*/ 2147483647 w 390"/>
                  <a:gd name="T99" fmla="*/ 2147483647 h 462"/>
                  <a:gd name="T100" fmla="*/ 2147483647 w 390"/>
                  <a:gd name="T101" fmla="*/ 2147483647 h 462"/>
                  <a:gd name="T102" fmla="*/ 2147483647 w 390"/>
                  <a:gd name="T103" fmla="*/ 2147483647 h 462"/>
                  <a:gd name="T104" fmla="*/ 2147483647 w 390"/>
                  <a:gd name="T105" fmla="*/ 2147483647 h 462"/>
                  <a:gd name="T106" fmla="*/ 2147483647 w 390"/>
                  <a:gd name="T107" fmla="*/ 2147483647 h 4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90"/>
                  <a:gd name="T163" fmla="*/ 0 h 462"/>
                  <a:gd name="T164" fmla="*/ 390 w 390"/>
                  <a:gd name="T165" fmla="*/ 462 h 4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90" h="462">
                    <a:moveTo>
                      <a:pt x="306" y="426"/>
                    </a:moveTo>
                    <a:lnTo>
                      <a:pt x="318" y="426"/>
                    </a:lnTo>
                    <a:lnTo>
                      <a:pt x="318" y="420"/>
                    </a:lnTo>
                    <a:lnTo>
                      <a:pt x="306" y="420"/>
                    </a:lnTo>
                    <a:lnTo>
                      <a:pt x="306" y="426"/>
                    </a:lnTo>
                    <a:close/>
                    <a:moveTo>
                      <a:pt x="390" y="192"/>
                    </a:moveTo>
                    <a:lnTo>
                      <a:pt x="384" y="180"/>
                    </a:lnTo>
                    <a:lnTo>
                      <a:pt x="378" y="174"/>
                    </a:lnTo>
                    <a:lnTo>
                      <a:pt x="366" y="150"/>
                    </a:lnTo>
                    <a:lnTo>
                      <a:pt x="366" y="144"/>
                    </a:lnTo>
                    <a:lnTo>
                      <a:pt x="372" y="138"/>
                    </a:lnTo>
                    <a:lnTo>
                      <a:pt x="378" y="138"/>
                    </a:lnTo>
                    <a:lnTo>
                      <a:pt x="384" y="132"/>
                    </a:lnTo>
                    <a:lnTo>
                      <a:pt x="348" y="90"/>
                    </a:lnTo>
                    <a:lnTo>
                      <a:pt x="354" y="84"/>
                    </a:lnTo>
                    <a:lnTo>
                      <a:pt x="336" y="66"/>
                    </a:lnTo>
                    <a:lnTo>
                      <a:pt x="336" y="60"/>
                    </a:lnTo>
                    <a:lnTo>
                      <a:pt x="342" y="54"/>
                    </a:lnTo>
                    <a:lnTo>
                      <a:pt x="342" y="42"/>
                    </a:lnTo>
                    <a:lnTo>
                      <a:pt x="336" y="42"/>
                    </a:lnTo>
                    <a:lnTo>
                      <a:pt x="336" y="48"/>
                    </a:lnTo>
                    <a:lnTo>
                      <a:pt x="330" y="42"/>
                    </a:lnTo>
                    <a:lnTo>
                      <a:pt x="324" y="42"/>
                    </a:lnTo>
                    <a:lnTo>
                      <a:pt x="324" y="18"/>
                    </a:lnTo>
                    <a:lnTo>
                      <a:pt x="318" y="6"/>
                    </a:lnTo>
                    <a:lnTo>
                      <a:pt x="312" y="0"/>
                    </a:lnTo>
                    <a:lnTo>
                      <a:pt x="300" y="0"/>
                    </a:lnTo>
                    <a:lnTo>
                      <a:pt x="300" y="6"/>
                    </a:lnTo>
                    <a:lnTo>
                      <a:pt x="294" y="12"/>
                    </a:lnTo>
                    <a:lnTo>
                      <a:pt x="294" y="18"/>
                    </a:lnTo>
                    <a:lnTo>
                      <a:pt x="276" y="36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24"/>
                    </a:lnTo>
                    <a:lnTo>
                      <a:pt x="234" y="24"/>
                    </a:lnTo>
                    <a:lnTo>
                      <a:pt x="222" y="36"/>
                    </a:lnTo>
                    <a:lnTo>
                      <a:pt x="198" y="36"/>
                    </a:lnTo>
                    <a:lnTo>
                      <a:pt x="180" y="60"/>
                    </a:lnTo>
                    <a:lnTo>
                      <a:pt x="156" y="30"/>
                    </a:lnTo>
                    <a:lnTo>
                      <a:pt x="150" y="30"/>
                    </a:lnTo>
                    <a:lnTo>
                      <a:pt x="144" y="36"/>
                    </a:lnTo>
                    <a:lnTo>
                      <a:pt x="144" y="42"/>
                    </a:lnTo>
                    <a:lnTo>
                      <a:pt x="132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102" y="30"/>
                    </a:lnTo>
                    <a:lnTo>
                      <a:pt x="84" y="48"/>
                    </a:lnTo>
                    <a:lnTo>
                      <a:pt x="90" y="72"/>
                    </a:lnTo>
                    <a:lnTo>
                      <a:pt x="72" y="90"/>
                    </a:lnTo>
                    <a:lnTo>
                      <a:pt x="84" y="96"/>
                    </a:lnTo>
                    <a:lnTo>
                      <a:pt x="90" y="102"/>
                    </a:lnTo>
                    <a:lnTo>
                      <a:pt x="90" y="108"/>
                    </a:lnTo>
                    <a:lnTo>
                      <a:pt x="84" y="114"/>
                    </a:lnTo>
                    <a:lnTo>
                      <a:pt x="78" y="126"/>
                    </a:lnTo>
                    <a:lnTo>
                      <a:pt x="78" y="138"/>
                    </a:lnTo>
                    <a:lnTo>
                      <a:pt x="84" y="144"/>
                    </a:lnTo>
                    <a:lnTo>
                      <a:pt x="96" y="144"/>
                    </a:lnTo>
                    <a:lnTo>
                      <a:pt x="108" y="150"/>
                    </a:lnTo>
                    <a:lnTo>
                      <a:pt x="114" y="156"/>
                    </a:lnTo>
                    <a:lnTo>
                      <a:pt x="114" y="168"/>
                    </a:lnTo>
                    <a:lnTo>
                      <a:pt x="108" y="180"/>
                    </a:lnTo>
                    <a:lnTo>
                      <a:pt x="96" y="192"/>
                    </a:lnTo>
                    <a:lnTo>
                      <a:pt x="84" y="216"/>
                    </a:lnTo>
                    <a:lnTo>
                      <a:pt x="72" y="222"/>
                    </a:lnTo>
                    <a:lnTo>
                      <a:pt x="66" y="234"/>
                    </a:lnTo>
                    <a:lnTo>
                      <a:pt x="42" y="246"/>
                    </a:lnTo>
                    <a:lnTo>
                      <a:pt x="42" y="258"/>
                    </a:lnTo>
                    <a:lnTo>
                      <a:pt x="24" y="270"/>
                    </a:lnTo>
                    <a:lnTo>
                      <a:pt x="6" y="342"/>
                    </a:lnTo>
                    <a:lnTo>
                      <a:pt x="6" y="372"/>
                    </a:lnTo>
                    <a:lnTo>
                      <a:pt x="0" y="450"/>
                    </a:lnTo>
                    <a:lnTo>
                      <a:pt x="12" y="450"/>
                    </a:lnTo>
                    <a:lnTo>
                      <a:pt x="24" y="462"/>
                    </a:lnTo>
                    <a:lnTo>
                      <a:pt x="30" y="462"/>
                    </a:lnTo>
                    <a:lnTo>
                      <a:pt x="42" y="438"/>
                    </a:lnTo>
                    <a:lnTo>
                      <a:pt x="48" y="432"/>
                    </a:lnTo>
                    <a:lnTo>
                      <a:pt x="48" y="426"/>
                    </a:lnTo>
                    <a:lnTo>
                      <a:pt x="72" y="420"/>
                    </a:lnTo>
                    <a:lnTo>
                      <a:pt x="162" y="426"/>
                    </a:lnTo>
                    <a:lnTo>
                      <a:pt x="162" y="414"/>
                    </a:lnTo>
                    <a:lnTo>
                      <a:pt x="156" y="408"/>
                    </a:lnTo>
                    <a:lnTo>
                      <a:pt x="150" y="396"/>
                    </a:lnTo>
                    <a:lnTo>
                      <a:pt x="162" y="372"/>
                    </a:lnTo>
                    <a:lnTo>
                      <a:pt x="168" y="366"/>
                    </a:lnTo>
                    <a:lnTo>
                      <a:pt x="168" y="342"/>
                    </a:lnTo>
                    <a:lnTo>
                      <a:pt x="174" y="336"/>
                    </a:lnTo>
                    <a:lnTo>
                      <a:pt x="186" y="330"/>
                    </a:lnTo>
                    <a:lnTo>
                      <a:pt x="204" y="324"/>
                    </a:lnTo>
                    <a:lnTo>
                      <a:pt x="240" y="324"/>
                    </a:lnTo>
                    <a:lnTo>
                      <a:pt x="252" y="312"/>
                    </a:lnTo>
                    <a:lnTo>
                      <a:pt x="258" y="300"/>
                    </a:lnTo>
                    <a:lnTo>
                      <a:pt x="264" y="300"/>
                    </a:lnTo>
                    <a:lnTo>
                      <a:pt x="264" y="306"/>
                    </a:lnTo>
                    <a:lnTo>
                      <a:pt x="270" y="312"/>
                    </a:lnTo>
                    <a:lnTo>
                      <a:pt x="270" y="330"/>
                    </a:lnTo>
                    <a:lnTo>
                      <a:pt x="276" y="324"/>
                    </a:lnTo>
                    <a:lnTo>
                      <a:pt x="312" y="324"/>
                    </a:lnTo>
                    <a:lnTo>
                      <a:pt x="312" y="330"/>
                    </a:lnTo>
                    <a:lnTo>
                      <a:pt x="312" y="318"/>
                    </a:lnTo>
                    <a:lnTo>
                      <a:pt x="318" y="306"/>
                    </a:lnTo>
                    <a:lnTo>
                      <a:pt x="324" y="300"/>
                    </a:lnTo>
                    <a:lnTo>
                      <a:pt x="330" y="282"/>
                    </a:lnTo>
                    <a:lnTo>
                      <a:pt x="348" y="270"/>
                    </a:lnTo>
                    <a:lnTo>
                      <a:pt x="348" y="246"/>
                    </a:lnTo>
                    <a:lnTo>
                      <a:pt x="354" y="240"/>
                    </a:lnTo>
                    <a:lnTo>
                      <a:pt x="372" y="240"/>
                    </a:lnTo>
                    <a:lnTo>
                      <a:pt x="378" y="216"/>
                    </a:lnTo>
                    <a:lnTo>
                      <a:pt x="390" y="204"/>
                    </a:lnTo>
                    <a:lnTo>
                      <a:pt x="390" y="19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8" name="Turkmeni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A8605EA-E453-4252-8590-D8912E8191E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40" y="1429"/>
                <a:ext cx="258" cy="155"/>
              </a:xfrm>
              <a:custGeom>
                <a:avLst/>
                <a:gdLst>
                  <a:gd name="T0" fmla="*/ 2147483647 w 1008"/>
                  <a:gd name="T1" fmla="*/ 2147483647 h 606"/>
                  <a:gd name="T2" fmla="*/ 2147483647 w 1008"/>
                  <a:gd name="T3" fmla="*/ 2147483647 h 606"/>
                  <a:gd name="T4" fmla="*/ 2147483647 w 1008"/>
                  <a:gd name="T5" fmla="*/ 2147483647 h 606"/>
                  <a:gd name="T6" fmla="*/ 2147483647 w 1008"/>
                  <a:gd name="T7" fmla="*/ 2147483647 h 606"/>
                  <a:gd name="T8" fmla="*/ 2147483647 w 1008"/>
                  <a:gd name="T9" fmla="*/ 2147483647 h 606"/>
                  <a:gd name="T10" fmla="*/ 2147483647 w 1008"/>
                  <a:gd name="T11" fmla="*/ 2147483647 h 606"/>
                  <a:gd name="T12" fmla="*/ 2147483647 w 1008"/>
                  <a:gd name="T13" fmla="*/ 2147483647 h 606"/>
                  <a:gd name="T14" fmla="*/ 2147483647 w 1008"/>
                  <a:gd name="T15" fmla="*/ 2147483647 h 606"/>
                  <a:gd name="T16" fmla="*/ 2147483647 w 1008"/>
                  <a:gd name="T17" fmla="*/ 2147483647 h 606"/>
                  <a:gd name="T18" fmla="*/ 2147483647 w 1008"/>
                  <a:gd name="T19" fmla="*/ 2147483647 h 606"/>
                  <a:gd name="T20" fmla="*/ 2147483647 w 1008"/>
                  <a:gd name="T21" fmla="*/ 2147483647 h 606"/>
                  <a:gd name="T22" fmla="*/ 2147483647 w 1008"/>
                  <a:gd name="T23" fmla="*/ 2147483647 h 606"/>
                  <a:gd name="T24" fmla="*/ 2147483647 w 1008"/>
                  <a:gd name="T25" fmla="*/ 2147483647 h 606"/>
                  <a:gd name="T26" fmla="*/ 2147483647 w 1008"/>
                  <a:gd name="T27" fmla="*/ 2147483647 h 606"/>
                  <a:gd name="T28" fmla="*/ 2147483647 w 1008"/>
                  <a:gd name="T29" fmla="*/ 2147483647 h 606"/>
                  <a:gd name="T30" fmla="*/ 2147483647 w 1008"/>
                  <a:gd name="T31" fmla="*/ 2147483647 h 606"/>
                  <a:gd name="T32" fmla="*/ 2147483647 w 1008"/>
                  <a:gd name="T33" fmla="*/ 2147483647 h 606"/>
                  <a:gd name="T34" fmla="*/ 2147483647 w 1008"/>
                  <a:gd name="T35" fmla="*/ 2147483647 h 606"/>
                  <a:gd name="T36" fmla="*/ 2147483647 w 1008"/>
                  <a:gd name="T37" fmla="*/ 2147483647 h 606"/>
                  <a:gd name="T38" fmla="*/ 2147483647 w 1008"/>
                  <a:gd name="T39" fmla="*/ 2147483647 h 606"/>
                  <a:gd name="T40" fmla="*/ 2147483647 w 1008"/>
                  <a:gd name="T41" fmla="*/ 2147483647 h 606"/>
                  <a:gd name="T42" fmla="*/ 2147483647 w 1008"/>
                  <a:gd name="T43" fmla="*/ 2147483647 h 606"/>
                  <a:gd name="T44" fmla="*/ 2147483647 w 1008"/>
                  <a:gd name="T45" fmla="*/ 2147483647 h 606"/>
                  <a:gd name="T46" fmla="*/ 2147483647 w 1008"/>
                  <a:gd name="T47" fmla="*/ 2147483647 h 606"/>
                  <a:gd name="T48" fmla="*/ 2147483647 w 1008"/>
                  <a:gd name="T49" fmla="*/ 2147483647 h 606"/>
                  <a:gd name="T50" fmla="*/ 2147483647 w 1008"/>
                  <a:gd name="T51" fmla="*/ 2147483647 h 606"/>
                  <a:gd name="T52" fmla="*/ 2147483647 w 1008"/>
                  <a:gd name="T53" fmla="*/ 2147483647 h 606"/>
                  <a:gd name="T54" fmla="*/ 2147483647 w 1008"/>
                  <a:gd name="T55" fmla="*/ 2147483647 h 606"/>
                  <a:gd name="T56" fmla="*/ 2147483647 w 1008"/>
                  <a:gd name="T57" fmla="*/ 2147483647 h 606"/>
                  <a:gd name="T58" fmla="*/ 2147483647 w 1008"/>
                  <a:gd name="T59" fmla="*/ 2147483647 h 606"/>
                  <a:gd name="T60" fmla="*/ 2147483647 w 1008"/>
                  <a:gd name="T61" fmla="*/ 2147483647 h 606"/>
                  <a:gd name="T62" fmla="*/ 2147483647 w 1008"/>
                  <a:gd name="T63" fmla="*/ 2147483647 h 606"/>
                  <a:gd name="T64" fmla="*/ 2147483647 w 1008"/>
                  <a:gd name="T65" fmla="*/ 2147483647 h 606"/>
                  <a:gd name="T66" fmla="*/ 2147483647 w 1008"/>
                  <a:gd name="T67" fmla="*/ 2147483647 h 606"/>
                  <a:gd name="T68" fmla="*/ 2147483647 w 1008"/>
                  <a:gd name="T69" fmla="*/ 2147483647 h 606"/>
                  <a:gd name="T70" fmla="*/ 2147483647 w 1008"/>
                  <a:gd name="T71" fmla="*/ 2147483647 h 606"/>
                  <a:gd name="T72" fmla="*/ 2147483647 w 1008"/>
                  <a:gd name="T73" fmla="*/ 2147483647 h 606"/>
                  <a:gd name="T74" fmla="*/ 2147483647 w 1008"/>
                  <a:gd name="T75" fmla="*/ 2147483647 h 606"/>
                  <a:gd name="T76" fmla="*/ 2147483647 w 1008"/>
                  <a:gd name="T77" fmla="*/ 2147483647 h 606"/>
                  <a:gd name="T78" fmla="*/ 2147483647 w 1008"/>
                  <a:gd name="T79" fmla="*/ 2147483647 h 606"/>
                  <a:gd name="T80" fmla="*/ 2147483647 w 1008"/>
                  <a:gd name="T81" fmla="*/ 2147483647 h 606"/>
                  <a:gd name="T82" fmla="*/ 2147483647 w 1008"/>
                  <a:gd name="T83" fmla="*/ 2147483647 h 606"/>
                  <a:gd name="T84" fmla="*/ 2147483647 w 1008"/>
                  <a:gd name="T85" fmla="*/ 2147483647 h 606"/>
                  <a:gd name="T86" fmla="*/ 2147483647 w 1008"/>
                  <a:gd name="T87" fmla="*/ 2147483647 h 606"/>
                  <a:gd name="T88" fmla="*/ 2147483647 w 1008"/>
                  <a:gd name="T89" fmla="*/ 2147483647 h 606"/>
                  <a:gd name="T90" fmla="*/ 2147483647 w 1008"/>
                  <a:gd name="T91" fmla="*/ 2147483647 h 606"/>
                  <a:gd name="T92" fmla="*/ 2147483647 w 1008"/>
                  <a:gd name="T93" fmla="*/ 2147483647 h 606"/>
                  <a:gd name="T94" fmla="*/ 2147483647 w 1008"/>
                  <a:gd name="T95" fmla="*/ 2147483647 h 606"/>
                  <a:gd name="T96" fmla="*/ 2147483647 w 1008"/>
                  <a:gd name="T97" fmla="*/ 2147483647 h 606"/>
                  <a:gd name="T98" fmla="*/ 2147483647 w 1008"/>
                  <a:gd name="T99" fmla="*/ 2147483647 h 606"/>
                  <a:gd name="T100" fmla="*/ 2147483647 w 1008"/>
                  <a:gd name="T101" fmla="*/ 2147483647 h 606"/>
                  <a:gd name="T102" fmla="*/ 2147483647 w 1008"/>
                  <a:gd name="T103" fmla="*/ 2147483647 h 606"/>
                  <a:gd name="T104" fmla="*/ 0 w 1008"/>
                  <a:gd name="T105" fmla="*/ 2147483647 h 606"/>
                  <a:gd name="T106" fmla="*/ 2147483647 w 1008"/>
                  <a:gd name="T107" fmla="*/ 2147483647 h 606"/>
                  <a:gd name="T108" fmla="*/ 2147483647 w 1008"/>
                  <a:gd name="T109" fmla="*/ 2147483647 h 60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08"/>
                  <a:gd name="T166" fmla="*/ 0 h 606"/>
                  <a:gd name="T167" fmla="*/ 1008 w 1008"/>
                  <a:gd name="T168" fmla="*/ 606 h 60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08" h="606">
                    <a:moveTo>
                      <a:pt x="48" y="150"/>
                    </a:moveTo>
                    <a:lnTo>
                      <a:pt x="48" y="156"/>
                    </a:lnTo>
                    <a:lnTo>
                      <a:pt x="42" y="162"/>
                    </a:lnTo>
                    <a:lnTo>
                      <a:pt x="36" y="174"/>
                    </a:lnTo>
                    <a:lnTo>
                      <a:pt x="36" y="186"/>
                    </a:lnTo>
                    <a:lnTo>
                      <a:pt x="42" y="198"/>
                    </a:lnTo>
                    <a:lnTo>
                      <a:pt x="48" y="204"/>
                    </a:lnTo>
                    <a:lnTo>
                      <a:pt x="54" y="216"/>
                    </a:lnTo>
                    <a:lnTo>
                      <a:pt x="60" y="222"/>
                    </a:lnTo>
                    <a:lnTo>
                      <a:pt x="60" y="228"/>
                    </a:lnTo>
                    <a:lnTo>
                      <a:pt x="90" y="222"/>
                    </a:lnTo>
                    <a:lnTo>
                      <a:pt x="90" y="246"/>
                    </a:lnTo>
                    <a:lnTo>
                      <a:pt x="114" y="258"/>
                    </a:lnTo>
                    <a:lnTo>
                      <a:pt x="90" y="258"/>
                    </a:lnTo>
                    <a:lnTo>
                      <a:pt x="78" y="264"/>
                    </a:lnTo>
                    <a:lnTo>
                      <a:pt x="72" y="264"/>
                    </a:lnTo>
                    <a:lnTo>
                      <a:pt x="72" y="270"/>
                    </a:lnTo>
                    <a:lnTo>
                      <a:pt x="78" y="276"/>
                    </a:lnTo>
                    <a:lnTo>
                      <a:pt x="90" y="276"/>
                    </a:lnTo>
                    <a:lnTo>
                      <a:pt x="96" y="282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26" y="300"/>
                    </a:lnTo>
                    <a:lnTo>
                      <a:pt x="132" y="306"/>
                    </a:lnTo>
                    <a:lnTo>
                      <a:pt x="138" y="354"/>
                    </a:lnTo>
                    <a:lnTo>
                      <a:pt x="150" y="360"/>
                    </a:lnTo>
                    <a:lnTo>
                      <a:pt x="150" y="372"/>
                    </a:lnTo>
                    <a:lnTo>
                      <a:pt x="144" y="378"/>
                    </a:lnTo>
                    <a:lnTo>
                      <a:pt x="144" y="402"/>
                    </a:lnTo>
                    <a:lnTo>
                      <a:pt x="150" y="414"/>
                    </a:lnTo>
                    <a:lnTo>
                      <a:pt x="150" y="426"/>
                    </a:lnTo>
                    <a:lnTo>
                      <a:pt x="156" y="432"/>
                    </a:lnTo>
                    <a:lnTo>
                      <a:pt x="156" y="438"/>
                    </a:lnTo>
                    <a:lnTo>
                      <a:pt x="186" y="438"/>
                    </a:lnTo>
                    <a:lnTo>
                      <a:pt x="198" y="426"/>
                    </a:lnTo>
                    <a:lnTo>
                      <a:pt x="210" y="420"/>
                    </a:lnTo>
                    <a:lnTo>
                      <a:pt x="210" y="408"/>
                    </a:lnTo>
                    <a:lnTo>
                      <a:pt x="216" y="402"/>
                    </a:lnTo>
                    <a:lnTo>
                      <a:pt x="228" y="396"/>
                    </a:lnTo>
                    <a:lnTo>
                      <a:pt x="246" y="378"/>
                    </a:lnTo>
                    <a:lnTo>
                      <a:pt x="258" y="372"/>
                    </a:lnTo>
                    <a:lnTo>
                      <a:pt x="294" y="372"/>
                    </a:lnTo>
                    <a:lnTo>
                      <a:pt x="306" y="378"/>
                    </a:lnTo>
                    <a:lnTo>
                      <a:pt x="312" y="372"/>
                    </a:lnTo>
                    <a:lnTo>
                      <a:pt x="312" y="366"/>
                    </a:lnTo>
                    <a:lnTo>
                      <a:pt x="372" y="366"/>
                    </a:lnTo>
                    <a:lnTo>
                      <a:pt x="384" y="378"/>
                    </a:lnTo>
                    <a:lnTo>
                      <a:pt x="384" y="390"/>
                    </a:lnTo>
                    <a:lnTo>
                      <a:pt x="414" y="390"/>
                    </a:lnTo>
                    <a:lnTo>
                      <a:pt x="420" y="396"/>
                    </a:lnTo>
                    <a:lnTo>
                      <a:pt x="432" y="402"/>
                    </a:lnTo>
                    <a:lnTo>
                      <a:pt x="438" y="408"/>
                    </a:lnTo>
                    <a:lnTo>
                      <a:pt x="450" y="414"/>
                    </a:lnTo>
                    <a:lnTo>
                      <a:pt x="450" y="408"/>
                    </a:lnTo>
                    <a:lnTo>
                      <a:pt x="468" y="408"/>
                    </a:lnTo>
                    <a:lnTo>
                      <a:pt x="480" y="414"/>
                    </a:lnTo>
                    <a:lnTo>
                      <a:pt x="498" y="414"/>
                    </a:lnTo>
                    <a:lnTo>
                      <a:pt x="510" y="420"/>
                    </a:lnTo>
                    <a:lnTo>
                      <a:pt x="516" y="420"/>
                    </a:lnTo>
                    <a:lnTo>
                      <a:pt x="522" y="426"/>
                    </a:lnTo>
                    <a:lnTo>
                      <a:pt x="522" y="432"/>
                    </a:lnTo>
                    <a:lnTo>
                      <a:pt x="528" y="444"/>
                    </a:lnTo>
                    <a:lnTo>
                      <a:pt x="534" y="450"/>
                    </a:lnTo>
                    <a:lnTo>
                      <a:pt x="540" y="450"/>
                    </a:lnTo>
                    <a:lnTo>
                      <a:pt x="546" y="456"/>
                    </a:lnTo>
                    <a:lnTo>
                      <a:pt x="558" y="456"/>
                    </a:lnTo>
                    <a:lnTo>
                      <a:pt x="570" y="468"/>
                    </a:lnTo>
                    <a:lnTo>
                      <a:pt x="582" y="474"/>
                    </a:lnTo>
                    <a:lnTo>
                      <a:pt x="588" y="486"/>
                    </a:lnTo>
                    <a:lnTo>
                      <a:pt x="594" y="492"/>
                    </a:lnTo>
                    <a:lnTo>
                      <a:pt x="660" y="486"/>
                    </a:lnTo>
                    <a:lnTo>
                      <a:pt x="660" y="522"/>
                    </a:lnTo>
                    <a:lnTo>
                      <a:pt x="672" y="522"/>
                    </a:lnTo>
                    <a:lnTo>
                      <a:pt x="666" y="546"/>
                    </a:lnTo>
                    <a:lnTo>
                      <a:pt x="678" y="576"/>
                    </a:lnTo>
                    <a:lnTo>
                      <a:pt x="684" y="582"/>
                    </a:lnTo>
                    <a:lnTo>
                      <a:pt x="696" y="582"/>
                    </a:lnTo>
                    <a:lnTo>
                      <a:pt x="702" y="588"/>
                    </a:lnTo>
                    <a:lnTo>
                      <a:pt x="714" y="588"/>
                    </a:lnTo>
                    <a:lnTo>
                      <a:pt x="720" y="582"/>
                    </a:lnTo>
                    <a:lnTo>
                      <a:pt x="726" y="582"/>
                    </a:lnTo>
                    <a:lnTo>
                      <a:pt x="750" y="606"/>
                    </a:lnTo>
                    <a:lnTo>
                      <a:pt x="774" y="606"/>
                    </a:lnTo>
                    <a:lnTo>
                      <a:pt x="786" y="600"/>
                    </a:lnTo>
                    <a:lnTo>
                      <a:pt x="792" y="594"/>
                    </a:lnTo>
                    <a:lnTo>
                      <a:pt x="804" y="570"/>
                    </a:lnTo>
                    <a:lnTo>
                      <a:pt x="804" y="558"/>
                    </a:lnTo>
                    <a:lnTo>
                      <a:pt x="816" y="558"/>
                    </a:lnTo>
                    <a:lnTo>
                      <a:pt x="852" y="540"/>
                    </a:lnTo>
                    <a:lnTo>
                      <a:pt x="858" y="528"/>
                    </a:lnTo>
                    <a:lnTo>
                      <a:pt x="870" y="522"/>
                    </a:lnTo>
                    <a:lnTo>
                      <a:pt x="882" y="522"/>
                    </a:lnTo>
                    <a:lnTo>
                      <a:pt x="882" y="462"/>
                    </a:lnTo>
                    <a:lnTo>
                      <a:pt x="888" y="450"/>
                    </a:lnTo>
                    <a:lnTo>
                      <a:pt x="900" y="444"/>
                    </a:lnTo>
                    <a:lnTo>
                      <a:pt x="936" y="444"/>
                    </a:lnTo>
                    <a:lnTo>
                      <a:pt x="936" y="420"/>
                    </a:lnTo>
                    <a:lnTo>
                      <a:pt x="948" y="420"/>
                    </a:lnTo>
                    <a:lnTo>
                      <a:pt x="960" y="426"/>
                    </a:lnTo>
                    <a:lnTo>
                      <a:pt x="966" y="432"/>
                    </a:lnTo>
                    <a:lnTo>
                      <a:pt x="978" y="438"/>
                    </a:lnTo>
                    <a:lnTo>
                      <a:pt x="1008" y="438"/>
                    </a:lnTo>
                    <a:lnTo>
                      <a:pt x="1008" y="426"/>
                    </a:lnTo>
                    <a:lnTo>
                      <a:pt x="996" y="414"/>
                    </a:lnTo>
                    <a:lnTo>
                      <a:pt x="996" y="396"/>
                    </a:lnTo>
                    <a:lnTo>
                      <a:pt x="1002" y="390"/>
                    </a:lnTo>
                    <a:lnTo>
                      <a:pt x="954" y="360"/>
                    </a:lnTo>
                    <a:lnTo>
                      <a:pt x="930" y="366"/>
                    </a:lnTo>
                    <a:lnTo>
                      <a:pt x="924" y="366"/>
                    </a:lnTo>
                    <a:lnTo>
                      <a:pt x="912" y="354"/>
                    </a:lnTo>
                    <a:lnTo>
                      <a:pt x="900" y="354"/>
                    </a:lnTo>
                    <a:lnTo>
                      <a:pt x="888" y="342"/>
                    </a:lnTo>
                    <a:lnTo>
                      <a:pt x="876" y="336"/>
                    </a:lnTo>
                    <a:lnTo>
                      <a:pt x="870" y="330"/>
                    </a:lnTo>
                    <a:lnTo>
                      <a:pt x="846" y="318"/>
                    </a:lnTo>
                    <a:lnTo>
                      <a:pt x="828" y="306"/>
                    </a:lnTo>
                    <a:lnTo>
                      <a:pt x="804" y="306"/>
                    </a:lnTo>
                    <a:lnTo>
                      <a:pt x="774" y="288"/>
                    </a:lnTo>
                    <a:lnTo>
                      <a:pt x="768" y="282"/>
                    </a:lnTo>
                    <a:lnTo>
                      <a:pt x="762" y="270"/>
                    </a:lnTo>
                    <a:lnTo>
                      <a:pt x="750" y="258"/>
                    </a:lnTo>
                    <a:lnTo>
                      <a:pt x="744" y="258"/>
                    </a:lnTo>
                    <a:lnTo>
                      <a:pt x="732" y="252"/>
                    </a:lnTo>
                    <a:lnTo>
                      <a:pt x="714" y="252"/>
                    </a:lnTo>
                    <a:lnTo>
                      <a:pt x="702" y="246"/>
                    </a:lnTo>
                    <a:lnTo>
                      <a:pt x="690" y="234"/>
                    </a:lnTo>
                    <a:lnTo>
                      <a:pt x="672" y="198"/>
                    </a:lnTo>
                    <a:lnTo>
                      <a:pt x="666" y="192"/>
                    </a:lnTo>
                    <a:lnTo>
                      <a:pt x="666" y="186"/>
                    </a:lnTo>
                    <a:lnTo>
                      <a:pt x="648" y="168"/>
                    </a:lnTo>
                    <a:lnTo>
                      <a:pt x="630" y="138"/>
                    </a:lnTo>
                    <a:lnTo>
                      <a:pt x="594" y="120"/>
                    </a:lnTo>
                    <a:lnTo>
                      <a:pt x="594" y="126"/>
                    </a:lnTo>
                    <a:lnTo>
                      <a:pt x="540" y="120"/>
                    </a:lnTo>
                    <a:lnTo>
                      <a:pt x="510" y="120"/>
                    </a:lnTo>
                    <a:lnTo>
                      <a:pt x="492" y="102"/>
                    </a:lnTo>
                    <a:lnTo>
                      <a:pt x="492" y="90"/>
                    </a:lnTo>
                    <a:lnTo>
                      <a:pt x="504" y="78"/>
                    </a:lnTo>
                    <a:lnTo>
                      <a:pt x="492" y="72"/>
                    </a:lnTo>
                    <a:lnTo>
                      <a:pt x="492" y="60"/>
                    </a:lnTo>
                    <a:lnTo>
                      <a:pt x="486" y="48"/>
                    </a:lnTo>
                    <a:lnTo>
                      <a:pt x="480" y="42"/>
                    </a:lnTo>
                    <a:lnTo>
                      <a:pt x="444" y="42"/>
                    </a:lnTo>
                    <a:lnTo>
                      <a:pt x="432" y="36"/>
                    </a:lnTo>
                    <a:lnTo>
                      <a:pt x="432" y="24"/>
                    </a:lnTo>
                    <a:lnTo>
                      <a:pt x="408" y="24"/>
                    </a:lnTo>
                    <a:lnTo>
                      <a:pt x="390" y="0"/>
                    </a:lnTo>
                    <a:lnTo>
                      <a:pt x="384" y="12"/>
                    </a:lnTo>
                    <a:lnTo>
                      <a:pt x="354" y="6"/>
                    </a:lnTo>
                    <a:lnTo>
                      <a:pt x="384" y="36"/>
                    </a:lnTo>
                    <a:lnTo>
                      <a:pt x="378" y="30"/>
                    </a:lnTo>
                    <a:lnTo>
                      <a:pt x="366" y="30"/>
                    </a:lnTo>
                    <a:lnTo>
                      <a:pt x="360" y="24"/>
                    </a:lnTo>
                    <a:lnTo>
                      <a:pt x="354" y="24"/>
                    </a:lnTo>
                    <a:lnTo>
                      <a:pt x="348" y="30"/>
                    </a:lnTo>
                    <a:lnTo>
                      <a:pt x="348" y="42"/>
                    </a:lnTo>
                    <a:lnTo>
                      <a:pt x="342" y="42"/>
                    </a:lnTo>
                    <a:lnTo>
                      <a:pt x="336" y="48"/>
                    </a:lnTo>
                    <a:lnTo>
                      <a:pt x="324" y="48"/>
                    </a:lnTo>
                    <a:lnTo>
                      <a:pt x="312" y="54"/>
                    </a:lnTo>
                    <a:lnTo>
                      <a:pt x="294" y="72"/>
                    </a:lnTo>
                    <a:lnTo>
                      <a:pt x="294" y="84"/>
                    </a:lnTo>
                    <a:lnTo>
                      <a:pt x="300" y="102"/>
                    </a:lnTo>
                    <a:lnTo>
                      <a:pt x="312" y="108"/>
                    </a:lnTo>
                    <a:lnTo>
                      <a:pt x="318" y="120"/>
                    </a:lnTo>
                    <a:lnTo>
                      <a:pt x="252" y="120"/>
                    </a:lnTo>
                    <a:lnTo>
                      <a:pt x="240" y="108"/>
                    </a:lnTo>
                    <a:lnTo>
                      <a:pt x="228" y="108"/>
                    </a:lnTo>
                    <a:lnTo>
                      <a:pt x="228" y="114"/>
                    </a:lnTo>
                    <a:lnTo>
                      <a:pt x="216" y="126"/>
                    </a:lnTo>
                    <a:lnTo>
                      <a:pt x="210" y="120"/>
                    </a:lnTo>
                    <a:lnTo>
                      <a:pt x="198" y="114"/>
                    </a:lnTo>
                    <a:lnTo>
                      <a:pt x="174" y="90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56" y="60"/>
                    </a:lnTo>
                    <a:lnTo>
                      <a:pt x="144" y="54"/>
                    </a:lnTo>
                    <a:lnTo>
                      <a:pt x="132" y="42"/>
                    </a:lnTo>
                    <a:lnTo>
                      <a:pt x="120" y="42"/>
                    </a:lnTo>
                    <a:lnTo>
                      <a:pt x="96" y="30"/>
                    </a:lnTo>
                    <a:lnTo>
                      <a:pt x="78" y="30"/>
                    </a:lnTo>
                    <a:lnTo>
                      <a:pt x="72" y="36"/>
                    </a:lnTo>
                    <a:lnTo>
                      <a:pt x="72" y="48"/>
                    </a:lnTo>
                    <a:lnTo>
                      <a:pt x="84" y="54"/>
                    </a:lnTo>
                    <a:lnTo>
                      <a:pt x="90" y="54"/>
                    </a:lnTo>
                    <a:lnTo>
                      <a:pt x="90" y="66"/>
                    </a:lnTo>
                    <a:lnTo>
                      <a:pt x="96" y="66"/>
                    </a:lnTo>
                    <a:lnTo>
                      <a:pt x="96" y="72"/>
                    </a:lnTo>
                    <a:lnTo>
                      <a:pt x="102" y="84"/>
                    </a:lnTo>
                    <a:lnTo>
                      <a:pt x="114" y="90"/>
                    </a:lnTo>
                    <a:lnTo>
                      <a:pt x="126" y="102"/>
                    </a:lnTo>
                    <a:lnTo>
                      <a:pt x="138" y="108"/>
                    </a:lnTo>
                    <a:lnTo>
                      <a:pt x="150" y="120"/>
                    </a:lnTo>
                    <a:lnTo>
                      <a:pt x="162" y="126"/>
                    </a:lnTo>
                    <a:lnTo>
                      <a:pt x="162" y="150"/>
                    </a:lnTo>
                    <a:lnTo>
                      <a:pt x="156" y="156"/>
                    </a:lnTo>
                    <a:lnTo>
                      <a:pt x="144" y="156"/>
                    </a:lnTo>
                    <a:lnTo>
                      <a:pt x="132" y="150"/>
                    </a:lnTo>
                    <a:lnTo>
                      <a:pt x="120" y="138"/>
                    </a:lnTo>
                    <a:lnTo>
                      <a:pt x="120" y="162"/>
                    </a:lnTo>
                    <a:lnTo>
                      <a:pt x="78" y="162"/>
                    </a:lnTo>
                    <a:lnTo>
                      <a:pt x="66" y="144"/>
                    </a:lnTo>
                    <a:lnTo>
                      <a:pt x="60" y="150"/>
                    </a:lnTo>
                    <a:lnTo>
                      <a:pt x="48" y="138"/>
                    </a:lnTo>
                    <a:lnTo>
                      <a:pt x="42" y="126"/>
                    </a:lnTo>
                    <a:lnTo>
                      <a:pt x="36" y="120"/>
                    </a:lnTo>
                    <a:lnTo>
                      <a:pt x="36" y="102"/>
                    </a:lnTo>
                    <a:lnTo>
                      <a:pt x="30" y="96"/>
                    </a:lnTo>
                    <a:lnTo>
                      <a:pt x="30" y="84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12" y="102"/>
                    </a:lnTo>
                    <a:lnTo>
                      <a:pt x="18" y="108"/>
                    </a:lnTo>
                    <a:lnTo>
                      <a:pt x="24" y="120"/>
                    </a:lnTo>
                    <a:lnTo>
                      <a:pt x="36" y="126"/>
                    </a:lnTo>
                    <a:lnTo>
                      <a:pt x="42" y="138"/>
                    </a:lnTo>
                    <a:lnTo>
                      <a:pt x="48" y="144"/>
                    </a:lnTo>
                    <a:lnTo>
                      <a:pt x="4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9" name="Turke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F46C368-938F-48CC-B442-CC096765C76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088" y="1441"/>
                <a:ext cx="340" cy="130"/>
              </a:xfrm>
              <a:custGeom>
                <a:avLst/>
                <a:gdLst>
                  <a:gd name="T0" fmla="*/ 2147483647 w 1332"/>
                  <a:gd name="T1" fmla="*/ 2147483647 h 510"/>
                  <a:gd name="T2" fmla="*/ 2147483647 w 1332"/>
                  <a:gd name="T3" fmla="*/ 2147483647 h 510"/>
                  <a:gd name="T4" fmla="*/ 2147483647 w 1332"/>
                  <a:gd name="T5" fmla="*/ 2147483647 h 510"/>
                  <a:gd name="T6" fmla="*/ 2147483647 w 1332"/>
                  <a:gd name="T7" fmla="*/ 2147483647 h 510"/>
                  <a:gd name="T8" fmla="*/ 2147483647 w 1332"/>
                  <a:gd name="T9" fmla="*/ 2147483647 h 510"/>
                  <a:gd name="T10" fmla="*/ 2147483647 w 1332"/>
                  <a:gd name="T11" fmla="*/ 2147483647 h 510"/>
                  <a:gd name="T12" fmla="*/ 2147483647 w 1332"/>
                  <a:gd name="T13" fmla="*/ 2147483647 h 510"/>
                  <a:gd name="T14" fmla="*/ 2147483647 w 1332"/>
                  <a:gd name="T15" fmla="*/ 2147483647 h 510"/>
                  <a:gd name="T16" fmla="*/ 2147483647 w 1332"/>
                  <a:gd name="T17" fmla="*/ 2147483647 h 510"/>
                  <a:gd name="T18" fmla="*/ 2147483647 w 1332"/>
                  <a:gd name="T19" fmla="*/ 2147483647 h 510"/>
                  <a:gd name="T20" fmla="*/ 2147483647 w 1332"/>
                  <a:gd name="T21" fmla="*/ 2147483647 h 510"/>
                  <a:gd name="T22" fmla="*/ 2147483647 w 1332"/>
                  <a:gd name="T23" fmla="*/ 2147483647 h 510"/>
                  <a:gd name="T24" fmla="*/ 2147483647 w 1332"/>
                  <a:gd name="T25" fmla="*/ 2147483647 h 510"/>
                  <a:gd name="T26" fmla="*/ 2147483647 w 1332"/>
                  <a:gd name="T27" fmla="*/ 2147483647 h 510"/>
                  <a:gd name="T28" fmla="*/ 2147483647 w 1332"/>
                  <a:gd name="T29" fmla="*/ 2147483647 h 510"/>
                  <a:gd name="T30" fmla="*/ 2147483647 w 1332"/>
                  <a:gd name="T31" fmla="*/ 2147483647 h 510"/>
                  <a:gd name="T32" fmla="*/ 2147483647 w 1332"/>
                  <a:gd name="T33" fmla="*/ 2147483647 h 510"/>
                  <a:gd name="T34" fmla="*/ 2147483647 w 1332"/>
                  <a:gd name="T35" fmla="*/ 2147483647 h 510"/>
                  <a:gd name="T36" fmla="*/ 2147483647 w 1332"/>
                  <a:gd name="T37" fmla="*/ 2147483647 h 510"/>
                  <a:gd name="T38" fmla="*/ 2147483647 w 1332"/>
                  <a:gd name="T39" fmla="*/ 2147483647 h 510"/>
                  <a:gd name="T40" fmla="*/ 2147483647 w 1332"/>
                  <a:gd name="T41" fmla="*/ 2147483647 h 510"/>
                  <a:gd name="T42" fmla="*/ 2147483647 w 1332"/>
                  <a:gd name="T43" fmla="*/ 2147483647 h 510"/>
                  <a:gd name="T44" fmla="*/ 2147483647 w 1332"/>
                  <a:gd name="T45" fmla="*/ 2147483647 h 510"/>
                  <a:gd name="T46" fmla="*/ 2147483647 w 1332"/>
                  <a:gd name="T47" fmla="*/ 2147483647 h 510"/>
                  <a:gd name="T48" fmla="*/ 2147483647 w 1332"/>
                  <a:gd name="T49" fmla="*/ 2147483647 h 510"/>
                  <a:gd name="T50" fmla="*/ 2147483647 w 1332"/>
                  <a:gd name="T51" fmla="*/ 2147483647 h 510"/>
                  <a:gd name="T52" fmla="*/ 2147483647 w 1332"/>
                  <a:gd name="T53" fmla="*/ 2147483647 h 510"/>
                  <a:gd name="T54" fmla="*/ 2147483647 w 1332"/>
                  <a:gd name="T55" fmla="*/ 2147483647 h 510"/>
                  <a:gd name="T56" fmla="*/ 2147483647 w 1332"/>
                  <a:gd name="T57" fmla="*/ 2147483647 h 510"/>
                  <a:gd name="T58" fmla="*/ 2147483647 w 1332"/>
                  <a:gd name="T59" fmla="*/ 2147483647 h 510"/>
                  <a:gd name="T60" fmla="*/ 2147483647 w 1332"/>
                  <a:gd name="T61" fmla="*/ 2147483647 h 510"/>
                  <a:gd name="T62" fmla="*/ 2147483647 w 1332"/>
                  <a:gd name="T63" fmla="*/ 2147483647 h 510"/>
                  <a:gd name="T64" fmla="*/ 2147483647 w 1332"/>
                  <a:gd name="T65" fmla="*/ 2147483647 h 510"/>
                  <a:gd name="T66" fmla="*/ 2147483647 w 1332"/>
                  <a:gd name="T67" fmla="*/ 2147483647 h 510"/>
                  <a:gd name="T68" fmla="*/ 2147483647 w 1332"/>
                  <a:gd name="T69" fmla="*/ 2147483647 h 510"/>
                  <a:gd name="T70" fmla="*/ 2147483647 w 1332"/>
                  <a:gd name="T71" fmla="*/ 2147483647 h 510"/>
                  <a:gd name="T72" fmla="*/ 2147483647 w 1332"/>
                  <a:gd name="T73" fmla="*/ 2147483647 h 510"/>
                  <a:gd name="T74" fmla="*/ 2147483647 w 1332"/>
                  <a:gd name="T75" fmla="*/ 2147483647 h 510"/>
                  <a:gd name="T76" fmla="*/ 2147483647 w 1332"/>
                  <a:gd name="T77" fmla="*/ 2147483647 h 510"/>
                  <a:gd name="T78" fmla="*/ 2147483647 w 1332"/>
                  <a:gd name="T79" fmla="*/ 2147483647 h 510"/>
                  <a:gd name="T80" fmla="*/ 2147483647 w 1332"/>
                  <a:gd name="T81" fmla="*/ 2147483647 h 510"/>
                  <a:gd name="T82" fmla="*/ 2147483647 w 1332"/>
                  <a:gd name="T83" fmla="*/ 2147483647 h 510"/>
                  <a:gd name="T84" fmla="*/ 2147483647 w 1332"/>
                  <a:gd name="T85" fmla="*/ 2147483647 h 510"/>
                  <a:gd name="T86" fmla="*/ 2147483647 w 1332"/>
                  <a:gd name="T87" fmla="*/ 2147483647 h 510"/>
                  <a:gd name="T88" fmla="*/ 2147483647 w 1332"/>
                  <a:gd name="T89" fmla="*/ 2147483647 h 510"/>
                  <a:gd name="T90" fmla="*/ 2147483647 w 1332"/>
                  <a:gd name="T91" fmla="*/ 2147483647 h 510"/>
                  <a:gd name="T92" fmla="*/ 2147483647 w 1332"/>
                  <a:gd name="T93" fmla="*/ 2147483647 h 510"/>
                  <a:gd name="T94" fmla="*/ 2147483647 w 1332"/>
                  <a:gd name="T95" fmla="*/ 2147483647 h 510"/>
                  <a:gd name="T96" fmla="*/ 2147483647 w 1332"/>
                  <a:gd name="T97" fmla="*/ 2147483647 h 510"/>
                  <a:gd name="T98" fmla="*/ 2147483647 w 1332"/>
                  <a:gd name="T99" fmla="*/ 2147483647 h 510"/>
                  <a:gd name="T100" fmla="*/ 2147483647 w 1332"/>
                  <a:gd name="T101" fmla="*/ 2147483647 h 510"/>
                  <a:gd name="T102" fmla="*/ 2147483647 w 1332"/>
                  <a:gd name="T103" fmla="*/ 2147483647 h 510"/>
                  <a:gd name="T104" fmla="*/ 2147483647 w 1332"/>
                  <a:gd name="T105" fmla="*/ 2147483647 h 510"/>
                  <a:gd name="T106" fmla="*/ 2147483647 w 1332"/>
                  <a:gd name="T107" fmla="*/ 2147483647 h 510"/>
                  <a:gd name="T108" fmla="*/ 2147483647 w 1332"/>
                  <a:gd name="T109" fmla="*/ 2147483647 h 510"/>
                  <a:gd name="T110" fmla="*/ 2147483647 w 1332"/>
                  <a:gd name="T111" fmla="*/ 2147483647 h 510"/>
                  <a:gd name="T112" fmla="*/ 2147483647 w 1332"/>
                  <a:gd name="T113" fmla="*/ 2147483647 h 510"/>
                  <a:gd name="T114" fmla="*/ 2147483647 w 1332"/>
                  <a:gd name="T115" fmla="*/ 2147483647 h 51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32"/>
                  <a:gd name="T175" fmla="*/ 0 h 510"/>
                  <a:gd name="T176" fmla="*/ 1332 w 1332"/>
                  <a:gd name="T177" fmla="*/ 510 h 51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32" h="510">
                    <a:moveTo>
                      <a:pt x="6" y="192"/>
                    </a:moveTo>
                    <a:lnTo>
                      <a:pt x="24" y="186"/>
                    </a:lnTo>
                    <a:lnTo>
                      <a:pt x="30" y="174"/>
                    </a:lnTo>
                    <a:lnTo>
                      <a:pt x="0" y="174"/>
                    </a:lnTo>
                    <a:lnTo>
                      <a:pt x="6" y="192"/>
                    </a:lnTo>
                    <a:close/>
                    <a:moveTo>
                      <a:pt x="42" y="162"/>
                    </a:moveTo>
                    <a:lnTo>
                      <a:pt x="42" y="168"/>
                    </a:lnTo>
                    <a:lnTo>
                      <a:pt x="48" y="174"/>
                    </a:lnTo>
                    <a:lnTo>
                      <a:pt x="60" y="174"/>
                    </a:lnTo>
                    <a:lnTo>
                      <a:pt x="60" y="162"/>
                    </a:lnTo>
                    <a:lnTo>
                      <a:pt x="54" y="156"/>
                    </a:lnTo>
                    <a:lnTo>
                      <a:pt x="54" y="150"/>
                    </a:lnTo>
                    <a:lnTo>
                      <a:pt x="48" y="150"/>
                    </a:lnTo>
                    <a:lnTo>
                      <a:pt x="48" y="156"/>
                    </a:lnTo>
                    <a:lnTo>
                      <a:pt x="42" y="162"/>
                    </a:lnTo>
                    <a:close/>
                    <a:moveTo>
                      <a:pt x="96" y="138"/>
                    </a:moveTo>
                    <a:lnTo>
                      <a:pt x="66" y="138"/>
                    </a:lnTo>
                    <a:lnTo>
                      <a:pt x="66" y="174"/>
                    </a:lnTo>
                    <a:lnTo>
                      <a:pt x="78" y="150"/>
                    </a:lnTo>
                    <a:lnTo>
                      <a:pt x="96" y="138"/>
                    </a:lnTo>
                    <a:close/>
                    <a:moveTo>
                      <a:pt x="1332" y="402"/>
                    </a:moveTo>
                    <a:lnTo>
                      <a:pt x="1332" y="390"/>
                    </a:lnTo>
                    <a:lnTo>
                      <a:pt x="1308" y="384"/>
                    </a:lnTo>
                    <a:lnTo>
                      <a:pt x="1308" y="354"/>
                    </a:lnTo>
                    <a:lnTo>
                      <a:pt x="1272" y="336"/>
                    </a:lnTo>
                    <a:lnTo>
                      <a:pt x="1278" y="330"/>
                    </a:lnTo>
                    <a:lnTo>
                      <a:pt x="1284" y="318"/>
                    </a:lnTo>
                    <a:lnTo>
                      <a:pt x="1284" y="312"/>
                    </a:lnTo>
                    <a:lnTo>
                      <a:pt x="1290" y="306"/>
                    </a:lnTo>
                    <a:lnTo>
                      <a:pt x="1284" y="306"/>
                    </a:lnTo>
                    <a:lnTo>
                      <a:pt x="1278" y="300"/>
                    </a:lnTo>
                    <a:lnTo>
                      <a:pt x="1278" y="288"/>
                    </a:lnTo>
                    <a:lnTo>
                      <a:pt x="1266" y="276"/>
                    </a:lnTo>
                    <a:lnTo>
                      <a:pt x="1266" y="246"/>
                    </a:lnTo>
                    <a:lnTo>
                      <a:pt x="1248" y="222"/>
                    </a:lnTo>
                    <a:lnTo>
                      <a:pt x="1272" y="222"/>
                    </a:lnTo>
                    <a:lnTo>
                      <a:pt x="1272" y="216"/>
                    </a:lnTo>
                    <a:lnTo>
                      <a:pt x="1278" y="210"/>
                    </a:lnTo>
                    <a:lnTo>
                      <a:pt x="1272" y="198"/>
                    </a:lnTo>
                    <a:lnTo>
                      <a:pt x="1272" y="186"/>
                    </a:lnTo>
                    <a:lnTo>
                      <a:pt x="1266" y="180"/>
                    </a:lnTo>
                    <a:lnTo>
                      <a:pt x="1266" y="174"/>
                    </a:lnTo>
                    <a:lnTo>
                      <a:pt x="1260" y="174"/>
                    </a:lnTo>
                    <a:lnTo>
                      <a:pt x="1248" y="180"/>
                    </a:lnTo>
                    <a:lnTo>
                      <a:pt x="1236" y="180"/>
                    </a:lnTo>
                    <a:lnTo>
                      <a:pt x="1224" y="174"/>
                    </a:lnTo>
                    <a:lnTo>
                      <a:pt x="1218" y="168"/>
                    </a:lnTo>
                    <a:lnTo>
                      <a:pt x="1212" y="156"/>
                    </a:lnTo>
                    <a:lnTo>
                      <a:pt x="1212" y="144"/>
                    </a:lnTo>
                    <a:lnTo>
                      <a:pt x="1200" y="108"/>
                    </a:lnTo>
                    <a:lnTo>
                      <a:pt x="1194" y="96"/>
                    </a:lnTo>
                    <a:lnTo>
                      <a:pt x="1194" y="84"/>
                    </a:lnTo>
                    <a:lnTo>
                      <a:pt x="1188" y="78"/>
                    </a:lnTo>
                    <a:lnTo>
                      <a:pt x="1164" y="78"/>
                    </a:lnTo>
                    <a:lnTo>
                      <a:pt x="1164" y="72"/>
                    </a:lnTo>
                    <a:lnTo>
                      <a:pt x="1158" y="60"/>
                    </a:lnTo>
                    <a:lnTo>
                      <a:pt x="1152" y="54"/>
                    </a:lnTo>
                    <a:lnTo>
                      <a:pt x="1140" y="48"/>
                    </a:lnTo>
                    <a:lnTo>
                      <a:pt x="1128" y="48"/>
                    </a:lnTo>
                    <a:lnTo>
                      <a:pt x="1116" y="54"/>
                    </a:lnTo>
                    <a:lnTo>
                      <a:pt x="1110" y="60"/>
                    </a:lnTo>
                    <a:lnTo>
                      <a:pt x="1074" y="54"/>
                    </a:lnTo>
                    <a:lnTo>
                      <a:pt x="1062" y="66"/>
                    </a:lnTo>
                    <a:lnTo>
                      <a:pt x="1026" y="90"/>
                    </a:lnTo>
                    <a:lnTo>
                      <a:pt x="1014" y="96"/>
                    </a:lnTo>
                    <a:lnTo>
                      <a:pt x="930" y="96"/>
                    </a:lnTo>
                    <a:lnTo>
                      <a:pt x="876" y="108"/>
                    </a:lnTo>
                    <a:lnTo>
                      <a:pt x="810" y="84"/>
                    </a:lnTo>
                    <a:lnTo>
                      <a:pt x="786" y="96"/>
                    </a:lnTo>
                    <a:lnTo>
                      <a:pt x="786" y="90"/>
                    </a:lnTo>
                    <a:lnTo>
                      <a:pt x="780" y="84"/>
                    </a:lnTo>
                    <a:lnTo>
                      <a:pt x="774" y="72"/>
                    </a:lnTo>
                    <a:lnTo>
                      <a:pt x="768" y="66"/>
                    </a:lnTo>
                    <a:lnTo>
                      <a:pt x="756" y="66"/>
                    </a:lnTo>
                    <a:lnTo>
                      <a:pt x="744" y="72"/>
                    </a:lnTo>
                    <a:lnTo>
                      <a:pt x="738" y="78"/>
                    </a:lnTo>
                    <a:lnTo>
                      <a:pt x="708" y="60"/>
                    </a:lnTo>
                    <a:lnTo>
                      <a:pt x="708" y="36"/>
                    </a:lnTo>
                    <a:lnTo>
                      <a:pt x="660" y="48"/>
                    </a:lnTo>
                    <a:lnTo>
                      <a:pt x="636" y="30"/>
                    </a:lnTo>
                    <a:lnTo>
                      <a:pt x="630" y="12"/>
                    </a:lnTo>
                    <a:lnTo>
                      <a:pt x="624" y="12"/>
                    </a:lnTo>
                    <a:lnTo>
                      <a:pt x="618" y="18"/>
                    </a:lnTo>
                    <a:lnTo>
                      <a:pt x="600" y="18"/>
                    </a:lnTo>
                    <a:lnTo>
                      <a:pt x="588" y="24"/>
                    </a:lnTo>
                    <a:lnTo>
                      <a:pt x="558" y="24"/>
                    </a:lnTo>
                    <a:lnTo>
                      <a:pt x="534" y="18"/>
                    </a:lnTo>
                    <a:lnTo>
                      <a:pt x="504" y="18"/>
                    </a:lnTo>
                    <a:lnTo>
                      <a:pt x="492" y="24"/>
                    </a:lnTo>
                    <a:lnTo>
                      <a:pt x="456" y="36"/>
                    </a:lnTo>
                    <a:lnTo>
                      <a:pt x="444" y="42"/>
                    </a:lnTo>
                    <a:lnTo>
                      <a:pt x="438" y="48"/>
                    </a:lnTo>
                    <a:lnTo>
                      <a:pt x="426" y="54"/>
                    </a:lnTo>
                    <a:lnTo>
                      <a:pt x="414" y="66"/>
                    </a:lnTo>
                    <a:lnTo>
                      <a:pt x="408" y="66"/>
                    </a:lnTo>
                    <a:lnTo>
                      <a:pt x="396" y="90"/>
                    </a:lnTo>
                    <a:lnTo>
                      <a:pt x="378" y="90"/>
                    </a:lnTo>
                    <a:lnTo>
                      <a:pt x="354" y="84"/>
                    </a:lnTo>
                    <a:lnTo>
                      <a:pt x="294" y="84"/>
                    </a:lnTo>
                    <a:lnTo>
                      <a:pt x="282" y="78"/>
                    </a:lnTo>
                    <a:lnTo>
                      <a:pt x="264" y="78"/>
                    </a:lnTo>
                    <a:lnTo>
                      <a:pt x="252" y="72"/>
                    </a:lnTo>
                    <a:lnTo>
                      <a:pt x="240" y="72"/>
                    </a:lnTo>
                    <a:lnTo>
                      <a:pt x="234" y="66"/>
                    </a:lnTo>
                    <a:lnTo>
                      <a:pt x="198" y="66"/>
                    </a:lnTo>
                    <a:lnTo>
                      <a:pt x="186" y="54"/>
                    </a:lnTo>
                    <a:lnTo>
                      <a:pt x="180" y="36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8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20" y="18"/>
                    </a:lnTo>
                    <a:lnTo>
                      <a:pt x="90" y="12"/>
                    </a:lnTo>
                    <a:lnTo>
                      <a:pt x="72" y="36"/>
                    </a:lnTo>
                    <a:lnTo>
                      <a:pt x="78" y="42"/>
                    </a:lnTo>
                    <a:lnTo>
                      <a:pt x="90" y="42"/>
                    </a:lnTo>
                    <a:lnTo>
                      <a:pt x="90" y="48"/>
                    </a:lnTo>
                    <a:lnTo>
                      <a:pt x="96" y="54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72" y="72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2" y="108"/>
                    </a:lnTo>
                    <a:lnTo>
                      <a:pt x="72" y="114"/>
                    </a:lnTo>
                    <a:lnTo>
                      <a:pt x="66" y="120"/>
                    </a:lnTo>
                    <a:lnTo>
                      <a:pt x="66" y="132"/>
                    </a:lnTo>
                    <a:lnTo>
                      <a:pt x="72" y="132"/>
                    </a:lnTo>
                    <a:lnTo>
                      <a:pt x="90" y="126"/>
                    </a:lnTo>
                    <a:lnTo>
                      <a:pt x="102" y="126"/>
                    </a:lnTo>
                    <a:lnTo>
                      <a:pt x="108" y="120"/>
                    </a:lnTo>
                    <a:lnTo>
                      <a:pt x="114" y="120"/>
                    </a:lnTo>
                    <a:lnTo>
                      <a:pt x="114" y="132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38" y="120"/>
                    </a:lnTo>
                    <a:lnTo>
                      <a:pt x="162" y="96"/>
                    </a:lnTo>
                    <a:lnTo>
                      <a:pt x="168" y="96"/>
                    </a:lnTo>
                    <a:lnTo>
                      <a:pt x="174" y="90"/>
                    </a:lnTo>
                    <a:lnTo>
                      <a:pt x="186" y="90"/>
                    </a:lnTo>
                    <a:lnTo>
                      <a:pt x="204" y="84"/>
                    </a:lnTo>
                    <a:lnTo>
                      <a:pt x="216" y="84"/>
                    </a:lnTo>
                    <a:lnTo>
                      <a:pt x="252" y="102"/>
                    </a:lnTo>
                    <a:lnTo>
                      <a:pt x="270" y="108"/>
                    </a:lnTo>
                    <a:lnTo>
                      <a:pt x="282" y="108"/>
                    </a:lnTo>
                    <a:lnTo>
                      <a:pt x="288" y="114"/>
                    </a:lnTo>
                    <a:lnTo>
                      <a:pt x="294" y="114"/>
                    </a:lnTo>
                    <a:lnTo>
                      <a:pt x="270" y="114"/>
                    </a:lnTo>
                    <a:lnTo>
                      <a:pt x="258" y="120"/>
                    </a:lnTo>
                    <a:lnTo>
                      <a:pt x="246" y="120"/>
                    </a:lnTo>
                    <a:lnTo>
                      <a:pt x="246" y="132"/>
                    </a:lnTo>
                    <a:lnTo>
                      <a:pt x="240" y="138"/>
                    </a:lnTo>
                    <a:lnTo>
                      <a:pt x="186" y="144"/>
                    </a:lnTo>
                    <a:lnTo>
                      <a:pt x="138" y="138"/>
                    </a:lnTo>
                    <a:lnTo>
                      <a:pt x="120" y="138"/>
                    </a:lnTo>
                    <a:lnTo>
                      <a:pt x="96" y="150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78" y="192"/>
                    </a:lnTo>
                    <a:lnTo>
                      <a:pt x="78" y="204"/>
                    </a:lnTo>
                    <a:lnTo>
                      <a:pt x="72" y="210"/>
                    </a:lnTo>
                    <a:lnTo>
                      <a:pt x="72" y="216"/>
                    </a:lnTo>
                    <a:lnTo>
                      <a:pt x="114" y="216"/>
                    </a:lnTo>
                    <a:lnTo>
                      <a:pt x="114" y="240"/>
                    </a:lnTo>
                    <a:lnTo>
                      <a:pt x="120" y="246"/>
                    </a:lnTo>
                    <a:lnTo>
                      <a:pt x="126" y="258"/>
                    </a:lnTo>
                    <a:lnTo>
                      <a:pt x="132" y="264"/>
                    </a:lnTo>
                    <a:lnTo>
                      <a:pt x="126" y="282"/>
                    </a:lnTo>
                    <a:lnTo>
                      <a:pt x="138" y="300"/>
                    </a:lnTo>
                    <a:lnTo>
                      <a:pt x="126" y="318"/>
                    </a:lnTo>
                    <a:lnTo>
                      <a:pt x="162" y="354"/>
                    </a:lnTo>
                    <a:lnTo>
                      <a:pt x="156" y="390"/>
                    </a:lnTo>
                    <a:lnTo>
                      <a:pt x="210" y="414"/>
                    </a:lnTo>
                    <a:lnTo>
                      <a:pt x="216" y="444"/>
                    </a:lnTo>
                    <a:lnTo>
                      <a:pt x="216" y="438"/>
                    </a:lnTo>
                    <a:lnTo>
                      <a:pt x="222" y="438"/>
                    </a:lnTo>
                    <a:lnTo>
                      <a:pt x="222" y="432"/>
                    </a:lnTo>
                    <a:lnTo>
                      <a:pt x="228" y="432"/>
                    </a:lnTo>
                    <a:lnTo>
                      <a:pt x="252" y="444"/>
                    </a:lnTo>
                    <a:lnTo>
                      <a:pt x="258" y="444"/>
                    </a:lnTo>
                    <a:lnTo>
                      <a:pt x="264" y="450"/>
                    </a:lnTo>
                    <a:lnTo>
                      <a:pt x="270" y="462"/>
                    </a:lnTo>
                    <a:lnTo>
                      <a:pt x="282" y="468"/>
                    </a:lnTo>
                    <a:lnTo>
                      <a:pt x="294" y="468"/>
                    </a:lnTo>
                    <a:lnTo>
                      <a:pt x="312" y="474"/>
                    </a:lnTo>
                    <a:lnTo>
                      <a:pt x="372" y="474"/>
                    </a:lnTo>
                    <a:lnTo>
                      <a:pt x="372" y="450"/>
                    </a:lnTo>
                    <a:lnTo>
                      <a:pt x="378" y="438"/>
                    </a:lnTo>
                    <a:lnTo>
                      <a:pt x="390" y="426"/>
                    </a:lnTo>
                    <a:lnTo>
                      <a:pt x="408" y="426"/>
                    </a:lnTo>
                    <a:lnTo>
                      <a:pt x="432" y="432"/>
                    </a:lnTo>
                    <a:lnTo>
                      <a:pt x="468" y="444"/>
                    </a:lnTo>
                    <a:lnTo>
                      <a:pt x="474" y="450"/>
                    </a:lnTo>
                    <a:lnTo>
                      <a:pt x="480" y="450"/>
                    </a:lnTo>
                    <a:lnTo>
                      <a:pt x="480" y="456"/>
                    </a:lnTo>
                    <a:lnTo>
                      <a:pt x="486" y="468"/>
                    </a:lnTo>
                    <a:lnTo>
                      <a:pt x="486" y="474"/>
                    </a:lnTo>
                    <a:lnTo>
                      <a:pt x="492" y="480"/>
                    </a:lnTo>
                    <a:lnTo>
                      <a:pt x="504" y="486"/>
                    </a:lnTo>
                    <a:lnTo>
                      <a:pt x="564" y="486"/>
                    </a:lnTo>
                    <a:lnTo>
                      <a:pt x="576" y="480"/>
                    </a:lnTo>
                    <a:lnTo>
                      <a:pt x="594" y="474"/>
                    </a:lnTo>
                    <a:lnTo>
                      <a:pt x="606" y="462"/>
                    </a:lnTo>
                    <a:lnTo>
                      <a:pt x="618" y="456"/>
                    </a:lnTo>
                    <a:lnTo>
                      <a:pt x="630" y="444"/>
                    </a:lnTo>
                    <a:lnTo>
                      <a:pt x="648" y="438"/>
                    </a:lnTo>
                    <a:lnTo>
                      <a:pt x="660" y="432"/>
                    </a:lnTo>
                    <a:lnTo>
                      <a:pt x="672" y="432"/>
                    </a:lnTo>
                    <a:lnTo>
                      <a:pt x="684" y="438"/>
                    </a:lnTo>
                    <a:lnTo>
                      <a:pt x="690" y="444"/>
                    </a:lnTo>
                    <a:lnTo>
                      <a:pt x="696" y="444"/>
                    </a:lnTo>
                    <a:lnTo>
                      <a:pt x="702" y="450"/>
                    </a:lnTo>
                    <a:lnTo>
                      <a:pt x="714" y="450"/>
                    </a:lnTo>
                    <a:lnTo>
                      <a:pt x="726" y="444"/>
                    </a:lnTo>
                    <a:lnTo>
                      <a:pt x="732" y="432"/>
                    </a:lnTo>
                    <a:lnTo>
                      <a:pt x="744" y="420"/>
                    </a:lnTo>
                    <a:lnTo>
                      <a:pt x="756" y="432"/>
                    </a:lnTo>
                    <a:lnTo>
                      <a:pt x="756" y="444"/>
                    </a:lnTo>
                    <a:lnTo>
                      <a:pt x="750" y="450"/>
                    </a:lnTo>
                    <a:lnTo>
                      <a:pt x="744" y="462"/>
                    </a:lnTo>
                    <a:lnTo>
                      <a:pt x="744" y="468"/>
                    </a:lnTo>
                    <a:lnTo>
                      <a:pt x="738" y="474"/>
                    </a:lnTo>
                    <a:lnTo>
                      <a:pt x="738" y="486"/>
                    </a:lnTo>
                    <a:lnTo>
                      <a:pt x="744" y="492"/>
                    </a:lnTo>
                    <a:lnTo>
                      <a:pt x="744" y="498"/>
                    </a:lnTo>
                    <a:lnTo>
                      <a:pt x="756" y="510"/>
                    </a:lnTo>
                    <a:lnTo>
                      <a:pt x="768" y="510"/>
                    </a:lnTo>
                    <a:lnTo>
                      <a:pt x="768" y="504"/>
                    </a:lnTo>
                    <a:lnTo>
                      <a:pt x="774" y="498"/>
                    </a:lnTo>
                    <a:lnTo>
                      <a:pt x="774" y="480"/>
                    </a:lnTo>
                    <a:lnTo>
                      <a:pt x="780" y="486"/>
                    </a:lnTo>
                    <a:lnTo>
                      <a:pt x="792" y="486"/>
                    </a:lnTo>
                    <a:lnTo>
                      <a:pt x="792" y="462"/>
                    </a:lnTo>
                    <a:lnTo>
                      <a:pt x="786" y="462"/>
                    </a:lnTo>
                    <a:lnTo>
                      <a:pt x="786" y="432"/>
                    </a:lnTo>
                    <a:lnTo>
                      <a:pt x="810" y="432"/>
                    </a:lnTo>
                    <a:lnTo>
                      <a:pt x="804" y="438"/>
                    </a:lnTo>
                    <a:lnTo>
                      <a:pt x="804" y="444"/>
                    </a:lnTo>
                    <a:lnTo>
                      <a:pt x="840" y="444"/>
                    </a:lnTo>
                    <a:lnTo>
                      <a:pt x="858" y="438"/>
                    </a:lnTo>
                    <a:lnTo>
                      <a:pt x="864" y="432"/>
                    </a:lnTo>
                    <a:lnTo>
                      <a:pt x="870" y="432"/>
                    </a:lnTo>
                    <a:lnTo>
                      <a:pt x="888" y="414"/>
                    </a:lnTo>
                    <a:lnTo>
                      <a:pt x="894" y="414"/>
                    </a:lnTo>
                    <a:lnTo>
                      <a:pt x="900" y="420"/>
                    </a:lnTo>
                    <a:lnTo>
                      <a:pt x="912" y="426"/>
                    </a:lnTo>
                    <a:lnTo>
                      <a:pt x="924" y="438"/>
                    </a:lnTo>
                    <a:lnTo>
                      <a:pt x="942" y="438"/>
                    </a:lnTo>
                    <a:lnTo>
                      <a:pt x="954" y="444"/>
                    </a:lnTo>
                    <a:lnTo>
                      <a:pt x="966" y="444"/>
                    </a:lnTo>
                    <a:lnTo>
                      <a:pt x="978" y="438"/>
                    </a:lnTo>
                    <a:lnTo>
                      <a:pt x="996" y="438"/>
                    </a:lnTo>
                    <a:lnTo>
                      <a:pt x="1002" y="432"/>
                    </a:lnTo>
                    <a:lnTo>
                      <a:pt x="1014" y="426"/>
                    </a:lnTo>
                    <a:lnTo>
                      <a:pt x="1026" y="414"/>
                    </a:lnTo>
                    <a:lnTo>
                      <a:pt x="1038" y="408"/>
                    </a:lnTo>
                    <a:lnTo>
                      <a:pt x="1086" y="408"/>
                    </a:lnTo>
                    <a:lnTo>
                      <a:pt x="1092" y="414"/>
                    </a:lnTo>
                    <a:lnTo>
                      <a:pt x="1110" y="414"/>
                    </a:lnTo>
                    <a:lnTo>
                      <a:pt x="1122" y="402"/>
                    </a:lnTo>
                    <a:lnTo>
                      <a:pt x="1146" y="402"/>
                    </a:lnTo>
                    <a:lnTo>
                      <a:pt x="1152" y="390"/>
                    </a:lnTo>
                    <a:lnTo>
                      <a:pt x="1152" y="384"/>
                    </a:lnTo>
                    <a:lnTo>
                      <a:pt x="1158" y="384"/>
                    </a:lnTo>
                    <a:lnTo>
                      <a:pt x="1158" y="408"/>
                    </a:lnTo>
                    <a:lnTo>
                      <a:pt x="1164" y="414"/>
                    </a:lnTo>
                    <a:lnTo>
                      <a:pt x="1170" y="414"/>
                    </a:lnTo>
                    <a:lnTo>
                      <a:pt x="1182" y="408"/>
                    </a:lnTo>
                    <a:lnTo>
                      <a:pt x="1188" y="402"/>
                    </a:lnTo>
                    <a:lnTo>
                      <a:pt x="1188" y="390"/>
                    </a:lnTo>
                    <a:lnTo>
                      <a:pt x="1230" y="390"/>
                    </a:lnTo>
                    <a:lnTo>
                      <a:pt x="1242" y="402"/>
                    </a:lnTo>
                    <a:lnTo>
                      <a:pt x="1254" y="402"/>
                    </a:lnTo>
                    <a:lnTo>
                      <a:pt x="1260" y="396"/>
                    </a:lnTo>
                    <a:lnTo>
                      <a:pt x="1260" y="390"/>
                    </a:lnTo>
                    <a:lnTo>
                      <a:pt x="1284" y="390"/>
                    </a:lnTo>
                    <a:lnTo>
                      <a:pt x="1290" y="396"/>
                    </a:lnTo>
                    <a:lnTo>
                      <a:pt x="1290" y="414"/>
                    </a:lnTo>
                    <a:lnTo>
                      <a:pt x="1332" y="402"/>
                    </a:lnTo>
                    <a:close/>
                    <a:moveTo>
                      <a:pt x="102" y="282"/>
                    </a:moveTo>
                    <a:lnTo>
                      <a:pt x="96" y="282"/>
                    </a:lnTo>
                    <a:lnTo>
                      <a:pt x="96" y="312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14" y="324"/>
                    </a:lnTo>
                    <a:lnTo>
                      <a:pt x="114" y="318"/>
                    </a:lnTo>
                    <a:lnTo>
                      <a:pt x="120" y="312"/>
                    </a:lnTo>
                    <a:lnTo>
                      <a:pt x="120" y="300"/>
                    </a:lnTo>
                    <a:lnTo>
                      <a:pt x="102" y="28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0" name="Tunis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E06EBCF-4CC1-47E5-95E1-2FCF8561182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92" y="1541"/>
                <a:ext cx="70" cy="146"/>
              </a:xfrm>
              <a:custGeom>
                <a:avLst/>
                <a:gdLst>
                  <a:gd name="T0" fmla="*/ 2147483647 w 276"/>
                  <a:gd name="T1" fmla="*/ 2147483647 h 570"/>
                  <a:gd name="T2" fmla="*/ 2147483647 w 276"/>
                  <a:gd name="T3" fmla="*/ 2147483647 h 570"/>
                  <a:gd name="T4" fmla="*/ 2147483647 w 276"/>
                  <a:gd name="T5" fmla="*/ 2147483647 h 570"/>
                  <a:gd name="T6" fmla="*/ 2147483647 w 276"/>
                  <a:gd name="T7" fmla="*/ 2147483647 h 570"/>
                  <a:gd name="T8" fmla="*/ 2147483647 w 276"/>
                  <a:gd name="T9" fmla="*/ 2147483647 h 570"/>
                  <a:gd name="T10" fmla="*/ 2147483647 w 276"/>
                  <a:gd name="T11" fmla="*/ 2147483647 h 570"/>
                  <a:gd name="T12" fmla="*/ 0 w 276"/>
                  <a:gd name="T13" fmla="*/ 2147483647 h 570"/>
                  <a:gd name="T14" fmla="*/ 2147483647 w 276"/>
                  <a:gd name="T15" fmla="*/ 2147483647 h 570"/>
                  <a:gd name="T16" fmla="*/ 2147483647 w 276"/>
                  <a:gd name="T17" fmla="*/ 2147483647 h 570"/>
                  <a:gd name="T18" fmla="*/ 2147483647 w 276"/>
                  <a:gd name="T19" fmla="*/ 2147483647 h 570"/>
                  <a:gd name="T20" fmla="*/ 2147483647 w 276"/>
                  <a:gd name="T21" fmla="*/ 2147483647 h 570"/>
                  <a:gd name="T22" fmla="*/ 2147483647 w 276"/>
                  <a:gd name="T23" fmla="*/ 2147483647 h 570"/>
                  <a:gd name="T24" fmla="*/ 2147483647 w 276"/>
                  <a:gd name="T25" fmla="*/ 2147483647 h 570"/>
                  <a:gd name="T26" fmla="*/ 2147483647 w 276"/>
                  <a:gd name="T27" fmla="*/ 2147483647 h 570"/>
                  <a:gd name="T28" fmla="*/ 2147483647 w 276"/>
                  <a:gd name="T29" fmla="*/ 2147483647 h 570"/>
                  <a:gd name="T30" fmla="*/ 2147483647 w 276"/>
                  <a:gd name="T31" fmla="*/ 2147483647 h 570"/>
                  <a:gd name="T32" fmla="*/ 2147483647 w 276"/>
                  <a:gd name="T33" fmla="*/ 2147483647 h 570"/>
                  <a:gd name="T34" fmla="*/ 2147483647 w 276"/>
                  <a:gd name="T35" fmla="*/ 2147483647 h 570"/>
                  <a:gd name="T36" fmla="*/ 2147483647 w 276"/>
                  <a:gd name="T37" fmla="*/ 2147483647 h 570"/>
                  <a:gd name="T38" fmla="*/ 2147483647 w 276"/>
                  <a:gd name="T39" fmla="*/ 2147483647 h 570"/>
                  <a:gd name="T40" fmla="*/ 2147483647 w 276"/>
                  <a:gd name="T41" fmla="*/ 2147483647 h 570"/>
                  <a:gd name="T42" fmla="*/ 2147483647 w 276"/>
                  <a:gd name="T43" fmla="*/ 2147483647 h 570"/>
                  <a:gd name="T44" fmla="*/ 2147483647 w 276"/>
                  <a:gd name="T45" fmla="*/ 2147483647 h 570"/>
                  <a:gd name="T46" fmla="*/ 2147483647 w 276"/>
                  <a:gd name="T47" fmla="*/ 2147483647 h 570"/>
                  <a:gd name="T48" fmla="*/ 2147483647 w 276"/>
                  <a:gd name="T49" fmla="*/ 2147483647 h 570"/>
                  <a:gd name="T50" fmla="*/ 2147483647 w 276"/>
                  <a:gd name="T51" fmla="*/ 2147483647 h 570"/>
                  <a:gd name="T52" fmla="*/ 2147483647 w 276"/>
                  <a:gd name="T53" fmla="*/ 2147483647 h 570"/>
                  <a:gd name="T54" fmla="*/ 2147483647 w 276"/>
                  <a:gd name="T55" fmla="*/ 2147483647 h 570"/>
                  <a:gd name="T56" fmla="*/ 2147483647 w 276"/>
                  <a:gd name="T57" fmla="*/ 2147483647 h 570"/>
                  <a:gd name="T58" fmla="*/ 2147483647 w 276"/>
                  <a:gd name="T59" fmla="*/ 2147483647 h 570"/>
                  <a:gd name="T60" fmla="*/ 2147483647 w 276"/>
                  <a:gd name="T61" fmla="*/ 2147483647 h 570"/>
                  <a:gd name="T62" fmla="*/ 2147483647 w 276"/>
                  <a:gd name="T63" fmla="*/ 2147483647 h 570"/>
                  <a:gd name="T64" fmla="*/ 2147483647 w 276"/>
                  <a:gd name="T65" fmla="*/ 2147483647 h 570"/>
                  <a:gd name="T66" fmla="*/ 2147483647 w 276"/>
                  <a:gd name="T67" fmla="*/ 2147483647 h 570"/>
                  <a:gd name="T68" fmla="*/ 2147483647 w 276"/>
                  <a:gd name="T69" fmla="*/ 2147483647 h 570"/>
                  <a:gd name="T70" fmla="*/ 2147483647 w 276"/>
                  <a:gd name="T71" fmla="*/ 2147483647 h 570"/>
                  <a:gd name="T72" fmla="*/ 2147483647 w 276"/>
                  <a:gd name="T73" fmla="*/ 2147483647 h 570"/>
                  <a:gd name="T74" fmla="*/ 2147483647 w 276"/>
                  <a:gd name="T75" fmla="*/ 2147483647 h 570"/>
                  <a:gd name="T76" fmla="*/ 2147483647 w 276"/>
                  <a:gd name="T77" fmla="*/ 2147483647 h 570"/>
                  <a:gd name="T78" fmla="*/ 2147483647 w 276"/>
                  <a:gd name="T79" fmla="*/ 2147483647 h 570"/>
                  <a:gd name="T80" fmla="*/ 2147483647 w 276"/>
                  <a:gd name="T81" fmla="*/ 2147483647 h 570"/>
                  <a:gd name="T82" fmla="*/ 2147483647 w 276"/>
                  <a:gd name="T83" fmla="*/ 2147483647 h 570"/>
                  <a:gd name="T84" fmla="*/ 2147483647 w 276"/>
                  <a:gd name="T85" fmla="*/ 2147483647 h 570"/>
                  <a:gd name="T86" fmla="*/ 2147483647 w 276"/>
                  <a:gd name="T87" fmla="*/ 2147483647 h 570"/>
                  <a:gd name="T88" fmla="*/ 2147483647 w 276"/>
                  <a:gd name="T89" fmla="*/ 0 h 570"/>
                  <a:gd name="T90" fmla="*/ 2147483647 w 276"/>
                  <a:gd name="T91" fmla="*/ 2147483647 h 570"/>
                  <a:gd name="T92" fmla="*/ 2147483647 w 276"/>
                  <a:gd name="T93" fmla="*/ 2147483647 h 570"/>
                  <a:gd name="T94" fmla="*/ 2147483647 w 276"/>
                  <a:gd name="T95" fmla="*/ 2147483647 h 5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76"/>
                  <a:gd name="T145" fmla="*/ 0 h 570"/>
                  <a:gd name="T146" fmla="*/ 276 w 276"/>
                  <a:gd name="T147" fmla="*/ 570 h 5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76" h="570">
                    <a:moveTo>
                      <a:pt x="42" y="60"/>
                    </a:moveTo>
                    <a:lnTo>
                      <a:pt x="60" y="66"/>
                    </a:lnTo>
                    <a:lnTo>
                      <a:pt x="60" y="78"/>
                    </a:lnTo>
                    <a:lnTo>
                      <a:pt x="54" y="90"/>
                    </a:lnTo>
                    <a:lnTo>
                      <a:pt x="54" y="126"/>
                    </a:lnTo>
                    <a:lnTo>
                      <a:pt x="60" y="138"/>
                    </a:lnTo>
                    <a:lnTo>
                      <a:pt x="60" y="180"/>
                    </a:lnTo>
                    <a:lnTo>
                      <a:pt x="54" y="192"/>
                    </a:lnTo>
                    <a:lnTo>
                      <a:pt x="54" y="204"/>
                    </a:lnTo>
                    <a:lnTo>
                      <a:pt x="48" y="210"/>
                    </a:lnTo>
                    <a:lnTo>
                      <a:pt x="48" y="216"/>
                    </a:lnTo>
                    <a:lnTo>
                      <a:pt x="24" y="234"/>
                    </a:lnTo>
                    <a:lnTo>
                      <a:pt x="0" y="258"/>
                    </a:lnTo>
                    <a:lnTo>
                      <a:pt x="0" y="300"/>
                    </a:lnTo>
                    <a:lnTo>
                      <a:pt x="12" y="300"/>
                    </a:lnTo>
                    <a:lnTo>
                      <a:pt x="12" y="330"/>
                    </a:lnTo>
                    <a:lnTo>
                      <a:pt x="24" y="330"/>
                    </a:lnTo>
                    <a:lnTo>
                      <a:pt x="42" y="336"/>
                    </a:lnTo>
                    <a:lnTo>
                      <a:pt x="54" y="348"/>
                    </a:lnTo>
                    <a:lnTo>
                      <a:pt x="54" y="390"/>
                    </a:lnTo>
                    <a:lnTo>
                      <a:pt x="60" y="390"/>
                    </a:lnTo>
                    <a:lnTo>
                      <a:pt x="66" y="396"/>
                    </a:lnTo>
                    <a:lnTo>
                      <a:pt x="90" y="408"/>
                    </a:lnTo>
                    <a:lnTo>
                      <a:pt x="96" y="420"/>
                    </a:lnTo>
                    <a:lnTo>
                      <a:pt x="102" y="426"/>
                    </a:lnTo>
                    <a:lnTo>
                      <a:pt x="108" y="450"/>
                    </a:lnTo>
                    <a:lnTo>
                      <a:pt x="114" y="492"/>
                    </a:lnTo>
                    <a:lnTo>
                      <a:pt x="126" y="540"/>
                    </a:lnTo>
                    <a:lnTo>
                      <a:pt x="138" y="570"/>
                    </a:lnTo>
                    <a:lnTo>
                      <a:pt x="144" y="564"/>
                    </a:lnTo>
                    <a:lnTo>
                      <a:pt x="156" y="564"/>
                    </a:lnTo>
                    <a:lnTo>
                      <a:pt x="186" y="534"/>
                    </a:lnTo>
                    <a:lnTo>
                      <a:pt x="186" y="510"/>
                    </a:lnTo>
                    <a:lnTo>
                      <a:pt x="174" y="486"/>
                    </a:lnTo>
                    <a:lnTo>
                      <a:pt x="174" y="468"/>
                    </a:lnTo>
                    <a:lnTo>
                      <a:pt x="192" y="450"/>
                    </a:lnTo>
                    <a:lnTo>
                      <a:pt x="198" y="450"/>
                    </a:lnTo>
                    <a:lnTo>
                      <a:pt x="204" y="438"/>
                    </a:lnTo>
                    <a:lnTo>
                      <a:pt x="210" y="432"/>
                    </a:lnTo>
                    <a:lnTo>
                      <a:pt x="216" y="420"/>
                    </a:lnTo>
                    <a:lnTo>
                      <a:pt x="222" y="414"/>
                    </a:lnTo>
                    <a:lnTo>
                      <a:pt x="234" y="408"/>
                    </a:lnTo>
                    <a:lnTo>
                      <a:pt x="246" y="408"/>
                    </a:lnTo>
                    <a:lnTo>
                      <a:pt x="270" y="396"/>
                    </a:lnTo>
                    <a:lnTo>
                      <a:pt x="276" y="390"/>
                    </a:lnTo>
                    <a:lnTo>
                      <a:pt x="276" y="384"/>
                    </a:lnTo>
                    <a:lnTo>
                      <a:pt x="264" y="372"/>
                    </a:lnTo>
                    <a:lnTo>
                      <a:pt x="258" y="372"/>
                    </a:lnTo>
                    <a:lnTo>
                      <a:pt x="264" y="330"/>
                    </a:lnTo>
                    <a:lnTo>
                      <a:pt x="252" y="330"/>
                    </a:lnTo>
                    <a:lnTo>
                      <a:pt x="240" y="300"/>
                    </a:lnTo>
                    <a:lnTo>
                      <a:pt x="228" y="294"/>
                    </a:lnTo>
                    <a:lnTo>
                      <a:pt x="222" y="306"/>
                    </a:lnTo>
                    <a:lnTo>
                      <a:pt x="216" y="294"/>
                    </a:lnTo>
                    <a:lnTo>
                      <a:pt x="198" y="294"/>
                    </a:lnTo>
                    <a:lnTo>
                      <a:pt x="186" y="288"/>
                    </a:lnTo>
                    <a:lnTo>
                      <a:pt x="180" y="282"/>
                    </a:lnTo>
                    <a:lnTo>
                      <a:pt x="168" y="276"/>
                    </a:lnTo>
                    <a:lnTo>
                      <a:pt x="168" y="246"/>
                    </a:lnTo>
                    <a:lnTo>
                      <a:pt x="174" y="240"/>
                    </a:lnTo>
                    <a:lnTo>
                      <a:pt x="180" y="240"/>
                    </a:lnTo>
                    <a:lnTo>
                      <a:pt x="234" y="186"/>
                    </a:lnTo>
                    <a:lnTo>
                      <a:pt x="240" y="174"/>
                    </a:lnTo>
                    <a:lnTo>
                      <a:pt x="240" y="156"/>
                    </a:lnTo>
                    <a:lnTo>
                      <a:pt x="234" y="144"/>
                    </a:lnTo>
                    <a:lnTo>
                      <a:pt x="216" y="126"/>
                    </a:lnTo>
                    <a:lnTo>
                      <a:pt x="204" y="120"/>
                    </a:lnTo>
                    <a:lnTo>
                      <a:pt x="198" y="120"/>
                    </a:lnTo>
                    <a:lnTo>
                      <a:pt x="198" y="102"/>
                    </a:lnTo>
                    <a:lnTo>
                      <a:pt x="204" y="90"/>
                    </a:lnTo>
                    <a:lnTo>
                      <a:pt x="204" y="78"/>
                    </a:lnTo>
                    <a:lnTo>
                      <a:pt x="210" y="72"/>
                    </a:lnTo>
                    <a:lnTo>
                      <a:pt x="222" y="66"/>
                    </a:lnTo>
                    <a:lnTo>
                      <a:pt x="228" y="60"/>
                    </a:lnTo>
                    <a:lnTo>
                      <a:pt x="234" y="48"/>
                    </a:lnTo>
                    <a:lnTo>
                      <a:pt x="234" y="36"/>
                    </a:lnTo>
                    <a:lnTo>
                      <a:pt x="240" y="30"/>
                    </a:lnTo>
                    <a:lnTo>
                      <a:pt x="240" y="18"/>
                    </a:lnTo>
                    <a:lnTo>
                      <a:pt x="228" y="18"/>
                    </a:lnTo>
                    <a:lnTo>
                      <a:pt x="222" y="30"/>
                    </a:lnTo>
                    <a:lnTo>
                      <a:pt x="210" y="36"/>
                    </a:lnTo>
                    <a:lnTo>
                      <a:pt x="204" y="48"/>
                    </a:lnTo>
                    <a:lnTo>
                      <a:pt x="192" y="60"/>
                    </a:lnTo>
                    <a:lnTo>
                      <a:pt x="186" y="60"/>
                    </a:lnTo>
                    <a:lnTo>
                      <a:pt x="174" y="54"/>
                    </a:lnTo>
                    <a:lnTo>
                      <a:pt x="162" y="42"/>
                    </a:lnTo>
                    <a:lnTo>
                      <a:pt x="174" y="30"/>
                    </a:lnTo>
                    <a:lnTo>
                      <a:pt x="174" y="24"/>
                    </a:lnTo>
                    <a:lnTo>
                      <a:pt x="180" y="12"/>
                    </a:lnTo>
                    <a:lnTo>
                      <a:pt x="168" y="0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84" y="30"/>
                    </a:lnTo>
                    <a:lnTo>
                      <a:pt x="84" y="42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1" name="Tog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66B9FAD-3C3E-430A-BB9C-467F2675E7D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50" y="2082"/>
                <a:ext cx="36" cy="103"/>
              </a:xfrm>
              <a:custGeom>
                <a:avLst/>
                <a:gdLst>
                  <a:gd name="T0" fmla="*/ 2147483647 w 138"/>
                  <a:gd name="T1" fmla="*/ 2147483647 h 402"/>
                  <a:gd name="T2" fmla="*/ 2147483647 w 138"/>
                  <a:gd name="T3" fmla="*/ 2147483647 h 402"/>
                  <a:gd name="T4" fmla="*/ 2147483647 w 138"/>
                  <a:gd name="T5" fmla="*/ 2147483647 h 402"/>
                  <a:gd name="T6" fmla="*/ 2147483647 w 138"/>
                  <a:gd name="T7" fmla="*/ 2147483647 h 402"/>
                  <a:gd name="T8" fmla="*/ 2147483647 w 138"/>
                  <a:gd name="T9" fmla="*/ 2147483647 h 402"/>
                  <a:gd name="T10" fmla="*/ 2147483647 w 138"/>
                  <a:gd name="T11" fmla="*/ 2147483647 h 402"/>
                  <a:gd name="T12" fmla="*/ 2147483647 w 138"/>
                  <a:gd name="T13" fmla="*/ 2147483647 h 402"/>
                  <a:gd name="T14" fmla="*/ 2147483647 w 138"/>
                  <a:gd name="T15" fmla="*/ 2147483647 h 402"/>
                  <a:gd name="T16" fmla="*/ 2147483647 w 138"/>
                  <a:gd name="T17" fmla="*/ 2147483647 h 402"/>
                  <a:gd name="T18" fmla="*/ 2147483647 w 138"/>
                  <a:gd name="T19" fmla="*/ 2147483647 h 402"/>
                  <a:gd name="T20" fmla="*/ 2147483647 w 138"/>
                  <a:gd name="T21" fmla="*/ 2147483647 h 402"/>
                  <a:gd name="T22" fmla="*/ 2147483647 w 138"/>
                  <a:gd name="T23" fmla="*/ 2147483647 h 402"/>
                  <a:gd name="T24" fmla="*/ 2147483647 w 138"/>
                  <a:gd name="T25" fmla="*/ 2147483647 h 402"/>
                  <a:gd name="T26" fmla="*/ 2147483647 w 138"/>
                  <a:gd name="T27" fmla="*/ 2147483647 h 402"/>
                  <a:gd name="T28" fmla="*/ 2147483647 w 138"/>
                  <a:gd name="T29" fmla="*/ 2147483647 h 402"/>
                  <a:gd name="T30" fmla="*/ 2147483647 w 138"/>
                  <a:gd name="T31" fmla="*/ 2147483647 h 402"/>
                  <a:gd name="T32" fmla="*/ 2147483647 w 138"/>
                  <a:gd name="T33" fmla="*/ 0 h 402"/>
                  <a:gd name="T34" fmla="*/ 2147483647 w 138"/>
                  <a:gd name="T35" fmla="*/ 0 h 402"/>
                  <a:gd name="T36" fmla="*/ 2147483647 w 138"/>
                  <a:gd name="T37" fmla="*/ 2147483647 h 402"/>
                  <a:gd name="T38" fmla="*/ 0 w 138"/>
                  <a:gd name="T39" fmla="*/ 2147483647 h 402"/>
                  <a:gd name="T40" fmla="*/ 2147483647 w 138"/>
                  <a:gd name="T41" fmla="*/ 2147483647 h 402"/>
                  <a:gd name="T42" fmla="*/ 2147483647 w 138"/>
                  <a:gd name="T43" fmla="*/ 2147483647 h 402"/>
                  <a:gd name="T44" fmla="*/ 2147483647 w 138"/>
                  <a:gd name="T45" fmla="*/ 2147483647 h 402"/>
                  <a:gd name="T46" fmla="*/ 2147483647 w 138"/>
                  <a:gd name="T47" fmla="*/ 2147483647 h 402"/>
                  <a:gd name="T48" fmla="*/ 2147483647 w 138"/>
                  <a:gd name="T49" fmla="*/ 2147483647 h 402"/>
                  <a:gd name="T50" fmla="*/ 2147483647 w 138"/>
                  <a:gd name="T51" fmla="*/ 2147483647 h 402"/>
                  <a:gd name="T52" fmla="*/ 2147483647 w 138"/>
                  <a:gd name="T53" fmla="*/ 2147483647 h 402"/>
                  <a:gd name="T54" fmla="*/ 2147483647 w 138"/>
                  <a:gd name="T55" fmla="*/ 2147483647 h 402"/>
                  <a:gd name="T56" fmla="*/ 2147483647 w 138"/>
                  <a:gd name="T57" fmla="*/ 2147483647 h 402"/>
                  <a:gd name="T58" fmla="*/ 2147483647 w 138"/>
                  <a:gd name="T59" fmla="*/ 2147483647 h 402"/>
                  <a:gd name="T60" fmla="*/ 2147483647 w 138"/>
                  <a:gd name="T61" fmla="*/ 2147483647 h 402"/>
                  <a:gd name="T62" fmla="*/ 2147483647 w 138"/>
                  <a:gd name="T63" fmla="*/ 2147483647 h 402"/>
                  <a:gd name="T64" fmla="*/ 2147483647 w 138"/>
                  <a:gd name="T65" fmla="*/ 2147483647 h 402"/>
                  <a:gd name="T66" fmla="*/ 2147483647 w 138"/>
                  <a:gd name="T67" fmla="*/ 2147483647 h 402"/>
                  <a:gd name="T68" fmla="*/ 2147483647 w 138"/>
                  <a:gd name="T69" fmla="*/ 2147483647 h 402"/>
                  <a:gd name="T70" fmla="*/ 2147483647 w 138"/>
                  <a:gd name="T71" fmla="*/ 2147483647 h 402"/>
                  <a:gd name="T72" fmla="*/ 2147483647 w 138"/>
                  <a:gd name="T73" fmla="*/ 2147483647 h 402"/>
                  <a:gd name="T74" fmla="*/ 2147483647 w 138"/>
                  <a:gd name="T75" fmla="*/ 2147483647 h 402"/>
                  <a:gd name="T76" fmla="*/ 2147483647 w 138"/>
                  <a:gd name="T77" fmla="*/ 2147483647 h 402"/>
                  <a:gd name="T78" fmla="*/ 2147483647 w 138"/>
                  <a:gd name="T79" fmla="*/ 2147483647 h 402"/>
                  <a:gd name="T80" fmla="*/ 2147483647 w 138"/>
                  <a:gd name="T81" fmla="*/ 2147483647 h 402"/>
                  <a:gd name="T82" fmla="*/ 2147483647 w 138"/>
                  <a:gd name="T83" fmla="*/ 2147483647 h 402"/>
                  <a:gd name="T84" fmla="*/ 2147483647 w 138"/>
                  <a:gd name="T85" fmla="*/ 2147483647 h 402"/>
                  <a:gd name="T86" fmla="*/ 2147483647 w 138"/>
                  <a:gd name="T87" fmla="*/ 2147483647 h 402"/>
                  <a:gd name="T88" fmla="*/ 2147483647 w 138"/>
                  <a:gd name="T89" fmla="*/ 2147483647 h 402"/>
                  <a:gd name="T90" fmla="*/ 2147483647 w 138"/>
                  <a:gd name="T91" fmla="*/ 2147483647 h 402"/>
                  <a:gd name="T92" fmla="*/ 2147483647 w 138"/>
                  <a:gd name="T93" fmla="*/ 2147483647 h 402"/>
                  <a:gd name="T94" fmla="*/ 2147483647 w 138"/>
                  <a:gd name="T95" fmla="*/ 2147483647 h 402"/>
                  <a:gd name="T96" fmla="*/ 2147483647 w 138"/>
                  <a:gd name="T97" fmla="*/ 2147483647 h 402"/>
                  <a:gd name="T98" fmla="*/ 2147483647 w 138"/>
                  <a:gd name="T99" fmla="*/ 2147483647 h 402"/>
                  <a:gd name="T100" fmla="*/ 2147483647 w 138"/>
                  <a:gd name="T101" fmla="*/ 2147483647 h 402"/>
                  <a:gd name="T102" fmla="*/ 2147483647 w 138"/>
                  <a:gd name="T103" fmla="*/ 2147483647 h 4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38"/>
                  <a:gd name="T157" fmla="*/ 0 h 402"/>
                  <a:gd name="T158" fmla="*/ 138 w 138"/>
                  <a:gd name="T159" fmla="*/ 402 h 4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38" h="402">
                    <a:moveTo>
                      <a:pt x="126" y="354"/>
                    </a:moveTo>
                    <a:lnTo>
                      <a:pt x="120" y="288"/>
                    </a:lnTo>
                    <a:lnTo>
                      <a:pt x="132" y="282"/>
                    </a:lnTo>
                    <a:lnTo>
                      <a:pt x="120" y="270"/>
                    </a:lnTo>
                    <a:lnTo>
                      <a:pt x="120" y="210"/>
                    </a:lnTo>
                    <a:lnTo>
                      <a:pt x="132" y="198"/>
                    </a:lnTo>
                    <a:lnTo>
                      <a:pt x="126" y="186"/>
                    </a:lnTo>
                    <a:lnTo>
                      <a:pt x="126" y="156"/>
                    </a:lnTo>
                    <a:lnTo>
                      <a:pt x="120" y="144"/>
                    </a:lnTo>
                    <a:lnTo>
                      <a:pt x="108" y="132"/>
                    </a:lnTo>
                    <a:lnTo>
                      <a:pt x="108" y="90"/>
                    </a:lnTo>
                    <a:lnTo>
                      <a:pt x="78" y="60"/>
                    </a:lnTo>
                    <a:lnTo>
                      <a:pt x="66" y="54"/>
                    </a:lnTo>
                    <a:lnTo>
                      <a:pt x="66" y="24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0" y="30"/>
                    </a:lnTo>
                    <a:lnTo>
                      <a:pt x="36" y="54"/>
                    </a:lnTo>
                    <a:lnTo>
                      <a:pt x="24" y="132"/>
                    </a:lnTo>
                    <a:lnTo>
                      <a:pt x="36" y="120"/>
                    </a:lnTo>
                    <a:lnTo>
                      <a:pt x="42" y="120"/>
                    </a:lnTo>
                    <a:lnTo>
                      <a:pt x="48" y="126"/>
                    </a:lnTo>
                    <a:lnTo>
                      <a:pt x="48" y="150"/>
                    </a:lnTo>
                    <a:lnTo>
                      <a:pt x="42" y="162"/>
                    </a:lnTo>
                    <a:lnTo>
                      <a:pt x="54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36" y="192"/>
                    </a:lnTo>
                    <a:lnTo>
                      <a:pt x="42" y="198"/>
                    </a:lnTo>
                    <a:lnTo>
                      <a:pt x="54" y="204"/>
                    </a:lnTo>
                    <a:lnTo>
                      <a:pt x="60" y="210"/>
                    </a:lnTo>
                    <a:lnTo>
                      <a:pt x="60" y="222"/>
                    </a:lnTo>
                    <a:lnTo>
                      <a:pt x="54" y="22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48" y="294"/>
                    </a:lnTo>
                    <a:lnTo>
                      <a:pt x="54" y="294"/>
                    </a:lnTo>
                    <a:lnTo>
                      <a:pt x="60" y="300"/>
                    </a:lnTo>
                    <a:lnTo>
                      <a:pt x="60" y="312"/>
                    </a:lnTo>
                    <a:lnTo>
                      <a:pt x="54" y="324"/>
                    </a:lnTo>
                    <a:lnTo>
                      <a:pt x="54" y="336"/>
                    </a:lnTo>
                    <a:lnTo>
                      <a:pt x="66" y="378"/>
                    </a:lnTo>
                    <a:lnTo>
                      <a:pt x="96" y="402"/>
                    </a:lnTo>
                    <a:lnTo>
                      <a:pt x="108" y="396"/>
                    </a:lnTo>
                    <a:lnTo>
                      <a:pt x="120" y="384"/>
                    </a:lnTo>
                    <a:lnTo>
                      <a:pt x="138" y="384"/>
                    </a:lnTo>
                    <a:lnTo>
                      <a:pt x="138" y="372"/>
                    </a:lnTo>
                    <a:lnTo>
                      <a:pt x="126" y="360"/>
                    </a:lnTo>
                    <a:lnTo>
                      <a:pt x="126" y="3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Thai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CD47C49-7725-424A-906B-67292FCAC8D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403" y="1889"/>
                <a:ext cx="158" cy="304"/>
              </a:xfrm>
              <a:custGeom>
                <a:avLst/>
                <a:gdLst>
                  <a:gd name="T0" fmla="*/ 2147483647 w 618"/>
                  <a:gd name="T1" fmla="*/ 2147483647 h 1188"/>
                  <a:gd name="T2" fmla="*/ 2147483647 w 618"/>
                  <a:gd name="T3" fmla="*/ 2147483647 h 1188"/>
                  <a:gd name="T4" fmla="*/ 2147483647 w 618"/>
                  <a:gd name="T5" fmla="*/ 2147483647 h 1188"/>
                  <a:gd name="T6" fmla="*/ 2147483647 w 618"/>
                  <a:gd name="T7" fmla="*/ 2147483647 h 1188"/>
                  <a:gd name="T8" fmla="*/ 2147483647 w 618"/>
                  <a:gd name="T9" fmla="*/ 2147483647 h 1188"/>
                  <a:gd name="T10" fmla="*/ 2147483647 w 618"/>
                  <a:gd name="T11" fmla="*/ 2147483647 h 1188"/>
                  <a:gd name="T12" fmla="*/ 2147483647 w 618"/>
                  <a:gd name="T13" fmla="*/ 2147483647 h 1188"/>
                  <a:gd name="T14" fmla="*/ 2147483647 w 618"/>
                  <a:gd name="T15" fmla="*/ 2147483647 h 1188"/>
                  <a:gd name="T16" fmla="*/ 2147483647 w 618"/>
                  <a:gd name="T17" fmla="*/ 2147483647 h 1188"/>
                  <a:gd name="T18" fmla="*/ 2147483647 w 618"/>
                  <a:gd name="T19" fmla="*/ 2147483647 h 1188"/>
                  <a:gd name="T20" fmla="*/ 2147483647 w 618"/>
                  <a:gd name="T21" fmla="*/ 2147483647 h 1188"/>
                  <a:gd name="T22" fmla="*/ 2147483647 w 618"/>
                  <a:gd name="T23" fmla="*/ 2147483647 h 1188"/>
                  <a:gd name="T24" fmla="*/ 2147483647 w 618"/>
                  <a:gd name="T25" fmla="*/ 0 h 1188"/>
                  <a:gd name="T26" fmla="*/ 2147483647 w 618"/>
                  <a:gd name="T27" fmla="*/ 2147483647 h 1188"/>
                  <a:gd name="T28" fmla="*/ 2147483647 w 618"/>
                  <a:gd name="T29" fmla="*/ 2147483647 h 1188"/>
                  <a:gd name="T30" fmla="*/ 2147483647 w 618"/>
                  <a:gd name="T31" fmla="*/ 2147483647 h 1188"/>
                  <a:gd name="T32" fmla="*/ 0 w 618"/>
                  <a:gd name="T33" fmla="*/ 2147483647 h 1188"/>
                  <a:gd name="T34" fmla="*/ 2147483647 w 618"/>
                  <a:gd name="T35" fmla="*/ 2147483647 h 1188"/>
                  <a:gd name="T36" fmla="*/ 2147483647 w 618"/>
                  <a:gd name="T37" fmla="*/ 2147483647 h 1188"/>
                  <a:gd name="T38" fmla="*/ 2147483647 w 618"/>
                  <a:gd name="T39" fmla="*/ 2147483647 h 1188"/>
                  <a:gd name="T40" fmla="*/ 2147483647 w 618"/>
                  <a:gd name="T41" fmla="*/ 2147483647 h 1188"/>
                  <a:gd name="T42" fmla="*/ 2147483647 w 618"/>
                  <a:gd name="T43" fmla="*/ 2147483647 h 1188"/>
                  <a:gd name="T44" fmla="*/ 2147483647 w 618"/>
                  <a:gd name="T45" fmla="*/ 2147483647 h 1188"/>
                  <a:gd name="T46" fmla="*/ 2147483647 w 618"/>
                  <a:gd name="T47" fmla="*/ 2147483647 h 1188"/>
                  <a:gd name="T48" fmla="*/ 2147483647 w 618"/>
                  <a:gd name="T49" fmla="*/ 2147483647 h 1188"/>
                  <a:gd name="T50" fmla="*/ 2147483647 w 618"/>
                  <a:gd name="T51" fmla="*/ 2147483647 h 1188"/>
                  <a:gd name="T52" fmla="*/ 2147483647 w 618"/>
                  <a:gd name="T53" fmla="*/ 2147483647 h 1188"/>
                  <a:gd name="T54" fmla="*/ 2147483647 w 618"/>
                  <a:gd name="T55" fmla="*/ 2147483647 h 1188"/>
                  <a:gd name="T56" fmla="*/ 2147483647 w 618"/>
                  <a:gd name="T57" fmla="*/ 2147483647 h 1188"/>
                  <a:gd name="T58" fmla="*/ 2147483647 w 618"/>
                  <a:gd name="T59" fmla="*/ 2147483647 h 1188"/>
                  <a:gd name="T60" fmla="*/ 2147483647 w 618"/>
                  <a:gd name="T61" fmla="*/ 2147483647 h 1188"/>
                  <a:gd name="T62" fmla="*/ 2147483647 w 618"/>
                  <a:gd name="T63" fmla="*/ 2147483647 h 1188"/>
                  <a:gd name="T64" fmla="*/ 2147483647 w 618"/>
                  <a:gd name="T65" fmla="*/ 2147483647 h 1188"/>
                  <a:gd name="T66" fmla="*/ 2147483647 w 618"/>
                  <a:gd name="T67" fmla="*/ 2147483647 h 1188"/>
                  <a:gd name="T68" fmla="*/ 2147483647 w 618"/>
                  <a:gd name="T69" fmla="*/ 2147483647 h 1188"/>
                  <a:gd name="T70" fmla="*/ 2147483647 w 618"/>
                  <a:gd name="T71" fmla="*/ 2147483647 h 1188"/>
                  <a:gd name="T72" fmla="*/ 2147483647 w 618"/>
                  <a:gd name="T73" fmla="*/ 2147483647 h 1188"/>
                  <a:gd name="T74" fmla="*/ 2147483647 w 618"/>
                  <a:gd name="T75" fmla="*/ 2147483647 h 1188"/>
                  <a:gd name="T76" fmla="*/ 2147483647 w 618"/>
                  <a:gd name="T77" fmla="*/ 2147483647 h 1188"/>
                  <a:gd name="T78" fmla="*/ 2147483647 w 618"/>
                  <a:gd name="T79" fmla="*/ 2147483647 h 1188"/>
                  <a:gd name="T80" fmla="*/ 2147483647 w 618"/>
                  <a:gd name="T81" fmla="*/ 2147483647 h 1188"/>
                  <a:gd name="T82" fmla="*/ 2147483647 w 618"/>
                  <a:gd name="T83" fmla="*/ 2147483647 h 1188"/>
                  <a:gd name="T84" fmla="*/ 2147483647 w 618"/>
                  <a:gd name="T85" fmla="*/ 2147483647 h 1188"/>
                  <a:gd name="T86" fmla="*/ 2147483647 w 618"/>
                  <a:gd name="T87" fmla="*/ 2147483647 h 1188"/>
                  <a:gd name="T88" fmla="*/ 2147483647 w 618"/>
                  <a:gd name="T89" fmla="*/ 2147483647 h 1188"/>
                  <a:gd name="T90" fmla="*/ 2147483647 w 618"/>
                  <a:gd name="T91" fmla="*/ 2147483647 h 1188"/>
                  <a:gd name="T92" fmla="*/ 2147483647 w 618"/>
                  <a:gd name="T93" fmla="*/ 2147483647 h 1188"/>
                  <a:gd name="T94" fmla="*/ 2147483647 w 618"/>
                  <a:gd name="T95" fmla="*/ 2147483647 h 1188"/>
                  <a:gd name="T96" fmla="*/ 2147483647 w 618"/>
                  <a:gd name="T97" fmla="*/ 2147483647 h 1188"/>
                  <a:gd name="T98" fmla="*/ 2147483647 w 618"/>
                  <a:gd name="T99" fmla="*/ 2147483647 h 1188"/>
                  <a:gd name="T100" fmla="*/ 2147483647 w 618"/>
                  <a:gd name="T101" fmla="*/ 2147483647 h 1188"/>
                  <a:gd name="T102" fmla="*/ 2147483647 w 618"/>
                  <a:gd name="T103" fmla="*/ 2147483647 h 1188"/>
                  <a:gd name="T104" fmla="*/ 2147483647 w 618"/>
                  <a:gd name="T105" fmla="*/ 2147483647 h 1188"/>
                  <a:gd name="T106" fmla="*/ 2147483647 w 618"/>
                  <a:gd name="T107" fmla="*/ 2147483647 h 1188"/>
                  <a:gd name="T108" fmla="*/ 2147483647 w 618"/>
                  <a:gd name="T109" fmla="*/ 2147483647 h 1188"/>
                  <a:gd name="T110" fmla="*/ 2147483647 w 618"/>
                  <a:gd name="T111" fmla="*/ 2147483647 h 1188"/>
                  <a:gd name="T112" fmla="*/ 2147483647 w 618"/>
                  <a:gd name="T113" fmla="*/ 2147483647 h 1188"/>
                  <a:gd name="T114" fmla="*/ 2147483647 w 618"/>
                  <a:gd name="T115" fmla="*/ 2147483647 h 1188"/>
                  <a:gd name="T116" fmla="*/ 2147483647 w 618"/>
                  <a:gd name="T117" fmla="*/ 2147483647 h 11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18"/>
                  <a:gd name="T178" fmla="*/ 0 h 1188"/>
                  <a:gd name="T179" fmla="*/ 618 w 618"/>
                  <a:gd name="T180" fmla="*/ 1188 h 11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18" h="1188">
                    <a:moveTo>
                      <a:pt x="588" y="426"/>
                    </a:moveTo>
                    <a:lnTo>
                      <a:pt x="588" y="420"/>
                    </a:lnTo>
                    <a:lnTo>
                      <a:pt x="594" y="414"/>
                    </a:lnTo>
                    <a:lnTo>
                      <a:pt x="606" y="390"/>
                    </a:lnTo>
                    <a:lnTo>
                      <a:pt x="594" y="378"/>
                    </a:lnTo>
                    <a:lnTo>
                      <a:pt x="594" y="372"/>
                    </a:lnTo>
                    <a:lnTo>
                      <a:pt x="588" y="378"/>
                    </a:lnTo>
                    <a:lnTo>
                      <a:pt x="588" y="366"/>
                    </a:lnTo>
                    <a:lnTo>
                      <a:pt x="582" y="360"/>
                    </a:lnTo>
                    <a:lnTo>
                      <a:pt x="582" y="354"/>
                    </a:lnTo>
                    <a:lnTo>
                      <a:pt x="546" y="318"/>
                    </a:lnTo>
                    <a:lnTo>
                      <a:pt x="534" y="294"/>
                    </a:lnTo>
                    <a:lnTo>
                      <a:pt x="534" y="282"/>
                    </a:lnTo>
                    <a:lnTo>
                      <a:pt x="528" y="240"/>
                    </a:lnTo>
                    <a:lnTo>
                      <a:pt x="510" y="222"/>
                    </a:lnTo>
                    <a:lnTo>
                      <a:pt x="498" y="216"/>
                    </a:lnTo>
                    <a:lnTo>
                      <a:pt x="480" y="204"/>
                    </a:lnTo>
                    <a:lnTo>
                      <a:pt x="468" y="192"/>
                    </a:lnTo>
                    <a:lnTo>
                      <a:pt x="468" y="180"/>
                    </a:lnTo>
                    <a:lnTo>
                      <a:pt x="462" y="174"/>
                    </a:lnTo>
                    <a:lnTo>
                      <a:pt x="438" y="174"/>
                    </a:lnTo>
                    <a:lnTo>
                      <a:pt x="426" y="168"/>
                    </a:lnTo>
                    <a:lnTo>
                      <a:pt x="420" y="162"/>
                    </a:lnTo>
                    <a:lnTo>
                      <a:pt x="402" y="162"/>
                    </a:lnTo>
                    <a:lnTo>
                      <a:pt x="396" y="168"/>
                    </a:lnTo>
                    <a:lnTo>
                      <a:pt x="396" y="180"/>
                    </a:lnTo>
                    <a:lnTo>
                      <a:pt x="378" y="198"/>
                    </a:lnTo>
                    <a:lnTo>
                      <a:pt x="360" y="198"/>
                    </a:lnTo>
                    <a:lnTo>
                      <a:pt x="336" y="186"/>
                    </a:lnTo>
                    <a:lnTo>
                      <a:pt x="330" y="180"/>
                    </a:lnTo>
                    <a:lnTo>
                      <a:pt x="318" y="180"/>
                    </a:lnTo>
                    <a:lnTo>
                      <a:pt x="312" y="186"/>
                    </a:lnTo>
                    <a:lnTo>
                      <a:pt x="306" y="198"/>
                    </a:lnTo>
                    <a:lnTo>
                      <a:pt x="294" y="210"/>
                    </a:lnTo>
                    <a:lnTo>
                      <a:pt x="294" y="216"/>
                    </a:lnTo>
                    <a:lnTo>
                      <a:pt x="288" y="222"/>
                    </a:lnTo>
                    <a:lnTo>
                      <a:pt x="264" y="234"/>
                    </a:lnTo>
                    <a:lnTo>
                      <a:pt x="246" y="234"/>
                    </a:lnTo>
                    <a:lnTo>
                      <a:pt x="246" y="222"/>
                    </a:lnTo>
                    <a:lnTo>
                      <a:pt x="270" y="174"/>
                    </a:lnTo>
                    <a:lnTo>
                      <a:pt x="270" y="162"/>
                    </a:lnTo>
                    <a:lnTo>
                      <a:pt x="264" y="156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70" y="132"/>
                    </a:lnTo>
                    <a:lnTo>
                      <a:pt x="270" y="120"/>
                    </a:lnTo>
                    <a:lnTo>
                      <a:pt x="264" y="108"/>
                    </a:lnTo>
                    <a:lnTo>
                      <a:pt x="258" y="102"/>
                    </a:lnTo>
                    <a:lnTo>
                      <a:pt x="264" y="96"/>
                    </a:lnTo>
                    <a:lnTo>
                      <a:pt x="264" y="66"/>
                    </a:lnTo>
                    <a:lnTo>
                      <a:pt x="252" y="60"/>
                    </a:lnTo>
                    <a:lnTo>
                      <a:pt x="246" y="60"/>
                    </a:lnTo>
                    <a:lnTo>
                      <a:pt x="240" y="66"/>
                    </a:lnTo>
                    <a:lnTo>
                      <a:pt x="228" y="66"/>
                    </a:lnTo>
                    <a:lnTo>
                      <a:pt x="228" y="78"/>
                    </a:lnTo>
                    <a:lnTo>
                      <a:pt x="210" y="78"/>
                    </a:lnTo>
                    <a:lnTo>
                      <a:pt x="204" y="72"/>
                    </a:lnTo>
                    <a:lnTo>
                      <a:pt x="198" y="60"/>
                    </a:lnTo>
                    <a:lnTo>
                      <a:pt x="198" y="36"/>
                    </a:lnTo>
                    <a:lnTo>
                      <a:pt x="204" y="30"/>
                    </a:lnTo>
                    <a:lnTo>
                      <a:pt x="204" y="18"/>
                    </a:lnTo>
                    <a:lnTo>
                      <a:pt x="198" y="12"/>
                    </a:lnTo>
                    <a:lnTo>
                      <a:pt x="186" y="12"/>
                    </a:lnTo>
                    <a:lnTo>
                      <a:pt x="174" y="6"/>
                    </a:lnTo>
                    <a:lnTo>
                      <a:pt x="168" y="0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30"/>
                    </a:lnTo>
                    <a:lnTo>
                      <a:pt x="96" y="30"/>
                    </a:lnTo>
                    <a:lnTo>
                      <a:pt x="96" y="36"/>
                    </a:lnTo>
                    <a:lnTo>
                      <a:pt x="90" y="42"/>
                    </a:lnTo>
                    <a:lnTo>
                      <a:pt x="84" y="54"/>
                    </a:lnTo>
                    <a:lnTo>
                      <a:pt x="78" y="60"/>
                    </a:lnTo>
                    <a:lnTo>
                      <a:pt x="66" y="60"/>
                    </a:lnTo>
                    <a:lnTo>
                      <a:pt x="54" y="54"/>
                    </a:lnTo>
                    <a:lnTo>
                      <a:pt x="24" y="54"/>
                    </a:lnTo>
                    <a:lnTo>
                      <a:pt x="24" y="102"/>
                    </a:lnTo>
                    <a:lnTo>
                      <a:pt x="18" y="10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24" y="138"/>
                    </a:lnTo>
                    <a:lnTo>
                      <a:pt x="24" y="156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24" y="186"/>
                    </a:lnTo>
                    <a:lnTo>
                      <a:pt x="36" y="192"/>
                    </a:lnTo>
                    <a:lnTo>
                      <a:pt x="30" y="216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42" y="234"/>
                    </a:lnTo>
                    <a:lnTo>
                      <a:pt x="60" y="252"/>
                    </a:lnTo>
                    <a:lnTo>
                      <a:pt x="72" y="258"/>
                    </a:lnTo>
                    <a:lnTo>
                      <a:pt x="84" y="270"/>
                    </a:lnTo>
                    <a:lnTo>
                      <a:pt x="96" y="276"/>
                    </a:lnTo>
                    <a:lnTo>
                      <a:pt x="102" y="282"/>
                    </a:lnTo>
                    <a:lnTo>
                      <a:pt x="102" y="288"/>
                    </a:lnTo>
                    <a:lnTo>
                      <a:pt x="96" y="288"/>
                    </a:lnTo>
                    <a:lnTo>
                      <a:pt x="96" y="306"/>
                    </a:lnTo>
                    <a:lnTo>
                      <a:pt x="102" y="318"/>
                    </a:lnTo>
                    <a:lnTo>
                      <a:pt x="108" y="324"/>
                    </a:lnTo>
                    <a:lnTo>
                      <a:pt x="114" y="324"/>
                    </a:lnTo>
                    <a:lnTo>
                      <a:pt x="120" y="318"/>
                    </a:lnTo>
                    <a:lnTo>
                      <a:pt x="126" y="324"/>
                    </a:lnTo>
                    <a:lnTo>
                      <a:pt x="126" y="342"/>
                    </a:lnTo>
                    <a:lnTo>
                      <a:pt x="120" y="348"/>
                    </a:lnTo>
                    <a:lnTo>
                      <a:pt x="108" y="348"/>
                    </a:lnTo>
                    <a:lnTo>
                      <a:pt x="114" y="360"/>
                    </a:lnTo>
                    <a:lnTo>
                      <a:pt x="114" y="384"/>
                    </a:lnTo>
                    <a:lnTo>
                      <a:pt x="108" y="396"/>
                    </a:lnTo>
                    <a:lnTo>
                      <a:pt x="102" y="402"/>
                    </a:lnTo>
                    <a:lnTo>
                      <a:pt x="84" y="438"/>
                    </a:lnTo>
                    <a:lnTo>
                      <a:pt x="90" y="444"/>
                    </a:lnTo>
                    <a:lnTo>
                      <a:pt x="90" y="450"/>
                    </a:lnTo>
                    <a:lnTo>
                      <a:pt x="96" y="456"/>
                    </a:lnTo>
                    <a:lnTo>
                      <a:pt x="102" y="468"/>
                    </a:lnTo>
                    <a:lnTo>
                      <a:pt x="108" y="474"/>
                    </a:lnTo>
                    <a:lnTo>
                      <a:pt x="114" y="486"/>
                    </a:lnTo>
                    <a:lnTo>
                      <a:pt x="156" y="528"/>
                    </a:lnTo>
                    <a:lnTo>
                      <a:pt x="162" y="540"/>
                    </a:lnTo>
                    <a:lnTo>
                      <a:pt x="162" y="570"/>
                    </a:lnTo>
                    <a:lnTo>
                      <a:pt x="168" y="588"/>
                    </a:lnTo>
                    <a:lnTo>
                      <a:pt x="168" y="612"/>
                    </a:lnTo>
                    <a:lnTo>
                      <a:pt x="192" y="636"/>
                    </a:lnTo>
                    <a:lnTo>
                      <a:pt x="192" y="660"/>
                    </a:lnTo>
                    <a:lnTo>
                      <a:pt x="198" y="672"/>
                    </a:lnTo>
                    <a:lnTo>
                      <a:pt x="198" y="702"/>
                    </a:lnTo>
                    <a:lnTo>
                      <a:pt x="192" y="714"/>
                    </a:lnTo>
                    <a:lnTo>
                      <a:pt x="192" y="732"/>
                    </a:lnTo>
                    <a:lnTo>
                      <a:pt x="174" y="768"/>
                    </a:lnTo>
                    <a:lnTo>
                      <a:pt x="156" y="786"/>
                    </a:lnTo>
                    <a:lnTo>
                      <a:pt x="156" y="798"/>
                    </a:lnTo>
                    <a:lnTo>
                      <a:pt x="162" y="804"/>
                    </a:lnTo>
                    <a:lnTo>
                      <a:pt x="162" y="816"/>
                    </a:lnTo>
                    <a:lnTo>
                      <a:pt x="156" y="828"/>
                    </a:lnTo>
                    <a:lnTo>
                      <a:pt x="150" y="834"/>
                    </a:lnTo>
                    <a:lnTo>
                      <a:pt x="144" y="846"/>
                    </a:lnTo>
                    <a:lnTo>
                      <a:pt x="144" y="852"/>
                    </a:lnTo>
                    <a:lnTo>
                      <a:pt x="138" y="858"/>
                    </a:lnTo>
                    <a:lnTo>
                      <a:pt x="132" y="876"/>
                    </a:lnTo>
                    <a:lnTo>
                      <a:pt x="126" y="888"/>
                    </a:lnTo>
                    <a:lnTo>
                      <a:pt x="126" y="906"/>
                    </a:lnTo>
                    <a:lnTo>
                      <a:pt x="120" y="918"/>
                    </a:lnTo>
                    <a:lnTo>
                      <a:pt x="120" y="966"/>
                    </a:lnTo>
                    <a:lnTo>
                      <a:pt x="126" y="978"/>
                    </a:lnTo>
                    <a:lnTo>
                      <a:pt x="126" y="1008"/>
                    </a:lnTo>
                    <a:lnTo>
                      <a:pt x="132" y="1014"/>
                    </a:lnTo>
                    <a:lnTo>
                      <a:pt x="132" y="1020"/>
                    </a:lnTo>
                    <a:lnTo>
                      <a:pt x="138" y="1020"/>
                    </a:lnTo>
                    <a:lnTo>
                      <a:pt x="138" y="1002"/>
                    </a:lnTo>
                    <a:lnTo>
                      <a:pt x="144" y="990"/>
                    </a:lnTo>
                    <a:lnTo>
                      <a:pt x="144" y="978"/>
                    </a:lnTo>
                    <a:lnTo>
                      <a:pt x="150" y="972"/>
                    </a:lnTo>
                    <a:lnTo>
                      <a:pt x="150" y="996"/>
                    </a:lnTo>
                    <a:lnTo>
                      <a:pt x="162" y="996"/>
                    </a:lnTo>
                    <a:lnTo>
                      <a:pt x="186" y="1020"/>
                    </a:lnTo>
                    <a:lnTo>
                      <a:pt x="192" y="1032"/>
                    </a:lnTo>
                    <a:lnTo>
                      <a:pt x="198" y="1038"/>
                    </a:lnTo>
                    <a:lnTo>
                      <a:pt x="198" y="1044"/>
                    </a:lnTo>
                    <a:lnTo>
                      <a:pt x="228" y="1074"/>
                    </a:lnTo>
                    <a:lnTo>
                      <a:pt x="228" y="1098"/>
                    </a:lnTo>
                    <a:lnTo>
                      <a:pt x="234" y="1110"/>
                    </a:lnTo>
                    <a:lnTo>
                      <a:pt x="246" y="1128"/>
                    </a:lnTo>
                    <a:lnTo>
                      <a:pt x="264" y="1146"/>
                    </a:lnTo>
                    <a:lnTo>
                      <a:pt x="270" y="1140"/>
                    </a:lnTo>
                    <a:lnTo>
                      <a:pt x="276" y="1128"/>
                    </a:lnTo>
                    <a:lnTo>
                      <a:pt x="270" y="1122"/>
                    </a:lnTo>
                    <a:lnTo>
                      <a:pt x="270" y="1110"/>
                    </a:lnTo>
                    <a:lnTo>
                      <a:pt x="276" y="1104"/>
                    </a:lnTo>
                    <a:lnTo>
                      <a:pt x="288" y="1104"/>
                    </a:lnTo>
                    <a:lnTo>
                      <a:pt x="294" y="1116"/>
                    </a:lnTo>
                    <a:lnTo>
                      <a:pt x="294" y="1122"/>
                    </a:lnTo>
                    <a:lnTo>
                      <a:pt x="312" y="1122"/>
                    </a:lnTo>
                    <a:lnTo>
                      <a:pt x="324" y="1128"/>
                    </a:lnTo>
                    <a:lnTo>
                      <a:pt x="330" y="1134"/>
                    </a:lnTo>
                    <a:lnTo>
                      <a:pt x="330" y="1146"/>
                    </a:lnTo>
                    <a:lnTo>
                      <a:pt x="342" y="1146"/>
                    </a:lnTo>
                    <a:lnTo>
                      <a:pt x="342" y="1158"/>
                    </a:lnTo>
                    <a:lnTo>
                      <a:pt x="330" y="1170"/>
                    </a:lnTo>
                    <a:lnTo>
                      <a:pt x="330" y="1176"/>
                    </a:lnTo>
                    <a:lnTo>
                      <a:pt x="336" y="1182"/>
                    </a:lnTo>
                    <a:lnTo>
                      <a:pt x="354" y="1182"/>
                    </a:lnTo>
                    <a:lnTo>
                      <a:pt x="354" y="1176"/>
                    </a:lnTo>
                    <a:lnTo>
                      <a:pt x="366" y="1176"/>
                    </a:lnTo>
                    <a:lnTo>
                      <a:pt x="372" y="1170"/>
                    </a:lnTo>
                    <a:lnTo>
                      <a:pt x="378" y="1170"/>
                    </a:lnTo>
                    <a:lnTo>
                      <a:pt x="396" y="1188"/>
                    </a:lnTo>
                    <a:lnTo>
                      <a:pt x="402" y="1182"/>
                    </a:lnTo>
                    <a:lnTo>
                      <a:pt x="402" y="1176"/>
                    </a:lnTo>
                    <a:lnTo>
                      <a:pt x="408" y="1164"/>
                    </a:lnTo>
                    <a:lnTo>
                      <a:pt x="414" y="1158"/>
                    </a:lnTo>
                    <a:lnTo>
                      <a:pt x="420" y="1146"/>
                    </a:lnTo>
                    <a:lnTo>
                      <a:pt x="396" y="1134"/>
                    </a:lnTo>
                    <a:lnTo>
                      <a:pt x="390" y="1128"/>
                    </a:lnTo>
                    <a:lnTo>
                      <a:pt x="390" y="1116"/>
                    </a:lnTo>
                    <a:lnTo>
                      <a:pt x="384" y="1104"/>
                    </a:lnTo>
                    <a:lnTo>
                      <a:pt x="384" y="1092"/>
                    </a:lnTo>
                    <a:lnTo>
                      <a:pt x="378" y="1080"/>
                    </a:lnTo>
                    <a:lnTo>
                      <a:pt x="372" y="1074"/>
                    </a:lnTo>
                    <a:lnTo>
                      <a:pt x="354" y="1074"/>
                    </a:lnTo>
                    <a:lnTo>
                      <a:pt x="342" y="1080"/>
                    </a:lnTo>
                    <a:lnTo>
                      <a:pt x="336" y="1086"/>
                    </a:lnTo>
                    <a:lnTo>
                      <a:pt x="318" y="1086"/>
                    </a:lnTo>
                    <a:lnTo>
                      <a:pt x="312" y="1080"/>
                    </a:lnTo>
                    <a:lnTo>
                      <a:pt x="306" y="1068"/>
                    </a:lnTo>
                    <a:lnTo>
                      <a:pt x="306" y="1056"/>
                    </a:lnTo>
                    <a:lnTo>
                      <a:pt x="294" y="1032"/>
                    </a:lnTo>
                    <a:lnTo>
                      <a:pt x="288" y="1032"/>
                    </a:lnTo>
                    <a:lnTo>
                      <a:pt x="288" y="1050"/>
                    </a:lnTo>
                    <a:lnTo>
                      <a:pt x="282" y="1056"/>
                    </a:lnTo>
                    <a:lnTo>
                      <a:pt x="276" y="1056"/>
                    </a:lnTo>
                    <a:lnTo>
                      <a:pt x="270" y="1044"/>
                    </a:lnTo>
                    <a:lnTo>
                      <a:pt x="264" y="1038"/>
                    </a:lnTo>
                    <a:lnTo>
                      <a:pt x="258" y="1026"/>
                    </a:lnTo>
                    <a:lnTo>
                      <a:pt x="258" y="1014"/>
                    </a:lnTo>
                    <a:lnTo>
                      <a:pt x="270" y="1002"/>
                    </a:lnTo>
                    <a:lnTo>
                      <a:pt x="270" y="1008"/>
                    </a:lnTo>
                    <a:lnTo>
                      <a:pt x="276" y="1008"/>
                    </a:lnTo>
                    <a:lnTo>
                      <a:pt x="276" y="1014"/>
                    </a:lnTo>
                    <a:lnTo>
                      <a:pt x="282" y="1014"/>
                    </a:lnTo>
                    <a:lnTo>
                      <a:pt x="288" y="1008"/>
                    </a:lnTo>
                    <a:lnTo>
                      <a:pt x="282" y="1002"/>
                    </a:lnTo>
                    <a:lnTo>
                      <a:pt x="282" y="990"/>
                    </a:lnTo>
                    <a:lnTo>
                      <a:pt x="276" y="978"/>
                    </a:lnTo>
                    <a:lnTo>
                      <a:pt x="270" y="972"/>
                    </a:lnTo>
                    <a:lnTo>
                      <a:pt x="270" y="960"/>
                    </a:lnTo>
                    <a:lnTo>
                      <a:pt x="258" y="948"/>
                    </a:lnTo>
                    <a:lnTo>
                      <a:pt x="246" y="948"/>
                    </a:lnTo>
                    <a:lnTo>
                      <a:pt x="246" y="894"/>
                    </a:lnTo>
                    <a:lnTo>
                      <a:pt x="192" y="906"/>
                    </a:lnTo>
                    <a:lnTo>
                      <a:pt x="192" y="864"/>
                    </a:lnTo>
                    <a:lnTo>
                      <a:pt x="186" y="828"/>
                    </a:lnTo>
                    <a:lnTo>
                      <a:pt x="186" y="804"/>
                    </a:lnTo>
                    <a:lnTo>
                      <a:pt x="180" y="792"/>
                    </a:lnTo>
                    <a:lnTo>
                      <a:pt x="174" y="786"/>
                    </a:lnTo>
                    <a:lnTo>
                      <a:pt x="180" y="786"/>
                    </a:lnTo>
                    <a:lnTo>
                      <a:pt x="192" y="774"/>
                    </a:lnTo>
                    <a:lnTo>
                      <a:pt x="198" y="762"/>
                    </a:lnTo>
                    <a:lnTo>
                      <a:pt x="204" y="744"/>
                    </a:lnTo>
                    <a:lnTo>
                      <a:pt x="204" y="678"/>
                    </a:lnTo>
                    <a:lnTo>
                      <a:pt x="210" y="678"/>
                    </a:lnTo>
                    <a:lnTo>
                      <a:pt x="216" y="672"/>
                    </a:lnTo>
                    <a:lnTo>
                      <a:pt x="222" y="660"/>
                    </a:lnTo>
                    <a:lnTo>
                      <a:pt x="228" y="654"/>
                    </a:lnTo>
                    <a:lnTo>
                      <a:pt x="228" y="612"/>
                    </a:lnTo>
                    <a:lnTo>
                      <a:pt x="222" y="600"/>
                    </a:lnTo>
                    <a:lnTo>
                      <a:pt x="222" y="594"/>
                    </a:lnTo>
                    <a:lnTo>
                      <a:pt x="216" y="588"/>
                    </a:lnTo>
                    <a:lnTo>
                      <a:pt x="222" y="558"/>
                    </a:lnTo>
                    <a:lnTo>
                      <a:pt x="234" y="558"/>
                    </a:lnTo>
                    <a:lnTo>
                      <a:pt x="234" y="552"/>
                    </a:lnTo>
                    <a:lnTo>
                      <a:pt x="240" y="546"/>
                    </a:lnTo>
                    <a:lnTo>
                      <a:pt x="264" y="546"/>
                    </a:lnTo>
                    <a:lnTo>
                      <a:pt x="270" y="552"/>
                    </a:lnTo>
                    <a:lnTo>
                      <a:pt x="294" y="564"/>
                    </a:lnTo>
                    <a:lnTo>
                      <a:pt x="300" y="570"/>
                    </a:lnTo>
                    <a:lnTo>
                      <a:pt x="288" y="576"/>
                    </a:lnTo>
                    <a:lnTo>
                      <a:pt x="288" y="588"/>
                    </a:lnTo>
                    <a:lnTo>
                      <a:pt x="282" y="594"/>
                    </a:lnTo>
                    <a:lnTo>
                      <a:pt x="282" y="612"/>
                    </a:lnTo>
                    <a:lnTo>
                      <a:pt x="288" y="624"/>
                    </a:lnTo>
                    <a:lnTo>
                      <a:pt x="306" y="624"/>
                    </a:lnTo>
                    <a:lnTo>
                      <a:pt x="330" y="612"/>
                    </a:lnTo>
                    <a:lnTo>
                      <a:pt x="342" y="612"/>
                    </a:lnTo>
                    <a:lnTo>
                      <a:pt x="354" y="606"/>
                    </a:lnTo>
                    <a:lnTo>
                      <a:pt x="360" y="600"/>
                    </a:lnTo>
                    <a:lnTo>
                      <a:pt x="366" y="600"/>
                    </a:lnTo>
                    <a:lnTo>
                      <a:pt x="396" y="684"/>
                    </a:lnTo>
                    <a:lnTo>
                      <a:pt x="402" y="678"/>
                    </a:lnTo>
                    <a:lnTo>
                      <a:pt x="414" y="672"/>
                    </a:lnTo>
                    <a:lnTo>
                      <a:pt x="426" y="672"/>
                    </a:lnTo>
                    <a:lnTo>
                      <a:pt x="426" y="642"/>
                    </a:lnTo>
                    <a:lnTo>
                      <a:pt x="414" y="630"/>
                    </a:lnTo>
                    <a:lnTo>
                      <a:pt x="414" y="600"/>
                    </a:lnTo>
                    <a:lnTo>
                      <a:pt x="402" y="588"/>
                    </a:lnTo>
                    <a:lnTo>
                      <a:pt x="396" y="552"/>
                    </a:lnTo>
                    <a:lnTo>
                      <a:pt x="426" y="522"/>
                    </a:lnTo>
                    <a:lnTo>
                      <a:pt x="426" y="516"/>
                    </a:lnTo>
                    <a:lnTo>
                      <a:pt x="432" y="504"/>
                    </a:lnTo>
                    <a:lnTo>
                      <a:pt x="438" y="498"/>
                    </a:lnTo>
                    <a:lnTo>
                      <a:pt x="450" y="492"/>
                    </a:lnTo>
                    <a:lnTo>
                      <a:pt x="468" y="486"/>
                    </a:lnTo>
                    <a:lnTo>
                      <a:pt x="504" y="486"/>
                    </a:lnTo>
                    <a:lnTo>
                      <a:pt x="510" y="492"/>
                    </a:lnTo>
                    <a:lnTo>
                      <a:pt x="522" y="492"/>
                    </a:lnTo>
                    <a:lnTo>
                      <a:pt x="534" y="486"/>
                    </a:lnTo>
                    <a:lnTo>
                      <a:pt x="564" y="486"/>
                    </a:lnTo>
                    <a:lnTo>
                      <a:pt x="576" y="492"/>
                    </a:lnTo>
                    <a:lnTo>
                      <a:pt x="582" y="498"/>
                    </a:lnTo>
                    <a:lnTo>
                      <a:pt x="588" y="498"/>
                    </a:lnTo>
                    <a:lnTo>
                      <a:pt x="594" y="492"/>
                    </a:lnTo>
                    <a:lnTo>
                      <a:pt x="600" y="480"/>
                    </a:lnTo>
                    <a:lnTo>
                      <a:pt x="618" y="462"/>
                    </a:lnTo>
                    <a:lnTo>
                      <a:pt x="618" y="450"/>
                    </a:lnTo>
                    <a:lnTo>
                      <a:pt x="612" y="444"/>
                    </a:lnTo>
                    <a:lnTo>
                      <a:pt x="600" y="438"/>
                    </a:lnTo>
                    <a:lnTo>
                      <a:pt x="588" y="42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Tanz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B39A085-C5DA-40CF-89D8-284D9248CCA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191" y="2331"/>
                <a:ext cx="196" cy="222"/>
              </a:xfrm>
              <a:custGeom>
                <a:avLst/>
                <a:gdLst>
                  <a:gd name="T0" fmla="*/ 2147483647 w 768"/>
                  <a:gd name="T1" fmla="*/ 2147483647 h 870"/>
                  <a:gd name="T2" fmla="*/ 2147483647 w 768"/>
                  <a:gd name="T3" fmla="*/ 2147483647 h 870"/>
                  <a:gd name="T4" fmla="*/ 2147483647 w 768"/>
                  <a:gd name="T5" fmla="*/ 2147483647 h 870"/>
                  <a:gd name="T6" fmla="*/ 2147483647 w 768"/>
                  <a:gd name="T7" fmla="*/ 2147483647 h 870"/>
                  <a:gd name="T8" fmla="*/ 2147483647 w 768"/>
                  <a:gd name="T9" fmla="*/ 2147483647 h 870"/>
                  <a:gd name="T10" fmla="*/ 2147483647 w 768"/>
                  <a:gd name="T11" fmla="*/ 2147483647 h 870"/>
                  <a:gd name="T12" fmla="*/ 2147483647 w 768"/>
                  <a:gd name="T13" fmla="*/ 2147483647 h 870"/>
                  <a:gd name="T14" fmla="*/ 2147483647 w 768"/>
                  <a:gd name="T15" fmla="*/ 2147483647 h 870"/>
                  <a:gd name="T16" fmla="*/ 2147483647 w 768"/>
                  <a:gd name="T17" fmla="*/ 2147483647 h 870"/>
                  <a:gd name="T18" fmla="*/ 2147483647 w 768"/>
                  <a:gd name="T19" fmla="*/ 2147483647 h 870"/>
                  <a:gd name="T20" fmla="*/ 2147483647 w 768"/>
                  <a:gd name="T21" fmla="*/ 2147483647 h 870"/>
                  <a:gd name="T22" fmla="*/ 2147483647 w 768"/>
                  <a:gd name="T23" fmla="*/ 2147483647 h 870"/>
                  <a:gd name="T24" fmla="*/ 2147483647 w 768"/>
                  <a:gd name="T25" fmla="*/ 2147483647 h 870"/>
                  <a:gd name="T26" fmla="*/ 2147483647 w 768"/>
                  <a:gd name="T27" fmla="*/ 2147483647 h 870"/>
                  <a:gd name="T28" fmla="*/ 2147483647 w 768"/>
                  <a:gd name="T29" fmla="*/ 2147483647 h 870"/>
                  <a:gd name="T30" fmla="*/ 2147483647 w 768"/>
                  <a:gd name="T31" fmla="*/ 2147483647 h 870"/>
                  <a:gd name="T32" fmla="*/ 2147483647 w 768"/>
                  <a:gd name="T33" fmla="*/ 2147483647 h 870"/>
                  <a:gd name="T34" fmla="*/ 2147483647 w 768"/>
                  <a:gd name="T35" fmla="*/ 2147483647 h 870"/>
                  <a:gd name="T36" fmla="*/ 2147483647 w 768"/>
                  <a:gd name="T37" fmla="*/ 2147483647 h 870"/>
                  <a:gd name="T38" fmla="*/ 2147483647 w 768"/>
                  <a:gd name="T39" fmla="*/ 2147483647 h 870"/>
                  <a:gd name="T40" fmla="*/ 2147483647 w 768"/>
                  <a:gd name="T41" fmla="*/ 2147483647 h 870"/>
                  <a:gd name="T42" fmla="*/ 2147483647 w 768"/>
                  <a:gd name="T43" fmla="*/ 2147483647 h 870"/>
                  <a:gd name="T44" fmla="*/ 2147483647 w 768"/>
                  <a:gd name="T45" fmla="*/ 2147483647 h 870"/>
                  <a:gd name="T46" fmla="*/ 2147483647 w 768"/>
                  <a:gd name="T47" fmla="*/ 2147483647 h 870"/>
                  <a:gd name="T48" fmla="*/ 2147483647 w 768"/>
                  <a:gd name="T49" fmla="*/ 2147483647 h 870"/>
                  <a:gd name="T50" fmla="*/ 2147483647 w 768"/>
                  <a:gd name="T51" fmla="*/ 2147483647 h 870"/>
                  <a:gd name="T52" fmla="*/ 2147483647 w 768"/>
                  <a:gd name="T53" fmla="*/ 2147483647 h 870"/>
                  <a:gd name="T54" fmla="*/ 2147483647 w 768"/>
                  <a:gd name="T55" fmla="*/ 2147483647 h 870"/>
                  <a:gd name="T56" fmla="*/ 2147483647 w 768"/>
                  <a:gd name="T57" fmla="*/ 2147483647 h 870"/>
                  <a:gd name="T58" fmla="*/ 2147483647 w 768"/>
                  <a:gd name="T59" fmla="*/ 2147483647 h 870"/>
                  <a:gd name="T60" fmla="*/ 2147483647 w 768"/>
                  <a:gd name="T61" fmla="*/ 2147483647 h 870"/>
                  <a:gd name="T62" fmla="*/ 2147483647 w 768"/>
                  <a:gd name="T63" fmla="*/ 2147483647 h 870"/>
                  <a:gd name="T64" fmla="*/ 2147483647 w 768"/>
                  <a:gd name="T65" fmla="*/ 2147483647 h 870"/>
                  <a:gd name="T66" fmla="*/ 2147483647 w 768"/>
                  <a:gd name="T67" fmla="*/ 2147483647 h 870"/>
                  <a:gd name="T68" fmla="*/ 2147483647 w 768"/>
                  <a:gd name="T69" fmla="*/ 2147483647 h 870"/>
                  <a:gd name="T70" fmla="*/ 2147483647 w 768"/>
                  <a:gd name="T71" fmla="*/ 2147483647 h 870"/>
                  <a:gd name="T72" fmla="*/ 2147483647 w 768"/>
                  <a:gd name="T73" fmla="*/ 2147483647 h 870"/>
                  <a:gd name="T74" fmla="*/ 2147483647 w 768"/>
                  <a:gd name="T75" fmla="*/ 2147483647 h 870"/>
                  <a:gd name="T76" fmla="*/ 2147483647 w 768"/>
                  <a:gd name="T77" fmla="*/ 2147483647 h 870"/>
                  <a:gd name="T78" fmla="*/ 2147483647 w 768"/>
                  <a:gd name="T79" fmla="*/ 2147483647 h 870"/>
                  <a:gd name="T80" fmla="*/ 2147483647 w 768"/>
                  <a:gd name="T81" fmla="*/ 2147483647 h 870"/>
                  <a:gd name="T82" fmla="*/ 2147483647 w 768"/>
                  <a:gd name="T83" fmla="*/ 2147483647 h 870"/>
                  <a:gd name="T84" fmla="*/ 2147483647 w 768"/>
                  <a:gd name="T85" fmla="*/ 2147483647 h 870"/>
                  <a:gd name="T86" fmla="*/ 2147483647 w 768"/>
                  <a:gd name="T87" fmla="*/ 2147483647 h 870"/>
                  <a:gd name="T88" fmla="*/ 2147483647 w 768"/>
                  <a:gd name="T89" fmla="*/ 2147483647 h 870"/>
                  <a:gd name="T90" fmla="*/ 2147483647 w 768"/>
                  <a:gd name="T91" fmla="*/ 2147483647 h 870"/>
                  <a:gd name="T92" fmla="*/ 2147483647 w 768"/>
                  <a:gd name="T93" fmla="*/ 2147483647 h 870"/>
                  <a:gd name="T94" fmla="*/ 2147483647 w 768"/>
                  <a:gd name="T95" fmla="*/ 2147483647 h 870"/>
                  <a:gd name="T96" fmla="*/ 2147483647 w 768"/>
                  <a:gd name="T97" fmla="*/ 2147483647 h 870"/>
                  <a:gd name="T98" fmla="*/ 2147483647 w 768"/>
                  <a:gd name="T99" fmla="*/ 2147483647 h 870"/>
                  <a:gd name="T100" fmla="*/ 2147483647 w 768"/>
                  <a:gd name="T101" fmla="*/ 2147483647 h 870"/>
                  <a:gd name="T102" fmla="*/ 2147483647 w 768"/>
                  <a:gd name="T103" fmla="*/ 2147483647 h 87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68"/>
                  <a:gd name="T157" fmla="*/ 0 h 870"/>
                  <a:gd name="T158" fmla="*/ 768 w 768"/>
                  <a:gd name="T159" fmla="*/ 870 h 87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68" h="870">
                    <a:moveTo>
                      <a:pt x="762" y="744"/>
                    </a:moveTo>
                    <a:lnTo>
                      <a:pt x="750" y="744"/>
                    </a:lnTo>
                    <a:lnTo>
                      <a:pt x="744" y="738"/>
                    </a:lnTo>
                    <a:lnTo>
                      <a:pt x="732" y="732"/>
                    </a:lnTo>
                    <a:lnTo>
                      <a:pt x="720" y="720"/>
                    </a:lnTo>
                    <a:lnTo>
                      <a:pt x="720" y="708"/>
                    </a:lnTo>
                    <a:lnTo>
                      <a:pt x="714" y="690"/>
                    </a:lnTo>
                    <a:lnTo>
                      <a:pt x="714" y="654"/>
                    </a:lnTo>
                    <a:lnTo>
                      <a:pt x="690" y="612"/>
                    </a:lnTo>
                    <a:lnTo>
                      <a:pt x="702" y="564"/>
                    </a:lnTo>
                    <a:lnTo>
                      <a:pt x="684" y="540"/>
                    </a:lnTo>
                    <a:lnTo>
                      <a:pt x="690" y="528"/>
                    </a:lnTo>
                    <a:lnTo>
                      <a:pt x="696" y="522"/>
                    </a:lnTo>
                    <a:lnTo>
                      <a:pt x="708" y="498"/>
                    </a:lnTo>
                    <a:lnTo>
                      <a:pt x="708" y="480"/>
                    </a:lnTo>
                    <a:lnTo>
                      <a:pt x="702" y="474"/>
                    </a:lnTo>
                    <a:lnTo>
                      <a:pt x="690" y="468"/>
                    </a:lnTo>
                    <a:lnTo>
                      <a:pt x="672" y="456"/>
                    </a:lnTo>
                    <a:lnTo>
                      <a:pt x="660" y="450"/>
                    </a:lnTo>
                    <a:lnTo>
                      <a:pt x="654" y="438"/>
                    </a:lnTo>
                    <a:lnTo>
                      <a:pt x="654" y="426"/>
                    </a:lnTo>
                    <a:lnTo>
                      <a:pt x="660" y="414"/>
                    </a:lnTo>
                    <a:lnTo>
                      <a:pt x="666" y="396"/>
                    </a:lnTo>
                    <a:lnTo>
                      <a:pt x="666" y="384"/>
                    </a:lnTo>
                    <a:lnTo>
                      <a:pt x="672" y="366"/>
                    </a:lnTo>
                    <a:lnTo>
                      <a:pt x="678" y="354"/>
                    </a:lnTo>
                    <a:lnTo>
                      <a:pt x="678" y="330"/>
                    </a:lnTo>
                    <a:lnTo>
                      <a:pt x="684" y="318"/>
                    </a:lnTo>
                    <a:lnTo>
                      <a:pt x="684" y="300"/>
                    </a:lnTo>
                    <a:lnTo>
                      <a:pt x="570" y="192"/>
                    </a:lnTo>
                    <a:lnTo>
                      <a:pt x="576" y="186"/>
                    </a:lnTo>
                    <a:lnTo>
                      <a:pt x="582" y="186"/>
                    </a:lnTo>
                    <a:lnTo>
                      <a:pt x="588" y="180"/>
                    </a:lnTo>
                    <a:lnTo>
                      <a:pt x="588" y="174"/>
                    </a:lnTo>
                    <a:lnTo>
                      <a:pt x="576" y="162"/>
                    </a:lnTo>
                    <a:lnTo>
                      <a:pt x="324" y="6"/>
                    </a:lnTo>
                    <a:lnTo>
                      <a:pt x="312" y="6"/>
                    </a:lnTo>
                    <a:lnTo>
                      <a:pt x="312" y="18"/>
                    </a:lnTo>
                    <a:lnTo>
                      <a:pt x="318" y="24"/>
                    </a:lnTo>
                    <a:lnTo>
                      <a:pt x="318" y="36"/>
                    </a:lnTo>
                    <a:lnTo>
                      <a:pt x="294" y="48"/>
                    </a:lnTo>
                    <a:lnTo>
                      <a:pt x="276" y="66"/>
                    </a:lnTo>
                    <a:lnTo>
                      <a:pt x="264" y="84"/>
                    </a:lnTo>
                    <a:lnTo>
                      <a:pt x="264" y="90"/>
                    </a:lnTo>
                    <a:lnTo>
                      <a:pt x="270" y="96"/>
                    </a:lnTo>
                    <a:lnTo>
                      <a:pt x="294" y="96"/>
                    </a:lnTo>
                    <a:lnTo>
                      <a:pt x="306" y="90"/>
                    </a:lnTo>
                    <a:lnTo>
                      <a:pt x="312" y="90"/>
                    </a:lnTo>
                    <a:lnTo>
                      <a:pt x="306" y="96"/>
                    </a:lnTo>
                    <a:lnTo>
                      <a:pt x="294" y="102"/>
                    </a:lnTo>
                    <a:lnTo>
                      <a:pt x="276" y="120"/>
                    </a:lnTo>
                    <a:lnTo>
                      <a:pt x="270" y="120"/>
                    </a:lnTo>
                    <a:lnTo>
                      <a:pt x="264" y="114"/>
                    </a:lnTo>
                    <a:lnTo>
                      <a:pt x="252" y="108"/>
                    </a:lnTo>
                    <a:lnTo>
                      <a:pt x="246" y="108"/>
                    </a:lnTo>
                    <a:lnTo>
                      <a:pt x="234" y="120"/>
                    </a:lnTo>
                    <a:lnTo>
                      <a:pt x="234" y="138"/>
                    </a:lnTo>
                    <a:lnTo>
                      <a:pt x="246" y="150"/>
                    </a:lnTo>
                    <a:lnTo>
                      <a:pt x="216" y="150"/>
                    </a:lnTo>
                    <a:lnTo>
                      <a:pt x="216" y="138"/>
                    </a:lnTo>
                    <a:lnTo>
                      <a:pt x="222" y="132"/>
                    </a:lnTo>
                    <a:lnTo>
                      <a:pt x="222" y="126"/>
                    </a:lnTo>
                    <a:lnTo>
                      <a:pt x="228" y="114"/>
                    </a:lnTo>
                    <a:lnTo>
                      <a:pt x="210" y="120"/>
                    </a:lnTo>
                    <a:lnTo>
                      <a:pt x="192" y="102"/>
                    </a:lnTo>
                    <a:lnTo>
                      <a:pt x="186" y="102"/>
                    </a:lnTo>
                    <a:lnTo>
                      <a:pt x="174" y="114"/>
                    </a:lnTo>
                    <a:lnTo>
                      <a:pt x="174" y="132"/>
                    </a:lnTo>
                    <a:lnTo>
                      <a:pt x="168" y="138"/>
                    </a:lnTo>
                    <a:lnTo>
                      <a:pt x="162" y="138"/>
                    </a:lnTo>
                    <a:lnTo>
                      <a:pt x="156" y="132"/>
                    </a:lnTo>
                    <a:lnTo>
                      <a:pt x="156" y="48"/>
                    </a:lnTo>
                    <a:lnTo>
                      <a:pt x="162" y="36"/>
                    </a:lnTo>
                    <a:lnTo>
                      <a:pt x="162" y="24"/>
                    </a:lnTo>
                    <a:lnTo>
                      <a:pt x="168" y="12"/>
                    </a:lnTo>
                    <a:lnTo>
                      <a:pt x="168" y="6"/>
                    </a:lnTo>
                    <a:lnTo>
                      <a:pt x="78" y="0"/>
                    </a:lnTo>
                    <a:lnTo>
                      <a:pt x="72" y="24"/>
                    </a:lnTo>
                    <a:lnTo>
                      <a:pt x="78" y="30"/>
                    </a:lnTo>
                    <a:lnTo>
                      <a:pt x="84" y="42"/>
                    </a:lnTo>
                    <a:lnTo>
                      <a:pt x="90" y="48"/>
                    </a:lnTo>
                    <a:lnTo>
                      <a:pt x="90" y="66"/>
                    </a:lnTo>
                    <a:lnTo>
                      <a:pt x="96" y="72"/>
                    </a:lnTo>
                    <a:lnTo>
                      <a:pt x="96" y="96"/>
                    </a:lnTo>
                    <a:lnTo>
                      <a:pt x="78" y="114"/>
                    </a:lnTo>
                    <a:lnTo>
                      <a:pt x="66" y="114"/>
                    </a:lnTo>
                    <a:lnTo>
                      <a:pt x="66" y="126"/>
                    </a:lnTo>
                    <a:lnTo>
                      <a:pt x="60" y="138"/>
                    </a:lnTo>
                    <a:lnTo>
                      <a:pt x="60" y="156"/>
                    </a:lnTo>
                    <a:lnTo>
                      <a:pt x="66" y="156"/>
                    </a:lnTo>
                    <a:lnTo>
                      <a:pt x="72" y="162"/>
                    </a:lnTo>
                    <a:lnTo>
                      <a:pt x="90" y="162"/>
                    </a:lnTo>
                    <a:lnTo>
                      <a:pt x="90" y="180"/>
                    </a:lnTo>
                    <a:lnTo>
                      <a:pt x="78" y="186"/>
                    </a:lnTo>
                    <a:lnTo>
                      <a:pt x="84" y="198"/>
                    </a:lnTo>
                    <a:lnTo>
                      <a:pt x="72" y="198"/>
                    </a:lnTo>
                    <a:lnTo>
                      <a:pt x="54" y="216"/>
                    </a:lnTo>
                    <a:lnTo>
                      <a:pt x="48" y="228"/>
                    </a:lnTo>
                    <a:lnTo>
                      <a:pt x="48" y="246"/>
                    </a:lnTo>
                    <a:lnTo>
                      <a:pt x="42" y="258"/>
                    </a:lnTo>
                    <a:lnTo>
                      <a:pt x="30" y="270"/>
                    </a:lnTo>
                    <a:lnTo>
                      <a:pt x="6" y="282"/>
                    </a:lnTo>
                    <a:lnTo>
                      <a:pt x="0" y="294"/>
                    </a:lnTo>
                    <a:lnTo>
                      <a:pt x="6" y="306"/>
                    </a:lnTo>
                    <a:lnTo>
                      <a:pt x="18" y="318"/>
                    </a:lnTo>
                    <a:lnTo>
                      <a:pt x="18" y="330"/>
                    </a:lnTo>
                    <a:lnTo>
                      <a:pt x="12" y="342"/>
                    </a:lnTo>
                    <a:lnTo>
                      <a:pt x="12" y="348"/>
                    </a:lnTo>
                    <a:lnTo>
                      <a:pt x="18" y="354"/>
                    </a:lnTo>
                    <a:lnTo>
                      <a:pt x="18" y="366"/>
                    </a:lnTo>
                    <a:lnTo>
                      <a:pt x="24" y="378"/>
                    </a:lnTo>
                    <a:lnTo>
                      <a:pt x="24" y="396"/>
                    </a:lnTo>
                    <a:lnTo>
                      <a:pt x="18" y="402"/>
                    </a:lnTo>
                    <a:lnTo>
                      <a:pt x="18" y="432"/>
                    </a:lnTo>
                    <a:lnTo>
                      <a:pt x="30" y="444"/>
                    </a:lnTo>
                    <a:lnTo>
                      <a:pt x="36" y="444"/>
                    </a:lnTo>
                    <a:lnTo>
                      <a:pt x="48" y="450"/>
                    </a:lnTo>
                    <a:lnTo>
                      <a:pt x="72" y="474"/>
                    </a:lnTo>
                    <a:lnTo>
                      <a:pt x="78" y="486"/>
                    </a:lnTo>
                    <a:lnTo>
                      <a:pt x="78" y="546"/>
                    </a:lnTo>
                    <a:lnTo>
                      <a:pt x="84" y="558"/>
                    </a:lnTo>
                    <a:lnTo>
                      <a:pt x="114" y="594"/>
                    </a:lnTo>
                    <a:lnTo>
                      <a:pt x="114" y="600"/>
                    </a:lnTo>
                    <a:lnTo>
                      <a:pt x="108" y="612"/>
                    </a:lnTo>
                    <a:lnTo>
                      <a:pt x="108" y="618"/>
                    </a:lnTo>
                    <a:lnTo>
                      <a:pt x="126" y="618"/>
                    </a:lnTo>
                    <a:lnTo>
                      <a:pt x="138" y="612"/>
                    </a:lnTo>
                    <a:lnTo>
                      <a:pt x="138" y="630"/>
                    </a:lnTo>
                    <a:lnTo>
                      <a:pt x="144" y="636"/>
                    </a:lnTo>
                    <a:lnTo>
                      <a:pt x="162" y="636"/>
                    </a:lnTo>
                    <a:lnTo>
                      <a:pt x="180" y="654"/>
                    </a:lnTo>
                    <a:lnTo>
                      <a:pt x="192" y="654"/>
                    </a:lnTo>
                    <a:lnTo>
                      <a:pt x="204" y="648"/>
                    </a:lnTo>
                    <a:lnTo>
                      <a:pt x="204" y="666"/>
                    </a:lnTo>
                    <a:lnTo>
                      <a:pt x="222" y="666"/>
                    </a:lnTo>
                    <a:lnTo>
                      <a:pt x="240" y="678"/>
                    </a:lnTo>
                    <a:lnTo>
                      <a:pt x="264" y="678"/>
                    </a:lnTo>
                    <a:lnTo>
                      <a:pt x="270" y="696"/>
                    </a:lnTo>
                    <a:lnTo>
                      <a:pt x="300" y="696"/>
                    </a:lnTo>
                    <a:lnTo>
                      <a:pt x="300" y="690"/>
                    </a:lnTo>
                    <a:lnTo>
                      <a:pt x="312" y="678"/>
                    </a:lnTo>
                    <a:lnTo>
                      <a:pt x="318" y="684"/>
                    </a:lnTo>
                    <a:lnTo>
                      <a:pt x="330" y="690"/>
                    </a:lnTo>
                    <a:lnTo>
                      <a:pt x="336" y="702"/>
                    </a:lnTo>
                    <a:lnTo>
                      <a:pt x="348" y="714"/>
                    </a:lnTo>
                    <a:lnTo>
                      <a:pt x="348" y="774"/>
                    </a:lnTo>
                    <a:lnTo>
                      <a:pt x="354" y="774"/>
                    </a:lnTo>
                    <a:lnTo>
                      <a:pt x="360" y="780"/>
                    </a:lnTo>
                    <a:lnTo>
                      <a:pt x="360" y="792"/>
                    </a:lnTo>
                    <a:lnTo>
                      <a:pt x="354" y="798"/>
                    </a:lnTo>
                    <a:lnTo>
                      <a:pt x="354" y="804"/>
                    </a:lnTo>
                    <a:lnTo>
                      <a:pt x="348" y="810"/>
                    </a:lnTo>
                    <a:lnTo>
                      <a:pt x="348" y="816"/>
                    </a:lnTo>
                    <a:lnTo>
                      <a:pt x="366" y="834"/>
                    </a:lnTo>
                    <a:lnTo>
                      <a:pt x="378" y="840"/>
                    </a:lnTo>
                    <a:lnTo>
                      <a:pt x="372" y="858"/>
                    </a:lnTo>
                    <a:lnTo>
                      <a:pt x="408" y="858"/>
                    </a:lnTo>
                    <a:lnTo>
                      <a:pt x="414" y="852"/>
                    </a:lnTo>
                    <a:lnTo>
                      <a:pt x="420" y="852"/>
                    </a:lnTo>
                    <a:lnTo>
                      <a:pt x="432" y="840"/>
                    </a:lnTo>
                    <a:lnTo>
                      <a:pt x="444" y="840"/>
                    </a:lnTo>
                    <a:lnTo>
                      <a:pt x="456" y="846"/>
                    </a:lnTo>
                    <a:lnTo>
                      <a:pt x="462" y="858"/>
                    </a:lnTo>
                    <a:lnTo>
                      <a:pt x="474" y="864"/>
                    </a:lnTo>
                    <a:lnTo>
                      <a:pt x="480" y="870"/>
                    </a:lnTo>
                    <a:lnTo>
                      <a:pt x="492" y="870"/>
                    </a:lnTo>
                    <a:lnTo>
                      <a:pt x="510" y="852"/>
                    </a:lnTo>
                    <a:lnTo>
                      <a:pt x="516" y="852"/>
                    </a:lnTo>
                    <a:lnTo>
                      <a:pt x="522" y="858"/>
                    </a:lnTo>
                    <a:lnTo>
                      <a:pt x="534" y="864"/>
                    </a:lnTo>
                    <a:lnTo>
                      <a:pt x="552" y="864"/>
                    </a:lnTo>
                    <a:lnTo>
                      <a:pt x="564" y="852"/>
                    </a:lnTo>
                    <a:lnTo>
                      <a:pt x="576" y="846"/>
                    </a:lnTo>
                    <a:lnTo>
                      <a:pt x="582" y="834"/>
                    </a:lnTo>
                    <a:lnTo>
                      <a:pt x="588" y="828"/>
                    </a:lnTo>
                    <a:lnTo>
                      <a:pt x="612" y="828"/>
                    </a:lnTo>
                    <a:lnTo>
                      <a:pt x="618" y="834"/>
                    </a:lnTo>
                    <a:lnTo>
                      <a:pt x="618" y="840"/>
                    </a:lnTo>
                    <a:lnTo>
                      <a:pt x="630" y="840"/>
                    </a:lnTo>
                    <a:lnTo>
                      <a:pt x="642" y="834"/>
                    </a:lnTo>
                    <a:lnTo>
                      <a:pt x="654" y="822"/>
                    </a:lnTo>
                    <a:lnTo>
                      <a:pt x="660" y="822"/>
                    </a:lnTo>
                    <a:lnTo>
                      <a:pt x="690" y="816"/>
                    </a:lnTo>
                    <a:lnTo>
                      <a:pt x="768" y="762"/>
                    </a:lnTo>
                    <a:lnTo>
                      <a:pt x="762" y="744"/>
                    </a:lnTo>
                    <a:close/>
                    <a:moveTo>
                      <a:pt x="726" y="360"/>
                    </a:moveTo>
                    <a:lnTo>
                      <a:pt x="732" y="354"/>
                    </a:lnTo>
                    <a:lnTo>
                      <a:pt x="732" y="324"/>
                    </a:lnTo>
                    <a:lnTo>
                      <a:pt x="720" y="312"/>
                    </a:lnTo>
                    <a:lnTo>
                      <a:pt x="714" y="312"/>
                    </a:lnTo>
                    <a:lnTo>
                      <a:pt x="708" y="318"/>
                    </a:lnTo>
                    <a:lnTo>
                      <a:pt x="708" y="348"/>
                    </a:lnTo>
                    <a:lnTo>
                      <a:pt x="714" y="354"/>
                    </a:lnTo>
                    <a:lnTo>
                      <a:pt x="726" y="360"/>
                    </a:lnTo>
                    <a:close/>
                    <a:moveTo>
                      <a:pt x="678" y="420"/>
                    </a:moveTo>
                    <a:lnTo>
                      <a:pt x="690" y="426"/>
                    </a:lnTo>
                    <a:lnTo>
                      <a:pt x="696" y="438"/>
                    </a:lnTo>
                    <a:lnTo>
                      <a:pt x="708" y="444"/>
                    </a:lnTo>
                    <a:lnTo>
                      <a:pt x="720" y="444"/>
                    </a:lnTo>
                    <a:lnTo>
                      <a:pt x="726" y="438"/>
                    </a:lnTo>
                    <a:lnTo>
                      <a:pt x="720" y="432"/>
                    </a:lnTo>
                    <a:lnTo>
                      <a:pt x="720" y="426"/>
                    </a:lnTo>
                    <a:lnTo>
                      <a:pt x="708" y="414"/>
                    </a:lnTo>
                    <a:lnTo>
                      <a:pt x="708" y="390"/>
                    </a:lnTo>
                    <a:lnTo>
                      <a:pt x="702" y="378"/>
                    </a:lnTo>
                    <a:lnTo>
                      <a:pt x="684" y="378"/>
                    </a:lnTo>
                    <a:lnTo>
                      <a:pt x="678" y="384"/>
                    </a:lnTo>
                    <a:lnTo>
                      <a:pt x="678" y="4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Tajiki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D4879D2-A2B6-4E0E-8810-A0D265D34C6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01" y="1466"/>
                <a:ext cx="141" cy="89"/>
              </a:xfrm>
              <a:custGeom>
                <a:avLst/>
                <a:gdLst>
                  <a:gd name="T0" fmla="*/ 2147483647 w 552"/>
                  <a:gd name="T1" fmla="*/ 2147483647 h 348"/>
                  <a:gd name="T2" fmla="*/ 2147483647 w 552"/>
                  <a:gd name="T3" fmla="*/ 2147483647 h 348"/>
                  <a:gd name="T4" fmla="*/ 2147483647 w 552"/>
                  <a:gd name="T5" fmla="*/ 2147483647 h 348"/>
                  <a:gd name="T6" fmla="*/ 2147483647 w 552"/>
                  <a:gd name="T7" fmla="*/ 2147483647 h 348"/>
                  <a:gd name="T8" fmla="*/ 2147483647 w 552"/>
                  <a:gd name="T9" fmla="*/ 2147483647 h 348"/>
                  <a:gd name="T10" fmla="*/ 2147483647 w 552"/>
                  <a:gd name="T11" fmla="*/ 2147483647 h 348"/>
                  <a:gd name="T12" fmla="*/ 2147483647 w 552"/>
                  <a:gd name="T13" fmla="*/ 2147483647 h 348"/>
                  <a:gd name="T14" fmla="*/ 2147483647 w 552"/>
                  <a:gd name="T15" fmla="*/ 2147483647 h 348"/>
                  <a:gd name="T16" fmla="*/ 2147483647 w 552"/>
                  <a:gd name="T17" fmla="*/ 2147483647 h 348"/>
                  <a:gd name="T18" fmla="*/ 2147483647 w 552"/>
                  <a:gd name="T19" fmla="*/ 2147483647 h 348"/>
                  <a:gd name="T20" fmla="*/ 2147483647 w 552"/>
                  <a:gd name="T21" fmla="*/ 2147483647 h 348"/>
                  <a:gd name="T22" fmla="*/ 2147483647 w 552"/>
                  <a:gd name="T23" fmla="*/ 2147483647 h 348"/>
                  <a:gd name="T24" fmla="*/ 2147483647 w 552"/>
                  <a:gd name="T25" fmla="*/ 2147483647 h 348"/>
                  <a:gd name="T26" fmla="*/ 2147483647 w 552"/>
                  <a:gd name="T27" fmla="*/ 2147483647 h 348"/>
                  <a:gd name="T28" fmla="*/ 2147483647 w 552"/>
                  <a:gd name="T29" fmla="*/ 2147483647 h 348"/>
                  <a:gd name="T30" fmla="*/ 2147483647 w 552"/>
                  <a:gd name="T31" fmla="*/ 2147483647 h 348"/>
                  <a:gd name="T32" fmla="*/ 2147483647 w 552"/>
                  <a:gd name="T33" fmla="*/ 2147483647 h 348"/>
                  <a:gd name="T34" fmla="*/ 2147483647 w 552"/>
                  <a:gd name="T35" fmla="*/ 2147483647 h 348"/>
                  <a:gd name="T36" fmla="*/ 2147483647 w 552"/>
                  <a:gd name="T37" fmla="*/ 2147483647 h 348"/>
                  <a:gd name="T38" fmla="*/ 2147483647 w 552"/>
                  <a:gd name="T39" fmla="*/ 0 h 348"/>
                  <a:gd name="T40" fmla="*/ 2147483647 w 552"/>
                  <a:gd name="T41" fmla="*/ 2147483647 h 348"/>
                  <a:gd name="T42" fmla="*/ 2147483647 w 552"/>
                  <a:gd name="T43" fmla="*/ 2147483647 h 348"/>
                  <a:gd name="T44" fmla="*/ 2147483647 w 552"/>
                  <a:gd name="T45" fmla="*/ 2147483647 h 348"/>
                  <a:gd name="T46" fmla="*/ 2147483647 w 552"/>
                  <a:gd name="T47" fmla="*/ 2147483647 h 348"/>
                  <a:gd name="T48" fmla="*/ 2147483647 w 552"/>
                  <a:gd name="T49" fmla="*/ 2147483647 h 348"/>
                  <a:gd name="T50" fmla="*/ 2147483647 w 552"/>
                  <a:gd name="T51" fmla="*/ 2147483647 h 348"/>
                  <a:gd name="T52" fmla="*/ 2147483647 w 552"/>
                  <a:gd name="T53" fmla="*/ 2147483647 h 348"/>
                  <a:gd name="T54" fmla="*/ 2147483647 w 552"/>
                  <a:gd name="T55" fmla="*/ 2147483647 h 348"/>
                  <a:gd name="T56" fmla="*/ 2147483647 w 552"/>
                  <a:gd name="T57" fmla="*/ 2147483647 h 348"/>
                  <a:gd name="T58" fmla="*/ 2147483647 w 552"/>
                  <a:gd name="T59" fmla="*/ 2147483647 h 348"/>
                  <a:gd name="T60" fmla="*/ 2147483647 w 552"/>
                  <a:gd name="T61" fmla="*/ 2147483647 h 348"/>
                  <a:gd name="T62" fmla="*/ 2147483647 w 552"/>
                  <a:gd name="T63" fmla="*/ 2147483647 h 348"/>
                  <a:gd name="T64" fmla="*/ 2147483647 w 552"/>
                  <a:gd name="T65" fmla="*/ 2147483647 h 348"/>
                  <a:gd name="T66" fmla="*/ 2147483647 w 552"/>
                  <a:gd name="T67" fmla="*/ 2147483647 h 348"/>
                  <a:gd name="T68" fmla="*/ 2147483647 w 552"/>
                  <a:gd name="T69" fmla="*/ 2147483647 h 348"/>
                  <a:gd name="T70" fmla="*/ 2147483647 w 552"/>
                  <a:gd name="T71" fmla="*/ 2147483647 h 348"/>
                  <a:gd name="T72" fmla="*/ 2147483647 w 552"/>
                  <a:gd name="T73" fmla="*/ 2147483647 h 348"/>
                  <a:gd name="T74" fmla="*/ 2147483647 w 552"/>
                  <a:gd name="T75" fmla="*/ 2147483647 h 348"/>
                  <a:gd name="T76" fmla="*/ 2147483647 w 552"/>
                  <a:gd name="T77" fmla="*/ 2147483647 h 348"/>
                  <a:gd name="T78" fmla="*/ 2147483647 w 552"/>
                  <a:gd name="T79" fmla="*/ 2147483647 h 348"/>
                  <a:gd name="T80" fmla="*/ 2147483647 w 552"/>
                  <a:gd name="T81" fmla="*/ 2147483647 h 348"/>
                  <a:gd name="T82" fmla="*/ 2147483647 w 552"/>
                  <a:gd name="T83" fmla="*/ 2147483647 h 348"/>
                  <a:gd name="T84" fmla="*/ 2147483647 w 552"/>
                  <a:gd name="T85" fmla="*/ 2147483647 h 348"/>
                  <a:gd name="T86" fmla="*/ 2147483647 w 552"/>
                  <a:gd name="T87" fmla="*/ 2147483647 h 348"/>
                  <a:gd name="T88" fmla="*/ 2147483647 w 552"/>
                  <a:gd name="T89" fmla="*/ 2147483647 h 348"/>
                  <a:gd name="T90" fmla="*/ 2147483647 w 552"/>
                  <a:gd name="T91" fmla="*/ 2147483647 h 348"/>
                  <a:gd name="T92" fmla="*/ 2147483647 w 552"/>
                  <a:gd name="T93" fmla="*/ 2147483647 h 348"/>
                  <a:gd name="T94" fmla="*/ 2147483647 w 552"/>
                  <a:gd name="T95" fmla="*/ 2147483647 h 348"/>
                  <a:gd name="T96" fmla="*/ 2147483647 w 552"/>
                  <a:gd name="T97" fmla="*/ 2147483647 h 348"/>
                  <a:gd name="T98" fmla="*/ 2147483647 w 552"/>
                  <a:gd name="T99" fmla="*/ 2147483647 h 3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52"/>
                  <a:gd name="T151" fmla="*/ 0 h 348"/>
                  <a:gd name="T152" fmla="*/ 552 w 552"/>
                  <a:gd name="T153" fmla="*/ 348 h 34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52" h="348">
                    <a:moveTo>
                      <a:pt x="528" y="270"/>
                    </a:moveTo>
                    <a:lnTo>
                      <a:pt x="516" y="246"/>
                    </a:lnTo>
                    <a:lnTo>
                      <a:pt x="516" y="204"/>
                    </a:lnTo>
                    <a:lnTo>
                      <a:pt x="510" y="198"/>
                    </a:lnTo>
                    <a:lnTo>
                      <a:pt x="498" y="192"/>
                    </a:lnTo>
                    <a:lnTo>
                      <a:pt x="492" y="192"/>
                    </a:lnTo>
                    <a:lnTo>
                      <a:pt x="480" y="186"/>
                    </a:lnTo>
                    <a:lnTo>
                      <a:pt x="456" y="186"/>
                    </a:lnTo>
                    <a:lnTo>
                      <a:pt x="450" y="192"/>
                    </a:lnTo>
                    <a:lnTo>
                      <a:pt x="438" y="192"/>
                    </a:lnTo>
                    <a:lnTo>
                      <a:pt x="426" y="180"/>
                    </a:lnTo>
                    <a:lnTo>
                      <a:pt x="426" y="168"/>
                    </a:lnTo>
                    <a:lnTo>
                      <a:pt x="432" y="156"/>
                    </a:lnTo>
                    <a:lnTo>
                      <a:pt x="432" y="144"/>
                    </a:lnTo>
                    <a:lnTo>
                      <a:pt x="414" y="144"/>
                    </a:lnTo>
                    <a:lnTo>
                      <a:pt x="414" y="120"/>
                    </a:lnTo>
                    <a:lnTo>
                      <a:pt x="396" y="114"/>
                    </a:lnTo>
                    <a:lnTo>
                      <a:pt x="384" y="126"/>
                    </a:lnTo>
                    <a:lnTo>
                      <a:pt x="342" y="126"/>
                    </a:lnTo>
                    <a:lnTo>
                      <a:pt x="336" y="132"/>
                    </a:lnTo>
                    <a:lnTo>
                      <a:pt x="324" y="138"/>
                    </a:lnTo>
                    <a:lnTo>
                      <a:pt x="312" y="138"/>
                    </a:lnTo>
                    <a:lnTo>
                      <a:pt x="312" y="132"/>
                    </a:lnTo>
                    <a:lnTo>
                      <a:pt x="306" y="132"/>
                    </a:lnTo>
                    <a:lnTo>
                      <a:pt x="294" y="138"/>
                    </a:lnTo>
                    <a:lnTo>
                      <a:pt x="264" y="108"/>
                    </a:lnTo>
                    <a:lnTo>
                      <a:pt x="258" y="114"/>
                    </a:lnTo>
                    <a:lnTo>
                      <a:pt x="246" y="120"/>
                    </a:lnTo>
                    <a:lnTo>
                      <a:pt x="240" y="126"/>
                    </a:lnTo>
                    <a:lnTo>
                      <a:pt x="222" y="126"/>
                    </a:lnTo>
                    <a:lnTo>
                      <a:pt x="210" y="114"/>
                    </a:lnTo>
                    <a:lnTo>
                      <a:pt x="186" y="114"/>
                    </a:lnTo>
                    <a:lnTo>
                      <a:pt x="174" y="108"/>
                    </a:lnTo>
                    <a:lnTo>
                      <a:pt x="156" y="108"/>
                    </a:lnTo>
                    <a:lnTo>
                      <a:pt x="150" y="114"/>
                    </a:lnTo>
                    <a:lnTo>
                      <a:pt x="138" y="114"/>
                    </a:lnTo>
                    <a:lnTo>
                      <a:pt x="126" y="120"/>
                    </a:lnTo>
                    <a:lnTo>
                      <a:pt x="120" y="114"/>
                    </a:lnTo>
                    <a:lnTo>
                      <a:pt x="120" y="108"/>
                    </a:lnTo>
                    <a:lnTo>
                      <a:pt x="114" y="102"/>
                    </a:lnTo>
                    <a:lnTo>
                      <a:pt x="114" y="90"/>
                    </a:lnTo>
                    <a:lnTo>
                      <a:pt x="126" y="84"/>
                    </a:lnTo>
                    <a:lnTo>
                      <a:pt x="132" y="78"/>
                    </a:lnTo>
                    <a:lnTo>
                      <a:pt x="132" y="66"/>
                    </a:lnTo>
                    <a:lnTo>
                      <a:pt x="138" y="60"/>
                    </a:lnTo>
                    <a:lnTo>
                      <a:pt x="150" y="60"/>
                    </a:lnTo>
                    <a:lnTo>
                      <a:pt x="186" y="72"/>
                    </a:lnTo>
                    <a:lnTo>
                      <a:pt x="198" y="78"/>
                    </a:lnTo>
                    <a:lnTo>
                      <a:pt x="204" y="78"/>
                    </a:lnTo>
                    <a:lnTo>
                      <a:pt x="210" y="72"/>
                    </a:lnTo>
                    <a:lnTo>
                      <a:pt x="210" y="66"/>
                    </a:lnTo>
                    <a:lnTo>
                      <a:pt x="204" y="60"/>
                    </a:lnTo>
                    <a:lnTo>
                      <a:pt x="198" y="60"/>
                    </a:lnTo>
                    <a:lnTo>
                      <a:pt x="186" y="54"/>
                    </a:lnTo>
                    <a:lnTo>
                      <a:pt x="180" y="48"/>
                    </a:lnTo>
                    <a:lnTo>
                      <a:pt x="174" y="48"/>
                    </a:lnTo>
                    <a:lnTo>
                      <a:pt x="198" y="12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62" y="0"/>
                    </a:lnTo>
                    <a:lnTo>
                      <a:pt x="156" y="12"/>
                    </a:lnTo>
                    <a:lnTo>
                      <a:pt x="144" y="18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14" y="12"/>
                    </a:lnTo>
                    <a:lnTo>
                      <a:pt x="102" y="12"/>
                    </a:lnTo>
                    <a:lnTo>
                      <a:pt x="102" y="24"/>
                    </a:lnTo>
                    <a:lnTo>
                      <a:pt x="96" y="30"/>
                    </a:lnTo>
                    <a:lnTo>
                      <a:pt x="96" y="42"/>
                    </a:lnTo>
                    <a:lnTo>
                      <a:pt x="108" y="54"/>
                    </a:lnTo>
                    <a:lnTo>
                      <a:pt x="108" y="60"/>
                    </a:lnTo>
                    <a:lnTo>
                      <a:pt x="66" y="60"/>
                    </a:lnTo>
                    <a:lnTo>
                      <a:pt x="90" y="84"/>
                    </a:lnTo>
                    <a:lnTo>
                      <a:pt x="72" y="96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54" y="120"/>
                    </a:lnTo>
                    <a:lnTo>
                      <a:pt x="6" y="120"/>
                    </a:lnTo>
                    <a:lnTo>
                      <a:pt x="0" y="126"/>
                    </a:lnTo>
                    <a:lnTo>
                      <a:pt x="0" y="144"/>
                    </a:lnTo>
                    <a:lnTo>
                      <a:pt x="18" y="144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42" y="162"/>
                    </a:lnTo>
                    <a:lnTo>
                      <a:pt x="54" y="162"/>
                    </a:lnTo>
                    <a:lnTo>
                      <a:pt x="66" y="174"/>
                    </a:lnTo>
                    <a:lnTo>
                      <a:pt x="66" y="180"/>
                    </a:lnTo>
                    <a:lnTo>
                      <a:pt x="60" y="186"/>
                    </a:lnTo>
                    <a:lnTo>
                      <a:pt x="60" y="204"/>
                    </a:lnTo>
                    <a:lnTo>
                      <a:pt x="66" y="210"/>
                    </a:lnTo>
                    <a:lnTo>
                      <a:pt x="78" y="216"/>
                    </a:lnTo>
                    <a:lnTo>
                      <a:pt x="90" y="228"/>
                    </a:lnTo>
                    <a:lnTo>
                      <a:pt x="90" y="246"/>
                    </a:lnTo>
                    <a:lnTo>
                      <a:pt x="84" y="258"/>
                    </a:lnTo>
                    <a:lnTo>
                      <a:pt x="72" y="264"/>
                    </a:lnTo>
                    <a:lnTo>
                      <a:pt x="66" y="276"/>
                    </a:lnTo>
                    <a:lnTo>
                      <a:pt x="60" y="282"/>
                    </a:lnTo>
                    <a:lnTo>
                      <a:pt x="60" y="306"/>
                    </a:lnTo>
                    <a:lnTo>
                      <a:pt x="66" y="312"/>
                    </a:lnTo>
                    <a:lnTo>
                      <a:pt x="78" y="318"/>
                    </a:lnTo>
                    <a:lnTo>
                      <a:pt x="84" y="324"/>
                    </a:lnTo>
                    <a:lnTo>
                      <a:pt x="90" y="324"/>
                    </a:lnTo>
                    <a:lnTo>
                      <a:pt x="108" y="306"/>
                    </a:lnTo>
                    <a:lnTo>
                      <a:pt x="120" y="300"/>
                    </a:lnTo>
                    <a:lnTo>
                      <a:pt x="126" y="294"/>
                    </a:lnTo>
                    <a:lnTo>
                      <a:pt x="138" y="294"/>
                    </a:lnTo>
                    <a:lnTo>
                      <a:pt x="144" y="300"/>
                    </a:lnTo>
                    <a:lnTo>
                      <a:pt x="150" y="312"/>
                    </a:lnTo>
                    <a:lnTo>
                      <a:pt x="156" y="318"/>
                    </a:lnTo>
                    <a:lnTo>
                      <a:pt x="162" y="318"/>
                    </a:lnTo>
                    <a:lnTo>
                      <a:pt x="162" y="288"/>
                    </a:lnTo>
                    <a:lnTo>
                      <a:pt x="174" y="276"/>
                    </a:lnTo>
                    <a:lnTo>
                      <a:pt x="186" y="270"/>
                    </a:lnTo>
                    <a:lnTo>
                      <a:pt x="204" y="270"/>
                    </a:lnTo>
                    <a:lnTo>
                      <a:pt x="216" y="282"/>
                    </a:lnTo>
                    <a:lnTo>
                      <a:pt x="222" y="258"/>
                    </a:lnTo>
                    <a:lnTo>
                      <a:pt x="216" y="258"/>
                    </a:lnTo>
                    <a:lnTo>
                      <a:pt x="210" y="252"/>
                    </a:lnTo>
                    <a:lnTo>
                      <a:pt x="210" y="246"/>
                    </a:lnTo>
                    <a:lnTo>
                      <a:pt x="222" y="234"/>
                    </a:lnTo>
                    <a:lnTo>
                      <a:pt x="228" y="234"/>
                    </a:lnTo>
                    <a:lnTo>
                      <a:pt x="234" y="228"/>
                    </a:lnTo>
                    <a:lnTo>
                      <a:pt x="234" y="204"/>
                    </a:lnTo>
                    <a:lnTo>
                      <a:pt x="240" y="198"/>
                    </a:lnTo>
                    <a:lnTo>
                      <a:pt x="258" y="198"/>
                    </a:lnTo>
                    <a:lnTo>
                      <a:pt x="276" y="216"/>
                    </a:lnTo>
                    <a:lnTo>
                      <a:pt x="276" y="246"/>
                    </a:lnTo>
                    <a:lnTo>
                      <a:pt x="294" y="246"/>
                    </a:lnTo>
                    <a:lnTo>
                      <a:pt x="306" y="312"/>
                    </a:lnTo>
                    <a:lnTo>
                      <a:pt x="306" y="318"/>
                    </a:lnTo>
                    <a:lnTo>
                      <a:pt x="336" y="348"/>
                    </a:lnTo>
                    <a:lnTo>
                      <a:pt x="342" y="348"/>
                    </a:lnTo>
                    <a:lnTo>
                      <a:pt x="348" y="342"/>
                    </a:lnTo>
                    <a:lnTo>
                      <a:pt x="360" y="336"/>
                    </a:lnTo>
                    <a:lnTo>
                      <a:pt x="366" y="324"/>
                    </a:lnTo>
                    <a:lnTo>
                      <a:pt x="372" y="318"/>
                    </a:lnTo>
                    <a:lnTo>
                      <a:pt x="390" y="318"/>
                    </a:lnTo>
                    <a:lnTo>
                      <a:pt x="396" y="312"/>
                    </a:lnTo>
                    <a:lnTo>
                      <a:pt x="402" y="300"/>
                    </a:lnTo>
                    <a:lnTo>
                      <a:pt x="408" y="294"/>
                    </a:lnTo>
                    <a:lnTo>
                      <a:pt x="432" y="282"/>
                    </a:lnTo>
                    <a:lnTo>
                      <a:pt x="456" y="282"/>
                    </a:lnTo>
                    <a:lnTo>
                      <a:pt x="456" y="300"/>
                    </a:lnTo>
                    <a:lnTo>
                      <a:pt x="492" y="288"/>
                    </a:lnTo>
                    <a:lnTo>
                      <a:pt x="516" y="288"/>
                    </a:lnTo>
                    <a:lnTo>
                      <a:pt x="522" y="294"/>
                    </a:lnTo>
                    <a:lnTo>
                      <a:pt x="546" y="294"/>
                    </a:lnTo>
                    <a:lnTo>
                      <a:pt x="552" y="288"/>
                    </a:lnTo>
                    <a:lnTo>
                      <a:pt x="540" y="276"/>
                    </a:lnTo>
                    <a:lnTo>
                      <a:pt x="534" y="276"/>
                    </a:lnTo>
                    <a:lnTo>
                      <a:pt x="528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Taiw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E92A36B-DADA-4821-BA62-FB67472789C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789" y="1788"/>
                <a:ext cx="31" cy="69"/>
              </a:xfrm>
              <a:custGeom>
                <a:avLst/>
                <a:gdLst>
                  <a:gd name="T0" fmla="*/ 2147483647 w 120"/>
                  <a:gd name="T1" fmla="*/ 2147483647 h 270"/>
                  <a:gd name="T2" fmla="*/ 2147483647 w 120"/>
                  <a:gd name="T3" fmla="*/ 2147483647 h 270"/>
                  <a:gd name="T4" fmla="*/ 2147483647 w 120"/>
                  <a:gd name="T5" fmla="*/ 2147483647 h 270"/>
                  <a:gd name="T6" fmla="*/ 2147483647 w 120"/>
                  <a:gd name="T7" fmla="*/ 2147483647 h 270"/>
                  <a:gd name="T8" fmla="*/ 2147483647 w 120"/>
                  <a:gd name="T9" fmla="*/ 2147483647 h 270"/>
                  <a:gd name="T10" fmla="*/ 2147483647 w 120"/>
                  <a:gd name="T11" fmla="*/ 2147483647 h 270"/>
                  <a:gd name="T12" fmla="*/ 2147483647 w 120"/>
                  <a:gd name="T13" fmla="*/ 2147483647 h 270"/>
                  <a:gd name="T14" fmla="*/ 2147483647 w 120"/>
                  <a:gd name="T15" fmla="*/ 2147483647 h 270"/>
                  <a:gd name="T16" fmla="*/ 2147483647 w 120"/>
                  <a:gd name="T17" fmla="*/ 2147483647 h 270"/>
                  <a:gd name="T18" fmla="*/ 2147483647 w 120"/>
                  <a:gd name="T19" fmla="*/ 2147483647 h 270"/>
                  <a:gd name="T20" fmla="*/ 2147483647 w 120"/>
                  <a:gd name="T21" fmla="*/ 0 h 270"/>
                  <a:gd name="T22" fmla="*/ 2147483647 w 120"/>
                  <a:gd name="T23" fmla="*/ 2147483647 h 270"/>
                  <a:gd name="T24" fmla="*/ 2147483647 w 120"/>
                  <a:gd name="T25" fmla="*/ 2147483647 h 270"/>
                  <a:gd name="T26" fmla="*/ 2147483647 w 120"/>
                  <a:gd name="T27" fmla="*/ 2147483647 h 270"/>
                  <a:gd name="T28" fmla="*/ 2147483647 w 120"/>
                  <a:gd name="T29" fmla="*/ 2147483647 h 270"/>
                  <a:gd name="T30" fmla="*/ 0 w 120"/>
                  <a:gd name="T31" fmla="*/ 2147483647 h 270"/>
                  <a:gd name="T32" fmla="*/ 0 w 120"/>
                  <a:gd name="T33" fmla="*/ 2147483647 h 270"/>
                  <a:gd name="T34" fmla="*/ 2147483647 w 120"/>
                  <a:gd name="T35" fmla="*/ 2147483647 h 270"/>
                  <a:gd name="T36" fmla="*/ 2147483647 w 120"/>
                  <a:gd name="T37" fmla="*/ 2147483647 h 270"/>
                  <a:gd name="T38" fmla="*/ 2147483647 w 120"/>
                  <a:gd name="T39" fmla="*/ 2147483647 h 270"/>
                  <a:gd name="T40" fmla="*/ 2147483647 w 120"/>
                  <a:gd name="T41" fmla="*/ 2147483647 h 270"/>
                  <a:gd name="T42" fmla="*/ 2147483647 w 120"/>
                  <a:gd name="T43" fmla="*/ 2147483647 h 270"/>
                  <a:gd name="T44" fmla="*/ 2147483647 w 120"/>
                  <a:gd name="T45" fmla="*/ 2147483647 h 270"/>
                  <a:gd name="T46" fmla="*/ 2147483647 w 120"/>
                  <a:gd name="T47" fmla="*/ 2147483647 h 270"/>
                  <a:gd name="T48" fmla="*/ 2147483647 w 120"/>
                  <a:gd name="T49" fmla="*/ 2147483647 h 270"/>
                  <a:gd name="T50" fmla="*/ 2147483647 w 120"/>
                  <a:gd name="T51" fmla="*/ 2147483647 h 27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0"/>
                  <a:gd name="T79" fmla="*/ 0 h 270"/>
                  <a:gd name="T80" fmla="*/ 120 w 120"/>
                  <a:gd name="T81" fmla="*/ 270 h 27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0" h="270">
                    <a:moveTo>
                      <a:pt x="84" y="270"/>
                    </a:moveTo>
                    <a:lnTo>
                      <a:pt x="84" y="222"/>
                    </a:lnTo>
                    <a:lnTo>
                      <a:pt x="90" y="216"/>
                    </a:lnTo>
                    <a:lnTo>
                      <a:pt x="102" y="192"/>
                    </a:lnTo>
                    <a:lnTo>
                      <a:pt x="102" y="102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14" y="54"/>
                    </a:lnTo>
                    <a:lnTo>
                      <a:pt x="120" y="36"/>
                    </a:lnTo>
                    <a:lnTo>
                      <a:pt x="120" y="24"/>
                    </a:lnTo>
                    <a:lnTo>
                      <a:pt x="72" y="0"/>
                    </a:lnTo>
                    <a:lnTo>
                      <a:pt x="48" y="30"/>
                    </a:lnTo>
                    <a:lnTo>
                      <a:pt x="42" y="42"/>
                    </a:lnTo>
                    <a:lnTo>
                      <a:pt x="30" y="78"/>
                    </a:lnTo>
                    <a:lnTo>
                      <a:pt x="12" y="114"/>
                    </a:lnTo>
                    <a:lnTo>
                      <a:pt x="0" y="150"/>
                    </a:lnTo>
                    <a:lnTo>
                      <a:pt x="0" y="168"/>
                    </a:lnTo>
                    <a:lnTo>
                      <a:pt x="6" y="180"/>
                    </a:lnTo>
                    <a:lnTo>
                      <a:pt x="18" y="192"/>
                    </a:lnTo>
                    <a:lnTo>
                      <a:pt x="24" y="204"/>
                    </a:lnTo>
                    <a:lnTo>
                      <a:pt x="36" y="210"/>
                    </a:lnTo>
                    <a:lnTo>
                      <a:pt x="42" y="222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0" y="258"/>
                    </a:lnTo>
                    <a:lnTo>
                      <a:pt x="84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rgbClr val="C0C0C0"/>
                  </a:solidFill>
                  <a:latin typeface="Calibri" pitchFamily="34" charset="0"/>
                </a:endParaRPr>
              </a:p>
            </p:txBody>
          </p:sp>
          <p:sp>
            <p:nvSpPr>
              <p:cNvPr id="36" name="Sy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449B768-4ADE-4787-86DE-C1B06BE4F39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72" y="1539"/>
                <a:ext cx="115" cy="106"/>
              </a:xfrm>
              <a:custGeom>
                <a:avLst/>
                <a:gdLst>
                  <a:gd name="T0" fmla="*/ 2147483647 w 450"/>
                  <a:gd name="T1" fmla="*/ 2147483647 h 414"/>
                  <a:gd name="T2" fmla="*/ 2147483647 w 450"/>
                  <a:gd name="T3" fmla="*/ 2147483647 h 414"/>
                  <a:gd name="T4" fmla="*/ 2147483647 w 450"/>
                  <a:gd name="T5" fmla="*/ 2147483647 h 414"/>
                  <a:gd name="T6" fmla="*/ 2147483647 w 450"/>
                  <a:gd name="T7" fmla="*/ 0 h 414"/>
                  <a:gd name="T8" fmla="*/ 2147483647 w 450"/>
                  <a:gd name="T9" fmla="*/ 2147483647 h 414"/>
                  <a:gd name="T10" fmla="*/ 2147483647 w 450"/>
                  <a:gd name="T11" fmla="*/ 2147483647 h 414"/>
                  <a:gd name="T12" fmla="*/ 2147483647 w 450"/>
                  <a:gd name="T13" fmla="*/ 2147483647 h 414"/>
                  <a:gd name="T14" fmla="*/ 2147483647 w 450"/>
                  <a:gd name="T15" fmla="*/ 2147483647 h 414"/>
                  <a:gd name="T16" fmla="*/ 2147483647 w 450"/>
                  <a:gd name="T17" fmla="*/ 2147483647 h 414"/>
                  <a:gd name="T18" fmla="*/ 2147483647 w 450"/>
                  <a:gd name="T19" fmla="*/ 2147483647 h 414"/>
                  <a:gd name="T20" fmla="*/ 2147483647 w 450"/>
                  <a:gd name="T21" fmla="*/ 2147483647 h 414"/>
                  <a:gd name="T22" fmla="*/ 2147483647 w 450"/>
                  <a:gd name="T23" fmla="*/ 2147483647 h 414"/>
                  <a:gd name="T24" fmla="*/ 2147483647 w 450"/>
                  <a:gd name="T25" fmla="*/ 2147483647 h 414"/>
                  <a:gd name="T26" fmla="*/ 2147483647 w 450"/>
                  <a:gd name="T27" fmla="*/ 2147483647 h 414"/>
                  <a:gd name="T28" fmla="*/ 2147483647 w 450"/>
                  <a:gd name="T29" fmla="*/ 2147483647 h 414"/>
                  <a:gd name="T30" fmla="*/ 2147483647 w 450"/>
                  <a:gd name="T31" fmla="*/ 2147483647 h 414"/>
                  <a:gd name="T32" fmla="*/ 2147483647 w 450"/>
                  <a:gd name="T33" fmla="*/ 2147483647 h 414"/>
                  <a:gd name="T34" fmla="*/ 2147483647 w 450"/>
                  <a:gd name="T35" fmla="*/ 2147483647 h 414"/>
                  <a:gd name="T36" fmla="*/ 2147483647 w 450"/>
                  <a:gd name="T37" fmla="*/ 2147483647 h 414"/>
                  <a:gd name="T38" fmla="*/ 2147483647 w 450"/>
                  <a:gd name="T39" fmla="*/ 2147483647 h 414"/>
                  <a:gd name="T40" fmla="*/ 2147483647 w 450"/>
                  <a:gd name="T41" fmla="*/ 2147483647 h 414"/>
                  <a:gd name="T42" fmla="*/ 2147483647 w 450"/>
                  <a:gd name="T43" fmla="*/ 2147483647 h 414"/>
                  <a:gd name="T44" fmla="*/ 2147483647 w 450"/>
                  <a:gd name="T45" fmla="*/ 2147483647 h 414"/>
                  <a:gd name="T46" fmla="*/ 2147483647 w 450"/>
                  <a:gd name="T47" fmla="*/ 2147483647 h 414"/>
                  <a:gd name="T48" fmla="*/ 2147483647 w 450"/>
                  <a:gd name="T49" fmla="*/ 2147483647 h 414"/>
                  <a:gd name="T50" fmla="*/ 2147483647 w 450"/>
                  <a:gd name="T51" fmla="*/ 2147483647 h 414"/>
                  <a:gd name="T52" fmla="*/ 2147483647 w 450"/>
                  <a:gd name="T53" fmla="*/ 2147483647 h 414"/>
                  <a:gd name="T54" fmla="*/ 2147483647 w 450"/>
                  <a:gd name="T55" fmla="*/ 2147483647 h 414"/>
                  <a:gd name="T56" fmla="*/ 2147483647 w 450"/>
                  <a:gd name="T57" fmla="*/ 2147483647 h 414"/>
                  <a:gd name="T58" fmla="*/ 2147483647 w 450"/>
                  <a:gd name="T59" fmla="*/ 2147483647 h 414"/>
                  <a:gd name="T60" fmla="*/ 2147483647 w 450"/>
                  <a:gd name="T61" fmla="*/ 2147483647 h 414"/>
                  <a:gd name="T62" fmla="*/ 2147483647 w 450"/>
                  <a:gd name="T63" fmla="*/ 2147483647 h 414"/>
                  <a:gd name="T64" fmla="*/ 2147483647 w 450"/>
                  <a:gd name="T65" fmla="*/ 2147483647 h 414"/>
                  <a:gd name="T66" fmla="*/ 2147483647 w 450"/>
                  <a:gd name="T67" fmla="*/ 2147483647 h 414"/>
                  <a:gd name="T68" fmla="*/ 2147483647 w 450"/>
                  <a:gd name="T69" fmla="*/ 2147483647 h 414"/>
                  <a:gd name="T70" fmla="*/ 2147483647 w 450"/>
                  <a:gd name="T71" fmla="*/ 2147483647 h 414"/>
                  <a:gd name="T72" fmla="*/ 2147483647 w 450"/>
                  <a:gd name="T73" fmla="*/ 2147483647 h 414"/>
                  <a:gd name="T74" fmla="*/ 2147483647 w 450"/>
                  <a:gd name="T75" fmla="*/ 2147483647 h 414"/>
                  <a:gd name="T76" fmla="*/ 2147483647 w 450"/>
                  <a:gd name="T77" fmla="*/ 2147483647 h 414"/>
                  <a:gd name="T78" fmla="*/ 2147483647 w 450"/>
                  <a:gd name="T79" fmla="*/ 2147483647 h 414"/>
                  <a:gd name="T80" fmla="*/ 2147483647 w 450"/>
                  <a:gd name="T81" fmla="*/ 2147483647 h 414"/>
                  <a:gd name="T82" fmla="*/ 2147483647 w 450"/>
                  <a:gd name="T83" fmla="*/ 2147483647 h 414"/>
                  <a:gd name="T84" fmla="*/ 2147483647 w 450"/>
                  <a:gd name="T85" fmla="*/ 2147483647 h 414"/>
                  <a:gd name="T86" fmla="*/ 2147483647 w 450"/>
                  <a:gd name="T87" fmla="*/ 2147483647 h 414"/>
                  <a:gd name="T88" fmla="*/ 2147483647 w 450"/>
                  <a:gd name="T89" fmla="*/ 2147483647 h 414"/>
                  <a:gd name="T90" fmla="*/ 2147483647 w 450"/>
                  <a:gd name="T91" fmla="*/ 2147483647 h 414"/>
                  <a:gd name="T92" fmla="*/ 2147483647 w 450"/>
                  <a:gd name="T93" fmla="*/ 2147483647 h 414"/>
                  <a:gd name="T94" fmla="*/ 2147483647 w 450"/>
                  <a:gd name="T95" fmla="*/ 2147483647 h 414"/>
                  <a:gd name="T96" fmla="*/ 2147483647 w 450"/>
                  <a:gd name="T97" fmla="*/ 2147483647 h 4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50"/>
                  <a:gd name="T148" fmla="*/ 0 h 414"/>
                  <a:gd name="T149" fmla="*/ 450 w 450"/>
                  <a:gd name="T150" fmla="*/ 414 h 4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50" h="414">
                    <a:moveTo>
                      <a:pt x="426" y="60"/>
                    </a:moveTo>
                    <a:lnTo>
                      <a:pt x="432" y="54"/>
                    </a:lnTo>
                    <a:lnTo>
                      <a:pt x="438" y="42"/>
                    </a:lnTo>
                    <a:lnTo>
                      <a:pt x="450" y="30"/>
                    </a:lnTo>
                    <a:lnTo>
                      <a:pt x="444" y="30"/>
                    </a:lnTo>
                    <a:lnTo>
                      <a:pt x="438" y="24"/>
                    </a:lnTo>
                    <a:lnTo>
                      <a:pt x="438" y="0"/>
                    </a:lnTo>
                    <a:lnTo>
                      <a:pt x="432" y="0"/>
                    </a:lnTo>
                    <a:lnTo>
                      <a:pt x="432" y="6"/>
                    </a:lnTo>
                    <a:lnTo>
                      <a:pt x="426" y="18"/>
                    </a:lnTo>
                    <a:lnTo>
                      <a:pt x="402" y="18"/>
                    </a:lnTo>
                    <a:lnTo>
                      <a:pt x="390" y="30"/>
                    </a:lnTo>
                    <a:lnTo>
                      <a:pt x="372" y="30"/>
                    </a:lnTo>
                    <a:lnTo>
                      <a:pt x="366" y="24"/>
                    </a:lnTo>
                    <a:lnTo>
                      <a:pt x="318" y="24"/>
                    </a:lnTo>
                    <a:lnTo>
                      <a:pt x="306" y="30"/>
                    </a:lnTo>
                    <a:lnTo>
                      <a:pt x="294" y="42"/>
                    </a:lnTo>
                    <a:lnTo>
                      <a:pt x="282" y="48"/>
                    </a:lnTo>
                    <a:lnTo>
                      <a:pt x="276" y="54"/>
                    </a:lnTo>
                    <a:lnTo>
                      <a:pt x="258" y="54"/>
                    </a:lnTo>
                    <a:lnTo>
                      <a:pt x="246" y="60"/>
                    </a:lnTo>
                    <a:lnTo>
                      <a:pt x="234" y="60"/>
                    </a:lnTo>
                    <a:lnTo>
                      <a:pt x="222" y="54"/>
                    </a:lnTo>
                    <a:lnTo>
                      <a:pt x="204" y="54"/>
                    </a:lnTo>
                    <a:lnTo>
                      <a:pt x="192" y="42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30"/>
                    </a:lnTo>
                    <a:lnTo>
                      <a:pt x="150" y="48"/>
                    </a:lnTo>
                    <a:lnTo>
                      <a:pt x="144" y="48"/>
                    </a:lnTo>
                    <a:lnTo>
                      <a:pt x="138" y="54"/>
                    </a:lnTo>
                    <a:lnTo>
                      <a:pt x="120" y="60"/>
                    </a:lnTo>
                    <a:lnTo>
                      <a:pt x="84" y="60"/>
                    </a:lnTo>
                    <a:lnTo>
                      <a:pt x="84" y="54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6" y="78"/>
                    </a:lnTo>
                    <a:lnTo>
                      <a:pt x="72" y="78"/>
                    </a:lnTo>
                    <a:lnTo>
                      <a:pt x="72" y="102"/>
                    </a:lnTo>
                    <a:lnTo>
                      <a:pt x="60" y="102"/>
                    </a:lnTo>
                    <a:lnTo>
                      <a:pt x="54" y="96"/>
                    </a:lnTo>
                    <a:lnTo>
                      <a:pt x="54" y="114"/>
                    </a:lnTo>
                    <a:lnTo>
                      <a:pt x="48" y="120"/>
                    </a:lnTo>
                    <a:lnTo>
                      <a:pt x="48" y="126"/>
                    </a:lnTo>
                    <a:lnTo>
                      <a:pt x="36" y="126"/>
                    </a:lnTo>
                    <a:lnTo>
                      <a:pt x="24" y="114"/>
                    </a:lnTo>
                    <a:lnTo>
                      <a:pt x="18" y="120"/>
                    </a:lnTo>
                    <a:lnTo>
                      <a:pt x="12" y="132"/>
                    </a:lnTo>
                    <a:lnTo>
                      <a:pt x="12" y="150"/>
                    </a:lnTo>
                    <a:lnTo>
                      <a:pt x="6" y="150"/>
                    </a:lnTo>
                    <a:lnTo>
                      <a:pt x="0" y="198"/>
                    </a:lnTo>
                    <a:lnTo>
                      <a:pt x="6" y="204"/>
                    </a:lnTo>
                    <a:lnTo>
                      <a:pt x="18" y="210"/>
                    </a:lnTo>
                    <a:lnTo>
                      <a:pt x="24" y="216"/>
                    </a:lnTo>
                    <a:lnTo>
                      <a:pt x="24" y="222"/>
                    </a:lnTo>
                    <a:lnTo>
                      <a:pt x="72" y="222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78" y="252"/>
                    </a:lnTo>
                    <a:lnTo>
                      <a:pt x="78" y="270"/>
                    </a:lnTo>
                    <a:lnTo>
                      <a:pt x="72" y="282"/>
                    </a:lnTo>
                    <a:lnTo>
                      <a:pt x="66" y="282"/>
                    </a:lnTo>
                    <a:lnTo>
                      <a:pt x="54" y="288"/>
                    </a:lnTo>
                    <a:lnTo>
                      <a:pt x="48" y="288"/>
                    </a:lnTo>
                    <a:lnTo>
                      <a:pt x="42" y="294"/>
                    </a:lnTo>
                    <a:lnTo>
                      <a:pt x="42" y="318"/>
                    </a:lnTo>
                    <a:lnTo>
                      <a:pt x="24" y="336"/>
                    </a:lnTo>
                    <a:lnTo>
                      <a:pt x="30" y="378"/>
                    </a:lnTo>
                    <a:lnTo>
                      <a:pt x="36" y="378"/>
                    </a:lnTo>
                    <a:lnTo>
                      <a:pt x="72" y="396"/>
                    </a:lnTo>
                    <a:lnTo>
                      <a:pt x="84" y="408"/>
                    </a:lnTo>
                    <a:lnTo>
                      <a:pt x="96" y="414"/>
                    </a:lnTo>
                    <a:lnTo>
                      <a:pt x="114" y="414"/>
                    </a:lnTo>
                    <a:lnTo>
                      <a:pt x="174" y="384"/>
                    </a:lnTo>
                    <a:lnTo>
                      <a:pt x="204" y="354"/>
                    </a:lnTo>
                    <a:lnTo>
                      <a:pt x="228" y="336"/>
                    </a:lnTo>
                    <a:lnTo>
                      <a:pt x="240" y="324"/>
                    </a:lnTo>
                    <a:lnTo>
                      <a:pt x="300" y="276"/>
                    </a:lnTo>
                    <a:lnTo>
                      <a:pt x="312" y="270"/>
                    </a:lnTo>
                    <a:lnTo>
                      <a:pt x="372" y="246"/>
                    </a:lnTo>
                    <a:lnTo>
                      <a:pt x="396" y="234"/>
                    </a:lnTo>
                    <a:lnTo>
                      <a:pt x="402" y="228"/>
                    </a:lnTo>
                    <a:lnTo>
                      <a:pt x="402" y="222"/>
                    </a:lnTo>
                    <a:lnTo>
                      <a:pt x="384" y="204"/>
                    </a:lnTo>
                    <a:lnTo>
                      <a:pt x="384" y="198"/>
                    </a:lnTo>
                    <a:lnTo>
                      <a:pt x="390" y="180"/>
                    </a:lnTo>
                    <a:lnTo>
                      <a:pt x="396" y="168"/>
                    </a:lnTo>
                    <a:lnTo>
                      <a:pt x="396" y="138"/>
                    </a:lnTo>
                    <a:lnTo>
                      <a:pt x="390" y="126"/>
                    </a:lnTo>
                    <a:lnTo>
                      <a:pt x="390" y="114"/>
                    </a:lnTo>
                    <a:lnTo>
                      <a:pt x="384" y="108"/>
                    </a:lnTo>
                    <a:lnTo>
                      <a:pt x="378" y="96"/>
                    </a:lnTo>
                    <a:lnTo>
                      <a:pt x="378" y="84"/>
                    </a:lnTo>
                    <a:lnTo>
                      <a:pt x="384" y="72"/>
                    </a:lnTo>
                    <a:lnTo>
                      <a:pt x="390" y="66"/>
                    </a:lnTo>
                    <a:lnTo>
                      <a:pt x="402" y="66"/>
                    </a:lnTo>
                    <a:lnTo>
                      <a:pt x="414" y="60"/>
                    </a:lnTo>
                    <a:lnTo>
                      <a:pt x="426" y="6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7" name="Switzer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A83BB6A-3514-429B-AE26-DEA7EAC94D5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70" y="1326"/>
                <a:ext cx="74" cy="41"/>
              </a:xfrm>
              <a:custGeom>
                <a:avLst/>
                <a:gdLst>
                  <a:gd name="T0" fmla="*/ 2147483647 w 288"/>
                  <a:gd name="T1" fmla="*/ 2147483647 h 162"/>
                  <a:gd name="T2" fmla="*/ 2147483647 w 288"/>
                  <a:gd name="T3" fmla="*/ 2147483647 h 162"/>
                  <a:gd name="T4" fmla="*/ 2147483647 w 288"/>
                  <a:gd name="T5" fmla="*/ 2147483647 h 162"/>
                  <a:gd name="T6" fmla="*/ 2147483647 w 288"/>
                  <a:gd name="T7" fmla="*/ 2147483647 h 162"/>
                  <a:gd name="T8" fmla="*/ 2147483647 w 288"/>
                  <a:gd name="T9" fmla="*/ 2147483647 h 162"/>
                  <a:gd name="T10" fmla="*/ 2147483647 w 288"/>
                  <a:gd name="T11" fmla="*/ 2147483647 h 162"/>
                  <a:gd name="T12" fmla="*/ 2147483647 w 288"/>
                  <a:gd name="T13" fmla="*/ 2147483647 h 162"/>
                  <a:gd name="T14" fmla="*/ 0 w 288"/>
                  <a:gd name="T15" fmla="*/ 2147483647 h 162"/>
                  <a:gd name="T16" fmla="*/ 2147483647 w 288"/>
                  <a:gd name="T17" fmla="*/ 2147483647 h 162"/>
                  <a:gd name="T18" fmla="*/ 2147483647 w 288"/>
                  <a:gd name="T19" fmla="*/ 2147483647 h 162"/>
                  <a:gd name="T20" fmla="*/ 2147483647 w 288"/>
                  <a:gd name="T21" fmla="*/ 2147483647 h 162"/>
                  <a:gd name="T22" fmla="*/ 2147483647 w 288"/>
                  <a:gd name="T23" fmla="*/ 2147483647 h 162"/>
                  <a:gd name="T24" fmla="*/ 2147483647 w 288"/>
                  <a:gd name="T25" fmla="*/ 2147483647 h 162"/>
                  <a:gd name="T26" fmla="*/ 2147483647 w 288"/>
                  <a:gd name="T27" fmla="*/ 2147483647 h 162"/>
                  <a:gd name="T28" fmla="*/ 2147483647 w 288"/>
                  <a:gd name="T29" fmla="*/ 2147483647 h 162"/>
                  <a:gd name="T30" fmla="*/ 2147483647 w 288"/>
                  <a:gd name="T31" fmla="*/ 2147483647 h 162"/>
                  <a:gd name="T32" fmla="*/ 2147483647 w 288"/>
                  <a:gd name="T33" fmla="*/ 2147483647 h 162"/>
                  <a:gd name="T34" fmla="*/ 2147483647 w 288"/>
                  <a:gd name="T35" fmla="*/ 2147483647 h 162"/>
                  <a:gd name="T36" fmla="*/ 2147483647 w 288"/>
                  <a:gd name="T37" fmla="*/ 2147483647 h 162"/>
                  <a:gd name="T38" fmla="*/ 2147483647 w 288"/>
                  <a:gd name="T39" fmla="*/ 2147483647 h 162"/>
                  <a:gd name="T40" fmla="*/ 2147483647 w 288"/>
                  <a:gd name="T41" fmla="*/ 2147483647 h 162"/>
                  <a:gd name="T42" fmla="*/ 2147483647 w 288"/>
                  <a:gd name="T43" fmla="*/ 2147483647 h 162"/>
                  <a:gd name="T44" fmla="*/ 2147483647 w 288"/>
                  <a:gd name="T45" fmla="*/ 2147483647 h 162"/>
                  <a:gd name="T46" fmla="*/ 2147483647 w 288"/>
                  <a:gd name="T47" fmla="*/ 2147483647 h 162"/>
                  <a:gd name="T48" fmla="*/ 2147483647 w 288"/>
                  <a:gd name="T49" fmla="*/ 2147483647 h 162"/>
                  <a:gd name="T50" fmla="*/ 2147483647 w 288"/>
                  <a:gd name="T51" fmla="*/ 2147483647 h 162"/>
                  <a:gd name="T52" fmla="*/ 2147483647 w 288"/>
                  <a:gd name="T53" fmla="*/ 2147483647 h 162"/>
                  <a:gd name="T54" fmla="*/ 2147483647 w 288"/>
                  <a:gd name="T55" fmla="*/ 2147483647 h 162"/>
                  <a:gd name="T56" fmla="*/ 2147483647 w 288"/>
                  <a:gd name="T57" fmla="*/ 2147483647 h 162"/>
                  <a:gd name="T58" fmla="*/ 2147483647 w 288"/>
                  <a:gd name="T59" fmla="*/ 2147483647 h 162"/>
                  <a:gd name="T60" fmla="*/ 2147483647 w 288"/>
                  <a:gd name="T61" fmla="*/ 2147483647 h 162"/>
                  <a:gd name="T62" fmla="*/ 2147483647 w 288"/>
                  <a:gd name="T63" fmla="*/ 2147483647 h 162"/>
                  <a:gd name="T64" fmla="*/ 2147483647 w 288"/>
                  <a:gd name="T65" fmla="*/ 2147483647 h 162"/>
                  <a:gd name="T66" fmla="*/ 2147483647 w 288"/>
                  <a:gd name="T67" fmla="*/ 0 h 162"/>
                  <a:gd name="T68" fmla="*/ 2147483647 w 288"/>
                  <a:gd name="T69" fmla="*/ 2147483647 h 162"/>
                  <a:gd name="T70" fmla="*/ 2147483647 w 288"/>
                  <a:gd name="T71" fmla="*/ 2147483647 h 162"/>
                  <a:gd name="T72" fmla="*/ 2147483647 w 288"/>
                  <a:gd name="T73" fmla="*/ 2147483647 h 16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8"/>
                  <a:gd name="T112" fmla="*/ 0 h 162"/>
                  <a:gd name="T113" fmla="*/ 288 w 288"/>
                  <a:gd name="T114" fmla="*/ 162 h 16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8" h="162">
                    <a:moveTo>
                      <a:pt x="132" y="24"/>
                    </a:moveTo>
                    <a:lnTo>
                      <a:pt x="96" y="24"/>
                    </a:lnTo>
                    <a:lnTo>
                      <a:pt x="90" y="42"/>
                    </a:lnTo>
                    <a:lnTo>
                      <a:pt x="72" y="3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18" y="90"/>
                    </a:lnTo>
                    <a:lnTo>
                      <a:pt x="12" y="102"/>
                    </a:lnTo>
                    <a:lnTo>
                      <a:pt x="0" y="108"/>
                    </a:lnTo>
                    <a:lnTo>
                      <a:pt x="6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30" y="108"/>
                    </a:lnTo>
                    <a:lnTo>
                      <a:pt x="48" y="108"/>
                    </a:lnTo>
                    <a:lnTo>
                      <a:pt x="54" y="114"/>
                    </a:lnTo>
                    <a:lnTo>
                      <a:pt x="48" y="138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84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14" y="156"/>
                    </a:lnTo>
                    <a:lnTo>
                      <a:pt x="132" y="138"/>
                    </a:lnTo>
                    <a:lnTo>
                      <a:pt x="132" y="120"/>
                    </a:lnTo>
                    <a:lnTo>
                      <a:pt x="138" y="114"/>
                    </a:lnTo>
                    <a:lnTo>
                      <a:pt x="150" y="114"/>
                    </a:lnTo>
                    <a:lnTo>
                      <a:pt x="156" y="120"/>
                    </a:lnTo>
                    <a:lnTo>
                      <a:pt x="156" y="126"/>
                    </a:lnTo>
                    <a:lnTo>
                      <a:pt x="162" y="132"/>
                    </a:lnTo>
                    <a:lnTo>
                      <a:pt x="162" y="138"/>
                    </a:lnTo>
                    <a:lnTo>
                      <a:pt x="168" y="138"/>
                    </a:lnTo>
                    <a:lnTo>
                      <a:pt x="192" y="162"/>
                    </a:lnTo>
                    <a:lnTo>
                      <a:pt x="192" y="144"/>
                    </a:lnTo>
                    <a:lnTo>
                      <a:pt x="204" y="132"/>
                    </a:lnTo>
                    <a:lnTo>
                      <a:pt x="210" y="108"/>
                    </a:lnTo>
                    <a:lnTo>
                      <a:pt x="222" y="126"/>
                    </a:lnTo>
                    <a:lnTo>
                      <a:pt x="240" y="120"/>
                    </a:lnTo>
                    <a:lnTo>
                      <a:pt x="258" y="132"/>
                    </a:lnTo>
                    <a:lnTo>
                      <a:pt x="264" y="120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76" y="102"/>
                    </a:lnTo>
                    <a:lnTo>
                      <a:pt x="282" y="84"/>
                    </a:lnTo>
                    <a:lnTo>
                      <a:pt x="288" y="84"/>
                    </a:lnTo>
                    <a:lnTo>
                      <a:pt x="288" y="78"/>
                    </a:lnTo>
                    <a:lnTo>
                      <a:pt x="276" y="66"/>
                    </a:lnTo>
                    <a:lnTo>
                      <a:pt x="270" y="66"/>
                    </a:lnTo>
                    <a:lnTo>
                      <a:pt x="252" y="84"/>
                    </a:lnTo>
                    <a:lnTo>
                      <a:pt x="246" y="84"/>
                    </a:lnTo>
                    <a:lnTo>
                      <a:pt x="246" y="66"/>
                    </a:lnTo>
                    <a:lnTo>
                      <a:pt x="210" y="66"/>
                    </a:lnTo>
                    <a:lnTo>
                      <a:pt x="210" y="60"/>
                    </a:lnTo>
                    <a:lnTo>
                      <a:pt x="216" y="48"/>
                    </a:lnTo>
                    <a:lnTo>
                      <a:pt x="222" y="42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192" y="12"/>
                    </a:lnTo>
                    <a:lnTo>
                      <a:pt x="180" y="12"/>
                    </a:lnTo>
                    <a:lnTo>
                      <a:pt x="174" y="6"/>
                    </a:lnTo>
                    <a:lnTo>
                      <a:pt x="162" y="0"/>
                    </a:lnTo>
                    <a:lnTo>
                      <a:pt x="156" y="0"/>
                    </a:lnTo>
                    <a:lnTo>
                      <a:pt x="150" y="6"/>
                    </a:lnTo>
                    <a:lnTo>
                      <a:pt x="150" y="18"/>
                    </a:lnTo>
                    <a:lnTo>
                      <a:pt x="156" y="24"/>
                    </a:lnTo>
                    <a:lnTo>
                      <a:pt x="150" y="18"/>
                    </a:lnTo>
                    <a:lnTo>
                      <a:pt x="132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8" name="Swede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DC8CB1D-A67F-4E89-9FD2-7CDDDF8F477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854" y="924"/>
                <a:ext cx="177" cy="253"/>
              </a:xfrm>
              <a:custGeom>
                <a:avLst/>
                <a:gdLst>
                  <a:gd name="T0" fmla="*/ 2147483647 w 690"/>
                  <a:gd name="T1" fmla="*/ 2147483647 h 990"/>
                  <a:gd name="T2" fmla="*/ 2147483647 w 690"/>
                  <a:gd name="T3" fmla="*/ 2147483647 h 990"/>
                  <a:gd name="T4" fmla="*/ 2147483647 w 690"/>
                  <a:gd name="T5" fmla="*/ 2147483647 h 990"/>
                  <a:gd name="T6" fmla="*/ 2147483647 w 690"/>
                  <a:gd name="T7" fmla="*/ 2147483647 h 990"/>
                  <a:gd name="T8" fmla="*/ 2147483647 w 690"/>
                  <a:gd name="T9" fmla="*/ 2147483647 h 990"/>
                  <a:gd name="T10" fmla="*/ 2147483647 w 690"/>
                  <a:gd name="T11" fmla="*/ 2147483647 h 990"/>
                  <a:gd name="T12" fmla="*/ 2147483647 w 690"/>
                  <a:gd name="T13" fmla="*/ 2147483647 h 990"/>
                  <a:gd name="T14" fmla="*/ 2147483647 w 690"/>
                  <a:gd name="T15" fmla="*/ 2147483647 h 990"/>
                  <a:gd name="T16" fmla="*/ 2147483647 w 690"/>
                  <a:gd name="T17" fmla="*/ 2147483647 h 990"/>
                  <a:gd name="T18" fmla="*/ 2147483647 w 690"/>
                  <a:gd name="T19" fmla="*/ 2147483647 h 990"/>
                  <a:gd name="T20" fmla="*/ 2147483647 w 690"/>
                  <a:gd name="T21" fmla="*/ 2147483647 h 990"/>
                  <a:gd name="T22" fmla="*/ 2147483647 w 690"/>
                  <a:gd name="T23" fmla="*/ 2147483647 h 990"/>
                  <a:gd name="T24" fmla="*/ 2147483647 w 690"/>
                  <a:gd name="T25" fmla="*/ 2147483647 h 990"/>
                  <a:gd name="T26" fmla="*/ 2147483647 w 690"/>
                  <a:gd name="T27" fmla="*/ 2147483647 h 990"/>
                  <a:gd name="T28" fmla="*/ 2147483647 w 690"/>
                  <a:gd name="T29" fmla="*/ 2147483647 h 990"/>
                  <a:gd name="T30" fmla="*/ 2147483647 w 690"/>
                  <a:gd name="T31" fmla="*/ 2147483647 h 990"/>
                  <a:gd name="T32" fmla="*/ 2147483647 w 690"/>
                  <a:gd name="T33" fmla="*/ 2147483647 h 990"/>
                  <a:gd name="T34" fmla="*/ 2147483647 w 690"/>
                  <a:gd name="T35" fmla="*/ 2147483647 h 990"/>
                  <a:gd name="T36" fmla="*/ 2147483647 w 690"/>
                  <a:gd name="T37" fmla="*/ 2147483647 h 990"/>
                  <a:gd name="T38" fmla="*/ 2147483647 w 690"/>
                  <a:gd name="T39" fmla="*/ 2147483647 h 990"/>
                  <a:gd name="T40" fmla="*/ 2147483647 w 690"/>
                  <a:gd name="T41" fmla="*/ 2147483647 h 990"/>
                  <a:gd name="T42" fmla="*/ 2147483647 w 690"/>
                  <a:gd name="T43" fmla="*/ 2147483647 h 990"/>
                  <a:gd name="T44" fmla="*/ 2147483647 w 690"/>
                  <a:gd name="T45" fmla="*/ 2147483647 h 990"/>
                  <a:gd name="T46" fmla="*/ 0 w 690"/>
                  <a:gd name="T47" fmla="*/ 2147483647 h 990"/>
                  <a:gd name="T48" fmla="*/ 2147483647 w 690"/>
                  <a:gd name="T49" fmla="*/ 2147483647 h 990"/>
                  <a:gd name="T50" fmla="*/ 2147483647 w 690"/>
                  <a:gd name="T51" fmla="*/ 2147483647 h 990"/>
                  <a:gd name="T52" fmla="*/ 2147483647 w 690"/>
                  <a:gd name="T53" fmla="*/ 2147483647 h 990"/>
                  <a:gd name="T54" fmla="*/ 2147483647 w 690"/>
                  <a:gd name="T55" fmla="*/ 2147483647 h 990"/>
                  <a:gd name="T56" fmla="*/ 2147483647 w 690"/>
                  <a:gd name="T57" fmla="*/ 2147483647 h 990"/>
                  <a:gd name="T58" fmla="*/ 2147483647 w 690"/>
                  <a:gd name="T59" fmla="*/ 2147483647 h 990"/>
                  <a:gd name="T60" fmla="*/ 2147483647 w 690"/>
                  <a:gd name="T61" fmla="*/ 2147483647 h 990"/>
                  <a:gd name="T62" fmla="*/ 2147483647 w 690"/>
                  <a:gd name="T63" fmla="*/ 2147483647 h 990"/>
                  <a:gd name="T64" fmla="*/ 2147483647 w 690"/>
                  <a:gd name="T65" fmla="*/ 2147483647 h 990"/>
                  <a:gd name="T66" fmla="*/ 2147483647 w 690"/>
                  <a:gd name="T67" fmla="*/ 2147483647 h 990"/>
                  <a:gd name="T68" fmla="*/ 2147483647 w 690"/>
                  <a:gd name="T69" fmla="*/ 2147483647 h 990"/>
                  <a:gd name="T70" fmla="*/ 2147483647 w 690"/>
                  <a:gd name="T71" fmla="*/ 2147483647 h 990"/>
                  <a:gd name="T72" fmla="*/ 2147483647 w 690"/>
                  <a:gd name="T73" fmla="*/ 2147483647 h 990"/>
                  <a:gd name="T74" fmla="*/ 2147483647 w 690"/>
                  <a:gd name="T75" fmla="*/ 2147483647 h 990"/>
                  <a:gd name="T76" fmla="*/ 2147483647 w 690"/>
                  <a:gd name="T77" fmla="*/ 2147483647 h 990"/>
                  <a:gd name="T78" fmla="*/ 2147483647 w 690"/>
                  <a:gd name="T79" fmla="*/ 2147483647 h 990"/>
                  <a:gd name="T80" fmla="*/ 2147483647 w 690"/>
                  <a:gd name="T81" fmla="*/ 2147483647 h 990"/>
                  <a:gd name="T82" fmla="*/ 2147483647 w 690"/>
                  <a:gd name="T83" fmla="*/ 2147483647 h 990"/>
                  <a:gd name="T84" fmla="*/ 2147483647 w 690"/>
                  <a:gd name="T85" fmla="*/ 2147483647 h 990"/>
                  <a:gd name="T86" fmla="*/ 2147483647 w 690"/>
                  <a:gd name="T87" fmla="*/ 2147483647 h 990"/>
                  <a:gd name="T88" fmla="*/ 2147483647 w 690"/>
                  <a:gd name="T89" fmla="*/ 2147483647 h 990"/>
                  <a:gd name="T90" fmla="*/ 2147483647 w 690"/>
                  <a:gd name="T91" fmla="*/ 2147483647 h 990"/>
                  <a:gd name="T92" fmla="*/ 2147483647 w 690"/>
                  <a:gd name="T93" fmla="*/ 2147483647 h 990"/>
                  <a:gd name="T94" fmla="*/ 2147483647 w 690"/>
                  <a:gd name="T95" fmla="*/ 2147483647 h 990"/>
                  <a:gd name="T96" fmla="*/ 2147483647 w 690"/>
                  <a:gd name="T97" fmla="*/ 2147483647 h 990"/>
                  <a:gd name="T98" fmla="*/ 2147483647 w 690"/>
                  <a:gd name="T99" fmla="*/ 2147483647 h 990"/>
                  <a:gd name="T100" fmla="*/ 2147483647 w 690"/>
                  <a:gd name="T101" fmla="*/ 2147483647 h 99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90"/>
                  <a:gd name="T154" fmla="*/ 0 h 990"/>
                  <a:gd name="T155" fmla="*/ 690 w 690"/>
                  <a:gd name="T156" fmla="*/ 990 h 99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90" h="990">
                    <a:moveTo>
                      <a:pt x="678" y="204"/>
                    </a:moveTo>
                    <a:lnTo>
                      <a:pt x="672" y="198"/>
                    </a:lnTo>
                    <a:lnTo>
                      <a:pt x="660" y="192"/>
                    </a:lnTo>
                    <a:lnTo>
                      <a:pt x="648" y="180"/>
                    </a:lnTo>
                    <a:lnTo>
                      <a:pt x="648" y="174"/>
                    </a:lnTo>
                    <a:lnTo>
                      <a:pt x="654" y="162"/>
                    </a:lnTo>
                    <a:lnTo>
                      <a:pt x="660" y="156"/>
                    </a:lnTo>
                    <a:lnTo>
                      <a:pt x="666" y="144"/>
                    </a:lnTo>
                    <a:lnTo>
                      <a:pt x="642" y="132"/>
                    </a:lnTo>
                    <a:lnTo>
                      <a:pt x="648" y="108"/>
                    </a:lnTo>
                    <a:lnTo>
                      <a:pt x="636" y="102"/>
                    </a:lnTo>
                    <a:lnTo>
                      <a:pt x="636" y="96"/>
                    </a:lnTo>
                    <a:lnTo>
                      <a:pt x="642" y="90"/>
                    </a:lnTo>
                    <a:lnTo>
                      <a:pt x="642" y="66"/>
                    </a:lnTo>
                    <a:lnTo>
                      <a:pt x="636" y="66"/>
                    </a:lnTo>
                    <a:lnTo>
                      <a:pt x="630" y="60"/>
                    </a:lnTo>
                    <a:lnTo>
                      <a:pt x="618" y="60"/>
                    </a:lnTo>
                    <a:lnTo>
                      <a:pt x="588" y="42"/>
                    </a:lnTo>
                    <a:lnTo>
                      <a:pt x="552" y="42"/>
                    </a:lnTo>
                    <a:lnTo>
                      <a:pt x="540" y="30"/>
                    </a:lnTo>
                    <a:lnTo>
                      <a:pt x="534" y="30"/>
                    </a:lnTo>
                    <a:lnTo>
                      <a:pt x="528" y="24"/>
                    </a:lnTo>
                    <a:lnTo>
                      <a:pt x="516" y="24"/>
                    </a:lnTo>
                    <a:lnTo>
                      <a:pt x="504" y="18"/>
                    </a:lnTo>
                    <a:lnTo>
                      <a:pt x="498" y="12"/>
                    </a:lnTo>
                    <a:lnTo>
                      <a:pt x="486" y="6"/>
                    </a:lnTo>
                    <a:lnTo>
                      <a:pt x="456" y="0"/>
                    </a:lnTo>
                    <a:lnTo>
                      <a:pt x="456" y="24"/>
                    </a:lnTo>
                    <a:lnTo>
                      <a:pt x="444" y="24"/>
                    </a:lnTo>
                    <a:lnTo>
                      <a:pt x="444" y="30"/>
                    </a:lnTo>
                    <a:lnTo>
                      <a:pt x="456" y="42"/>
                    </a:lnTo>
                    <a:lnTo>
                      <a:pt x="462" y="42"/>
                    </a:lnTo>
                    <a:lnTo>
                      <a:pt x="456" y="48"/>
                    </a:lnTo>
                    <a:lnTo>
                      <a:pt x="444" y="48"/>
                    </a:lnTo>
                    <a:lnTo>
                      <a:pt x="438" y="42"/>
                    </a:lnTo>
                    <a:lnTo>
                      <a:pt x="414" y="42"/>
                    </a:lnTo>
                    <a:lnTo>
                      <a:pt x="390" y="36"/>
                    </a:lnTo>
                    <a:lnTo>
                      <a:pt x="366" y="42"/>
                    </a:lnTo>
                    <a:lnTo>
                      <a:pt x="366" y="30"/>
                    </a:lnTo>
                    <a:lnTo>
                      <a:pt x="360" y="24"/>
                    </a:lnTo>
                    <a:lnTo>
                      <a:pt x="348" y="36"/>
                    </a:lnTo>
                    <a:lnTo>
                      <a:pt x="348" y="66"/>
                    </a:lnTo>
                    <a:lnTo>
                      <a:pt x="342" y="72"/>
                    </a:lnTo>
                    <a:lnTo>
                      <a:pt x="324" y="72"/>
                    </a:lnTo>
                    <a:lnTo>
                      <a:pt x="282" y="78"/>
                    </a:lnTo>
                    <a:lnTo>
                      <a:pt x="264" y="96"/>
                    </a:lnTo>
                    <a:lnTo>
                      <a:pt x="252" y="102"/>
                    </a:lnTo>
                    <a:lnTo>
                      <a:pt x="246" y="102"/>
                    </a:lnTo>
                    <a:lnTo>
                      <a:pt x="246" y="114"/>
                    </a:lnTo>
                    <a:lnTo>
                      <a:pt x="258" y="120"/>
                    </a:lnTo>
                    <a:lnTo>
                      <a:pt x="264" y="126"/>
                    </a:lnTo>
                    <a:lnTo>
                      <a:pt x="258" y="144"/>
                    </a:lnTo>
                    <a:lnTo>
                      <a:pt x="252" y="144"/>
                    </a:lnTo>
                    <a:lnTo>
                      <a:pt x="240" y="150"/>
                    </a:lnTo>
                    <a:lnTo>
                      <a:pt x="234" y="156"/>
                    </a:lnTo>
                    <a:lnTo>
                      <a:pt x="234" y="162"/>
                    </a:lnTo>
                    <a:lnTo>
                      <a:pt x="228" y="168"/>
                    </a:lnTo>
                    <a:lnTo>
                      <a:pt x="210" y="168"/>
                    </a:lnTo>
                    <a:lnTo>
                      <a:pt x="216" y="174"/>
                    </a:lnTo>
                    <a:lnTo>
                      <a:pt x="216" y="180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16" y="192"/>
                    </a:lnTo>
                    <a:lnTo>
                      <a:pt x="210" y="198"/>
                    </a:lnTo>
                    <a:lnTo>
                      <a:pt x="204" y="198"/>
                    </a:lnTo>
                    <a:lnTo>
                      <a:pt x="192" y="204"/>
                    </a:lnTo>
                    <a:lnTo>
                      <a:pt x="174" y="192"/>
                    </a:lnTo>
                    <a:lnTo>
                      <a:pt x="174" y="228"/>
                    </a:lnTo>
                    <a:lnTo>
                      <a:pt x="168" y="270"/>
                    </a:lnTo>
                    <a:lnTo>
                      <a:pt x="138" y="300"/>
                    </a:lnTo>
                    <a:lnTo>
                      <a:pt x="132" y="300"/>
                    </a:lnTo>
                    <a:lnTo>
                      <a:pt x="120" y="306"/>
                    </a:lnTo>
                    <a:lnTo>
                      <a:pt x="132" y="312"/>
                    </a:lnTo>
                    <a:lnTo>
                      <a:pt x="150" y="330"/>
                    </a:lnTo>
                    <a:lnTo>
                      <a:pt x="150" y="336"/>
                    </a:lnTo>
                    <a:lnTo>
                      <a:pt x="144" y="342"/>
                    </a:lnTo>
                    <a:lnTo>
                      <a:pt x="102" y="342"/>
                    </a:lnTo>
                    <a:lnTo>
                      <a:pt x="90" y="348"/>
                    </a:lnTo>
                    <a:lnTo>
                      <a:pt x="84" y="354"/>
                    </a:lnTo>
                    <a:lnTo>
                      <a:pt x="72" y="360"/>
                    </a:lnTo>
                    <a:lnTo>
                      <a:pt x="30" y="402"/>
                    </a:lnTo>
                    <a:lnTo>
                      <a:pt x="36" y="408"/>
                    </a:lnTo>
                    <a:lnTo>
                      <a:pt x="42" y="408"/>
                    </a:lnTo>
                    <a:lnTo>
                      <a:pt x="48" y="414"/>
                    </a:lnTo>
                    <a:lnTo>
                      <a:pt x="48" y="420"/>
                    </a:lnTo>
                    <a:lnTo>
                      <a:pt x="42" y="426"/>
                    </a:lnTo>
                    <a:lnTo>
                      <a:pt x="36" y="426"/>
                    </a:lnTo>
                    <a:lnTo>
                      <a:pt x="30" y="432"/>
                    </a:lnTo>
                    <a:lnTo>
                      <a:pt x="30" y="444"/>
                    </a:lnTo>
                    <a:lnTo>
                      <a:pt x="54" y="468"/>
                    </a:lnTo>
                    <a:lnTo>
                      <a:pt x="54" y="480"/>
                    </a:lnTo>
                    <a:lnTo>
                      <a:pt x="48" y="492"/>
                    </a:lnTo>
                    <a:lnTo>
                      <a:pt x="48" y="510"/>
                    </a:lnTo>
                    <a:lnTo>
                      <a:pt x="60" y="522"/>
                    </a:lnTo>
                    <a:lnTo>
                      <a:pt x="66" y="522"/>
                    </a:lnTo>
                    <a:lnTo>
                      <a:pt x="84" y="540"/>
                    </a:lnTo>
                    <a:lnTo>
                      <a:pt x="84" y="552"/>
                    </a:lnTo>
                    <a:lnTo>
                      <a:pt x="72" y="564"/>
                    </a:lnTo>
                    <a:lnTo>
                      <a:pt x="48" y="570"/>
                    </a:lnTo>
                    <a:lnTo>
                      <a:pt x="54" y="576"/>
                    </a:lnTo>
                    <a:lnTo>
                      <a:pt x="60" y="588"/>
                    </a:lnTo>
                    <a:lnTo>
                      <a:pt x="60" y="594"/>
                    </a:lnTo>
                    <a:lnTo>
                      <a:pt x="66" y="600"/>
                    </a:lnTo>
                    <a:lnTo>
                      <a:pt x="66" y="606"/>
                    </a:lnTo>
                    <a:lnTo>
                      <a:pt x="72" y="618"/>
                    </a:lnTo>
                    <a:lnTo>
                      <a:pt x="66" y="618"/>
                    </a:lnTo>
                    <a:lnTo>
                      <a:pt x="66" y="642"/>
                    </a:lnTo>
                    <a:lnTo>
                      <a:pt x="60" y="648"/>
                    </a:lnTo>
                    <a:lnTo>
                      <a:pt x="24" y="648"/>
                    </a:lnTo>
                    <a:lnTo>
                      <a:pt x="30" y="660"/>
                    </a:lnTo>
                    <a:lnTo>
                      <a:pt x="30" y="666"/>
                    </a:lnTo>
                    <a:lnTo>
                      <a:pt x="24" y="666"/>
                    </a:lnTo>
                    <a:lnTo>
                      <a:pt x="18" y="672"/>
                    </a:lnTo>
                    <a:lnTo>
                      <a:pt x="18" y="678"/>
                    </a:lnTo>
                    <a:lnTo>
                      <a:pt x="30" y="690"/>
                    </a:lnTo>
                    <a:lnTo>
                      <a:pt x="30" y="708"/>
                    </a:lnTo>
                    <a:lnTo>
                      <a:pt x="24" y="714"/>
                    </a:lnTo>
                    <a:lnTo>
                      <a:pt x="18" y="726"/>
                    </a:lnTo>
                    <a:lnTo>
                      <a:pt x="0" y="708"/>
                    </a:lnTo>
                    <a:lnTo>
                      <a:pt x="0" y="768"/>
                    </a:lnTo>
                    <a:lnTo>
                      <a:pt x="6" y="762"/>
                    </a:lnTo>
                    <a:lnTo>
                      <a:pt x="24" y="762"/>
                    </a:lnTo>
                    <a:lnTo>
                      <a:pt x="36" y="774"/>
                    </a:lnTo>
                    <a:lnTo>
                      <a:pt x="36" y="780"/>
                    </a:lnTo>
                    <a:lnTo>
                      <a:pt x="30" y="780"/>
                    </a:lnTo>
                    <a:lnTo>
                      <a:pt x="30" y="774"/>
                    </a:lnTo>
                    <a:lnTo>
                      <a:pt x="24" y="774"/>
                    </a:lnTo>
                    <a:lnTo>
                      <a:pt x="24" y="834"/>
                    </a:lnTo>
                    <a:lnTo>
                      <a:pt x="30" y="840"/>
                    </a:lnTo>
                    <a:lnTo>
                      <a:pt x="36" y="840"/>
                    </a:lnTo>
                    <a:lnTo>
                      <a:pt x="48" y="846"/>
                    </a:lnTo>
                    <a:lnTo>
                      <a:pt x="54" y="858"/>
                    </a:lnTo>
                    <a:lnTo>
                      <a:pt x="60" y="864"/>
                    </a:lnTo>
                    <a:lnTo>
                      <a:pt x="66" y="876"/>
                    </a:lnTo>
                    <a:lnTo>
                      <a:pt x="90" y="900"/>
                    </a:lnTo>
                    <a:lnTo>
                      <a:pt x="96" y="900"/>
                    </a:lnTo>
                    <a:lnTo>
                      <a:pt x="96" y="912"/>
                    </a:lnTo>
                    <a:lnTo>
                      <a:pt x="78" y="912"/>
                    </a:lnTo>
                    <a:lnTo>
                      <a:pt x="78" y="942"/>
                    </a:lnTo>
                    <a:lnTo>
                      <a:pt x="90" y="954"/>
                    </a:lnTo>
                    <a:lnTo>
                      <a:pt x="102" y="960"/>
                    </a:lnTo>
                    <a:lnTo>
                      <a:pt x="96" y="966"/>
                    </a:lnTo>
                    <a:lnTo>
                      <a:pt x="96" y="984"/>
                    </a:lnTo>
                    <a:lnTo>
                      <a:pt x="102" y="984"/>
                    </a:lnTo>
                    <a:lnTo>
                      <a:pt x="108" y="990"/>
                    </a:lnTo>
                    <a:lnTo>
                      <a:pt x="174" y="990"/>
                    </a:lnTo>
                    <a:lnTo>
                      <a:pt x="180" y="984"/>
                    </a:lnTo>
                    <a:lnTo>
                      <a:pt x="180" y="948"/>
                    </a:lnTo>
                    <a:lnTo>
                      <a:pt x="198" y="942"/>
                    </a:lnTo>
                    <a:lnTo>
                      <a:pt x="198" y="924"/>
                    </a:lnTo>
                    <a:lnTo>
                      <a:pt x="264" y="930"/>
                    </a:lnTo>
                    <a:lnTo>
                      <a:pt x="276" y="936"/>
                    </a:lnTo>
                    <a:lnTo>
                      <a:pt x="300" y="876"/>
                    </a:lnTo>
                    <a:lnTo>
                      <a:pt x="300" y="864"/>
                    </a:lnTo>
                    <a:lnTo>
                      <a:pt x="306" y="852"/>
                    </a:lnTo>
                    <a:lnTo>
                      <a:pt x="306" y="816"/>
                    </a:lnTo>
                    <a:lnTo>
                      <a:pt x="300" y="810"/>
                    </a:lnTo>
                    <a:lnTo>
                      <a:pt x="294" y="798"/>
                    </a:lnTo>
                    <a:lnTo>
                      <a:pt x="312" y="798"/>
                    </a:lnTo>
                    <a:lnTo>
                      <a:pt x="324" y="786"/>
                    </a:lnTo>
                    <a:lnTo>
                      <a:pt x="324" y="780"/>
                    </a:lnTo>
                    <a:lnTo>
                      <a:pt x="306" y="762"/>
                    </a:lnTo>
                    <a:lnTo>
                      <a:pt x="294" y="762"/>
                    </a:lnTo>
                    <a:lnTo>
                      <a:pt x="312" y="756"/>
                    </a:lnTo>
                    <a:lnTo>
                      <a:pt x="300" y="750"/>
                    </a:lnTo>
                    <a:lnTo>
                      <a:pt x="324" y="750"/>
                    </a:lnTo>
                    <a:lnTo>
                      <a:pt x="336" y="744"/>
                    </a:lnTo>
                    <a:lnTo>
                      <a:pt x="348" y="744"/>
                    </a:lnTo>
                    <a:lnTo>
                      <a:pt x="354" y="738"/>
                    </a:lnTo>
                    <a:lnTo>
                      <a:pt x="360" y="726"/>
                    </a:lnTo>
                    <a:lnTo>
                      <a:pt x="360" y="714"/>
                    </a:lnTo>
                    <a:lnTo>
                      <a:pt x="366" y="708"/>
                    </a:lnTo>
                    <a:lnTo>
                      <a:pt x="384" y="726"/>
                    </a:lnTo>
                    <a:lnTo>
                      <a:pt x="390" y="726"/>
                    </a:lnTo>
                    <a:lnTo>
                      <a:pt x="396" y="720"/>
                    </a:lnTo>
                    <a:lnTo>
                      <a:pt x="408" y="696"/>
                    </a:lnTo>
                    <a:lnTo>
                      <a:pt x="402" y="690"/>
                    </a:lnTo>
                    <a:lnTo>
                      <a:pt x="402" y="684"/>
                    </a:lnTo>
                    <a:lnTo>
                      <a:pt x="414" y="684"/>
                    </a:lnTo>
                    <a:lnTo>
                      <a:pt x="420" y="678"/>
                    </a:lnTo>
                    <a:lnTo>
                      <a:pt x="432" y="672"/>
                    </a:lnTo>
                    <a:lnTo>
                      <a:pt x="432" y="660"/>
                    </a:lnTo>
                    <a:lnTo>
                      <a:pt x="420" y="636"/>
                    </a:lnTo>
                    <a:lnTo>
                      <a:pt x="408" y="630"/>
                    </a:lnTo>
                    <a:lnTo>
                      <a:pt x="408" y="618"/>
                    </a:lnTo>
                    <a:lnTo>
                      <a:pt x="372" y="600"/>
                    </a:lnTo>
                    <a:lnTo>
                      <a:pt x="360" y="606"/>
                    </a:lnTo>
                    <a:lnTo>
                      <a:pt x="354" y="606"/>
                    </a:lnTo>
                    <a:lnTo>
                      <a:pt x="342" y="600"/>
                    </a:lnTo>
                    <a:lnTo>
                      <a:pt x="330" y="576"/>
                    </a:lnTo>
                    <a:lnTo>
                      <a:pt x="330" y="558"/>
                    </a:lnTo>
                    <a:lnTo>
                      <a:pt x="324" y="546"/>
                    </a:lnTo>
                    <a:lnTo>
                      <a:pt x="324" y="528"/>
                    </a:lnTo>
                    <a:lnTo>
                      <a:pt x="336" y="516"/>
                    </a:lnTo>
                    <a:lnTo>
                      <a:pt x="342" y="504"/>
                    </a:lnTo>
                    <a:lnTo>
                      <a:pt x="342" y="486"/>
                    </a:lnTo>
                    <a:lnTo>
                      <a:pt x="336" y="474"/>
                    </a:lnTo>
                    <a:lnTo>
                      <a:pt x="330" y="468"/>
                    </a:lnTo>
                    <a:lnTo>
                      <a:pt x="330" y="462"/>
                    </a:lnTo>
                    <a:lnTo>
                      <a:pt x="348" y="462"/>
                    </a:lnTo>
                    <a:lnTo>
                      <a:pt x="354" y="456"/>
                    </a:lnTo>
                    <a:lnTo>
                      <a:pt x="354" y="438"/>
                    </a:lnTo>
                    <a:lnTo>
                      <a:pt x="348" y="426"/>
                    </a:lnTo>
                    <a:lnTo>
                      <a:pt x="354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96" y="420"/>
                    </a:lnTo>
                    <a:lnTo>
                      <a:pt x="408" y="408"/>
                    </a:lnTo>
                    <a:lnTo>
                      <a:pt x="438" y="414"/>
                    </a:lnTo>
                    <a:lnTo>
                      <a:pt x="450" y="390"/>
                    </a:lnTo>
                    <a:lnTo>
                      <a:pt x="480" y="390"/>
                    </a:lnTo>
                    <a:lnTo>
                      <a:pt x="498" y="384"/>
                    </a:lnTo>
                    <a:lnTo>
                      <a:pt x="510" y="378"/>
                    </a:lnTo>
                    <a:lnTo>
                      <a:pt x="522" y="354"/>
                    </a:lnTo>
                    <a:lnTo>
                      <a:pt x="540" y="336"/>
                    </a:lnTo>
                    <a:lnTo>
                      <a:pt x="546" y="324"/>
                    </a:lnTo>
                    <a:lnTo>
                      <a:pt x="528" y="300"/>
                    </a:lnTo>
                    <a:lnTo>
                      <a:pt x="558" y="264"/>
                    </a:lnTo>
                    <a:lnTo>
                      <a:pt x="540" y="246"/>
                    </a:lnTo>
                    <a:lnTo>
                      <a:pt x="576" y="234"/>
                    </a:lnTo>
                    <a:lnTo>
                      <a:pt x="594" y="216"/>
                    </a:lnTo>
                    <a:lnTo>
                      <a:pt x="672" y="222"/>
                    </a:lnTo>
                    <a:lnTo>
                      <a:pt x="684" y="240"/>
                    </a:lnTo>
                    <a:lnTo>
                      <a:pt x="690" y="240"/>
                    </a:lnTo>
                    <a:lnTo>
                      <a:pt x="678" y="204"/>
                    </a:lnTo>
                    <a:close/>
                    <a:moveTo>
                      <a:pt x="390" y="828"/>
                    </a:moveTo>
                    <a:lnTo>
                      <a:pt x="390" y="840"/>
                    </a:lnTo>
                    <a:lnTo>
                      <a:pt x="396" y="852"/>
                    </a:lnTo>
                    <a:lnTo>
                      <a:pt x="396" y="864"/>
                    </a:lnTo>
                    <a:lnTo>
                      <a:pt x="402" y="870"/>
                    </a:lnTo>
                    <a:lnTo>
                      <a:pt x="402" y="876"/>
                    </a:lnTo>
                    <a:lnTo>
                      <a:pt x="414" y="852"/>
                    </a:lnTo>
                    <a:lnTo>
                      <a:pt x="426" y="852"/>
                    </a:lnTo>
                    <a:lnTo>
                      <a:pt x="432" y="846"/>
                    </a:lnTo>
                    <a:lnTo>
                      <a:pt x="438" y="834"/>
                    </a:lnTo>
                    <a:lnTo>
                      <a:pt x="438" y="822"/>
                    </a:lnTo>
                    <a:lnTo>
                      <a:pt x="432" y="816"/>
                    </a:lnTo>
                    <a:lnTo>
                      <a:pt x="450" y="798"/>
                    </a:lnTo>
                    <a:lnTo>
                      <a:pt x="444" y="798"/>
                    </a:lnTo>
                    <a:lnTo>
                      <a:pt x="438" y="804"/>
                    </a:lnTo>
                    <a:lnTo>
                      <a:pt x="420" y="804"/>
                    </a:lnTo>
                    <a:lnTo>
                      <a:pt x="408" y="810"/>
                    </a:lnTo>
                    <a:lnTo>
                      <a:pt x="390" y="828"/>
                    </a:lnTo>
                    <a:close/>
                    <a:moveTo>
                      <a:pt x="300" y="900"/>
                    </a:moveTo>
                    <a:lnTo>
                      <a:pt x="300" y="912"/>
                    </a:lnTo>
                    <a:lnTo>
                      <a:pt x="294" y="924"/>
                    </a:lnTo>
                    <a:lnTo>
                      <a:pt x="300" y="918"/>
                    </a:lnTo>
                    <a:lnTo>
                      <a:pt x="312" y="912"/>
                    </a:lnTo>
                    <a:lnTo>
                      <a:pt x="318" y="900"/>
                    </a:lnTo>
                    <a:lnTo>
                      <a:pt x="318" y="894"/>
                    </a:lnTo>
                    <a:lnTo>
                      <a:pt x="324" y="888"/>
                    </a:lnTo>
                    <a:lnTo>
                      <a:pt x="324" y="882"/>
                    </a:lnTo>
                    <a:lnTo>
                      <a:pt x="342" y="858"/>
                    </a:lnTo>
                    <a:lnTo>
                      <a:pt x="336" y="840"/>
                    </a:lnTo>
                    <a:lnTo>
                      <a:pt x="330" y="852"/>
                    </a:lnTo>
                    <a:lnTo>
                      <a:pt x="312" y="870"/>
                    </a:lnTo>
                    <a:lnTo>
                      <a:pt x="300" y="894"/>
                    </a:lnTo>
                    <a:lnTo>
                      <a:pt x="300" y="90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9" name="Swazi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39850AE-D3B0-47FC-A6AB-692492891C9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03" y="2840"/>
                <a:ext cx="26" cy="34"/>
              </a:xfrm>
              <a:custGeom>
                <a:avLst/>
                <a:gdLst>
                  <a:gd name="T0" fmla="*/ 2147483647 w 102"/>
                  <a:gd name="T1" fmla="*/ 2147483647 h 132"/>
                  <a:gd name="T2" fmla="*/ 2147483647 w 102"/>
                  <a:gd name="T3" fmla="*/ 2147483647 h 132"/>
                  <a:gd name="T4" fmla="*/ 2147483647 w 102"/>
                  <a:gd name="T5" fmla="*/ 2147483647 h 132"/>
                  <a:gd name="T6" fmla="*/ 2147483647 w 102"/>
                  <a:gd name="T7" fmla="*/ 2147483647 h 132"/>
                  <a:gd name="T8" fmla="*/ 2147483647 w 102"/>
                  <a:gd name="T9" fmla="*/ 2147483647 h 132"/>
                  <a:gd name="T10" fmla="*/ 2147483647 w 102"/>
                  <a:gd name="T11" fmla="*/ 0 h 132"/>
                  <a:gd name="T12" fmla="*/ 2147483647 w 102"/>
                  <a:gd name="T13" fmla="*/ 0 h 132"/>
                  <a:gd name="T14" fmla="*/ 2147483647 w 102"/>
                  <a:gd name="T15" fmla="*/ 2147483647 h 132"/>
                  <a:gd name="T16" fmla="*/ 2147483647 w 102"/>
                  <a:gd name="T17" fmla="*/ 2147483647 h 132"/>
                  <a:gd name="T18" fmla="*/ 2147483647 w 102"/>
                  <a:gd name="T19" fmla="*/ 2147483647 h 132"/>
                  <a:gd name="T20" fmla="*/ 2147483647 w 102"/>
                  <a:gd name="T21" fmla="*/ 2147483647 h 132"/>
                  <a:gd name="T22" fmla="*/ 0 w 102"/>
                  <a:gd name="T23" fmla="*/ 2147483647 h 132"/>
                  <a:gd name="T24" fmla="*/ 0 w 102"/>
                  <a:gd name="T25" fmla="*/ 2147483647 h 132"/>
                  <a:gd name="T26" fmla="*/ 2147483647 w 102"/>
                  <a:gd name="T27" fmla="*/ 2147483647 h 132"/>
                  <a:gd name="T28" fmla="*/ 2147483647 w 102"/>
                  <a:gd name="T29" fmla="*/ 2147483647 h 132"/>
                  <a:gd name="T30" fmla="*/ 2147483647 w 102"/>
                  <a:gd name="T31" fmla="*/ 2147483647 h 132"/>
                  <a:gd name="T32" fmla="*/ 2147483647 w 102"/>
                  <a:gd name="T33" fmla="*/ 2147483647 h 132"/>
                  <a:gd name="T34" fmla="*/ 2147483647 w 102"/>
                  <a:gd name="T35" fmla="*/ 2147483647 h 132"/>
                  <a:gd name="T36" fmla="*/ 2147483647 w 102"/>
                  <a:gd name="T37" fmla="*/ 2147483647 h 132"/>
                  <a:gd name="T38" fmla="*/ 2147483647 w 102"/>
                  <a:gd name="T39" fmla="*/ 2147483647 h 132"/>
                  <a:gd name="T40" fmla="*/ 2147483647 w 102"/>
                  <a:gd name="T41" fmla="*/ 2147483647 h 132"/>
                  <a:gd name="T42" fmla="*/ 2147483647 w 102"/>
                  <a:gd name="T43" fmla="*/ 2147483647 h 132"/>
                  <a:gd name="T44" fmla="*/ 2147483647 w 102"/>
                  <a:gd name="T45" fmla="*/ 2147483647 h 132"/>
                  <a:gd name="T46" fmla="*/ 2147483647 w 102"/>
                  <a:gd name="T47" fmla="*/ 2147483647 h 132"/>
                  <a:gd name="T48" fmla="*/ 2147483647 w 102"/>
                  <a:gd name="T49" fmla="*/ 2147483647 h 1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32"/>
                  <a:gd name="T77" fmla="*/ 102 w 102"/>
                  <a:gd name="T78" fmla="*/ 132 h 1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32">
                    <a:moveTo>
                      <a:pt x="84" y="54"/>
                    </a:moveTo>
                    <a:lnTo>
                      <a:pt x="84" y="30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0" y="84"/>
                    </a:lnTo>
                    <a:lnTo>
                      <a:pt x="12" y="108"/>
                    </a:lnTo>
                    <a:lnTo>
                      <a:pt x="24" y="114"/>
                    </a:lnTo>
                    <a:lnTo>
                      <a:pt x="36" y="126"/>
                    </a:lnTo>
                    <a:lnTo>
                      <a:pt x="54" y="126"/>
                    </a:lnTo>
                    <a:lnTo>
                      <a:pt x="66" y="132"/>
                    </a:lnTo>
                    <a:lnTo>
                      <a:pt x="78" y="132"/>
                    </a:lnTo>
                    <a:lnTo>
                      <a:pt x="90" y="90"/>
                    </a:lnTo>
                    <a:lnTo>
                      <a:pt x="96" y="90"/>
                    </a:lnTo>
                    <a:lnTo>
                      <a:pt x="102" y="84"/>
                    </a:lnTo>
                    <a:lnTo>
                      <a:pt x="96" y="60"/>
                    </a:lnTo>
                    <a:lnTo>
                      <a:pt x="90" y="6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0" name="Surinam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DCB9D39-15CB-4735-8073-128C61B5B55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596" y="2187"/>
                <a:ext cx="75" cy="86"/>
              </a:xfrm>
              <a:custGeom>
                <a:avLst/>
                <a:gdLst>
                  <a:gd name="T0" fmla="*/ 2147483647 w 294"/>
                  <a:gd name="T1" fmla="*/ 2147483647 h 336"/>
                  <a:gd name="T2" fmla="*/ 2147483647 w 294"/>
                  <a:gd name="T3" fmla="*/ 2147483647 h 336"/>
                  <a:gd name="T4" fmla="*/ 2147483647 w 294"/>
                  <a:gd name="T5" fmla="*/ 2147483647 h 336"/>
                  <a:gd name="T6" fmla="*/ 0 w 294"/>
                  <a:gd name="T7" fmla="*/ 2147483647 h 336"/>
                  <a:gd name="T8" fmla="*/ 2147483647 w 294"/>
                  <a:gd name="T9" fmla="*/ 2147483647 h 336"/>
                  <a:gd name="T10" fmla="*/ 2147483647 w 294"/>
                  <a:gd name="T11" fmla="*/ 2147483647 h 336"/>
                  <a:gd name="T12" fmla="*/ 2147483647 w 294"/>
                  <a:gd name="T13" fmla="*/ 2147483647 h 336"/>
                  <a:gd name="T14" fmla="*/ 2147483647 w 294"/>
                  <a:gd name="T15" fmla="*/ 2147483647 h 336"/>
                  <a:gd name="T16" fmla="*/ 2147483647 w 294"/>
                  <a:gd name="T17" fmla="*/ 2147483647 h 336"/>
                  <a:gd name="T18" fmla="*/ 2147483647 w 294"/>
                  <a:gd name="T19" fmla="*/ 2147483647 h 336"/>
                  <a:gd name="T20" fmla="*/ 2147483647 w 294"/>
                  <a:gd name="T21" fmla="*/ 2147483647 h 336"/>
                  <a:gd name="T22" fmla="*/ 2147483647 w 294"/>
                  <a:gd name="T23" fmla="*/ 2147483647 h 336"/>
                  <a:gd name="T24" fmla="*/ 2147483647 w 294"/>
                  <a:gd name="T25" fmla="*/ 2147483647 h 336"/>
                  <a:gd name="T26" fmla="*/ 2147483647 w 294"/>
                  <a:gd name="T27" fmla="*/ 2147483647 h 336"/>
                  <a:gd name="T28" fmla="*/ 2147483647 w 294"/>
                  <a:gd name="T29" fmla="*/ 2147483647 h 336"/>
                  <a:gd name="T30" fmla="*/ 2147483647 w 294"/>
                  <a:gd name="T31" fmla="*/ 2147483647 h 336"/>
                  <a:gd name="T32" fmla="*/ 2147483647 w 294"/>
                  <a:gd name="T33" fmla="*/ 2147483647 h 336"/>
                  <a:gd name="T34" fmla="*/ 2147483647 w 294"/>
                  <a:gd name="T35" fmla="*/ 2147483647 h 336"/>
                  <a:gd name="T36" fmla="*/ 2147483647 w 294"/>
                  <a:gd name="T37" fmla="*/ 2147483647 h 336"/>
                  <a:gd name="T38" fmla="*/ 2147483647 w 294"/>
                  <a:gd name="T39" fmla="*/ 2147483647 h 336"/>
                  <a:gd name="T40" fmla="*/ 2147483647 w 294"/>
                  <a:gd name="T41" fmla="*/ 2147483647 h 336"/>
                  <a:gd name="T42" fmla="*/ 2147483647 w 294"/>
                  <a:gd name="T43" fmla="*/ 2147483647 h 336"/>
                  <a:gd name="T44" fmla="*/ 2147483647 w 294"/>
                  <a:gd name="T45" fmla="*/ 2147483647 h 336"/>
                  <a:gd name="T46" fmla="*/ 2147483647 w 294"/>
                  <a:gd name="T47" fmla="*/ 2147483647 h 336"/>
                  <a:gd name="T48" fmla="*/ 2147483647 w 294"/>
                  <a:gd name="T49" fmla="*/ 2147483647 h 336"/>
                  <a:gd name="T50" fmla="*/ 2147483647 w 294"/>
                  <a:gd name="T51" fmla="*/ 2147483647 h 336"/>
                  <a:gd name="T52" fmla="*/ 2147483647 w 294"/>
                  <a:gd name="T53" fmla="*/ 2147483647 h 336"/>
                  <a:gd name="T54" fmla="*/ 2147483647 w 294"/>
                  <a:gd name="T55" fmla="*/ 2147483647 h 336"/>
                  <a:gd name="T56" fmla="*/ 2147483647 w 294"/>
                  <a:gd name="T57" fmla="*/ 2147483647 h 336"/>
                  <a:gd name="T58" fmla="*/ 2147483647 w 294"/>
                  <a:gd name="T59" fmla="*/ 2147483647 h 336"/>
                  <a:gd name="T60" fmla="*/ 2147483647 w 294"/>
                  <a:gd name="T61" fmla="*/ 2147483647 h 336"/>
                  <a:gd name="T62" fmla="*/ 2147483647 w 294"/>
                  <a:gd name="T63" fmla="*/ 2147483647 h 336"/>
                  <a:gd name="T64" fmla="*/ 2147483647 w 294"/>
                  <a:gd name="T65" fmla="*/ 2147483647 h 336"/>
                  <a:gd name="T66" fmla="*/ 2147483647 w 294"/>
                  <a:gd name="T67" fmla="*/ 2147483647 h 336"/>
                  <a:gd name="T68" fmla="*/ 2147483647 w 294"/>
                  <a:gd name="T69" fmla="*/ 2147483647 h 336"/>
                  <a:gd name="T70" fmla="*/ 2147483647 w 294"/>
                  <a:gd name="T71" fmla="*/ 0 h 336"/>
                  <a:gd name="T72" fmla="*/ 2147483647 w 294"/>
                  <a:gd name="T73" fmla="*/ 2147483647 h 336"/>
                  <a:gd name="T74" fmla="*/ 2147483647 w 294"/>
                  <a:gd name="T75" fmla="*/ 2147483647 h 336"/>
                  <a:gd name="T76" fmla="*/ 2147483647 w 294"/>
                  <a:gd name="T77" fmla="*/ 2147483647 h 336"/>
                  <a:gd name="T78" fmla="*/ 2147483647 w 294"/>
                  <a:gd name="T79" fmla="*/ 2147483647 h 336"/>
                  <a:gd name="T80" fmla="*/ 2147483647 w 294"/>
                  <a:gd name="T81" fmla="*/ 2147483647 h 336"/>
                  <a:gd name="T82" fmla="*/ 2147483647 w 294"/>
                  <a:gd name="T83" fmla="*/ 2147483647 h 3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94"/>
                  <a:gd name="T127" fmla="*/ 0 h 336"/>
                  <a:gd name="T128" fmla="*/ 294 w 294"/>
                  <a:gd name="T129" fmla="*/ 336 h 3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94" h="336">
                    <a:moveTo>
                      <a:pt x="60" y="78"/>
                    </a:moveTo>
                    <a:lnTo>
                      <a:pt x="30" y="78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12" y="132"/>
                    </a:lnTo>
                    <a:lnTo>
                      <a:pt x="6" y="138"/>
                    </a:lnTo>
                    <a:lnTo>
                      <a:pt x="0" y="150"/>
                    </a:lnTo>
                    <a:lnTo>
                      <a:pt x="0" y="162"/>
                    </a:lnTo>
                    <a:lnTo>
                      <a:pt x="6" y="168"/>
                    </a:lnTo>
                    <a:lnTo>
                      <a:pt x="6" y="174"/>
                    </a:lnTo>
                    <a:lnTo>
                      <a:pt x="12" y="174"/>
                    </a:lnTo>
                    <a:lnTo>
                      <a:pt x="12" y="186"/>
                    </a:lnTo>
                    <a:lnTo>
                      <a:pt x="18" y="198"/>
                    </a:lnTo>
                    <a:lnTo>
                      <a:pt x="24" y="204"/>
                    </a:lnTo>
                    <a:lnTo>
                      <a:pt x="30" y="216"/>
                    </a:lnTo>
                    <a:lnTo>
                      <a:pt x="42" y="216"/>
                    </a:lnTo>
                    <a:lnTo>
                      <a:pt x="42" y="210"/>
                    </a:lnTo>
                    <a:lnTo>
                      <a:pt x="54" y="198"/>
                    </a:lnTo>
                    <a:lnTo>
                      <a:pt x="54" y="216"/>
                    </a:lnTo>
                    <a:lnTo>
                      <a:pt x="48" y="222"/>
                    </a:lnTo>
                    <a:lnTo>
                      <a:pt x="48" y="246"/>
                    </a:lnTo>
                    <a:lnTo>
                      <a:pt x="54" y="258"/>
                    </a:lnTo>
                    <a:lnTo>
                      <a:pt x="72" y="276"/>
                    </a:lnTo>
                    <a:lnTo>
                      <a:pt x="78" y="294"/>
                    </a:lnTo>
                    <a:lnTo>
                      <a:pt x="84" y="306"/>
                    </a:lnTo>
                    <a:lnTo>
                      <a:pt x="90" y="312"/>
                    </a:lnTo>
                    <a:lnTo>
                      <a:pt x="90" y="318"/>
                    </a:lnTo>
                    <a:lnTo>
                      <a:pt x="102" y="324"/>
                    </a:lnTo>
                    <a:lnTo>
                      <a:pt x="108" y="324"/>
                    </a:lnTo>
                    <a:lnTo>
                      <a:pt x="132" y="336"/>
                    </a:lnTo>
                    <a:lnTo>
                      <a:pt x="150" y="336"/>
                    </a:lnTo>
                    <a:lnTo>
                      <a:pt x="156" y="330"/>
                    </a:lnTo>
                    <a:lnTo>
                      <a:pt x="150" y="324"/>
                    </a:lnTo>
                    <a:lnTo>
                      <a:pt x="150" y="318"/>
                    </a:lnTo>
                    <a:lnTo>
                      <a:pt x="138" y="306"/>
                    </a:lnTo>
                    <a:lnTo>
                      <a:pt x="138" y="282"/>
                    </a:lnTo>
                    <a:lnTo>
                      <a:pt x="150" y="276"/>
                    </a:lnTo>
                    <a:lnTo>
                      <a:pt x="156" y="276"/>
                    </a:lnTo>
                    <a:lnTo>
                      <a:pt x="156" y="288"/>
                    </a:lnTo>
                    <a:lnTo>
                      <a:pt x="180" y="288"/>
                    </a:lnTo>
                    <a:lnTo>
                      <a:pt x="192" y="282"/>
                    </a:lnTo>
                    <a:lnTo>
                      <a:pt x="198" y="276"/>
                    </a:lnTo>
                    <a:lnTo>
                      <a:pt x="210" y="270"/>
                    </a:lnTo>
                    <a:lnTo>
                      <a:pt x="216" y="270"/>
                    </a:lnTo>
                    <a:lnTo>
                      <a:pt x="222" y="282"/>
                    </a:lnTo>
                    <a:lnTo>
                      <a:pt x="228" y="288"/>
                    </a:lnTo>
                    <a:lnTo>
                      <a:pt x="246" y="294"/>
                    </a:lnTo>
                    <a:lnTo>
                      <a:pt x="252" y="282"/>
                    </a:lnTo>
                    <a:lnTo>
                      <a:pt x="258" y="276"/>
                    </a:lnTo>
                    <a:lnTo>
                      <a:pt x="258" y="264"/>
                    </a:lnTo>
                    <a:lnTo>
                      <a:pt x="264" y="264"/>
                    </a:lnTo>
                    <a:lnTo>
                      <a:pt x="276" y="258"/>
                    </a:lnTo>
                    <a:lnTo>
                      <a:pt x="270" y="222"/>
                    </a:lnTo>
                    <a:lnTo>
                      <a:pt x="288" y="204"/>
                    </a:lnTo>
                    <a:lnTo>
                      <a:pt x="288" y="198"/>
                    </a:lnTo>
                    <a:lnTo>
                      <a:pt x="282" y="186"/>
                    </a:lnTo>
                    <a:lnTo>
                      <a:pt x="264" y="168"/>
                    </a:lnTo>
                    <a:lnTo>
                      <a:pt x="258" y="156"/>
                    </a:lnTo>
                    <a:lnTo>
                      <a:pt x="258" y="144"/>
                    </a:lnTo>
                    <a:lnTo>
                      <a:pt x="252" y="126"/>
                    </a:lnTo>
                    <a:lnTo>
                      <a:pt x="252" y="96"/>
                    </a:lnTo>
                    <a:lnTo>
                      <a:pt x="258" y="78"/>
                    </a:lnTo>
                    <a:lnTo>
                      <a:pt x="264" y="66"/>
                    </a:lnTo>
                    <a:lnTo>
                      <a:pt x="276" y="60"/>
                    </a:lnTo>
                    <a:lnTo>
                      <a:pt x="282" y="54"/>
                    </a:lnTo>
                    <a:lnTo>
                      <a:pt x="288" y="54"/>
                    </a:lnTo>
                    <a:lnTo>
                      <a:pt x="288" y="30"/>
                    </a:lnTo>
                    <a:lnTo>
                      <a:pt x="294" y="12"/>
                    </a:lnTo>
                    <a:lnTo>
                      <a:pt x="288" y="12"/>
                    </a:lnTo>
                    <a:lnTo>
                      <a:pt x="282" y="6"/>
                    </a:lnTo>
                    <a:lnTo>
                      <a:pt x="270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204" y="12"/>
                    </a:lnTo>
                    <a:lnTo>
                      <a:pt x="156" y="6"/>
                    </a:lnTo>
                    <a:lnTo>
                      <a:pt x="156" y="18"/>
                    </a:lnTo>
                    <a:lnTo>
                      <a:pt x="96" y="0"/>
                    </a:lnTo>
                    <a:lnTo>
                      <a:pt x="72" y="6"/>
                    </a:lnTo>
                    <a:lnTo>
                      <a:pt x="66" y="18"/>
                    </a:lnTo>
                    <a:lnTo>
                      <a:pt x="60" y="24"/>
                    </a:lnTo>
                    <a:lnTo>
                      <a:pt x="54" y="36"/>
                    </a:lnTo>
                    <a:lnTo>
                      <a:pt x="54" y="48"/>
                    </a:lnTo>
                    <a:lnTo>
                      <a:pt x="66" y="60"/>
                    </a:lnTo>
                    <a:lnTo>
                      <a:pt x="66" y="72"/>
                    </a:lnTo>
                    <a:lnTo>
                      <a:pt x="60" y="7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1" name="Sud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5D98433-0BFE-453D-9B2A-908137CB861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49" y="1834"/>
                <a:ext cx="298" cy="405"/>
              </a:xfrm>
              <a:custGeom>
                <a:avLst/>
                <a:gdLst>
                  <a:gd name="T0" fmla="*/ 2147483647 w 1164"/>
                  <a:gd name="T1" fmla="*/ 2147483647 h 1584"/>
                  <a:gd name="T2" fmla="*/ 2147483647 w 1164"/>
                  <a:gd name="T3" fmla="*/ 2147483647 h 1584"/>
                  <a:gd name="T4" fmla="*/ 2147483647 w 1164"/>
                  <a:gd name="T5" fmla="*/ 2147483647 h 1584"/>
                  <a:gd name="T6" fmla="*/ 2147483647 w 1164"/>
                  <a:gd name="T7" fmla="*/ 2147483647 h 1584"/>
                  <a:gd name="T8" fmla="*/ 2147483647 w 1164"/>
                  <a:gd name="T9" fmla="*/ 2147483647 h 1584"/>
                  <a:gd name="T10" fmla="*/ 2147483647 w 1164"/>
                  <a:gd name="T11" fmla="*/ 2147483647 h 1584"/>
                  <a:gd name="T12" fmla="*/ 2147483647 w 1164"/>
                  <a:gd name="T13" fmla="*/ 2147483647 h 1584"/>
                  <a:gd name="T14" fmla="*/ 2147483647 w 1164"/>
                  <a:gd name="T15" fmla="*/ 2147483647 h 1584"/>
                  <a:gd name="T16" fmla="*/ 0 w 1164"/>
                  <a:gd name="T17" fmla="*/ 2147483647 h 1584"/>
                  <a:gd name="T18" fmla="*/ 2147483647 w 1164"/>
                  <a:gd name="T19" fmla="*/ 2147483647 h 1584"/>
                  <a:gd name="T20" fmla="*/ 2147483647 w 1164"/>
                  <a:gd name="T21" fmla="*/ 2147483647 h 1584"/>
                  <a:gd name="T22" fmla="*/ 2147483647 w 1164"/>
                  <a:gd name="T23" fmla="*/ 2147483647 h 1584"/>
                  <a:gd name="T24" fmla="*/ 2147483647 w 1164"/>
                  <a:gd name="T25" fmla="*/ 2147483647 h 1584"/>
                  <a:gd name="T26" fmla="*/ 2147483647 w 1164"/>
                  <a:gd name="T27" fmla="*/ 2147483647 h 1584"/>
                  <a:gd name="T28" fmla="*/ 2147483647 w 1164"/>
                  <a:gd name="T29" fmla="*/ 2147483647 h 1584"/>
                  <a:gd name="T30" fmla="*/ 2147483647 w 1164"/>
                  <a:gd name="T31" fmla="*/ 2147483647 h 1584"/>
                  <a:gd name="T32" fmla="*/ 2147483647 w 1164"/>
                  <a:gd name="T33" fmla="*/ 2147483647 h 1584"/>
                  <a:gd name="T34" fmla="*/ 2147483647 w 1164"/>
                  <a:gd name="T35" fmla="*/ 2147483647 h 1584"/>
                  <a:gd name="T36" fmla="*/ 2147483647 w 1164"/>
                  <a:gd name="T37" fmla="*/ 2147483647 h 1584"/>
                  <a:gd name="T38" fmla="*/ 2147483647 w 1164"/>
                  <a:gd name="T39" fmla="*/ 2147483647 h 1584"/>
                  <a:gd name="T40" fmla="*/ 2147483647 w 1164"/>
                  <a:gd name="T41" fmla="*/ 2147483647 h 1584"/>
                  <a:gd name="T42" fmla="*/ 2147483647 w 1164"/>
                  <a:gd name="T43" fmla="*/ 2147483647 h 1584"/>
                  <a:gd name="T44" fmla="*/ 2147483647 w 1164"/>
                  <a:gd name="T45" fmla="*/ 2147483647 h 1584"/>
                  <a:gd name="T46" fmla="*/ 2147483647 w 1164"/>
                  <a:gd name="T47" fmla="*/ 2147483647 h 1584"/>
                  <a:gd name="T48" fmla="*/ 2147483647 w 1164"/>
                  <a:gd name="T49" fmla="*/ 2147483647 h 1584"/>
                  <a:gd name="T50" fmla="*/ 2147483647 w 1164"/>
                  <a:gd name="T51" fmla="*/ 2147483647 h 1584"/>
                  <a:gd name="T52" fmla="*/ 2147483647 w 1164"/>
                  <a:gd name="T53" fmla="*/ 2147483647 h 1584"/>
                  <a:gd name="T54" fmla="*/ 2147483647 w 1164"/>
                  <a:gd name="T55" fmla="*/ 2147483647 h 1584"/>
                  <a:gd name="T56" fmla="*/ 2147483647 w 1164"/>
                  <a:gd name="T57" fmla="*/ 2147483647 h 1584"/>
                  <a:gd name="T58" fmla="*/ 2147483647 w 1164"/>
                  <a:gd name="T59" fmla="*/ 2147483647 h 1584"/>
                  <a:gd name="T60" fmla="*/ 2147483647 w 1164"/>
                  <a:gd name="T61" fmla="*/ 2147483647 h 1584"/>
                  <a:gd name="T62" fmla="*/ 2147483647 w 1164"/>
                  <a:gd name="T63" fmla="*/ 2147483647 h 1584"/>
                  <a:gd name="T64" fmla="*/ 2147483647 w 1164"/>
                  <a:gd name="T65" fmla="*/ 2147483647 h 1584"/>
                  <a:gd name="T66" fmla="*/ 2147483647 w 1164"/>
                  <a:gd name="T67" fmla="*/ 2147483647 h 1584"/>
                  <a:gd name="T68" fmla="*/ 2147483647 w 1164"/>
                  <a:gd name="T69" fmla="*/ 2147483647 h 1584"/>
                  <a:gd name="T70" fmla="*/ 2147483647 w 1164"/>
                  <a:gd name="T71" fmla="*/ 2147483647 h 1584"/>
                  <a:gd name="T72" fmla="*/ 2147483647 w 1164"/>
                  <a:gd name="T73" fmla="*/ 2147483647 h 1584"/>
                  <a:gd name="T74" fmla="*/ 2147483647 w 1164"/>
                  <a:gd name="T75" fmla="*/ 2147483647 h 1584"/>
                  <a:gd name="T76" fmla="*/ 2147483647 w 1164"/>
                  <a:gd name="T77" fmla="*/ 2147483647 h 1584"/>
                  <a:gd name="T78" fmla="*/ 2147483647 w 1164"/>
                  <a:gd name="T79" fmla="*/ 2147483647 h 1584"/>
                  <a:gd name="T80" fmla="*/ 2147483647 w 1164"/>
                  <a:gd name="T81" fmla="*/ 2147483647 h 1584"/>
                  <a:gd name="T82" fmla="*/ 2147483647 w 1164"/>
                  <a:gd name="T83" fmla="*/ 2147483647 h 1584"/>
                  <a:gd name="T84" fmla="*/ 2147483647 w 1164"/>
                  <a:gd name="T85" fmla="*/ 2147483647 h 1584"/>
                  <a:gd name="T86" fmla="*/ 2147483647 w 1164"/>
                  <a:gd name="T87" fmla="*/ 2147483647 h 1584"/>
                  <a:gd name="T88" fmla="*/ 2147483647 w 1164"/>
                  <a:gd name="T89" fmla="*/ 2147483647 h 1584"/>
                  <a:gd name="T90" fmla="*/ 2147483647 w 1164"/>
                  <a:gd name="T91" fmla="*/ 2147483647 h 1584"/>
                  <a:gd name="T92" fmla="*/ 2147483647 w 1164"/>
                  <a:gd name="T93" fmla="*/ 2147483647 h 1584"/>
                  <a:gd name="T94" fmla="*/ 2147483647 w 1164"/>
                  <a:gd name="T95" fmla="*/ 2147483647 h 1584"/>
                  <a:gd name="T96" fmla="*/ 2147483647 w 1164"/>
                  <a:gd name="T97" fmla="*/ 2147483647 h 1584"/>
                  <a:gd name="T98" fmla="*/ 2147483647 w 1164"/>
                  <a:gd name="T99" fmla="*/ 2147483647 h 1584"/>
                  <a:gd name="T100" fmla="*/ 2147483647 w 1164"/>
                  <a:gd name="T101" fmla="*/ 2147483647 h 1584"/>
                  <a:gd name="T102" fmla="*/ 2147483647 w 1164"/>
                  <a:gd name="T103" fmla="*/ 2147483647 h 1584"/>
                  <a:gd name="T104" fmla="*/ 2147483647 w 1164"/>
                  <a:gd name="T105" fmla="*/ 2147483647 h 1584"/>
                  <a:gd name="T106" fmla="*/ 2147483647 w 1164"/>
                  <a:gd name="T107" fmla="*/ 2147483647 h 1584"/>
                  <a:gd name="T108" fmla="*/ 2147483647 w 1164"/>
                  <a:gd name="T109" fmla="*/ 2147483647 h 1584"/>
                  <a:gd name="T110" fmla="*/ 2147483647 w 1164"/>
                  <a:gd name="T111" fmla="*/ 2147483647 h 15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64"/>
                  <a:gd name="T169" fmla="*/ 0 h 1584"/>
                  <a:gd name="T170" fmla="*/ 1164 w 1164"/>
                  <a:gd name="T171" fmla="*/ 1584 h 15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64" h="1584">
                    <a:moveTo>
                      <a:pt x="894" y="24"/>
                    </a:moveTo>
                    <a:lnTo>
                      <a:pt x="894" y="48"/>
                    </a:lnTo>
                    <a:lnTo>
                      <a:pt x="888" y="60"/>
                    </a:lnTo>
                    <a:lnTo>
                      <a:pt x="882" y="66"/>
                    </a:lnTo>
                    <a:lnTo>
                      <a:pt x="864" y="66"/>
                    </a:lnTo>
                    <a:lnTo>
                      <a:pt x="858" y="72"/>
                    </a:lnTo>
                    <a:lnTo>
                      <a:pt x="846" y="72"/>
                    </a:lnTo>
                    <a:lnTo>
                      <a:pt x="834" y="84"/>
                    </a:lnTo>
                    <a:lnTo>
                      <a:pt x="822" y="108"/>
                    </a:lnTo>
                    <a:lnTo>
                      <a:pt x="816" y="114"/>
                    </a:lnTo>
                    <a:lnTo>
                      <a:pt x="798" y="114"/>
                    </a:lnTo>
                    <a:lnTo>
                      <a:pt x="792" y="108"/>
                    </a:lnTo>
                    <a:lnTo>
                      <a:pt x="786" y="96"/>
                    </a:lnTo>
                    <a:lnTo>
                      <a:pt x="780" y="90"/>
                    </a:lnTo>
                    <a:lnTo>
                      <a:pt x="660" y="84"/>
                    </a:lnTo>
                    <a:lnTo>
                      <a:pt x="660" y="72"/>
                    </a:lnTo>
                    <a:lnTo>
                      <a:pt x="654" y="72"/>
                    </a:lnTo>
                    <a:lnTo>
                      <a:pt x="636" y="90"/>
                    </a:lnTo>
                    <a:lnTo>
                      <a:pt x="210" y="84"/>
                    </a:lnTo>
                    <a:lnTo>
                      <a:pt x="210" y="246"/>
                    </a:lnTo>
                    <a:lnTo>
                      <a:pt x="138" y="246"/>
                    </a:lnTo>
                    <a:lnTo>
                      <a:pt x="144" y="600"/>
                    </a:lnTo>
                    <a:lnTo>
                      <a:pt x="132" y="600"/>
                    </a:lnTo>
                    <a:lnTo>
                      <a:pt x="120" y="594"/>
                    </a:lnTo>
                    <a:lnTo>
                      <a:pt x="78" y="594"/>
                    </a:lnTo>
                    <a:lnTo>
                      <a:pt x="66" y="606"/>
                    </a:lnTo>
                    <a:lnTo>
                      <a:pt x="72" y="612"/>
                    </a:lnTo>
                    <a:lnTo>
                      <a:pt x="72" y="624"/>
                    </a:lnTo>
                    <a:lnTo>
                      <a:pt x="78" y="630"/>
                    </a:lnTo>
                    <a:lnTo>
                      <a:pt x="78" y="636"/>
                    </a:lnTo>
                    <a:lnTo>
                      <a:pt x="72" y="642"/>
                    </a:lnTo>
                    <a:lnTo>
                      <a:pt x="60" y="648"/>
                    </a:lnTo>
                    <a:lnTo>
                      <a:pt x="48" y="660"/>
                    </a:lnTo>
                    <a:lnTo>
                      <a:pt x="48" y="678"/>
                    </a:lnTo>
                    <a:lnTo>
                      <a:pt x="36" y="678"/>
                    </a:lnTo>
                    <a:lnTo>
                      <a:pt x="42" y="702"/>
                    </a:lnTo>
                    <a:lnTo>
                      <a:pt x="48" y="720"/>
                    </a:lnTo>
                    <a:lnTo>
                      <a:pt x="30" y="732"/>
                    </a:lnTo>
                    <a:lnTo>
                      <a:pt x="12" y="750"/>
                    </a:lnTo>
                    <a:lnTo>
                      <a:pt x="18" y="756"/>
                    </a:lnTo>
                    <a:lnTo>
                      <a:pt x="30" y="780"/>
                    </a:lnTo>
                    <a:lnTo>
                      <a:pt x="30" y="792"/>
                    </a:lnTo>
                    <a:lnTo>
                      <a:pt x="18" y="804"/>
                    </a:lnTo>
                    <a:lnTo>
                      <a:pt x="6" y="810"/>
                    </a:lnTo>
                    <a:lnTo>
                      <a:pt x="0" y="822"/>
                    </a:lnTo>
                    <a:lnTo>
                      <a:pt x="0" y="840"/>
                    </a:lnTo>
                    <a:lnTo>
                      <a:pt x="6" y="846"/>
                    </a:lnTo>
                    <a:lnTo>
                      <a:pt x="18" y="846"/>
                    </a:lnTo>
                    <a:lnTo>
                      <a:pt x="24" y="840"/>
                    </a:lnTo>
                    <a:lnTo>
                      <a:pt x="36" y="840"/>
                    </a:lnTo>
                    <a:lnTo>
                      <a:pt x="42" y="846"/>
                    </a:lnTo>
                    <a:lnTo>
                      <a:pt x="42" y="888"/>
                    </a:lnTo>
                    <a:lnTo>
                      <a:pt x="60" y="900"/>
                    </a:lnTo>
                    <a:lnTo>
                      <a:pt x="42" y="906"/>
                    </a:lnTo>
                    <a:lnTo>
                      <a:pt x="48" y="930"/>
                    </a:lnTo>
                    <a:lnTo>
                      <a:pt x="54" y="930"/>
                    </a:lnTo>
                    <a:lnTo>
                      <a:pt x="66" y="936"/>
                    </a:lnTo>
                    <a:lnTo>
                      <a:pt x="78" y="954"/>
                    </a:lnTo>
                    <a:lnTo>
                      <a:pt x="84" y="960"/>
                    </a:lnTo>
                    <a:lnTo>
                      <a:pt x="84" y="966"/>
                    </a:lnTo>
                    <a:lnTo>
                      <a:pt x="72" y="966"/>
                    </a:lnTo>
                    <a:lnTo>
                      <a:pt x="72" y="990"/>
                    </a:lnTo>
                    <a:lnTo>
                      <a:pt x="102" y="1020"/>
                    </a:lnTo>
                    <a:lnTo>
                      <a:pt x="108" y="1032"/>
                    </a:lnTo>
                    <a:lnTo>
                      <a:pt x="120" y="1044"/>
                    </a:lnTo>
                    <a:lnTo>
                      <a:pt x="126" y="1062"/>
                    </a:lnTo>
                    <a:lnTo>
                      <a:pt x="132" y="1074"/>
                    </a:lnTo>
                    <a:lnTo>
                      <a:pt x="132" y="1104"/>
                    </a:lnTo>
                    <a:lnTo>
                      <a:pt x="126" y="1110"/>
                    </a:lnTo>
                    <a:lnTo>
                      <a:pt x="120" y="1122"/>
                    </a:lnTo>
                    <a:lnTo>
                      <a:pt x="114" y="1128"/>
                    </a:lnTo>
                    <a:lnTo>
                      <a:pt x="114" y="1134"/>
                    </a:lnTo>
                    <a:lnTo>
                      <a:pt x="120" y="1140"/>
                    </a:lnTo>
                    <a:lnTo>
                      <a:pt x="126" y="1140"/>
                    </a:lnTo>
                    <a:lnTo>
                      <a:pt x="120" y="1158"/>
                    </a:lnTo>
                    <a:lnTo>
                      <a:pt x="168" y="1164"/>
                    </a:lnTo>
                    <a:lnTo>
                      <a:pt x="168" y="1194"/>
                    </a:lnTo>
                    <a:lnTo>
                      <a:pt x="192" y="1206"/>
                    </a:lnTo>
                    <a:lnTo>
                      <a:pt x="222" y="1206"/>
                    </a:lnTo>
                    <a:lnTo>
                      <a:pt x="222" y="1224"/>
                    </a:lnTo>
                    <a:lnTo>
                      <a:pt x="228" y="1224"/>
                    </a:lnTo>
                    <a:lnTo>
                      <a:pt x="240" y="1230"/>
                    </a:lnTo>
                    <a:lnTo>
                      <a:pt x="252" y="1242"/>
                    </a:lnTo>
                    <a:lnTo>
                      <a:pt x="252" y="1248"/>
                    </a:lnTo>
                    <a:lnTo>
                      <a:pt x="246" y="1248"/>
                    </a:lnTo>
                    <a:lnTo>
                      <a:pt x="246" y="1254"/>
                    </a:lnTo>
                    <a:lnTo>
                      <a:pt x="240" y="1254"/>
                    </a:lnTo>
                    <a:lnTo>
                      <a:pt x="240" y="1260"/>
                    </a:lnTo>
                    <a:lnTo>
                      <a:pt x="252" y="1272"/>
                    </a:lnTo>
                    <a:lnTo>
                      <a:pt x="264" y="1278"/>
                    </a:lnTo>
                    <a:lnTo>
                      <a:pt x="270" y="1278"/>
                    </a:lnTo>
                    <a:lnTo>
                      <a:pt x="282" y="1284"/>
                    </a:lnTo>
                    <a:lnTo>
                      <a:pt x="294" y="1296"/>
                    </a:lnTo>
                    <a:lnTo>
                      <a:pt x="300" y="1308"/>
                    </a:lnTo>
                    <a:lnTo>
                      <a:pt x="306" y="1314"/>
                    </a:lnTo>
                    <a:lnTo>
                      <a:pt x="306" y="1320"/>
                    </a:lnTo>
                    <a:lnTo>
                      <a:pt x="324" y="1320"/>
                    </a:lnTo>
                    <a:lnTo>
                      <a:pt x="330" y="1326"/>
                    </a:lnTo>
                    <a:lnTo>
                      <a:pt x="330" y="1338"/>
                    </a:lnTo>
                    <a:lnTo>
                      <a:pt x="318" y="1338"/>
                    </a:lnTo>
                    <a:lnTo>
                      <a:pt x="318" y="1344"/>
                    </a:lnTo>
                    <a:lnTo>
                      <a:pt x="330" y="1356"/>
                    </a:lnTo>
                    <a:lnTo>
                      <a:pt x="330" y="1374"/>
                    </a:lnTo>
                    <a:lnTo>
                      <a:pt x="354" y="1380"/>
                    </a:lnTo>
                    <a:lnTo>
                      <a:pt x="360" y="1386"/>
                    </a:lnTo>
                    <a:lnTo>
                      <a:pt x="372" y="1392"/>
                    </a:lnTo>
                    <a:lnTo>
                      <a:pt x="378" y="1398"/>
                    </a:lnTo>
                    <a:lnTo>
                      <a:pt x="384" y="1410"/>
                    </a:lnTo>
                    <a:lnTo>
                      <a:pt x="384" y="1434"/>
                    </a:lnTo>
                    <a:lnTo>
                      <a:pt x="390" y="1446"/>
                    </a:lnTo>
                    <a:lnTo>
                      <a:pt x="420" y="1470"/>
                    </a:lnTo>
                    <a:lnTo>
                      <a:pt x="420" y="1494"/>
                    </a:lnTo>
                    <a:lnTo>
                      <a:pt x="468" y="1518"/>
                    </a:lnTo>
                    <a:lnTo>
                      <a:pt x="474" y="1512"/>
                    </a:lnTo>
                    <a:lnTo>
                      <a:pt x="480" y="1500"/>
                    </a:lnTo>
                    <a:lnTo>
                      <a:pt x="486" y="1494"/>
                    </a:lnTo>
                    <a:lnTo>
                      <a:pt x="498" y="1494"/>
                    </a:lnTo>
                    <a:lnTo>
                      <a:pt x="510" y="1500"/>
                    </a:lnTo>
                    <a:lnTo>
                      <a:pt x="510" y="1506"/>
                    </a:lnTo>
                    <a:lnTo>
                      <a:pt x="522" y="1512"/>
                    </a:lnTo>
                    <a:lnTo>
                      <a:pt x="528" y="1512"/>
                    </a:lnTo>
                    <a:lnTo>
                      <a:pt x="540" y="1500"/>
                    </a:lnTo>
                    <a:lnTo>
                      <a:pt x="540" y="1494"/>
                    </a:lnTo>
                    <a:lnTo>
                      <a:pt x="552" y="1482"/>
                    </a:lnTo>
                    <a:lnTo>
                      <a:pt x="558" y="1488"/>
                    </a:lnTo>
                    <a:lnTo>
                      <a:pt x="570" y="1494"/>
                    </a:lnTo>
                    <a:lnTo>
                      <a:pt x="576" y="1512"/>
                    </a:lnTo>
                    <a:lnTo>
                      <a:pt x="582" y="1524"/>
                    </a:lnTo>
                    <a:lnTo>
                      <a:pt x="594" y="1536"/>
                    </a:lnTo>
                    <a:lnTo>
                      <a:pt x="606" y="1542"/>
                    </a:lnTo>
                    <a:lnTo>
                      <a:pt x="612" y="1548"/>
                    </a:lnTo>
                    <a:lnTo>
                      <a:pt x="618" y="1548"/>
                    </a:lnTo>
                    <a:lnTo>
                      <a:pt x="624" y="1572"/>
                    </a:lnTo>
                    <a:lnTo>
                      <a:pt x="642" y="1572"/>
                    </a:lnTo>
                    <a:lnTo>
                      <a:pt x="660" y="1554"/>
                    </a:lnTo>
                    <a:lnTo>
                      <a:pt x="672" y="1554"/>
                    </a:lnTo>
                    <a:lnTo>
                      <a:pt x="678" y="1560"/>
                    </a:lnTo>
                    <a:lnTo>
                      <a:pt x="690" y="1566"/>
                    </a:lnTo>
                    <a:lnTo>
                      <a:pt x="702" y="1566"/>
                    </a:lnTo>
                    <a:lnTo>
                      <a:pt x="702" y="1560"/>
                    </a:lnTo>
                    <a:lnTo>
                      <a:pt x="708" y="1554"/>
                    </a:lnTo>
                    <a:lnTo>
                      <a:pt x="714" y="1554"/>
                    </a:lnTo>
                    <a:lnTo>
                      <a:pt x="738" y="1584"/>
                    </a:lnTo>
                    <a:lnTo>
                      <a:pt x="756" y="1560"/>
                    </a:lnTo>
                    <a:lnTo>
                      <a:pt x="780" y="1560"/>
                    </a:lnTo>
                    <a:lnTo>
                      <a:pt x="792" y="1548"/>
                    </a:lnTo>
                    <a:lnTo>
                      <a:pt x="804" y="1548"/>
                    </a:lnTo>
                    <a:lnTo>
                      <a:pt x="804" y="1554"/>
                    </a:lnTo>
                    <a:lnTo>
                      <a:pt x="810" y="1560"/>
                    </a:lnTo>
                    <a:lnTo>
                      <a:pt x="834" y="1560"/>
                    </a:lnTo>
                    <a:lnTo>
                      <a:pt x="852" y="1542"/>
                    </a:lnTo>
                    <a:lnTo>
                      <a:pt x="852" y="1536"/>
                    </a:lnTo>
                    <a:lnTo>
                      <a:pt x="858" y="1530"/>
                    </a:lnTo>
                    <a:lnTo>
                      <a:pt x="858" y="1524"/>
                    </a:lnTo>
                    <a:lnTo>
                      <a:pt x="870" y="1524"/>
                    </a:lnTo>
                    <a:lnTo>
                      <a:pt x="888" y="1494"/>
                    </a:lnTo>
                    <a:lnTo>
                      <a:pt x="978" y="1494"/>
                    </a:lnTo>
                    <a:lnTo>
                      <a:pt x="1002" y="1482"/>
                    </a:lnTo>
                    <a:lnTo>
                      <a:pt x="996" y="1464"/>
                    </a:lnTo>
                    <a:lnTo>
                      <a:pt x="996" y="1446"/>
                    </a:lnTo>
                    <a:lnTo>
                      <a:pt x="990" y="1434"/>
                    </a:lnTo>
                    <a:lnTo>
                      <a:pt x="984" y="1428"/>
                    </a:lnTo>
                    <a:lnTo>
                      <a:pt x="966" y="1428"/>
                    </a:lnTo>
                    <a:lnTo>
                      <a:pt x="954" y="1422"/>
                    </a:lnTo>
                    <a:lnTo>
                      <a:pt x="936" y="1386"/>
                    </a:lnTo>
                    <a:lnTo>
                      <a:pt x="936" y="1368"/>
                    </a:lnTo>
                    <a:lnTo>
                      <a:pt x="924" y="1362"/>
                    </a:lnTo>
                    <a:lnTo>
                      <a:pt x="924" y="1326"/>
                    </a:lnTo>
                    <a:lnTo>
                      <a:pt x="912" y="1326"/>
                    </a:lnTo>
                    <a:lnTo>
                      <a:pt x="906" y="1302"/>
                    </a:lnTo>
                    <a:lnTo>
                      <a:pt x="882" y="1302"/>
                    </a:lnTo>
                    <a:lnTo>
                      <a:pt x="876" y="1290"/>
                    </a:lnTo>
                    <a:lnTo>
                      <a:pt x="876" y="1272"/>
                    </a:lnTo>
                    <a:lnTo>
                      <a:pt x="864" y="1266"/>
                    </a:lnTo>
                    <a:lnTo>
                      <a:pt x="858" y="1254"/>
                    </a:lnTo>
                    <a:lnTo>
                      <a:pt x="846" y="1248"/>
                    </a:lnTo>
                    <a:lnTo>
                      <a:pt x="840" y="1242"/>
                    </a:lnTo>
                    <a:lnTo>
                      <a:pt x="816" y="1242"/>
                    </a:lnTo>
                    <a:lnTo>
                      <a:pt x="804" y="1236"/>
                    </a:lnTo>
                    <a:lnTo>
                      <a:pt x="798" y="1236"/>
                    </a:lnTo>
                    <a:lnTo>
                      <a:pt x="798" y="1224"/>
                    </a:lnTo>
                    <a:lnTo>
                      <a:pt x="804" y="1212"/>
                    </a:lnTo>
                    <a:lnTo>
                      <a:pt x="810" y="1206"/>
                    </a:lnTo>
                    <a:lnTo>
                      <a:pt x="804" y="1182"/>
                    </a:lnTo>
                    <a:lnTo>
                      <a:pt x="840" y="1182"/>
                    </a:lnTo>
                    <a:lnTo>
                      <a:pt x="846" y="1188"/>
                    </a:lnTo>
                    <a:lnTo>
                      <a:pt x="852" y="1182"/>
                    </a:lnTo>
                    <a:lnTo>
                      <a:pt x="864" y="1182"/>
                    </a:lnTo>
                    <a:lnTo>
                      <a:pt x="870" y="1176"/>
                    </a:lnTo>
                    <a:lnTo>
                      <a:pt x="870" y="1164"/>
                    </a:lnTo>
                    <a:lnTo>
                      <a:pt x="876" y="1152"/>
                    </a:lnTo>
                    <a:lnTo>
                      <a:pt x="876" y="1116"/>
                    </a:lnTo>
                    <a:lnTo>
                      <a:pt x="870" y="1110"/>
                    </a:lnTo>
                    <a:lnTo>
                      <a:pt x="870" y="1098"/>
                    </a:lnTo>
                    <a:lnTo>
                      <a:pt x="864" y="1086"/>
                    </a:lnTo>
                    <a:lnTo>
                      <a:pt x="864" y="1074"/>
                    </a:lnTo>
                    <a:lnTo>
                      <a:pt x="870" y="1062"/>
                    </a:lnTo>
                    <a:lnTo>
                      <a:pt x="882" y="1056"/>
                    </a:lnTo>
                    <a:lnTo>
                      <a:pt x="888" y="1050"/>
                    </a:lnTo>
                    <a:lnTo>
                      <a:pt x="888" y="1032"/>
                    </a:lnTo>
                    <a:lnTo>
                      <a:pt x="882" y="1020"/>
                    </a:lnTo>
                    <a:lnTo>
                      <a:pt x="882" y="1002"/>
                    </a:lnTo>
                    <a:lnTo>
                      <a:pt x="900" y="984"/>
                    </a:lnTo>
                    <a:lnTo>
                      <a:pt x="906" y="984"/>
                    </a:lnTo>
                    <a:lnTo>
                      <a:pt x="906" y="996"/>
                    </a:lnTo>
                    <a:lnTo>
                      <a:pt x="912" y="1002"/>
                    </a:lnTo>
                    <a:lnTo>
                      <a:pt x="924" y="1002"/>
                    </a:lnTo>
                    <a:lnTo>
                      <a:pt x="930" y="996"/>
                    </a:lnTo>
                    <a:lnTo>
                      <a:pt x="930" y="960"/>
                    </a:lnTo>
                    <a:lnTo>
                      <a:pt x="924" y="954"/>
                    </a:lnTo>
                    <a:lnTo>
                      <a:pt x="924" y="948"/>
                    </a:lnTo>
                    <a:lnTo>
                      <a:pt x="936" y="930"/>
                    </a:lnTo>
                    <a:lnTo>
                      <a:pt x="936" y="906"/>
                    </a:lnTo>
                    <a:lnTo>
                      <a:pt x="942" y="900"/>
                    </a:lnTo>
                    <a:lnTo>
                      <a:pt x="954" y="900"/>
                    </a:lnTo>
                    <a:lnTo>
                      <a:pt x="960" y="894"/>
                    </a:lnTo>
                    <a:lnTo>
                      <a:pt x="960" y="858"/>
                    </a:lnTo>
                    <a:lnTo>
                      <a:pt x="966" y="852"/>
                    </a:lnTo>
                    <a:lnTo>
                      <a:pt x="972" y="840"/>
                    </a:lnTo>
                    <a:lnTo>
                      <a:pt x="978" y="834"/>
                    </a:lnTo>
                    <a:lnTo>
                      <a:pt x="1008" y="834"/>
                    </a:lnTo>
                    <a:lnTo>
                      <a:pt x="1008" y="786"/>
                    </a:lnTo>
                    <a:lnTo>
                      <a:pt x="1014" y="774"/>
                    </a:lnTo>
                    <a:lnTo>
                      <a:pt x="1020" y="768"/>
                    </a:lnTo>
                    <a:lnTo>
                      <a:pt x="1026" y="756"/>
                    </a:lnTo>
                    <a:lnTo>
                      <a:pt x="1032" y="750"/>
                    </a:lnTo>
                    <a:lnTo>
                      <a:pt x="1032" y="708"/>
                    </a:lnTo>
                    <a:lnTo>
                      <a:pt x="1026" y="660"/>
                    </a:lnTo>
                    <a:lnTo>
                      <a:pt x="1020" y="654"/>
                    </a:lnTo>
                    <a:lnTo>
                      <a:pt x="1020" y="636"/>
                    </a:lnTo>
                    <a:lnTo>
                      <a:pt x="1032" y="630"/>
                    </a:lnTo>
                    <a:lnTo>
                      <a:pt x="1038" y="630"/>
                    </a:lnTo>
                    <a:lnTo>
                      <a:pt x="1038" y="594"/>
                    </a:lnTo>
                    <a:lnTo>
                      <a:pt x="1044" y="594"/>
                    </a:lnTo>
                    <a:lnTo>
                      <a:pt x="1050" y="588"/>
                    </a:lnTo>
                    <a:lnTo>
                      <a:pt x="1056" y="576"/>
                    </a:lnTo>
                    <a:lnTo>
                      <a:pt x="1056" y="534"/>
                    </a:lnTo>
                    <a:lnTo>
                      <a:pt x="1050" y="528"/>
                    </a:lnTo>
                    <a:lnTo>
                      <a:pt x="1050" y="516"/>
                    </a:lnTo>
                    <a:lnTo>
                      <a:pt x="1062" y="516"/>
                    </a:lnTo>
                    <a:lnTo>
                      <a:pt x="1068" y="510"/>
                    </a:lnTo>
                    <a:lnTo>
                      <a:pt x="1068" y="492"/>
                    </a:lnTo>
                    <a:lnTo>
                      <a:pt x="1086" y="492"/>
                    </a:lnTo>
                    <a:lnTo>
                      <a:pt x="1092" y="486"/>
                    </a:lnTo>
                    <a:lnTo>
                      <a:pt x="1092" y="480"/>
                    </a:lnTo>
                    <a:lnTo>
                      <a:pt x="1098" y="474"/>
                    </a:lnTo>
                    <a:lnTo>
                      <a:pt x="1098" y="462"/>
                    </a:lnTo>
                    <a:lnTo>
                      <a:pt x="1110" y="462"/>
                    </a:lnTo>
                    <a:lnTo>
                      <a:pt x="1128" y="456"/>
                    </a:lnTo>
                    <a:lnTo>
                      <a:pt x="1152" y="444"/>
                    </a:lnTo>
                    <a:lnTo>
                      <a:pt x="1164" y="420"/>
                    </a:lnTo>
                    <a:lnTo>
                      <a:pt x="1164" y="408"/>
                    </a:lnTo>
                    <a:lnTo>
                      <a:pt x="1128" y="384"/>
                    </a:lnTo>
                    <a:lnTo>
                      <a:pt x="1128" y="378"/>
                    </a:lnTo>
                    <a:lnTo>
                      <a:pt x="1122" y="372"/>
                    </a:lnTo>
                    <a:lnTo>
                      <a:pt x="1122" y="360"/>
                    </a:lnTo>
                    <a:lnTo>
                      <a:pt x="1116" y="354"/>
                    </a:lnTo>
                    <a:lnTo>
                      <a:pt x="1092" y="354"/>
                    </a:lnTo>
                    <a:lnTo>
                      <a:pt x="1080" y="342"/>
                    </a:lnTo>
                    <a:lnTo>
                      <a:pt x="1080" y="330"/>
                    </a:lnTo>
                    <a:lnTo>
                      <a:pt x="1074" y="312"/>
                    </a:lnTo>
                    <a:lnTo>
                      <a:pt x="1074" y="294"/>
                    </a:lnTo>
                    <a:lnTo>
                      <a:pt x="1068" y="282"/>
                    </a:lnTo>
                    <a:lnTo>
                      <a:pt x="1068" y="264"/>
                    </a:lnTo>
                    <a:lnTo>
                      <a:pt x="1062" y="264"/>
                    </a:lnTo>
                    <a:lnTo>
                      <a:pt x="1062" y="240"/>
                    </a:lnTo>
                    <a:lnTo>
                      <a:pt x="1056" y="222"/>
                    </a:lnTo>
                    <a:lnTo>
                      <a:pt x="1056" y="180"/>
                    </a:lnTo>
                    <a:lnTo>
                      <a:pt x="1050" y="168"/>
                    </a:lnTo>
                    <a:lnTo>
                      <a:pt x="1068" y="162"/>
                    </a:lnTo>
                    <a:lnTo>
                      <a:pt x="1038" y="132"/>
                    </a:lnTo>
                    <a:lnTo>
                      <a:pt x="1038" y="90"/>
                    </a:lnTo>
                    <a:lnTo>
                      <a:pt x="1032" y="78"/>
                    </a:lnTo>
                    <a:lnTo>
                      <a:pt x="1026" y="72"/>
                    </a:lnTo>
                    <a:lnTo>
                      <a:pt x="1014" y="66"/>
                    </a:lnTo>
                    <a:lnTo>
                      <a:pt x="984" y="36"/>
                    </a:lnTo>
                    <a:lnTo>
                      <a:pt x="972" y="36"/>
                    </a:lnTo>
                    <a:lnTo>
                      <a:pt x="954" y="18"/>
                    </a:lnTo>
                    <a:lnTo>
                      <a:pt x="948" y="0"/>
                    </a:lnTo>
                    <a:lnTo>
                      <a:pt x="924" y="24"/>
                    </a:lnTo>
                    <a:lnTo>
                      <a:pt x="894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Sri Lank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AB9F8FA-BEE4-41C2-AE88-FA5F25B7ADD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099" y="2112"/>
                <a:ext cx="44" cy="78"/>
              </a:xfrm>
              <a:custGeom>
                <a:avLst/>
                <a:gdLst>
                  <a:gd name="T0" fmla="*/ 2147483647 w 174"/>
                  <a:gd name="T1" fmla="*/ 2147483647 h 306"/>
                  <a:gd name="T2" fmla="*/ 2147483647 w 174"/>
                  <a:gd name="T3" fmla="*/ 0 h 306"/>
                  <a:gd name="T4" fmla="*/ 2147483647 w 174"/>
                  <a:gd name="T5" fmla="*/ 0 h 306"/>
                  <a:gd name="T6" fmla="*/ 2147483647 w 174"/>
                  <a:gd name="T7" fmla="*/ 2147483647 h 306"/>
                  <a:gd name="T8" fmla="*/ 2147483647 w 174"/>
                  <a:gd name="T9" fmla="*/ 2147483647 h 306"/>
                  <a:gd name="T10" fmla="*/ 2147483647 w 174"/>
                  <a:gd name="T11" fmla="*/ 2147483647 h 306"/>
                  <a:gd name="T12" fmla="*/ 2147483647 w 174"/>
                  <a:gd name="T13" fmla="*/ 2147483647 h 306"/>
                  <a:gd name="T14" fmla="*/ 2147483647 w 174"/>
                  <a:gd name="T15" fmla="*/ 2147483647 h 306"/>
                  <a:gd name="T16" fmla="*/ 2147483647 w 174"/>
                  <a:gd name="T17" fmla="*/ 2147483647 h 306"/>
                  <a:gd name="T18" fmla="*/ 2147483647 w 174"/>
                  <a:gd name="T19" fmla="*/ 2147483647 h 306"/>
                  <a:gd name="T20" fmla="*/ 2147483647 w 174"/>
                  <a:gd name="T21" fmla="*/ 2147483647 h 306"/>
                  <a:gd name="T22" fmla="*/ 2147483647 w 174"/>
                  <a:gd name="T23" fmla="*/ 2147483647 h 306"/>
                  <a:gd name="T24" fmla="*/ 2147483647 w 174"/>
                  <a:gd name="T25" fmla="*/ 2147483647 h 306"/>
                  <a:gd name="T26" fmla="*/ 2147483647 w 174"/>
                  <a:gd name="T27" fmla="*/ 2147483647 h 306"/>
                  <a:gd name="T28" fmla="*/ 2147483647 w 174"/>
                  <a:gd name="T29" fmla="*/ 2147483647 h 306"/>
                  <a:gd name="T30" fmla="*/ 2147483647 w 174"/>
                  <a:gd name="T31" fmla="*/ 2147483647 h 306"/>
                  <a:gd name="T32" fmla="*/ 2147483647 w 174"/>
                  <a:gd name="T33" fmla="*/ 2147483647 h 306"/>
                  <a:gd name="T34" fmla="*/ 2147483647 w 174"/>
                  <a:gd name="T35" fmla="*/ 2147483647 h 306"/>
                  <a:gd name="T36" fmla="*/ 2147483647 w 174"/>
                  <a:gd name="T37" fmla="*/ 2147483647 h 306"/>
                  <a:gd name="T38" fmla="*/ 2147483647 w 174"/>
                  <a:gd name="T39" fmla="*/ 2147483647 h 306"/>
                  <a:gd name="T40" fmla="*/ 0 w 174"/>
                  <a:gd name="T41" fmla="*/ 2147483647 h 306"/>
                  <a:gd name="T42" fmla="*/ 0 w 174"/>
                  <a:gd name="T43" fmla="*/ 2147483647 h 306"/>
                  <a:gd name="T44" fmla="*/ 2147483647 w 174"/>
                  <a:gd name="T45" fmla="*/ 2147483647 h 306"/>
                  <a:gd name="T46" fmla="*/ 2147483647 w 174"/>
                  <a:gd name="T47" fmla="*/ 2147483647 h 306"/>
                  <a:gd name="T48" fmla="*/ 2147483647 w 174"/>
                  <a:gd name="T49" fmla="*/ 2147483647 h 306"/>
                  <a:gd name="T50" fmla="*/ 2147483647 w 174"/>
                  <a:gd name="T51" fmla="*/ 2147483647 h 306"/>
                  <a:gd name="T52" fmla="*/ 2147483647 w 174"/>
                  <a:gd name="T53" fmla="*/ 2147483647 h 306"/>
                  <a:gd name="T54" fmla="*/ 0 w 174"/>
                  <a:gd name="T55" fmla="*/ 2147483647 h 306"/>
                  <a:gd name="T56" fmla="*/ 2147483647 w 174"/>
                  <a:gd name="T57" fmla="*/ 2147483647 h 306"/>
                  <a:gd name="T58" fmla="*/ 2147483647 w 174"/>
                  <a:gd name="T59" fmla="*/ 2147483647 h 30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4"/>
                  <a:gd name="T91" fmla="*/ 0 h 306"/>
                  <a:gd name="T92" fmla="*/ 174 w 174"/>
                  <a:gd name="T93" fmla="*/ 306 h 30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4" h="306">
                    <a:moveTo>
                      <a:pt x="24" y="6"/>
                    </a:moveTo>
                    <a:lnTo>
                      <a:pt x="36" y="0"/>
                    </a:lnTo>
                    <a:lnTo>
                      <a:pt x="48" y="0"/>
                    </a:lnTo>
                    <a:lnTo>
                      <a:pt x="66" y="6"/>
                    </a:lnTo>
                    <a:lnTo>
                      <a:pt x="78" y="12"/>
                    </a:lnTo>
                    <a:lnTo>
                      <a:pt x="114" y="66"/>
                    </a:lnTo>
                    <a:lnTo>
                      <a:pt x="132" y="84"/>
                    </a:lnTo>
                    <a:lnTo>
                      <a:pt x="126" y="120"/>
                    </a:lnTo>
                    <a:lnTo>
                      <a:pt x="150" y="114"/>
                    </a:lnTo>
                    <a:lnTo>
                      <a:pt x="156" y="168"/>
                    </a:lnTo>
                    <a:lnTo>
                      <a:pt x="162" y="174"/>
                    </a:lnTo>
                    <a:lnTo>
                      <a:pt x="168" y="198"/>
                    </a:lnTo>
                    <a:lnTo>
                      <a:pt x="174" y="228"/>
                    </a:lnTo>
                    <a:lnTo>
                      <a:pt x="174" y="258"/>
                    </a:lnTo>
                    <a:lnTo>
                      <a:pt x="156" y="276"/>
                    </a:lnTo>
                    <a:lnTo>
                      <a:pt x="120" y="294"/>
                    </a:lnTo>
                    <a:lnTo>
                      <a:pt x="84" y="306"/>
                    </a:lnTo>
                    <a:lnTo>
                      <a:pt x="48" y="306"/>
                    </a:lnTo>
                    <a:lnTo>
                      <a:pt x="24" y="282"/>
                    </a:lnTo>
                    <a:lnTo>
                      <a:pt x="12" y="240"/>
                    </a:lnTo>
                    <a:lnTo>
                      <a:pt x="0" y="192"/>
                    </a:lnTo>
                    <a:lnTo>
                      <a:pt x="0" y="156"/>
                    </a:lnTo>
                    <a:lnTo>
                      <a:pt x="12" y="138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30" y="102"/>
                    </a:lnTo>
                    <a:lnTo>
                      <a:pt x="30" y="78"/>
                    </a:lnTo>
                    <a:lnTo>
                      <a:pt x="0" y="36"/>
                    </a:lnTo>
                    <a:lnTo>
                      <a:pt x="24" y="3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3" name="Spa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FF09912-8768-4AEC-9EB3-BCBD7A5052B8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515" y="1409"/>
                <a:ext cx="224" cy="158"/>
              </a:xfrm>
              <a:custGeom>
                <a:avLst/>
                <a:gdLst>
                  <a:gd name="T0" fmla="*/ 2147483647 w 876"/>
                  <a:gd name="T1" fmla="*/ 2147483647 h 618"/>
                  <a:gd name="T2" fmla="*/ 2147483647 w 876"/>
                  <a:gd name="T3" fmla="*/ 2147483647 h 618"/>
                  <a:gd name="T4" fmla="*/ 2147483647 w 876"/>
                  <a:gd name="T5" fmla="*/ 2147483647 h 618"/>
                  <a:gd name="T6" fmla="*/ 2147483647 w 876"/>
                  <a:gd name="T7" fmla="*/ 2147483647 h 618"/>
                  <a:gd name="T8" fmla="*/ 2147483647 w 876"/>
                  <a:gd name="T9" fmla="*/ 2147483647 h 618"/>
                  <a:gd name="T10" fmla="*/ 2147483647 w 876"/>
                  <a:gd name="T11" fmla="*/ 2147483647 h 618"/>
                  <a:gd name="T12" fmla="*/ 2147483647 w 876"/>
                  <a:gd name="T13" fmla="*/ 2147483647 h 618"/>
                  <a:gd name="T14" fmla="*/ 2147483647 w 876"/>
                  <a:gd name="T15" fmla="*/ 2147483647 h 618"/>
                  <a:gd name="T16" fmla="*/ 2147483647 w 876"/>
                  <a:gd name="T17" fmla="*/ 2147483647 h 618"/>
                  <a:gd name="T18" fmla="*/ 2147483647 w 876"/>
                  <a:gd name="T19" fmla="*/ 2147483647 h 618"/>
                  <a:gd name="T20" fmla="*/ 2147483647 w 876"/>
                  <a:gd name="T21" fmla="*/ 2147483647 h 618"/>
                  <a:gd name="T22" fmla="*/ 2147483647 w 876"/>
                  <a:gd name="T23" fmla="*/ 2147483647 h 618"/>
                  <a:gd name="T24" fmla="*/ 2147483647 w 876"/>
                  <a:gd name="T25" fmla="*/ 2147483647 h 618"/>
                  <a:gd name="T26" fmla="*/ 2147483647 w 876"/>
                  <a:gd name="T27" fmla="*/ 2147483647 h 618"/>
                  <a:gd name="T28" fmla="*/ 2147483647 w 876"/>
                  <a:gd name="T29" fmla="*/ 2147483647 h 618"/>
                  <a:gd name="T30" fmla="*/ 2147483647 w 876"/>
                  <a:gd name="T31" fmla="*/ 2147483647 h 618"/>
                  <a:gd name="T32" fmla="*/ 2147483647 w 876"/>
                  <a:gd name="T33" fmla="*/ 2147483647 h 618"/>
                  <a:gd name="T34" fmla="*/ 2147483647 w 876"/>
                  <a:gd name="T35" fmla="*/ 2147483647 h 618"/>
                  <a:gd name="T36" fmla="*/ 2147483647 w 876"/>
                  <a:gd name="T37" fmla="*/ 2147483647 h 618"/>
                  <a:gd name="T38" fmla="*/ 2147483647 w 876"/>
                  <a:gd name="T39" fmla="*/ 2147483647 h 618"/>
                  <a:gd name="T40" fmla="*/ 2147483647 w 876"/>
                  <a:gd name="T41" fmla="*/ 0 h 618"/>
                  <a:gd name="T42" fmla="*/ 2147483647 w 876"/>
                  <a:gd name="T43" fmla="*/ 2147483647 h 618"/>
                  <a:gd name="T44" fmla="*/ 0 w 876"/>
                  <a:gd name="T45" fmla="*/ 2147483647 h 618"/>
                  <a:gd name="T46" fmla="*/ 2147483647 w 876"/>
                  <a:gd name="T47" fmla="*/ 2147483647 h 618"/>
                  <a:gd name="T48" fmla="*/ 2147483647 w 876"/>
                  <a:gd name="T49" fmla="*/ 2147483647 h 618"/>
                  <a:gd name="T50" fmla="*/ 2147483647 w 876"/>
                  <a:gd name="T51" fmla="*/ 2147483647 h 618"/>
                  <a:gd name="T52" fmla="*/ 2147483647 w 876"/>
                  <a:gd name="T53" fmla="*/ 2147483647 h 618"/>
                  <a:gd name="T54" fmla="*/ 2147483647 w 876"/>
                  <a:gd name="T55" fmla="*/ 2147483647 h 618"/>
                  <a:gd name="T56" fmla="*/ 2147483647 w 876"/>
                  <a:gd name="T57" fmla="*/ 2147483647 h 618"/>
                  <a:gd name="T58" fmla="*/ 2147483647 w 876"/>
                  <a:gd name="T59" fmla="*/ 2147483647 h 618"/>
                  <a:gd name="T60" fmla="*/ 2147483647 w 876"/>
                  <a:gd name="T61" fmla="*/ 2147483647 h 618"/>
                  <a:gd name="T62" fmla="*/ 2147483647 w 876"/>
                  <a:gd name="T63" fmla="*/ 2147483647 h 618"/>
                  <a:gd name="T64" fmla="*/ 2147483647 w 876"/>
                  <a:gd name="T65" fmla="*/ 2147483647 h 618"/>
                  <a:gd name="T66" fmla="*/ 2147483647 w 876"/>
                  <a:gd name="T67" fmla="*/ 2147483647 h 618"/>
                  <a:gd name="T68" fmla="*/ 2147483647 w 876"/>
                  <a:gd name="T69" fmla="*/ 2147483647 h 618"/>
                  <a:gd name="T70" fmla="*/ 2147483647 w 876"/>
                  <a:gd name="T71" fmla="*/ 2147483647 h 618"/>
                  <a:gd name="T72" fmla="*/ 2147483647 w 876"/>
                  <a:gd name="T73" fmla="*/ 2147483647 h 618"/>
                  <a:gd name="T74" fmla="*/ 2147483647 w 876"/>
                  <a:gd name="T75" fmla="*/ 2147483647 h 618"/>
                  <a:gd name="T76" fmla="*/ 2147483647 w 876"/>
                  <a:gd name="T77" fmla="*/ 2147483647 h 618"/>
                  <a:gd name="T78" fmla="*/ 2147483647 w 876"/>
                  <a:gd name="T79" fmla="*/ 2147483647 h 618"/>
                  <a:gd name="T80" fmla="*/ 2147483647 w 876"/>
                  <a:gd name="T81" fmla="*/ 2147483647 h 618"/>
                  <a:gd name="T82" fmla="*/ 2147483647 w 876"/>
                  <a:gd name="T83" fmla="*/ 2147483647 h 618"/>
                  <a:gd name="T84" fmla="*/ 2147483647 w 876"/>
                  <a:gd name="T85" fmla="*/ 2147483647 h 618"/>
                  <a:gd name="T86" fmla="*/ 2147483647 w 876"/>
                  <a:gd name="T87" fmla="*/ 2147483647 h 618"/>
                  <a:gd name="T88" fmla="*/ 2147483647 w 876"/>
                  <a:gd name="T89" fmla="*/ 2147483647 h 618"/>
                  <a:gd name="T90" fmla="*/ 2147483647 w 876"/>
                  <a:gd name="T91" fmla="*/ 2147483647 h 618"/>
                  <a:gd name="T92" fmla="*/ 2147483647 w 876"/>
                  <a:gd name="T93" fmla="*/ 2147483647 h 618"/>
                  <a:gd name="T94" fmla="*/ 2147483647 w 876"/>
                  <a:gd name="T95" fmla="*/ 2147483647 h 618"/>
                  <a:gd name="T96" fmla="*/ 2147483647 w 876"/>
                  <a:gd name="T97" fmla="*/ 2147483647 h 618"/>
                  <a:gd name="T98" fmla="*/ 2147483647 w 876"/>
                  <a:gd name="T99" fmla="*/ 2147483647 h 618"/>
                  <a:gd name="T100" fmla="*/ 2147483647 w 876"/>
                  <a:gd name="T101" fmla="*/ 2147483647 h 618"/>
                  <a:gd name="T102" fmla="*/ 2147483647 w 876"/>
                  <a:gd name="T103" fmla="*/ 2147483647 h 618"/>
                  <a:gd name="T104" fmla="*/ 2147483647 w 876"/>
                  <a:gd name="T105" fmla="*/ 2147483647 h 618"/>
                  <a:gd name="T106" fmla="*/ 2147483647 w 876"/>
                  <a:gd name="T107" fmla="*/ 2147483647 h 618"/>
                  <a:gd name="T108" fmla="*/ 2147483647 w 876"/>
                  <a:gd name="T109" fmla="*/ 2147483647 h 61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76"/>
                  <a:gd name="T166" fmla="*/ 0 h 618"/>
                  <a:gd name="T167" fmla="*/ 876 w 876"/>
                  <a:gd name="T168" fmla="*/ 618 h 61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76" h="618">
                    <a:moveTo>
                      <a:pt x="804" y="318"/>
                    </a:moveTo>
                    <a:lnTo>
                      <a:pt x="798" y="312"/>
                    </a:lnTo>
                    <a:lnTo>
                      <a:pt x="798" y="306"/>
                    </a:lnTo>
                    <a:lnTo>
                      <a:pt x="786" y="306"/>
                    </a:lnTo>
                    <a:lnTo>
                      <a:pt x="762" y="318"/>
                    </a:lnTo>
                    <a:lnTo>
                      <a:pt x="750" y="330"/>
                    </a:lnTo>
                    <a:lnTo>
                      <a:pt x="750" y="336"/>
                    </a:lnTo>
                    <a:lnTo>
                      <a:pt x="756" y="342"/>
                    </a:lnTo>
                    <a:lnTo>
                      <a:pt x="768" y="342"/>
                    </a:lnTo>
                    <a:lnTo>
                      <a:pt x="774" y="348"/>
                    </a:lnTo>
                    <a:lnTo>
                      <a:pt x="774" y="354"/>
                    </a:lnTo>
                    <a:lnTo>
                      <a:pt x="804" y="354"/>
                    </a:lnTo>
                    <a:lnTo>
                      <a:pt x="816" y="342"/>
                    </a:lnTo>
                    <a:lnTo>
                      <a:pt x="816" y="324"/>
                    </a:lnTo>
                    <a:lnTo>
                      <a:pt x="810" y="318"/>
                    </a:lnTo>
                    <a:lnTo>
                      <a:pt x="804" y="318"/>
                    </a:lnTo>
                    <a:close/>
                    <a:moveTo>
                      <a:pt x="672" y="390"/>
                    </a:moveTo>
                    <a:lnTo>
                      <a:pt x="678" y="396"/>
                    </a:lnTo>
                    <a:lnTo>
                      <a:pt x="684" y="396"/>
                    </a:lnTo>
                    <a:lnTo>
                      <a:pt x="690" y="390"/>
                    </a:lnTo>
                    <a:lnTo>
                      <a:pt x="690" y="372"/>
                    </a:lnTo>
                    <a:lnTo>
                      <a:pt x="684" y="372"/>
                    </a:lnTo>
                    <a:lnTo>
                      <a:pt x="672" y="384"/>
                    </a:lnTo>
                    <a:lnTo>
                      <a:pt x="672" y="390"/>
                    </a:lnTo>
                    <a:close/>
                    <a:moveTo>
                      <a:pt x="840" y="300"/>
                    </a:moveTo>
                    <a:lnTo>
                      <a:pt x="840" y="306"/>
                    </a:lnTo>
                    <a:lnTo>
                      <a:pt x="852" y="318"/>
                    </a:lnTo>
                    <a:lnTo>
                      <a:pt x="870" y="318"/>
                    </a:lnTo>
                    <a:lnTo>
                      <a:pt x="876" y="312"/>
                    </a:lnTo>
                    <a:lnTo>
                      <a:pt x="864" y="300"/>
                    </a:lnTo>
                    <a:lnTo>
                      <a:pt x="852" y="300"/>
                    </a:lnTo>
                    <a:lnTo>
                      <a:pt x="846" y="294"/>
                    </a:lnTo>
                    <a:lnTo>
                      <a:pt x="840" y="300"/>
                    </a:lnTo>
                    <a:close/>
                    <a:moveTo>
                      <a:pt x="804" y="150"/>
                    </a:moveTo>
                    <a:lnTo>
                      <a:pt x="798" y="138"/>
                    </a:lnTo>
                    <a:lnTo>
                      <a:pt x="798" y="132"/>
                    </a:lnTo>
                    <a:lnTo>
                      <a:pt x="810" y="120"/>
                    </a:lnTo>
                    <a:lnTo>
                      <a:pt x="798" y="114"/>
                    </a:lnTo>
                    <a:lnTo>
                      <a:pt x="792" y="108"/>
                    </a:lnTo>
                    <a:lnTo>
                      <a:pt x="792" y="102"/>
                    </a:lnTo>
                    <a:lnTo>
                      <a:pt x="780" y="102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56" y="114"/>
                    </a:lnTo>
                    <a:lnTo>
                      <a:pt x="750" y="108"/>
                    </a:lnTo>
                    <a:lnTo>
                      <a:pt x="726" y="108"/>
                    </a:lnTo>
                    <a:lnTo>
                      <a:pt x="726" y="102"/>
                    </a:lnTo>
                    <a:lnTo>
                      <a:pt x="708" y="102"/>
                    </a:lnTo>
                    <a:lnTo>
                      <a:pt x="696" y="108"/>
                    </a:lnTo>
                    <a:lnTo>
                      <a:pt x="690" y="84"/>
                    </a:lnTo>
                    <a:lnTo>
                      <a:pt x="672" y="84"/>
                    </a:lnTo>
                    <a:lnTo>
                      <a:pt x="672" y="78"/>
                    </a:lnTo>
                    <a:lnTo>
                      <a:pt x="666" y="72"/>
                    </a:lnTo>
                    <a:lnTo>
                      <a:pt x="648" y="72"/>
                    </a:lnTo>
                    <a:lnTo>
                      <a:pt x="642" y="78"/>
                    </a:lnTo>
                    <a:lnTo>
                      <a:pt x="642" y="90"/>
                    </a:lnTo>
                    <a:lnTo>
                      <a:pt x="624" y="96"/>
                    </a:lnTo>
                    <a:lnTo>
                      <a:pt x="624" y="84"/>
                    </a:lnTo>
                    <a:lnTo>
                      <a:pt x="594" y="84"/>
                    </a:lnTo>
                    <a:lnTo>
                      <a:pt x="582" y="72"/>
                    </a:lnTo>
                    <a:lnTo>
                      <a:pt x="570" y="72"/>
                    </a:lnTo>
                    <a:lnTo>
                      <a:pt x="564" y="78"/>
                    </a:lnTo>
                    <a:lnTo>
                      <a:pt x="546" y="60"/>
                    </a:lnTo>
                    <a:lnTo>
                      <a:pt x="510" y="60"/>
                    </a:lnTo>
                    <a:lnTo>
                      <a:pt x="516" y="54"/>
                    </a:lnTo>
                    <a:lnTo>
                      <a:pt x="516" y="48"/>
                    </a:lnTo>
                    <a:lnTo>
                      <a:pt x="504" y="36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36"/>
                    </a:lnTo>
                    <a:lnTo>
                      <a:pt x="450" y="36"/>
                    </a:lnTo>
                    <a:lnTo>
                      <a:pt x="390" y="24"/>
                    </a:lnTo>
                    <a:lnTo>
                      <a:pt x="378" y="24"/>
                    </a:lnTo>
                    <a:lnTo>
                      <a:pt x="348" y="36"/>
                    </a:lnTo>
                    <a:lnTo>
                      <a:pt x="294" y="30"/>
                    </a:lnTo>
                    <a:lnTo>
                      <a:pt x="258" y="12"/>
                    </a:lnTo>
                    <a:lnTo>
                      <a:pt x="234" y="12"/>
                    </a:lnTo>
                    <a:lnTo>
                      <a:pt x="216" y="18"/>
                    </a:lnTo>
                    <a:lnTo>
                      <a:pt x="162" y="18"/>
                    </a:lnTo>
                    <a:lnTo>
                      <a:pt x="150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96" y="6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24" y="96"/>
                    </a:lnTo>
                    <a:lnTo>
                      <a:pt x="30" y="102"/>
                    </a:lnTo>
                    <a:lnTo>
                      <a:pt x="18" y="138"/>
                    </a:lnTo>
                    <a:lnTo>
                      <a:pt x="24" y="144"/>
                    </a:lnTo>
                    <a:lnTo>
                      <a:pt x="24" y="150"/>
                    </a:lnTo>
                    <a:lnTo>
                      <a:pt x="30" y="144"/>
                    </a:lnTo>
                    <a:lnTo>
                      <a:pt x="54" y="132"/>
                    </a:lnTo>
                    <a:lnTo>
                      <a:pt x="78" y="132"/>
                    </a:lnTo>
                    <a:lnTo>
                      <a:pt x="78" y="138"/>
                    </a:lnTo>
                    <a:lnTo>
                      <a:pt x="66" y="150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02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74" y="144"/>
                    </a:lnTo>
                    <a:lnTo>
                      <a:pt x="174" y="162"/>
                    </a:lnTo>
                    <a:lnTo>
                      <a:pt x="180" y="162"/>
                    </a:lnTo>
                    <a:lnTo>
                      <a:pt x="192" y="168"/>
                    </a:lnTo>
                    <a:lnTo>
                      <a:pt x="192" y="174"/>
                    </a:lnTo>
                    <a:lnTo>
                      <a:pt x="168" y="198"/>
                    </a:lnTo>
                    <a:lnTo>
                      <a:pt x="144" y="210"/>
                    </a:lnTo>
                    <a:lnTo>
                      <a:pt x="138" y="216"/>
                    </a:lnTo>
                    <a:lnTo>
                      <a:pt x="138" y="222"/>
                    </a:lnTo>
                    <a:lnTo>
                      <a:pt x="144" y="222"/>
                    </a:lnTo>
                    <a:lnTo>
                      <a:pt x="150" y="228"/>
                    </a:lnTo>
                    <a:lnTo>
                      <a:pt x="150" y="240"/>
                    </a:lnTo>
                    <a:lnTo>
                      <a:pt x="144" y="258"/>
                    </a:lnTo>
                    <a:lnTo>
                      <a:pt x="144" y="276"/>
                    </a:lnTo>
                    <a:lnTo>
                      <a:pt x="138" y="276"/>
                    </a:lnTo>
                    <a:lnTo>
                      <a:pt x="132" y="282"/>
                    </a:lnTo>
                    <a:lnTo>
                      <a:pt x="132" y="294"/>
                    </a:lnTo>
                    <a:lnTo>
                      <a:pt x="138" y="300"/>
                    </a:lnTo>
                    <a:lnTo>
                      <a:pt x="138" y="312"/>
                    </a:lnTo>
                    <a:lnTo>
                      <a:pt x="126" y="324"/>
                    </a:lnTo>
                    <a:lnTo>
                      <a:pt x="90" y="324"/>
                    </a:lnTo>
                    <a:lnTo>
                      <a:pt x="114" y="348"/>
                    </a:lnTo>
                    <a:lnTo>
                      <a:pt x="114" y="360"/>
                    </a:lnTo>
                    <a:lnTo>
                      <a:pt x="120" y="366"/>
                    </a:lnTo>
                    <a:lnTo>
                      <a:pt x="132" y="372"/>
                    </a:lnTo>
                    <a:lnTo>
                      <a:pt x="132" y="378"/>
                    </a:lnTo>
                    <a:lnTo>
                      <a:pt x="120" y="390"/>
                    </a:lnTo>
                    <a:lnTo>
                      <a:pt x="108" y="396"/>
                    </a:lnTo>
                    <a:lnTo>
                      <a:pt x="96" y="408"/>
                    </a:lnTo>
                    <a:lnTo>
                      <a:pt x="96" y="414"/>
                    </a:lnTo>
                    <a:lnTo>
                      <a:pt x="102" y="420"/>
                    </a:lnTo>
                    <a:lnTo>
                      <a:pt x="102" y="426"/>
                    </a:lnTo>
                    <a:lnTo>
                      <a:pt x="108" y="438"/>
                    </a:lnTo>
                    <a:lnTo>
                      <a:pt x="114" y="444"/>
                    </a:lnTo>
                    <a:lnTo>
                      <a:pt x="126" y="444"/>
                    </a:lnTo>
                    <a:lnTo>
                      <a:pt x="126" y="450"/>
                    </a:lnTo>
                    <a:lnTo>
                      <a:pt x="114" y="462"/>
                    </a:lnTo>
                    <a:lnTo>
                      <a:pt x="102" y="462"/>
                    </a:lnTo>
                    <a:lnTo>
                      <a:pt x="96" y="474"/>
                    </a:lnTo>
                    <a:lnTo>
                      <a:pt x="90" y="480"/>
                    </a:lnTo>
                    <a:lnTo>
                      <a:pt x="90" y="528"/>
                    </a:lnTo>
                    <a:lnTo>
                      <a:pt x="120" y="528"/>
                    </a:lnTo>
                    <a:lnTo>
                      <a:pt x="144" y="546"/>
                    </a:lnTo>
                    <a:lnTo>
                      <a:pt x="162" y="546"/>
                    </a:lnTo>
                    <a:lnTo>
                      <a:pt x="156" y="576"/>
                    </a:lnTo>
                    <a:lnTo>
                      <a:pt x="162" y="576"/>
                    </a:lnTo>
                    <a:lnTo>
                      <a:pt x="162" y="594"/>
                    </a:lnTo>
                    <a:lnTo>
                      <a:pt x="168" y="606"/>
                    </a:lnTo>
                    <a:lnTo>
                      <a:pt x="174" y="612"/>
                    </a:lnTo>
                    <a:lnTo>
                      <a:pt x="192" y="612"/>
                    </a:lnTo>
                    <a:lnTo>
                      <a:pt x="198" y="618"/>
                    </a:lnTo>
                    <a:lnTo>
                      <a:pt x="204" y="618"/>
                    </a:lnTo>
                    <a:lnTo>
                      <a:pt x="210" y="612"/>
                    </a:lnTo>
                    <a:lnTo>
                      <a:pt x="222" y="606"/>
                    </a:lnTo>
                    <a:lnTo>
                      <a:pt x="240" y="588"/>
                    </a:lnTo>
                    <a:lnTo>
                      <a:pt x="252" y="582"/>
                    </a:lnTo>
                    <a:lnTo>
                      <a:pt x="264" y="582"/>
                    </a:lnTo>
                    <a:lnTo>
                      <a:pt x="294" y="564"/>
                    </a:lnTo>
                    <a:lnTo>
                      <a:pt x="360" y="564"/>
                    </a:lnTo>
                    <a:lnTo>
                      <a:pt x="366" y="558"/>
                    </a:lnTo>
                    <a:lnTo>
                      <a:pt x="378" y="558"/>
                    </a:lnTo>
                    <a:lnTo>
                      <a:pt x="390" y="570"/>
                    </a:lnTo>
                    <a:lnTo>
                      <a:pt x="396" y="570"/>
                    </a:lnTo>
                    <a:lnTo>
                      <a:pt x="408" y="564"/>
                    </a:lnTo>
                    <a:lnTo>
                      <a:pt x="420" y="564"/>
                    </a:lnTo>
                    <a:lnTo>
                      <a:pt x="426" y="558"/>
                    </a:lnTo>
                    <a:lnTo>
                      <a:pt x="432" y="558"/>
                    </a:lnTo>
                    <a:lnTo>
                      <a:pt x="432" y="570"/>
                    </a:lnTo>
                    <a:lnTo>
                      <a:pt x="438" y="570"/>
                    </a:lnTo>
                    <a:lnTo>
                      <a:pt x="450" y="558"/>
                    </a:lnTo>
                    <a:lnTo>
                      <a:pt x="462" y="534"/>
                    </a:lnTo>
                    <a:lnTo>
                      <a:pt x="462" y="522"/>
                    </a:lnTo>
                    <a:lnTo>
                      <a:pt x="498" y="492"/>
                    </a:lnTo>
                    <a:lnTo>
                      <a:pt x="528" y="492"/>
                    </a:lnTo>
                    <a:lnTo>
                      <a:pt x="534" y="474"/>
                    </a:lnTo>
                    <a:lnTo>
                      <a:pt x="534" y="468"/>
                    </a:lnTo>
                    <a:lnTo>
                      <a:pt x="540" y="462"/>
                    </a:lnTo>
                    <a:lnTo>
                      <a:pt x="540" y="450"/>
                    </a:lnTo>
                    <a:lnTo>
                      <a:pt x="546" y="444"/>
                    </a:lnTo>
                    <a:lnTo>
                      <a:pt x="552" y="432"/>
                    </a:lnTo>
                    <a:lnTo>
                      <a:pt x="552" y="426"/>
                    </a:lnTo>
                    <a:lnTo>
                      <a:pt x="570" y="426"/>
                    </a:lnTo>
                    <a:lnTo>
                      <a:pt x="594" y="414"/>
                    </a:lnTo>
                    <a:lnTo>
                      <a:pt x="600" y="408"/>
                    </a:lnTo>
                    <a:lnTo>
                      <a:pt x="594" y="396"/>
                    </a:lnTo>
                    <a:lnTo>
                      <a:pt x="588" y="390"/>
                    </a:lnTo>
                    <a:lnTo>
                      <a:pt x="582" y="378"/>
                    </a:lnTo>
                    <a:lnTo>
                      <a:pt x="576" y="372"/>
                    </a:lnTo>
                    <a:lnTo>
                      <a:pt x="570" y="372"/>
                    </a:lnTo>
                    <a:lnTo>
                      <a:pt x="570" y="336"/>
                    </a:lnTo>
                    <a:lnTo>
                      <a:pt x="582" y="312"/>
                    </a:lnTo>
                    <a:lnTo>
                      <a:pt x="594" y="306"/>
                    </a:lnTo>
                    <a:lnTo>
                      <a:pt x="600" y="294"/>
                    </a:lnTo>
                    <a:lnTo>
                      <a:pt x="612" y="282"/>
                    </a:lnTo>
                    <a:lnTo>
                      <a:pt x="618" y="270"/>
                    </a:lnTo>
                    <a:lnTo>
                      <a:pt x="630" y="258"/>
                    </a:lnTo>
                    <a:lnTo>
                      <a:pt x="642" y="258"/>
                    </a:lnTo>
                    <a:lnTo>
                      <a:pt x="654" y="246"/>
                    </a:lnTo>
                    <a:lnTo>
                      <a:pt x="654" y="240"/>
                    </a:lnTo>
                    <a:lnTo>
                      <a:pt x="648" y="240"/>
                    </a:lnTo>
                    <a:lnTo>
                      <a:pt x="648" y="228"/>
                    </a:lnTo>
                    <a:lnTo>
                      <a:pt x="654" y="222"/>
                    </a:lnTo>
                    <a:lnTo>
                      <a:pt x="726" y="198"/>
                    </a:lnTo>
                    <a:lnTo>
                      <a:pt x="750" y="186"/>
                    </a:lnTo>
                    <a:lnTo>
                      <a:pt x="756" y="174"/>
                    </a:lnTo>
                    <a:lnTo>
                      <a:pt x="768" y="168"/>
                    </a:lnTo>
                    <a:lnTo>
                      <a:pt x="774" y="168"/>
                    </a:lnTo>
                    <a:lnTo>
                      <a:pt x="786" y="156"/>
                    </a:lnTo>
                    <a:lnTo>
                      <a:pt x="798" y="156"/>
                    </a:lnTo>
                    <a:lnTo>
                      <a:pt x="804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4" name="Somal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3C1BD08-E285-493E-8FAC-DC4973B0BA8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399" y="2062"/>
                <a:ext cx="183" cy="283"/>
              </a:xfrm>
              <a:custGeom>
                <a:avLst/>
                <a:gdLst>
                  <a:gd name="T0" fmla="*/ 2147483647 w 714"/>
                  <a:gd name="T1" fmla="*/ 2147483647 h 1104"/>
                  <a:gd name="T2" fmla="*/ 2147483647 w 714"/>
                  <a:gd name="T3" fmla="*/ 2147483647 h 1104"/>
                  <a:gd name="T4" fmla="*/ 2147483647 w 714"/>
                  <a:gd name="T5" fmla="*/ 2147483647 h 1104"/>
                  <a:gd name="T6" fmla="*/ 2147483647 w 714"/>
                  <a:gd name="T7" fmla="*/ 2147483647 h 1104"/>
                  <a:gd name="T8" fmla="*/ 2147483647 w 714"/>
                  <a:gd name="T9" fmla="*/ 2147483647 h 1104"/>
                  <a:gd name="T10" fmla="*/ 2147483647 w 714"/>
                  <a:gd name="T11" fmla="*/ 2147483647 h 1104"/>
                  <a:gd name="T12" fmla="*/ 2147483647 w 714"/>
                  <a:gd name="T13" fmla="*/ 2147483647 h 1104"/>
                  <a:gd name="T14" fmla="*/ 2147483647 w 714"/>
                  <a:gd name="T15" fmla="*/ 2147483647 h 1104"/>
                  <a:gd name="T16" fmla="*/ 2147483647 w 714"/>
                  <a:gd name="T17" fmla="*/ 2147483647 h 1104"/>
                  <a:gd name="T18" fmla="*/ 2147483647 w 714"/>
                  <a:gd name="T19" fmla="*/ 2147483647 h 1104"/>
                  <a:gd name="T20" fmla="*/ 2147483647 w 714"/>
                  <a:gd name="T21" fmla="*/ 2147483647 h 1104"/>
                  <a:gd name="T22" fmla="*/ 2147483647 w 714"/>
                  <a:gd name="T23" fmla="*/ 2147483647 h 1104"/>
                  <a:gd name="T24" fmla="*/ 0 w 714"/>
                  <a:gd name="T25" fmla="*/ 2147483647 h 1104"/>
                  <a:gd name="T26" fmla="*/ 2147483647 w 714"/>
                  <a:gd name="T27" fmla="*/ 2147483647 h 1104"/>
                  <a:gd name="T28" fmla="*/ 2147483647 w 714"/>
                  <a:gd name="T29" fmla="*/ 2147483647 h 1104"/>
                  <a:gd name="T30" fmla="*/ 2147483647 w 714"/>
                  <a:gd name="T31" fmla="*/ 2147483647 h 1104"/>
                  <a:gd name="T32" fmla="*/ 2147483647 w 714"/>
                  <a:gd name="T33" fmla="*/ 2147483647 h 1104"/>
                  <a:gd name="T34" fmla="*/ 2147483647 w 714"/>
                  <a:gd name="T35" fmla="*/ 2147483647 h 1104"/>
                  <a:gd name="T36" fmla="*/ 2147483647 w 714"/>
                  <a:gd name="T37" fmla="*/ 2147483647 h 1104"/>
                  <a:gd name="T38" fmla="*/ 2147483647 w 714"/>
                  <a:gd name="T39" fmla="*/ 2147483647 h 1104"/>
                  <a:gd name="T40" fmla="*/ 2147483647 w 714"/>
                  <a:gd name="T41" fmla="*/ 2147483647 h 1104"/>
                  <a:gd name="T42" fmla="*/ 2147483647 w 714"/>
                  <a:gd name="T43" fmla="*/ 2147483647 h 1104"/>
                  <a:gd name="T44" fmla="*/ 2147483647 w 714"/>
                  <a:gd name="T45" fmla="*/ 2147483647 h 1104"/>
                  <a:gd name="T46" fmla="*/ 2147483647 w 714"/>
                  <a:gd name="T47" fmla="*/ 2147483647 h 1104"/>
                  <a:gd name="T48" fmla="*/ 2147483647 w 714"/>
                  <a:gd name="T49" fmla="*/ 2147483647 h 1104"/>
                  <a:gd name="T50" fmla="*/ 2147483647 w 714"/>
                  <a:gd name="T51" fmla="*/ 2147483647 h 1104"/>
                  <a:gd name="T52" fmla="*/ 2147483647 w 714"/>
                  <a:gd name="T53" fmla="*/ 2147483647 h 1104"/>
                  <a:gd name="T54" fmla="*/ 2147483647 w 714"/>
                  <a:gd name="T55" fmla="*/ 2147483647 h 1104"/>
                  <a:gd name="T56" fmla="*/ 2147483647 w 714"/>
                  <a:gd name="T57" fmla="*/ 2147483647 h 1104"/>
                  <a:gd name="T58" fmla="*/ 2147483647 w 714"/>
                  <a:gd name="T59" fmla="*/ 2147483647 h 1104"/>
                  <a:gd name="T60" fmla="*/ 2147483647 w 714"/>
                  <a:gd name="T61" fmla="*/ 2147483647 h 1104"/>
                  <a:gd name="T62" fmla="*/ 2147483647 w 714"/>
                  <a:gd name="T63" fmla="*/ 2147483647 h 1104"/>
                  <a:gd name="T64" fmla="*/ 2147483647 w 714"/>
                  <a:gd name="T65" fmla="*/ 2147483647 h 1104"/>
                  <a:gd name="T66" fmla="*/ 2147483647 w 714"/>
                  <a:gd name="T67" fmla="*/ 2147483647 h 1104"/>
                  <a:gd name="T68" fmla="*/ 2147483647 w 714"/>
                  <a:gd name="T69" fmla="*/ 2147483647 h 1104"/>
                  <a:gd name="T70" fmla="*/ 2147483647 w 714"/>
                  <a:gd name="T71" fmla="*/ 2147483647 h 1104"/>
                  <a:gd name="T72" fmla="*/ 2147483647 w 714"/>
                  <a:gd name="T73" fmla="*/ 2147483647 h 1104"/>
                  <a:gd name="T74" fmla="*/ 2147483647 w 714"/>
                  <a:gd name="T75" fmla="*/ 2147483647 h 1104"/>
                  <a:gd name="T76" fmla="*/ 2147483647 w 714"/>
                  <a:gd name="T77" fmla="*/ 2147483647 h 1104"/>
                  <a:gd name="T78" fmla="*/ 2147483647 w 714"/>
                  <a:gd name="T79" fmla="*/ 2147483647 h 1104"/>
                  <a:gd name="T80" fmla="*/ 2147483647 w 714"/>
                  <a:gd name="T81" fmla="*/ 2147483647 h 1104"/>
                  <a:gd name="T82" fmla="*/ 2147483647 w 714"/>
                  <a:gd name="T83" fmla="*/ 2147483647 h 1104"/>
                  <a:gd name="T84" fmla="*/ 2147483647 w 714"/>
                  <a:gd name="T85" fmla="*/ 2147483647 h 1104"/>
                  <a:gd name="T86" fmla="*/ 2147483647 w 714"/>
                  <a:gd name="T87" fmla="*/ 2147483647 h 110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14"/>
                  <a:gd name="T133" fmla="*/ 0 h 1104"/>
                  <a:gd name="T134" fmla="*/ 714 w 714"/>
                  <a:gd name="T135" fmla="*/ 1104 h 110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14" h="1104">
                    <a:moveTo>
                      <a:pt x="108" y="114"/>
                    </a:moveTo>
                    <a:lnTo>
                      <a:pt x="120" y="126"/>
                    </a:lnTo>
                    <a:lnTo>
                      <a:pt x="120" y="138"/>
                    </a:lnTo>
                    <a:lnTo>
                      <a:pt x="126" y="150"/>
                    </a:lnTo>
                    <a:lnTo>
                      <a:pt x="132" y="156"/>
                    </a:lnTo>
                    <a:lnTo>
                      <a:pt x="138" y="168"/>
                    </a:lnTo>
                    <a:lnTo>
                      <a:pt x="144" y="174"/>
                    </a:lnTo>
                    <a:lnTo>
                      <a:pt x="156" y="198"/>
                    </a:lnTo>
                    <a:lnTo>
                      <a:pt x="162" y="204"/>
                    </a:lnTo>
                    <a:lnTo>
                      <a:pt x="162" y="210"/>
                    </a:lnTo>
                    <a:lnTo>
                      <a:pt x="186" y="210"/>
                    </a:lnTo>
                    <a:lnTo>
                      <a:pt x="192" y="222"/>
                    </a:lnTo>
                    <a:lnTo>
                      <a:pt x="198" y="228"/>
                    </a:lnTo>
                    <a:lnTo>
                      <a:pt x="204" y="240"/>
                    </a:lnTo>
                    <a:lnTo>
                      <a:pt x="240" y="258"/>
                    </a:lnTo>
                    <a:lnTo>
                      <a:pt x="312" y="282"/>
                    </a:lnTo>
                    <a:lnTo>
                      <a:pt x="336" y="288"/>
                    </a:lnTo>
                    <a:lnTo>
                      <a:pt x="348" y="294"/>
                    </a:lnTo>
                    <a:lnTo>
                      <a:pt x="366" y="300"/>
                    </a:lnTo>
                    <a:lnTo>
                      <a:pt x="378" y="312"/>
                    </a:lnTo>
                    <a:lnTo>
                      <a:pt x="414" y="330"/>
                    </a:lnTo>
                    <a:lnTo>
                      <a:pt x="486" y="324"/>
                    </a:lnTo>
                    <a:lnTo>
                      <a:pt x="276" y="570"/>
                    </a:lnTo>
                    <a:lnTo>
                      <a:pt x="192" y="570"/>
                    </a:lnTo>
                    <a:lnTo>
                      <a:pt x="186" y="576"/>
                    </a:lnTo>
                    <a:lnTo>
                      <a:pt x="174" y="576"/>
                    </a:lnTo>
                    <a:lnTo>
                      <a:pt x="162" y="582"/>
                    </a:lnTo>
                    <a:lnTo>
                      <a:pt x="156" y="588"/>
                    </a:lnTo>
                    <a:lnTo>
                      <a:pt x="144" y="594"/>
                    </a:lnTo>
                    <a:lnTo>
                      <a:pt x="144" y="606"/>
                    </a:lnTo>
                    <a:lnTo>
                      <a:pt x="126" y="624"/>
                    </a:lnTo>
                    <a:lnTo>
                      <a:pt x="102" y="624"/>
                    </a:lnTo>
                    <a:lnTo>
                      <a:pt x="90" y="630"/>
                    </a:lnTo>
                    <a:lnTo>
                      <a:pt x="78" y="630"/>
                    </a:lnTo>
                    <a:lnTo>
                      <a:pt x="66" y="642"/>
                    </a:lnTo>
                    <a:lnTo>
                      <a:pt x="66" y="654"/>
                    </a:lnTo>
                    <a:lnTo>
                      <a:pt x="60" y="660"/>
                    </a:lnTo>
                    <a:lnTo>
                      <a:pt x="42" y="696"/>
                    </a:lnTo>
                    <a:lnTo>
                      <a:pt x="0" y="738"/>
                    </a:lnTo>
                    <a:lnTo>
                      <a:pt x="0" y="1038"/>
                    </a:lnTo>
                    <a:lnTo>
                      <a:pt x="42" y="1104"/>
                    </a:lnTo>
                    <a:lnTo>
                      <a:pt x="48" y="1086"/>
                    </a:lnTo>
                    <a:lnTo>
                      <a:pt x="84" y="1032"/>
                    </a:lnTo>
                    <a:lnTo>
                      <a:pt x="96" y="1008"/>
                    </a:lnTo>
                    <a:lnTo>
                      <a:pt x="114" y="996"/>
                    </a:lnTo>
                    <a:lnTo>
                      <a:pt x="144" y="966"/>
                    </a:lnTo>
                    <a:lnTo>
                      <a:pt x="150" y="954"/>
                    </a:lnTo>
                    <a:lnTo>
                      <a:pt x="162" y="936"/>
                    </a:lnTo>
                    <a:lnTo>
                      <a:pt x="192" y="906"/>
                    </a:lnTo>
                    <a:lnTo>
                      <a:pt x="216" y="876"/>
                    </a:lnTo>
                    <a:lnTo>
                      <a:pt x="246" y="846"/>
                    </a:lnTo>
                    <a:lnTo>
                      <a:pt x="264" y="840"/>
                    </a:lnTo>
                    <a:lnTo>
                      <a:pt x="276" y="828"/>
                    </a:lnTo>
                    <a:lnTo>
                      <a:pt x="294" y="816"/>
                    </a:lnTo>
                    <a:lnTo>
                      <a:pt x="318" y="804"/>
                    </a:lnTo>
                    <a:lnTo>
                      <a:pt x="336" y="786"/>
                    </a:lnTo>
                    <a:lnTo>
                      <a:pt x="372" y="756"/>
                    </a:lnTo>
                    <a:lnTo>
                      <a:pt x="420" y="708"/>
                    </a:lnTo>
                    <a:lnTo>
                      <a:pt x="438" y="684"/>
                    </a:lnTo>
                    <a:lnTo>
                      <a:pt x="462" y="654"/>
                    </a:lnTo>
                    <a:lnTo>
                      <a:pt x="492" y="618"/>
                    </a:lnTo>
                    <a:lnTo>
                      <a:pt x="516" y="570"/>
                    </a:lnTo>
                    <a:lnTo>
                      <a:pt x="528" y="540"/>
                    </a:lnTo>
                    <a:lnTo>
                      <a:pt x="546" y="516"/>
                    </a:lnTo>
                    <a:lnTo>
                      <a:pt x="558" y="498"/>
                    </a:lnTo>
                    <a:lnTo>
                      <a:pt x="564" y="492"/>
                    </a:lnTo>
                    <a:lnTo>
                      <a:pt x="570" y="480"/>
                    </a:lnTo>
                    <a:lnTo>
                      <a:pt x="576" y="474"/>
                    </a:lnTo>
                    <a:lnTo>
                      <a:pt x="576" y="450"/>
                    </a:lnTo>
                    <a:lnTo>
                      <a:pt x="582" y="432"/>
                    </a:lnTo>
                    <a:lnTo>
                      <a:pt x="588" y="420"/>
                    </a:lnTo>
                    <a:lnTo>
                      <a:pt x="588" y="402"/>
                    </a:lnTo>
                    <a:lnTo>
                      <a:pt x="594" y="390"/>
                    </a:lnTo>
                    <a:lnTo>
                      <a:pt x="606" y="378"/>
                    </a:lnTo>
                    <a:lnTo>
                      <a:pt x="612" y="366"/>
                    </a:lnTo>
                    <a:lnTo>
                      <a:pt x="624" y="354"/>
                    </a:lnTo>
                    <a:lnTo>
                      <a:pt x="624" y="324"/>
                    </a:lnTo>
                    <a:lnTo>
                      <a:pt x="636" y="318"/>
                    </a:lnTo>
                    <a:lnTo>
                      <a:pt x="642" y="306"/>
                    </a:lnTo>
                    <a:lnTo>
                      <a:pt x="660" y="252"/>
                    </a:lnTo>
                    <a:lnTo>
                      <a:pt x="672" y="252"/>
                    </a:lnTo>
                    <a:lnTo>
                      <a:pt x="672" y="246"/>
                    </a:lnTo>
                    <a:lnTo>
                      <a:pt x="684" y="234"/>
                    </a:lnTo>
                    <a:lnTo>
                      <a:pt x="684" y="138"/>
                    </a:lnTo>
                    <a:lnTo>
                      <a:pt x="708" y="126"/>
                    </a:lnTo>
                    <a:lnTo>
                      <a:pt x="702" y="54"/>
                    </a:lnTo>
                    <a:lnTo>
                      <a:pt x="708" y="42"/>
                    </a:lnTo>
                    <a:lnTo>
                      <a:pt x="708" y="36"/>
                    </a:lnTo>
                    <a:lnTo>
                      <a:pt x="714" y="24"/>
                    </a:lnTo>
                    <a:lnTo>
                      <a:pt x="714" y="12"/>
                    </a:lnTo>
                    <a:lnTo>
                      <a:pt x="690" y="0"/>
                    </a:lnTo>
                    <a:lnTo>
                      <a:pt x="672" y="0"/>
                    </a:lnTo>
                    <a:lnTo>
                      <a:pt x="666" y="12"/>
                    </a:lnTo>
                    <a:lnTo>
                      <a:pt x="654" y="18"/>
                    </a:lnTo>
                    <a:lnTo>
                      <a:pt x="648" y="30"/>
                    </a:lnTo>
                    <a:lnTo>
                      <a:pt x="624" y="42"/>
                    </a:lnTo>
                    <a:lnTo>
                      <a:pt x="612" y="42"/>
                    </a:lnTo>
                    <a:lnTo>
                      <a:pt x="594" y="48"/>
                    </a:lnTo>
                    <a:lnTo>
                      <a:pt x="582" y="54"/>
                    </a:lnTo>
                    <a:lnTo>
                      <a:pt x="564" y="54"/>
                    </a:lnTo>
                    <a:lnTo>
                      <a:pt x="546" y="48"/>
                    </a:lnTo>
                    <a:lnTo>
                      <a:pt x="534" y="42"/>
                    </a:lnTo>
                    <a:lnTo>
                      <a:pt x="516" y="48"/>
                    </a:lnTo>
                    <a:lnTo>
                      <a:pt x="510" y="54"/>
                    </a:lnTo>
                    <a:lnTo>
                      <a:pt x="498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74" y="78"/>
                    </a:lnTo>
                    <a:lnTo>
                      <a:pt x="462" y="72"/>
                    </a:lnTo>
                    <a:lnTo>
                      <a:pt x="456" y="60"/>
                    </a:lnTo>
                    <a:lnTo>
                      <a:pt x="444" y="60"/>
                    </a:lnTo>
                    <a:lnTo>
                      <a:pt x="438" y="66"/>
                    </a:lnTo>
                    <a:lnTo>
                      <a:pt x="426" y="72"/>
                    </a:lnTo>
                    <a:lnTo>
                      <a:pt x="396" y="102"/>
                    </a:lnTo>
                    <a:lnTo>
                      <a:pt x="384" y="108"/>
                    </a:lnTo>
                    <a:lnTo>
                      <a:pt x="372" y="108"/>
                    </a:lnTo>
                    <a:lnTo>
                      <a:pt x="360" y="102"/>
                    </a:lnTo>
                    <a:lnTo>
                      <a:pt x="354" y="96"/>
                    </a:lnTo>
                    <a:lnTo>
                      <a:pt x="342" y="90"/>
                    </a:lnTo>
                    <a:lnTo>
                      <a:pt x="330" y="90"/>
                    </a:lnTo>
                    <a:lnTo>
                      <a:pt x="306" y="102"/>
                    </a:lnTo>
                    <a:lnTo>
                      <a:pt x="294" y="114"/>
                    </a:lnTo>
                    <a:lnTo>
                      <a:pt x="270" y="126"/>
                    </a:lnTo>
                    <a:lnTo>
                      <a:pt x="210" y="126"/>
                    </a:lnTo>
                    <a:lnTo>
                      <a:pt x="192" y="108"/>
                    </a:lnTo>
                    <a:lnTo>
                      <a:pt x="186" y="96"/>
                    </a:lnTo>
                    <a:lnTo>
                      <a:pt x="174" y="90"/>
                    </a:lnTo>
                    <a:lnTo>
                      <a:pt x="168" y="78"/>
                    </a:lnTo>
                    <a:lnTo>
                      <a:pt x="168" y="66"/>
                    </a:lnTo>
                    <a:lnTo>
                      <a:pt x="156" y="54"/>
                    </a:lnTo>
                    <a:lnTo>
                      <a:pt x="150" y="54"/>
                    </a:lnTo>
                    <a:lnTo>
                      <a:pt x="126" y="78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5" name="Solomon Island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2ECADF3-9C87-426E-A40B-666388A9A40F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498" y="2448"/>
                <a:ext cx="95" cy="89"/>
              </a:xfrm>
              <a:custGeom>
                <a:avLst/>
                <a:gdLst>
                  <a:gd name="T0" fmla="*/ 2147483647 w 372"/>
                  <a:gd name="T1" fmla="*/ 0 h 348"/>
                  <a:gd name="T2" fmla="*/ 2147483647 w 372"/>
                  <a:gd name="T3" fmla="*/ 2147483647 h 348"/>
                  <a:gd name="T4" fmla="*/ 0 w 372"/>
                  <a:gd name="T5" fmla="*/ 2147483647 h 348"/>
                  <a:gd name="T6" fmla="*/ 2147483647 w 372"/>
                  <a:gd name="T7" fmla="*/ 2147483647 h 348"/>
                  <a:gd name="T8" fmla="*/ 0 w 372"/>
                  <a:gd name="T9" fmla="*/ 2147483647 h 348"/>
                  <a:gd name="T10" fmla="*/ 2147483647 w 372"/>
                  <a:gd name="T11" fmla="*/ 2147483647 h 348"/>
                  <a:gd name="T12" fmla="*/ 2147483647 w 372"/>
                  <a:gd name="T13" fmla="*/ 2147483647 h 348"/>
                  <a:gd name="T14" fmla="*/ 2147483647 w 372"/>
                  <a:gd name="T15" fmla="*/ 2147483647 h 348"/>
                  <a:gd name="T16" fmla="*/ 2147483647 w 372"/>
                  <a:gd name="T17" fmla="*/ 2147483647 h 348"/>
                  <a:gd name="T18" fmla="*/ 2147483647 w 372"/>
                  <a:gd name="T19" fmla="*/ 2147483647 h 348"/>
                  <a:gd name="T20" fmla="*/ 2147483647 w 372"/>
                  <a:gd name="T21" fmla="*/ 2147483647 h 348"/>
                  <a:gd name="T22" fmla="*/ 2147483647 w 372"/>
                  <a:gd name="T23" fmla="*/ 2147483647 h 348"/>
                  <a:gd name="T24" fmla="*/ 2147483647 w 372"/>
                  <a:gd name="T25" fmla="*/ 2147483647 h 348"/>
                  <a:gd name="T26" fmla="*/ 2147483647 w 372"/>
                  <a:gd name="T27" fmla="*/ 2147483647 h 348"/>
                  <a:gd name="T28" fmla="*/ 2147483647 w 372"/>
                  <a:gd name="T29" fmla="*/ 2147483647 h 348"/>
                  <a:gd name="T30" fmla="*/ 2147483647 w 372"/>
                  <a:gd name="T31" fmla="*/ 2147483647 h 348"/>
                  <a:gd name="T32" fmla="*/ 2147483647 w 372"/>
                  <a:gd name="T33" fmla="*/ 2147483647 h 348"/>
                  <a:gd name="T34" fmla="*/ 2147483647 w 372"/>
                  <a:gd name="T35" fmla="*/ 2147483647 h 348"/>
                  <a:gd name="T36" fmla="*/ 2147483647 w 372"/>
                  <a:gd name="T37" fmla="*/ 2147483647 h 348"/>
                  <a:gd name="T38" fmla="*/ 2147483647 w 372"/>
                  <a:gd name="T39" fmla="*/ 2147483647 h 348"/>
                  <a:gd name="T40" fmla="*/ 2147483647 w 372"/>
                  <a:gd name="T41" fmla="*/ 2147483647 h 348"/>
                  <a:gd name="T42" fmla="*/ 2147483647 w 372"/>
                  <a:gd name="T43" fmla="*/ 2147483647 h 348"/>
                  <a:gd name="T44" fmla="*/ 2147483647 w 372"/>
                  <a:gd name="T45" fmla="*/ 2147483647 h 348"/>
                  <a:gd name="T46" fmla="*/ 2147483647 w 372"/>
                  <a:gd name="T47" fmla="*/ 2147483647 h 348"/>
                  <a:gd name="T48" fmla="*/ 2147483647 w 372"/>
                  <a:gd name="T49" fmla="*/ 2147483647 h 348"/>
                  <a:gd name="T50" fmla="*/ 2147483647 w 372"/>
                  <a:gd name="T51" fmla="*/ 2147483647 h 348"/>
                  <a:gd name="T52" fmla="*/ 2147483647 w 372"/>
                  <a:gd name="T53" fmla="*/ 2147483647 h 348"/>
                  <a:gd name="T54" fmla="*/ 2147483647 w 372"/>
                  <a:gd name="T55" fmla="*/ 2147483647 h 348"/>
                  <a:gd name="T56" fmla="*/ 2147483647 w 372"/>
                  <a:gd name="T57" fmla="*/ 2147483647 h 348"/>
                  <a:gd name="T58" fmla="*/ 2147483647 w 372"/>
                  <a:gd name="T59" fmla="*/ 2147483647 h 348"/>
                  <a:gd name="T60" fmla="*/ 2147483647 w 372"/>
                  <a:gd name="T61" fmla="*/ 2147483647 h 348"/>
                  <a:gd name="T62" fmla="*/ 2147483647 w 372"/>
                  <a:gd name="T63" fmla="*/ 2147483647 h 3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2"/>
                  <a:gd name="T97" fmla="*/ 0 h 348"/>
                  <a:gd name="T98" fmla="*/ 372 w 372"/>
                  <a:gd name="T99" fmla="*/ 348 h 3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2" h="348">
                    <a:moveTo>
                      <a:pt x="30" y="18"/>
                    </a:moveTo>
                    <a:lnTo>
                      <a:pt x="12" y="0"/>
                    </a:lnTo>
                    <a:lnTo>
                      <a:pt x="6" y="24"/>
                    </a:lnTo>
                    <a:lnTo>
                      <a:pt x="24" y="48"/>
                    </a:lnTo>
                    <a:lnTo>
                      <a:pt x="30" y="18"/>
                    </a:lnTo>
                    <a:close/>
                    <a:moveTo>
                      <a:pt x="0" y="126"/>
                    </a:moveTo>
                    <a:lnTo>
                      <a:pt x="18" y="132"/>
                    </a:lnTo>
                    <a:lnTo>
                      <a:pt x="36" y="102"/>
                    </a:lnTo>
                    <a:lnTo>
                      <a:pt x="0" y="102"/>
                    </a:lnTo>
                    <a:lnTo>
                      <a:pt x="0" y="126"/>
                    </a:lnTo>
                    <a:close/>
                    <a:moveTo>
                      <a:pt x="78" y="120"/>
                    </a:moveTo>
                    <a:lnTo>
                      <a:pt x="36" y="120"/>
                    </a:lnTo>
                    <a:lnTo>
                      <a:pt x="42" y="144"/>
                    </a:lnTo>
                    <a:lnTo>
                      <a:pt x="78" y="132"/>
                    </a:lnTo>
                    <a:lnTo>
                      <a:pt x="78" y="120"/>
                    </a:lnTo>
                    <a:close/>
                    <a:moveTo>
                      <a:pt x="60" y="186"/>
                    </a:moveTo>
                    <a:lnTo>
                      <a:pt x="96" y="186"/>
                    </a:lnTo>
                    <a:lnTo>
                      <a:pt x="48" y="150"/>
                    </a:lnTo>
                    <a:lnTo>
                      <a:pt x="60" y="186"/>
                    </a:lnTo>
                    <a:close/>
                    <a:moveTo>
                      <a:pt x="246" y="222"/>
                    </a:moveTo>
                    <a:lnTo>
                      <a:pt x="222" y="210"/>
                    </a:lnTo>
                    <a:lnTo>
                      <a:pt x="192" y="210"/>
                    </a:lnTo>
                    <a:lnTo>
                      <a:pt x="192" y="228"/>
                    </a:lnTo>
                    <a:lnTo>
                      <a:pt x="198" y="234"/>
                    </a:lnTo>
                    <a:lnTo>
                      <a:pt x="204" y="246"/>
                    </a:lnTo>
                    <a:lnTo>
                      <a:pt x="216" y="252"/>
                    </a:lnTo>
                    <a:lnTo>
                      <a:pt x="252" y="264"/>
                    </a:lnTo>
                    <a:lnTo>
                      <a:pt x="264" y="264"/>
                    </a:lnTo>
                    <a:lnTo>
                      <a:pt x="276" y="258"/>
                    </a:lnTo>
                    <a:lnTo>
                      <a:pt x="276" y="252"/>
                    </a:lnTo>
                    <a:lnTo>
                      <a:pt x="270" y="246"/>
                    </a:lnTo>
                    <a:lnTo>
                      <a:pt x="264" y="234"/>
                    </a:lnTo>
                    <a:lnTo>
                      <a:pt x="246" y="222"/>
                    </a:lnTo>
                    <a:close/>
                    <a:moveTo>
                      <a:pt x="312" y="288"/>
                    </a:moveTo>
                    <a:lnTo>
                      <a:pt x="360" y="348"/>
                    </a:lnTo>
                    <a:lnTo>
                      <a:pt x="372" y="318"/>
                    </a:lnTo>
                    <a:lnTo>
                      <a:pt x="312" y="288"/>
                    </a:lnTo>
                    <a:close/>
                    <a:moveTo>
                      <a:pt x="288" y="126"/>
                    </a:moveTo>
                    <a:lnTo>
                      <a:pt x="288" y="132"/>
                    </a:lnTo>
                    <a:lnTo>
                      <a:pt x="282" y="138"/>
                    </a:lnTo>
                    <a:lnTo>
                      <a:pt x="282" y="150"/>
                    </a:lnTo>
                    <a:lnTo>
                      <a:pt x="276" y="162"/>
                    </a:lnTo>
                    <a:lnTo>
                      <a:pt x="276" y="192"/>
                    </a:lnTo>
                    <a:lnTo>
                      <a:pt x="312" y="228"/>
                    </a:lnTo>
                    <a:lnTo>
                      <a:pt x="324" y="234"/>
                    </a:lnTo>
                    <a:lnTo>
                      <a:pt x="330" y="240"/>
                    </a:lnTo>
                    <a:lnTo>
                      <a:pt x="288" y="126"/>
                    </a:lnTo>
                    <a:close/>
                    <a:moveTo>
                      <a:pt x="120" y="60"/>
                    </a:moveTo>
                    <a:lnTo>
                      <a:pt x="120" y="66"/>
                    </a:lnTo>
                    <a:lnTo>
                      <a:pt x="126" y="78"/>
                    </a:lnTo>
                    <a:lnTo>
                      <a:pt x="138" y="90"/>
                    </a:lnTo>
                    <a:lnTo>
                      <a:pt x="150" y="108"/>
                    </a:lnTo>
                    <a:lnTo>
                      <a:pt x="168" y="120"/>
                    </a:lnTo>
                    <a:lnTo>
                      <a:pt x="192" y="144"/>
                    </a:lnTo>
                    <a:lnTo>
                      <a:pt x="204" y="150"/>
                    </a:lnTo>
                    <a:lnTo>
                      <a:pt x="216" y="150"/>
                    </a:lnTo>
                    <a:lnTo>
                      <a:pt x="210" y="138"/>
                    </a:lnTo>
                    <a:lnTo>
                      <a:pt x="204" y="132"/>
                    </a:lnTo>
                    <a:lnTo>
                      <a:pt x="198" y="120"/>
                    </a:lnTo>
                    <a:lnTo>
                      <a:pt x="186" y="108"/>
                    </a:lnTo>
                    <a:lnTo>
                      <a:pt x="174" y="90"/>
                    </a:lnTo>
                    <a:lnTo>
                      <a:pt x="156" y="78"/>
                    </a:lnTo>
                    <a:lnTo>
                      <a:pt x="144" y="66"/>
                    </a:lnTo>
                    <a:lnTo>
                      <a:pt x="132" y="60"/>
                    </a:lnTo>
                    <a:lnTo>
                      <a:pt x="120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6" name="Slove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F0DE34F-68C0-4870-9A86-10C6A1D14E3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88" y="1344"/>
                <a:ext cx="54" cy="31"/>
              </a:xfrm>
              <a:custGeom>
                <a:avLst/>
                <a:gdLst>
                  <a:gd name="T0" fmla="*/ 2147483647 w 210"/>
                  <a:gd name="T1" fmla="*/ 2147483647 h 120"/>
                  <a:gd name="T2" fmla="*/ 2147483647 w 210"/>
                  <a:gd name="T3" fmla="*/ 2147483647 h 120"/>
                  <a:gd name="T4" fmla="*/ 2147483647 w 210"/>
                  <a:gd name="T5" fmla="*/ 2147483647 h 120"/>
                  <a:gd name="T6" fmla="*/ 2147483647 w 210"/>
                  <a:gd name="T7" fmla="*/ 2147483647 h 120"/>
                  <a:gd name="T8" fmla="*/ 2147483647 w 210"/>
                  <a:gd name="T9" fmla="*/ 2147483647 h 120"/>
                  <a:gd name="T10" fmla="*/ 2147483647 w 210"/>
                  <a:gd name="T11" fmla="*/ 2147483647 h 120"/>
                  <a:gd name="T12" fmla="*/ 2147483647 w 210"/>
                  <a:gd name="T13" fmla="*/ 2147483647 h 120"/>
                  <a:gd name="T14" fmla="*/ 2147483647 w 210"/>
                  <a:gd name="T15" fmla="*/ 2147483647 h 120"/>
                  <a:gd name="T16" fmla="*/ 2147483647 w 210"/>
                  <a:gd name="T17" fmla="*/ 2147483647 h 120"/>
                  <a:gd name="T18" fmla="*/ 2147483647 w 210"/>
                  <a:gd name="T19" fmla="*/ 2147483647 h 120"/>
                  <a:gd name="T20" fmla="*/ 2147483647 w 210"/>
                  <a:gd name="T21" fmla="*/ 2147483647 h 120"/>
                  <a:gd name="T22" fmla="*/ 2147483647 w 210"/>
                  <a:gd name="T23" fmla="*/ 2147483647 h 120"/>
                  <a:gd name="T24" fmla="*/ 2147483647 w 210"/>
                  <a:gd name="T25" fmla="*/ 2147483647 h 120"/>
                  <a:gd name="T26" fmla="*/ 2147483647 w 210"/>
                  <a:gd name="T27" fmla="*/ 2147483647 h 120"/>
                  <a:gd name="T28" fmla="*/ 2147483647 w 210"/>
                  <a:gd name="T29" fmla="*/ 2147483647 h 120"/>
                  <a:gd name="T30" fmla="*/ 2147483647 w 210"/>
                  <a:gd name="T31" fmla="*/ 2147483647 h 120"/>
                  <a:gd name="T32" fmla="*/ 2147483647 w 210"/>
                  <a:gd name="T33" fmla="*/ 2147483647 h 120"/>
                  <a:gd name="T34" fmla="*/ 2147483647 w 210"/>
                  <a:gd name="T35" fmla="*/ 2147483647 h 120"/>
                  <a:gd name="T36" fmla="*/ 2147483647 w 210"/>
                  <a:gd name="T37" fmla="*/ 2147483647 h 120"/>
                  <a:gd name="T38" fmla="*/ 2147483647 w 210"/>
                  <a:gd name="T39" fmla="*/ 2147483647 h 120"/>
                  <a:gd name="T40" fmla="*/ 2147483647 w 210"/>
                  <a:gd name="T41" fmla="*/ 2147483647 h 120"/>
                  <a:gd name="T42" fmla="*/ 2147483647 w 210"/>
                  <a:gd name="T43" fmla="*/ 0 h 120"/>
                  <a:gd name="T44" fmla="*/ 2147483647 w 210"/>
                  <a:gd name="T45" fmla="*/ 2147483647 h 120"/>
                  <a:gd name="T46" fmla="*/ 2147483647 w 210"/>
                  <a:gd name="T47" fmla="*/ 2147483647 h 120"/>
                  <a:gd name="T48" fmla="*/ 2147483647 w 210"/>
                  <a:gd name="T49" fmla="*/ 2147483647 h 120"/>
                  <a:gd name="T50" fmla="*/ 2147483647 w 210"/>
                  <a:gd name="T51" fmla="*/ 2147483647 h 120"/>
                  <a:gd name="T52" fmla="*/ 2147483647 w 210"/>
                  <a:gd name="T53" fmla="*/ 2147483647 h 120"/>
                  <a:gd name="T54" fmla="*/ 2147483647 w 210"/>
                  <a:gd name="T55" fmla="*/ 2147483647 h 120"/>
                  <a:gd name="T56" fmla="*/ 2147483647 w 210"/>
                  <a:gd name="T57" fmla="*/ 2147483647 h 120"/>
                  <a:gd name="T58" fmla="*/ 2147483647 w 210"/>
                  <a:gd name="T59" fmla="*/ 2147483647 h 120"/>
                  <a:gd name="T60" fmla="*/ 2147483647 w 210"/>
                  <a:gd name="T61" fmla="*/ 2147483647 h 120"/>
                  <a:gd name="T62" fmla="*/ 2147483647 w 210"/>
                  <a:gd name="T63" fmla="*/ 2147483647 h 120"/>
                  <a:gd name="T64" fmla="*/ 2147483647 w 210"/>
                  <a:gd name="T65" fmla="*/ 2147483647 h 120"/>
                  <a:gd name="T66" fmla="*/ 2147483647 w 210"/>
                  <a:gd name="T67" fmla="*/ 2147483647 h 120"/>
                  <a:gd name="T68" fmla="*/ 0 w 210"/>
                  <a:gd name="T69" fmla="*/ 2147483647 h 120"/>
                  <a:gd name="T70" fmla="*/ 2147483647 w 210"/>
                  <a:gd name="T71" fmla="*/ 2147483647 h 120"/>
                  <a:gd name="T72" fmla="*/ 2147483647 w 210"/>
                  <a:gd name="T73" fmla="*/ 2147483647 h 120"/>
                  <a:gd name="T74" fmla="*/ 2147483647 w 210"/>
                  <a:gd name="T75" fmla="*/ 2147483647 h 120"/>
                  <a:gd name="T76" fmla="*/ 2147483647 w 210"/>
                  <a:gd name="T77" fmla="*/ 2147483647 h 120"/>
                  <a:gd name="T78" fmla="*/ 2147483647 w 210"/>
                  <a:gd name="T79" fmla="*/ 2147483647 h 120"/>
                  <a:gd name="T80" fmla="*/ 2147483647 w 210"/>
                  <a:gd name="T81" fmla="*/ 2147483647 h 120"/>
                  <a:gd name="T82" fmla="*/ 2147483647 w 210"/>
                  <a:gd name="T83" fmla="*/ 2147483647 h 120"/>
                  <a:gd name="T84" fmla="*/ 2147483647 w 210"/>
                  <a:gd name="T85" fmla="*/ 2147483647 h 120"/>
                  <a:gd name="T86" fmla="*/ 2147483647 w 210"/>
                  <a:gd name="T87" fmla="*/ 2147483647 h 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20"/>
                  <a:gd name="T134" fmla="*/ 210 w 210"/>
                  <a:gd name="T135" fmla="*/ 120 h 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20">
                    <a:moveTo>
                      <a:pt x="24" y="120"/>
                    </a:moveTo>
                    <a:lnTo>
                      <a:pt x="42" y="120"/>
                    </a:lnTo>
                    <a:lnTo>
                      <a:pt x="42" y="108"/>
                    </a:lnTo>
                    <a:lnTo>
                      <a:pt x="54" y="114"/>
                    </a:lnTo>
                    <a:lnTo>
                      <a:pt x="72" y="114"/>
                    </a:lnTo>
                    <a:lnTo>
                      <a:pt x="78" y="102"/>
                    </a:lnTo>
                    <a:lnTo>
                      <a:pt x="78" y="108"/>
                    </a:lnTo>
                    <a:lnTo>
                      <a:pt x="84" y="114"/>
                    </a:lnTo>
                    <a:lnTo>
                      <a:pt x="126" y="114"/>
                    </a:lnTo>
                    <a:lnTo>
                      <a:pt x="126" y="96"/>
                    </a:lnTo>
                    <a:lnTo>
                      <a:pt x="138" y="90"/>
                    </a:lnTo>
                    <a:lnTo>
                      <a:pt x="150" y="78"/>
                    </a:lnTo>
                    <a:lnTo>
                      <a:pt x="150" y="72"/>
                    </a:lnTo>
                    <a:lnTo>
                      <a:pt x="144" y="66"/>
                    </a:lnTo>
                    <a:lnTo>
                      <a:pt x="144" y="54"/>
                    </a:lnTo>
                    <a:lnTo>
                      <a:pt x="174" y="54"/>
                    </a:lnTo>
                    <a:lnTo>
                      <a:pt x="186" y="48"/>
                    </a:lnTo>
                    <a:lnTo>
                      <a:pt x="186" y="36"/>
                    </a:lnTo>
                    <a:lnTo>
                      <a:pt x="210" y="36"/>
                    </a:lnTo>
                    <a:lnTo>
                      <a:pt x="192" y="24"/>
                    </a:lnTo>
                    <a:lnTo>
                      <a:pt x="186" y="6"/>
                    </a:lnTo>
                    <a:lnTo>
                      <a:pt x="180" y="0"/>
                    </a:lnTo>
                    <a:lnTo>
                      <a:pt x="174" y="12"/>
                    </a:lnTo>
                    <a:lnTo>
                      <a:pt x="168" y="30"/>
                    </a:lnTo>
                    <a:lnTo>
                      <a:pt x="144" y="24"/>
                    </a:lnTo>
                    <a:lnTo>
                      <a:pt x="132" y="30"/>
                    </a:lnTo>
                    <a:lnTo>
                      <a:pt x="84" y="30"/>
                    </a:lnTo>
                    <a:lnTo>
                      <a:pt x="84" y="42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24" y="42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12" y="60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30" y="102"/>
                    </a:lnTo>
                    <a:lnTo>
                      <a:pt x="36" y="102"/>
                    </a:lnTo>
                    <a:lnTo>
                      <a:pt x="36" y="108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24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7" name="Slovak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ADD376E-35F7-4BF0-8A49-F321FE13FCA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43" y="1292"/>
                <a:ext cx="91" cy="37"/>
              </a:xfrm>
              <a:custGeom>
                <a:avLst/>
                <a:gdLst>
                  <a:gd name="T0" fmla="*/ 2147483647 w 354"/>
                  <a:gd name="T1" fmla="*/ 2147483647 h 144"/>
                  <a:gd name="T2" fmla="*/ 2147483647 w 354"/>
                  <a:gd name="T3" fmla="*/ 2147483647 h 144"/>
                  <a:gd name="T4" fmla="*/ 2147483647 w 354"/>
                  <a:gd name="T5" fmla="*/ 2147483647 h 144"/>
                  <a:gd name="T6" fmla="*/ 2147483647 w 354"/>
                  <a:gd name="T7" fmla="*/ 2147483647 h 144"/>
                  <a:gd name="T8" fmla="*/ 2147483647 w 354"/>
                  <a:gd name="T9" fmla="*/ 2147483647 h 144"/>
                  <a:gd name="T10" fmla="*/ 2147483647 w 354"/>
                  <a:gd name="T11" fmla="*/ 2147483647 h 144"/>
                  <a:gd name="T12" fmla="*/ 2147483647 w 354"/>
                  <a:gd name="T13" fmla="*/ 2147483647 h 144"/>
                  <a:gd name="T14" fmla="*/ 2147483647 w 354"/>
                  <a:gd name="T15" fmla="*/ 0 h 144"/>
                  <a:gd name="T16" fmla="*/ 2147483647 w 354"/>
                  <a:gd name="T17" fmla="*/ 2147483647 h 144"/>
                  <a:gd name="T18" fmla="*/ 2147483647 w 354"/>
                  <a:gd name="T19" fmla="*/ 0 h 144"/>
                  <a:gd name="T20" fmla="*/ 2147483647 w 354"/>
                  <a:gd name="T21" fmla="*/ 2147483647 h 144"/>
                  <a:gd name="T22" fmla="*/ 2147483647 w 354"/>
                  <a:gd name="T23" fmla="*/ 2147483647 h 144"/>
                  <a:gd name="T24" fmla="*/ 2147483647 w 354"/>
                  <a:gd name="T25" fmla="*/ 2147483647 h 144"/>
                  <a:gd name="T26" fmla="*/ 2147483647 w 354"/>
                  <a:gd name="T27" fmla="*/ 2147483647 h 144"/>
                  <a:gd name="T28" fmla="*/ 2147483647 w 354"/>
                  <a:gd name="T29" fmla="*/ 2147483647 h 144"/>
                  <a:gd name="T30" fmla="*/ 0 w 354"/>
                  <a:gd name="T31" fmla="*/ 2147483647 h 144"/>
                  <a:gd name="T32" fmla="*/ 2147483647 w 354"/>
                  <a:gd name="T33" fmla="*/ 2147483647 h 144"/>
                  <a:gd name="T34" fmla="*/ 2147483647 w 354"/>
                  <a:gd name="T35" fmla="*/ 2147483647 h 144"/>
                  <a:gd name="T36" fmla="*/ 2147483647 w 354"/>
                  <a:gd name="T37" fmla="*/ 2147483647 h 144"/>
                  <a:gd name="T38" fmla="*/ 2147483647 w 354"/>
                  <a:gd name="T39" fmla="*/ 2147483647 h 144"/>
                  <a:gd name="T40" fmla="*/ 2147483647 w 354"/>
                  <a:gd name="T41" fmla="*/ 2147483647 h 144"/>
                  <a:gd name="T42" fmla="*/ 2147483647 w 354"/>
                  <a:gd name="T43" fmla="*/ 2147483647 h 144"/>
                  <a:gd name="T44" fmla="*/ 2147483647 w 354"/>
                  <a:gd name="T45" fmla="*/ 2147483647 h 144"/>
                  <a:gd name="T46" fmla="*/ 2147483647 w 354"/>
                  <a:gd name="T47" fmla="*/ 2147483647 h 144"/>
                  <a:gd name="T48" fmla="*/ 2147483647 w 354"/>
                  <a:gd name="T49" fmla="*/ 2147483647 h 144"/>
                  <a:gd name="T50" fmla="*/ 2147483647 w 354"/>
                  <a:gd name="T51" fmla="*/ 2147483647 h 144"/>
                  <a:gd name="T52" fmla="*/ 2147483647 w 354"/>
                  <a:gd name="T53" fmla="*/ 2147483647 h 144"/>
                  <a:gd name="T54" fmla="*/ 2147483647 w 354"/>
                  <a:gd name="T55" fmla="*/ 2147483647 h 144"/>
                  <a:gd name="T56" fmla="*/ 2147483647 w 354"/>
                  <a:gd name="T57" fmla="*/ 2147483647 h 144"/>
                  <a:gd name="T58" fmla="*/ 2147483647 w 354"/>
                  <a:gd name="T59" fmla="*/ 2147483647 h 144"/>
                  <a:gd name="T60" fmla="*/ 2147483647 w 354"/>
                  <a:gd name="T61" fmla="*/ 2147483647 h 144"/>
                  <a:gd name="T62" fmla="*/ 2147483647 w 354"/>
                  <a:gd name="T63" fmla="*/ 2147483647 h 144"/>
                  <a:gd name="T64" fmla="*/ 2147483647 w 354"/>
                  <a:gd name="T65" fmla="*/ 2147483647 h 144"/>
                  <a:gd name="T66" fmla="*/ 2147483647 w 354"/>
                  <a:gd name="T67" fmla="*/ 2147483647 h 144"/>
                  <a:gd name="T68" fmla="*/ 2147483647 w 354"/>
                  <a:gd name="T69" fmla="*/ 2147483647 h 1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54"/>
                  <a:gd name="T106" fmla="*/ 0 h 144"/>
                  <a:gd name="T107" fmla="*/ 354 w 354"/>
                  <a:gd name="T108" fmla="*/ 144 h 1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54" h="144">
                    <a:moveTo>
                      <a:pt x="348" y="30"/>
                    </a:moveTo>
                    <a:lnTo>
                      <a:pt x="324" y="30"/>
                    </a:lnTo>
                    <a:lnTo>
                      <a:pt x="300" y="6"/>
                    </a:lnTo>
                    <a:lnTo>
                      <a:pt x="276" y="6"/>
                    </a:lnTo>
                    <a:lnTo>
                      <a:pt x="270" y="12"/>
                    </a:lnTo>
                    <a:lnTo>
                      <a:pt x="258" y="18"/>
                    </a:lnTo>
                    <a:lnTo>
                      <a:pt x="246" y="18"/>
                    </a:lnTo>
                    <a:lnTo>
                      <a:pt x="240" y="12"/>
                    </a:lnTo>
                    <a:lnTo>
                      <a:pt x="210" y="12"/>
                    </a:lnTo>
                    <a:lnTo>
                      <a:pt x="210" y="18"/>
                    </a:lnTo>
                    <a:lnTo>
                      <a:pt x="204" y="24"/>
                    </a:lnTo>
                    <a:lnTo>
                      <a:pt x="192" y="24"/>
                    </a:lnTo>
                    <a:lnTo>
                      <a:pt x="186" y="18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68" y="0"/>
                    </a:lnTo>
                    <a:lnTo>
                      <a:pt x="156" y="0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0"/>
                    </a:lnTo>
                    <a:lnTo>
                      <a:pt x="108" y="12"/>
                    </a:lnTo>
                    <a:lnTo>
                      <a:pt x="84" y="18"/>
                    </a:lnTo>
                    <a:lnTo>
                      <a:pt x="84" y="42"/>
                    </a:lnTo>
                    <a:lnTo>
                      <a:pt x="72" y="48"/>
                    </a:lnTo>
                    <a:lnTo>
                      <a:pt x="66" y="54"/>
                    </a:lnTo>
                    <a:lnTo>
                      <a:pt x="54" y="60"/>
                    </a:lnTo>
                    <a:lnTo>
                      <a:pt x="36" y="60"/>
                    </a:lnTo>
                    <a:lnTo>
                      <a:pt x="36" y="54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14"/>
                    </a:lnTo>
                    <a:lnTo>
                      <a:pt x="12" y="114"/>
                    </a:lnTo>
                    <a:lnTo>
                      <a:pt x="12" y="126"/>
                    </a:lnTo>
                    <a:lnTo>
                      <a:pt x="6" y="132"/>
                    </a:lnTo>
                    <a:lnTo>
                      <a:pt x="18" y="138"/>
                    </a:lnTo>
                    <a:lnTo>
                      <a:pt x="30" y="120"/>
                    </a:lnTo>
                    <a:lnTo>
                      <a:pt x="36" y="126"/>
                    </a:lnTo>
                    <a:lnTo>
                      <a:pt x="42" y="138"/>
                    </a:lnTo>
                    <a:lnTo>
                      <a:pt x="48" y="144"/>
                    </a:lnTo>
                    <a:lnTo>
                      <a:pt x="90" y="144"/>
                    </a:lnTo>
                    <a:lnTo>
                      <a:pt x="108" y="138"/>
                    </a:lnTo>
                    <a:lnTo>
                      <a:pt x="120" y="138"/>
                    </a:lnTo>
                    <a:lnTo>
                      <a:pt x="132" y="114"/>
                    </a:lnTo>
                    <a:lnTo>
                      <a:pt x="168" y="120"/>
                    </a:lnTo>
                    <a:lnTo>
                      <a:pt x="174" y="108"/>
                    </a:lnTo>
                    <a:lnTo>
                      <a:pt x="198" y="108"/>
                    </a:lnTo>
                    <a:lnTo>
                      <a:pt x="210" y="102"/>
                    </a:lnTo>
                    <a:lnTo>
                      <a:pt x="216" y="102"/>
                    </a:lnTo>
                    <a:lnTo>
                      <a:pt x="228" y="90"/>
                    </a:lnTo>
                    <a:lnTo>
                      <a:pt x="234" y="78"/>
                    </a:lnTo>
                    <a:lnTo>
                      <a:pt x="258" y="78"/>
                    </a:lnTo>
                    <a:lnTo>
                      <a:pt x="258" y="90"/>
                    </a:lnTo>
                    <a:lnTo>
                      <a:pt x="276" y="96"/>
                    </a:lnTo>
                    <a:lnTo>
                      <a:pt x="276" y="78"/>
                    </a:lnTo>
                    <a:lnTo>
                      <a:pt x="288" y="78"/>
                    </a:lnTo>
                    <a:lnTo>
                      <a:pt x="288" y="90"/>
                    </a:lnTo>
                    <a:lnTo>
                      <a:pt x="300" y="90"/>
                    </a:lnTo>
                    <a:lnTo>
                      <a:pt x="312" y="84"/>
                    </a:lnTo>
                    <a:lnTo>
                      <a:pt x="336" y="84"/>
                    </a:lnTo>
                    <a:lnTo>
                      <a:pt x="336" y="90"/>
                    </a:lnTo>
                    <a:lnTo>
                      <a:pt x="336" y="72"/>
                    </a:lnTo>
                    <a:lnTo>
                      <a:pt x="342" y="72"/>
                    </a:lnTo>
                    <a:lnTo>
                      <a:pt x="348" y="66"/>
                    </a:lnTo>
                    <a:lnTo>
                      <a:pt x="348" y="60"/>
                    </a:lnTo>
                    <a:lnTo>
                      <a:pt x="354" y="54"/>
                    </a:lnTo>
                    <a:lnTo>
                      <a:pt x="354" y="30"/>
                    </a:lnTo>
                    <a:lnTo>
                      <a:pt x="348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8" name="Sierra Leon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3DF07A7-68C3-4205-BF19-45BDA4FBCE7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13" y="2102"/>
                <a:ext cx="53" cy="69"/>
              </a:xfrm>
              <a:custGeom>
                <a:avLst/>
                <a:gdLst>
                  <a:gd name="T0" fmla="*/ 2147483647 w 210"/>
                  <a:gd name="T1" fmla="*/ 2147483647 h 270"/>
                  <a:gd name="T2" fmla="*/ 2147483647 w 210"/>
                  <a:gd name="T3" fmla="*/ 2147483647 h 270"/>
                  <a:gd name="T4" fmla="*/ 2147483647 w 210"/>
                  <a:gd name="T5" fmla="*/ 2147483647 h 270"/>
                  <a:gd name="T6" fmla="*/ 2147483647 w 210"/>
                  <a:gd name="T7" fmla="*/ 2147483647 h 270"/>
                  <a:gd name="T8" fmla="*/ 2147483647 w 210"/>
                  <a:gd name="T9" fmla="*/ 2147483647 h 270"/>
                  <a:gd name="T10" fmla="*/ 2147483647 w 210"/>
                  <a:gd name="T11" fmla="*/ 2147483647 h 270"/>
                  <a:gd name="T12" fmla="*/ 2147483647 w 210"/>
                  <a:gd name="T13" fmla="*/ 2147483647 h 270"/>
                  <a:gd name="T14" fmla="*/ 2147483647 w 210"/>
                  <a:gd name="T15" fmla="*/ 2147483647 h 270"/>
                  <a:gd name="T16" fmla="*/ 2147483647 w 210"/>
                  <a:gd name="T17" fmla="*/ 2147483647 h 270"/>
                  <a:gd name="T18" fmla="*/ 2147483647 w 210"/>
                  <a:gd name="T19" fmla="*/ 2147483647 h 270"/>
                  <a:gd name="T20" fmla="*/ 2147483647 w 210"/>
                  <a:gd name="T21" fmla="*/ 2147483647 h 270"/>
                  <a:gd name="T22" fmla="*/ 2147483647 w 210"/>
                  <a:gd name="T23" fmla="*/ 0 h 270"/>
                  <a:gd name="T24" fmla="*/ 2147483647 w 210"/>
                  <a:gd name="T25" fmla="*/ 0 h 270"/>
                  <a:gd name="T26" fmla="*/ 2147483647 w 210"/>
                  <a:gd name="T27" fmla="*/ 2147483647 h 270"/>
                  <a:gd name="T28" fmla="*/ 2147483647 w 210"/>
                  <a:gd name="T29" fmla="*/ 2147483647 h 270"/>
                  <a:gd name="T30" fmla="*/ 2147483647 w 210"/>
                  <a:gd name="T31" fmla="*/ 2147483647 h 270"/>
                  <a:gd name="T32" fmla="*/ 2147483647 w 210"/>
                  <a:gd name="T33" fmla="*/ 2147483647 h 270"/>
                  <a:gd name="T34" fmla="*/ 2147483647 w 210"/>
                  <a:gd name="T35" fmla="*/ 2147483647 h 270"/>
                  <a:gd name="T36" fmla="*/ 2147483647 w 210"/>
                  <a:gd name="T37" fmla="*/ 2147483647 h 270"/>
                  <a:gd name="T38" fmla="*/ 2147483647 w 210"/>
                  <a:gd name="T39" fmla="*/ 2147483647 h 270"/>
                  <a:gd name="T40" fmla="*/ 2147483647 w 210"/>
                  <a:gd name="T41" fmla="*/ 2147483647 h 270"/>
                  <a:gd name="T42" fmla="*/ 2147483647 w 210"/>
                  <a:gd name="T43" fmla="*/ 2147483647 h 270"/>
                  <a:gd name="T44" fmla="*/ 0 w 210"/>
                  <a:gd name="T45" fmla="*/ 2147483647 h 270"/>
                  <a:gd name="T46" fmla="*/ 2147483647 w 210"/>
                  <a:gd name="T47" fmla="*/ 2147483647 h 270"/>
                  <a:gd name="T48" fmla="*/ 2147483647 w 210"/>
                  <a:gd name="T49" fmla="*/ 2147483647 h 270"/>
                  <a:gd name="T50" fmla="*/ 0 w 210"/>
                  <a:gd name="T51" fmla="*/ 2147483647 h 270"/>
                  <a:gd name="T52" fmla="*/ 0 w 210"/>
                  <a:gd name="T53" fmla="*/ 2147483647 h 270"/>
                  <a:gd name="T54" fmla="*/ 2147483647 w 210"/>
                  <a:gd name="T55" fmla="*/ 2147483647 h 270"/>
                  <a:gd name="T56" fmla="*/ 2147483647 w 210"/>
                  <a:gd name="T57" fmla="*/ 2147483647 h 270"/>
                  <a:gd name="T58" fmla="*/ 2147483647 w 210"/>
                  <a:gd name="T59" fmla="*/ 2147483647 h 270"/>
                  <a:gd name="T60" fmla="*/ 2147483647 w 210"/>
                  <a:gd name="T61" fmla="*/ 2147483647 h 270"/>
                  <a:gd name="T62" fmla="*/ 2147483647 w 210"/>
                  <a:gd name="T63" fmla="*/ 2147483647 h 270"/>
                  <a:gd name="T64" fmla="*/ 2147483647 w 210"/>
                  <a:gd name="T65" fmla="*/ 2147483647 h 270"/>
                  <a:gd name="T66" fmla="*/ 2147483647 w 210"/>
                  <a:gd name="T67" fmla="*/ 2147483647 h 270"/>
                  <a:gd name="T68" fmla="*/ 2147483647 w 210"/>
                  <a:gd name="T69" fmla="*/ 2147483647 h 270"/>
                  <a:gd name="T70" fmla="*/ 2147483647 w 210"/>
                  <a:gd name="T71" fmla="*/ 2147483647 h 270"/>
                  <a:gd name="T72" fmla="*/ 2147483647 w 210"/>
                  <a:gd name="T73" fmla="*/ 2147483647 h 270"/>
                  <a:gd name="T74" fmla="*/ 2147483647 w 210"/>
                  <a:gd name="T75" fmla="*/ 2147483647 h 270"/>
                  <a:gd name="T76" fmla="*/ 2147483647 w 210"/>
                  <a:gd name="T77" fmla="*/ 2147483647 h 270"/>
                  <a:gd name="T78" fmla="*/ 2147483647 w 210"/>
                  <a:gd name="T79" fmla="*/ 2147483647 h 270"/>
                  <a:gd name="T80" fmla="*/ 2147483647 w 210"/>
                  <a:gd name="T81" fmla="*/ 2147483647 h 270"/>
                  <a:gd name="T82" fmla="*/ 2147483647 w 210"/>
                  <a:gd name="T83" fmla="*/ 2147483647 h 270"/>
                  <a:gd name="T84" fmla="*/ 2147483647 w 210"/>
                  <a:gd name="T85" fmla="*/ 2147483647 h 270"/>
                  <a:gd name="T86" fmla="*/ 2147483647 w 210"/>
                  <a:gd name="T87" fmla="*/ 2147483647 h 2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270"/>
                  <a:gd name="T134" fmla="*/ 210 w 210"/>
                  <a:gd name="T135" fmla="*/ 270 h 2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270">
                    <a:moveTo>
                      <a:pt x="186" y="180"/>
                    </a:moveTo>
                    <a:lnTo>
                      <a:pt x="186" y="162"/>
                    </a:lnTo>
                    <a:lnTo>
                      <a:pt x="210" y="156"/>
                    </a:lnTo>
                    <a:lnTo>
                      <a:pt x="204" y="132"/>
                    </a:lnTo>
                    <a:lnTo>
                      <a:pt x="174" y="144"/>
                    </a:lnTo>
                    <a:lnTo>
                      <a:pt x="180" y="126"/>
                    </a:lnTo>
                    <a:lnTo>
                      <a:pt x="186" y="120"/>
                    </a:lnTo>
                    <a:lnTo>
                      <a:pt x="192" y="108"/>
                    </a:lnTo>
                    <a:lnTo>
                      <a:pt x="192" y="90"/>
                    </a:lnTo>
                    <a:lnTo>
                      <a:pt x="180" y="78"/>
                    </a:lnTo>
                    <a:lnTo>
                      <a:pt x="180" y="60"/>
                    </a:lnTo>
                    <a:lnTo>
                      <a:pt x="138" y="0"/>
                    </a:lnTo>
                    <a:lnTo>
                      <a:pt x="102" y="0"/>
                    </a:lnTo>
                    <a:lnTo>
                      <a:pt x="96" y="18"/>
                    </a:lnTo>
                    <a:lnTo>
                      <a:pt x="60" y="18"/>
                    </a:lnTo>
                    <a:lnTo>
                      <a:pt x="60" y="24"/>
                    </a:lnTo>
                    <a:lnTo>
                      <a:pt x="54" y="30"/>
                    </a:lnTo>
                    <a:lnTo>
                      <a:pt x="48" y="42"/>
                    </a:lnTo>
                    <a:lnTo>
                      <a:pt x="36" y="54"/>
                    </a:lnTo>
                    <a:lnTo>
                      <a:pt x="30" y="66"/>
                    </a:lnTo>
                    <a:lnTo>
                      <a:pt x="18" y="72"/>
                    </a:lnTo>
                    <a:lnTo>
                      <a:pt x="12" y="78"/>
                    </a:lnTo>
                    <a:lnTo>
                      <a:pt x="0" y="84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0" y="114"/>
                    </a:lnTo>
                    <a:lnTo>
                      <a:pt x="0" y="132"/>
                    </a:lnTo>
                    <a:lnTo>
                      <a:pt x="6" y="138"/>
                    </a:lnTo>
                    <a:lnTo>
                      <a:pt x="18" y="144"/>
                    </a:lnTo>
                    <a:lnTo>
                      <a:pt x="24" y="150"/>
                    </a:lnTo>
                    <a:lnTo>
                      <a:pt x="18" y="180"/>
                    </a:lnTo>
                    <a:lnTo>
                      <a:pt x="42" y="198"/>
                    </a:lnTo>
                    <a:lnTo>
                      <a:pt x="42" y="20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78" y="234"/>
                    </a:lnTo>
                    <a:lnTo>
                      <a:pt x="96" y="234"/>
                    </a:lnTo>
                    <a:lnTo>
                      <a:pt x="126" y="270"/>
                    </a:lnTo>
                    <a:lnTo>
                      <a:pt x="126" y="234"/>
                    </a:lnTo>
                    <a:lnTo>
                      <a:pt x="144" y="216"/>
                    </a:lnTo>
                    <a:lnTo>
                      <a:pt x="156" y="210"/>
                    </a:lnTo>
                    <a:lnTo>
                      <a:pt x="168" y="198"/>
                    </a:lnTo>
                    <a:lnTo>
                      <a:pt x="180" y="192"/>
                    </a:lnTo>
                    <a:lnTo>
                      <a:pt x="186" y="18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9" name="Senega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21AE824-432D-4FEE-B952-C9D5D2EB019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60" y="1963"/>
                <a:ext cx="106" cy="94"/>
              </a:xfrm>
              <a:custGeom>
                <a:avLst/>
                <a:gdLst>
                  <a:gd name="T0" fmla="*/ 2147483647 w 414"/>
                  <a:gd name="T1" fmla="*/ 2147483647 h 366"/>
                  <a:gd name="T2" fmla="*/ 2147483647 w 414"/>
                  <a:gd name="T3" fmla="*/ 2147483647 h 366"/>
                  <a:gd name="T4" fmla="*/ 2147483647 w 414"/>
                  <a:gd name="T5" fmla="*/ 2147483647 h 366"/>
                  <a:gd name="T6" fmla="*/ 2147483647 w 414"/>
                  <a:gd name="T7" fmla="*/ 2147483647 h 366"/>
                  <a:gd name="T8" fmla="*/ 2147483647 w 414"/>
                  <a:gd name="T9" fmla="*/ 2147483647 h 366"/>
                  <a:gd name="T10" fmla="*/ 2147483647 w 414"/>
                  <a:gd name="T11" fmla="*/ 2147483647 h 366"/>
                  <a:gd name="T12" fmla="*/ 2147483647 w 414"/>
                  <a:gd name="T13" fmla="*/ 2147483647 h 366"/>
                  <a:gd name="T14" fmla="*/ 2147483647 w 414"/>
                  <a:gd name="T15" fmla="*/ 2147483647 h 366"/>
                  <a:gd name="T16" fmla="*/ 2147483647 w 414"/>
                  <a:gd name="T17" fmla="*/ 2147483647 h 366"/>
                  <a:gd name="T18" fmla="*/ 2147483647 w 414"/>
                  <a:gd name="T19" fmla="*/ 2147483647 h 366"/>
                  <a:gd name="T20" fmla="*/ 2147483647 w 414"/>
                  <a:gd name="T21" fmla="*/ 2147483647 h 366"/>
                  <a:gd name="T22" fmla="*/ 2147483647 w 414"/>
                  <a:gd name="T23" fmla="*/ 2147483647 h 366"/>
                  <a:gd name="T24" fmla="*/ 2147483647 w 414"/>
                  <a:gd name="T25" fmla="*/ 2147483647 h 366"/>
                  <a:gd name="T26" fmla="*/ 2147483647 w 414"/>
                  <a:gd name="T27" fmla="*/ 2147483647 h 366"/>
                  <a:gd name="T28" fmla="*/ 2147483647 w 414"/>
                  <a:gd name="T29" fmla="*/ 0 h 366"/>
                  <a:gd name="T30" fmla="*/ 2147483647 w 414"/>
                  <a:gd name="T31" fmla="*/ 2147483647 h 366"/>
                  <a:gd name="T32" fmla="*/ 2147483647 w 414"/>
                  <a:gd name="T33" fmla="*/ 2147483647 h 366"/>
                  <a:gd name="T34" fmla="*/ 2147483647 w 414"/>
                  <a:gd name="T35" fmla="*/ 2147483647 h 366"/>
                  <a:gd name="T36" fmla="*/ 2147483647 w 414"/>
                  <a:gd name="T37" fmla="*/ 2147483647 h 366"/>
                  <a:gd name="T38" fmla="*/ 2147483647 w 414"/>
                  <a:gd name="T39" fmla="*/ 2147483647 h 366"/>
                  <a:gd name="T40" fmla="*/ 2147483647 w 414"/>
                  <a:gd name="T41" fmla="*/ 2147483647 h 366"/>
                  <a:gd name="T42" fmla="*/ 0 w 414"/>
                  <a:gd name="T43" fmla="*/ 2147483647 h 366"/>
                  <a:gd name="T44" fmla="*/ 2147483647 w 414"/>
                  <a:gd name="T45" fmla="*/ 2147483647 h 366"/>
                  <a:gd name="T46" fmla="*/ 2147483647 w 414"/>
                  <a:gd name="T47" fmla="*/ 2147483647 h 366"/>
                  <a:gd name="T48" fmla="*/ 2147483647 w 414"/>
                  <a:gd name="T49" fmla="*/ 2147483647 h 366"/>
                  <a:gd name="T50" fmla="*/ 2147483647 w 414"/>
                  <a:gd name="T51" fmla="*/ 2147483647 h 366"/>
                  <a:gd name="T52" fmla="*/ 2147483647 w 414"/>
                  <a:gd name="T53" fmla="*/ 2147483647 h 366"/>
                  <a:gd name="T54" fmla="*/ 2147483647 w 414"/>
                  <a:gd name="T55" fmla="*/ 2147483647 h 366"/>
                  <a:gd name="T56" fmla="*/ 2147483647 w 414"/>
                  <a:gd name="T57" fmla="*/ 2147483647 h 366"/>
                  <a:gd name="T58" fmla="*/ 2147483647 w 414"/>
                  <a:gd name="T59" fmla="*/ 2147483647 h 366"/>
                  <a:gd name="T60" fmla="*/ 2147483647 w 414"/>
                  <a:gd name="T61" fmla="*/ 2147483647 h 366"/>
                  <a:gd name="T62" fmla="*/ 2147483647 w 414"/>
                  <a:gd name="T63" fmla="*/ 2147483647 h 366"/>
                  <a:gd name="T64" fmla="*/ 2147483647 w 414"/>
                  <a:gd name="T65" fmla="*/ 2147483647 h 366"/>
                  <a:gd name="T66" fmla="*/ 2147483647 w 414"/>
                  <a:gd name="T67" fmla="*/ 2147483647 h 366"/>
                  <a:gd name="T68" fmla="*/ 2147483647 w 414"/>
                  <a:gd name="T69" fmla="*/ 2147483647 h 366"/>
                  <a:gd name="T70" fmla="*/ 2147483647 w 414"/>
                  <a:gd name="T71" fmla="*/ 2147483647 h 366"/>
                  <a:gd name="T72" fmla="*/ 2147483647 w 414"/>
                  <a:gd name="T73" fmla="*/ 2147483647 h 366"/>
                  <a:gd name="T74" fmla="*/ 2147483647 w 414"/>
                  <a:gd name="T75" fmla="*/ 2147483647 h 366"/>
                  <a:gd name="T76" fmla="*/ 2147483647 w 414"/>
                  <a:gd name="T77" fmla="*/ 2147483647 h 366"/>
                  <a:gd name="T78" fmla="*/ 2147483647 w 414"/>
                  <a:gd name="T79" fmla="*/ 2147483647 h 366"/>
                  <a:gd name="T80" fmla="*/ 2147483647 w 414"/>
                  <a:gd name="T81" fmla="*/ 2147483647 h 366"/>
                  <a:gd name="T82" fmla="*/ 2147483647 w 414"/>
                  <a:gd name="T83" fmla="*/ 2147483647 h 366"/>
                  <a:gd name="T84" fmla="*/ 2147483647 w 414"/>
                  <a:gd name="T85" fmla="*/ 2147483647 h 366"/>
                  <a:gd name="T86" fmla="*/ 2147483647 w 414"/>
                  <a:gd name="T87" fmla="*/ 2147483647 h 366"/>
                  <a:gd name="T88" fmla="*/ 2147483647 w 414"/>
                  <a:gd name="T89" fmla="*/ 2147483647 h 366"/>
                  <a:gd name="T90" fmla="*/ 2147483647 w 414"/>
                  <a:gd name="T91" fmla="*/ 2147483647 h 366"/>
                  <a:gd name="T92" fmla="*/ 2147483647 w 414"/>
                  <a:gd name="T93" fmla="*/ 2147483647 h 366"/>
                  <a:gd name="T94" fmla="*/ 2147483647 w 414"/>
                  <a:gd name="T95" fmla="*/ 2147483647 h 366"/>
                  <a:gd name="T96" fmla="*/ 2147483647 w 414"/>
                  <a:gd name="T97" fmla="*/ 2147483647 h 366"/>
                  <a:gd name="T98" fmla="*/ 2147483647 w 414"/>
                  <a:gd name="T99" fmla="*/ 2147483647 h 366"/>
                  <a:gd name="T100" fmla="*/ 2147483647 w 414"/>
                  <a:gd name="T101" fmla="*/ 2147483647 h 366"/>
                  <a:gd name="T102" fmla="*/ 2147483647 w 414"/>
                  <a:gd name="T103" fmla="*/ 2147483647 h 366"/>
                  <a:gd name="T104" fmla="*/ 2147483647 w 414"/>
                  <a:gd name="T105" fmla="*/ 2147483647 h 36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14"/>
                  <a:gd name="T160" fmla="*/ 0 h 366"/>
                  <a:gd name="T161" fmla="*/ 414 w 414"/>
                  <a:gd name="T162" fmla="*/ 366 h 36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14" h="366">
                    <a:moveTo>
                      <a:pt x="402" y="270"/>
                    </a:moveTo>
                    <a:lnTo>
                      <a:pt x="396" y="270"/>
                    </a:lnTo>
                    <a:lnTo>
                      <a:pt x="396" y="276"/>
                    </a:lnTo>
                    <a:lnTo>
                      <a:pt x="384" y="276"/>
                    </a:lnTo>
                    <a:lnTo>
                      <a:pt x="378" y="270"/>
                    </a:lnTo>
                    <a:lnTo>
                      <a:pt x="378" y="246"/>
                    </a:lnTo>
                    <a:lnTo>
                      <a:pt x="384" y="240"/>
                    </a:lnTo>
                    <a:lnTo>
                      <a:pt x="384" y="222"/>
                    </a:lnTo>
                    <a:lnTo>
                      <a:pt x="372" y="210"/>
                    </a:lnTo>
                    <a:lnTo>
                      <a:pt x="372" y="204"/>
                    </a:lnTo>
                    <a:lnTo>
                      <a:pt x="360" y="186"/>
                    </a:lnTo>
                    <a:lnTo>
                      <a:pt x="360" y="162"/>
                    </a:lnTo>
                    <a:lnTo>
                      <a:pt x="348" y="138"/>
                    </a:lnTo>
                    <a:lnTo>
                      <a:pt x="318" y="132"/>
                    </a:lnTo>
                    <a:lnTo>
                      <a:pt x="318" y="108"/>
                    </a:lnTo>
                    <a:lnTo>
                      <a:pt x="312" y="102"/>
                    </a:lnTo>
                    <a:lnTo>
                      <a:pt x="294" y="102"/>
                    </a:lnTo>
                    <a:lnTo>
                      <a:pt x="294" y="72"/>
                    </a:lnTo>
                    <a:lnTo>
                      <a:pt x="288" y="60"/>
                    </a:lnTo>
                    <a:lnTo>
                      <a:pt x="288" y="54"/>
                    </a:lnTo>
                    <a:lnTo>
                      <a:pt x="282" y="48"/>
                    </a:lnTo>
                    <a:lnTo>
                      <a:pt x="264" y="48"/>
                    </a:lnTo>
                    <a:lnTo>
                      <a:pt x="252" y="54"/>
                    </a:lnTo>
                    <a:lnTo>
                      <a:pt x="246" y="42"/>
                    </a:lnTo>
                    <a:lnTo>
                      <a:pt x="234" y="30"/>
                    </a:lnTo>
                    <a:lnTo>
                      <a:pt x="228" y="18"/>
                    </a:lnTo>
                    <a:lnTo>
                      <a:pt x="222" y="18"/>
                    </a:lnTo>
                    <a:lnTo>
                      <a:pt x="210" y="12"/>
                    </a:lnTo>
                    <a:lnTo>
                      <a:pt x="186" y="12"/>
                    </a:lnTo>
                    <a:lnTo>
                      <a:pt x="162" y="0"/>
                    </a:lnTo>
                    <a:lnTo>
                      <a:pt x="162" y="18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8"/>
                    </a:lnTo>
                    <a:lnTo>
                      <a:pt x="108" y="12"/>
                    </a:lnTo>
                    <a:lnTo>
                      <a:pt x="102" y="12"/>
                    </a:lnTo>
                    <a:lnTo>
                      <a:pt x="90" y="18"/>
                    </a:lnTo>
                    <a:lnTo>
                      <a:pt x="84" y="24"/>
                    </a:lnTo>
                    <a:lnTo>
                      <a:pt x="66" y="60"/>
                    </a:lnTo>
                    <a:lnTo>
                      <a:pt x="60" y="66"/>
                    </a:lnTo>
                    <a:lnTo>
                      <a:pt x="60" y="90"/>
                    </a:lnTo>
                    <a:lnTo>
                      <a:pt x="48" y="96"/>
                    </a:lnTo>
                    <a:lnTo>
                      <a:pt x="30" y="132"/>
                    </a:lnTo>
                    <a:lnTo>
                      <a:pt x="0" y="162"/>
                    </a:lnTo>
                    <a:lnTo>
                      <a:pt x="6" y="168"/>
                    </a:lnTo>
                    <a:lnTo>
                      <a:pt x="12" y="168"/>
                    </a:lnTo>
                    <a:lnTo>
                      <a:pt x="18" y="174"/>
                    </a:lnTo>
                    <a:lnTo>
                      <a:pt x="24" y="186"/>
                    </a:lnTo>
                    <a:lnTo>
                      <a:pt x="24" y="204"/>
                    </a:lnTo>
                    <a:lnTo>
                      <a:pt x="42" y="222"/>
                    </a:lnTo>
                    <a:lnTo>
                      <a:pt x="42" y="246"/>
                    </a:lnTo>
                    <a:lnTo>
                      <a:pt x="48" y="252"/>
                    </a:lnTo>
                    <a:lnTo>
                      <a:pt x="126" y="252"/>
                    </a:lnTo>
                    <a:lnTo>
                      <a:pt x="126" y="240"/>
                    </a:lnTo>
                    <a:lnTo>
                      <a:pt x="180" y="240"/>
                    </a:lnTo>
                    <a:lnTo>
                      <a:pt x="180" y="252"/>
                    </a:lnTo>
                    <a:lnTo>
                      <a:pt x="192" y="246"/>
                    </a:lnTo>
                    <a:lnTo>
                      <a:pt x="198" y="252"/>
                    </a:lnTo>
                    <a:lnTo>
                      <a:pt x="204" y="264"/>
                    </a:lnTo>
                    <a:lnTo>
                      <a:pt x="216" y="264"/>
                    </a:lnTo>
                    <a:lnTo>
                      <a:pt x="222" y="258"/>
                    </a:lnTo>
                    <a:lnTo>
                      <a:pt x="246" y="258"/>
                    </a:lnTo>
                    <a:lnTo>
                      <a:pt x="252" y="264"/>
                    </a:lnTo>
                    <a:lnTo>
                      <a:pt x="252" y="270"/>
                    </a:lnTo>
                    <a:lnTo>
                      <a:pt x="246" y="276"/>
                    </a:lnTo>
                    <a:lnTo>
                      <a:pt x="234" y="282"/>
                    </a:lnTo>
                    <a:lnTo>
                      <a:pt x="228" y="288"/>
                    </a:lnTo>
                    <a:lnTo>
                      <a:pt x="204" y="288"/>
                    </a:lnTo>
                    <a:lnTo>
                      <a:pt x="186" y="282"/>
                    </a:lnTo>
                    <a:lnTo>
                      <a:pt x="180" y="270"/>
                    </a:lnTo>
                    <a:lnTo>
                      <a:pt x="168" y="264"/>
                    </a:lnTo>
                    <a:lnTo>
                      <a:pt x="162" y="258"/>
                    </a:lnTo>
                    <a:lnTo>
                      <a:pt x="156" y="264"/>
                    </a:lnTo>
                    <a:lnTo>
                      <a:pt x="150" y="276"/>
                    </a:lnTo>
                    <a:lnTo>
                      <a:pt x="126" y="276"/>
                    </a:lnTo>
                    <a:lnTo>
                      <a:pt x="120" y="282"/>
                    </a:lnTo>
                    <a:lnTo>
                      <a:pt x="108" y="282"/>
                    </a:lnTo>
                    <a:lnTo>
                      <a:pt x="108" y="294"/>
                    </a:lnTo>
                    <a:lnTo>
                      <a:pt x="36" y="294"/>
                    </a:lnTo>
                    <a:lnTo>
                      <a:pt x="36" y="318"/>
                    </a:lnTo>
                    <a:lnTo>
                      <a:pt x="30" y="324"/>
                    </a:lnTo>
                    <a:lnTo>
                      <a:pt x="30" y="336"/>
                    </a:lnTo>
                    <a:lnTo>
                      <a:pt x="36" y="342"/>
                    </a:lnTo>
                    <a:lnTo>
                      <a:pt x="42" y="354"/>
                    </a:lnTo>
                    <a:lnTo>
                      <a:pt x="48" y="360"/>
                    </a:lnTo>
                    <a:lnTo>
                      <a:pt x="60" y="366"/>
                    </a:lnTo>
                    <a:lnTo>
                      <a:pt x="66" y="366"/>
                    </a:lnTo>
                    <a:lnTo>
                      <a:pt x="72" y="360"/>
                    </a:lnTo>
                    <a:lnTo>
                      <a:pt x="78" y="360"/>
                    </a:lnTo>
                    <a:lnTo>
                      <a:pt x="90" y="348"/>
                    </a:lnTo>
                    <a:lnTo>
                      <a:pt x="126" y="348"/>
                    </a:lnTo>
                    <a:lnTo>
                      <a:pt x="156" y="324"/>
                    </a:lnTo>
                    <a:lnTo>
                      <a:pt x="294" y="330"/>
                    </a:lnTo>
                    <a:lnTo>
                      <a:pt x="294" y="336"/>
                    </a:lnTo>
                    <a:lnTo>
                      <a:pt x="300" y="348"/>
                    </a:lnTo>
                    <a:lnTo>
                      <a:pt x="318" y="348"/>
                    </a:lnTo>
                    <a:lnTo>
                      <a:pt x="324" y="342"/>
                    </a:lnTo>
                    <a:lnTo>
                      <a:pt x="330" y="348"/>
                    </a:lnTo>
                    <a:lnTo>
                      <a:pt x="336" y="360"/>
                    </a:lnTo>
                    <a:lnTo>
                      <a:pt x="342" y="366"/>
                    </a:lnTo>
                    <a:lnTo>
                      <a:pt x="354" y="366"/>
                    </a:lnTo>
                    <a:lnTo>
                      <a:pt x="366" y="360"/>
                    </a:lnTo>
                    <a:lnTo>
                      <a:pt x="372" y="354"/>
                    </a:lnTo>
                    <a:lnTo>
                      <a:pt x="414" y="354"/>
                    </a:lnTo>
                    <a:lnTo>
                      <a:pt x="414" y="288"/>
                    </a:lnTo>
                    <a:lnTo>
                      <a:pt x="408" y="276"/>
                    </a:lnTo>
                    <a:lnTo>
                      <a:pt x="402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0" name="Saudi Arab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3801C74-8229-4150-8D69-48EC943B7EB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69" y="1647"/>
                <a:ext cx="380" cy="326"/>
              </a:xfrm>
              <a:custGeom>
                <a:avLst/>
                <a:gdLst>
                  <a:gd name="T0" fmla="*/ 2147483647 w 1488"/>
                  <a:gd name="T1" fmla="*/ 2147483647 h 1278"/>
                  <a:gd name="T2" fmla="*/ 2147483647 w 1488"/>
                  <a:gd name="T3" fmla="*/ 2147483647 h 1278"/>
                  <a:gd name="T4" fmla="*/ 2147483647 w 1488"/>
                  <a:gd name="T5" fmla="*/ 2147483647 h 1278"/>
                  <a:gd name="T6" fmla="*/ 2147483647 w 1488"/>
                  <a:gd name="T7" fmla="*/ 2147483647 h 1278"/>
                  <a:gd name="T8" fmla="*/ 2147483647 w 1488"/>
                  <a:gd name="T9" fmla="*/ 2147483647 h 1278"/>
                  <a:gd name="T10" fmla="*/ 2147483647 w 1488"/>
                  <a:gd name="T11" fmla="*/ 2147483647 h 1278"/>
                  <a:gd name="T12" fmla="*/ 2147483647 w 1488"/>
                  <a:gd name="T13" fmla="*/ 2147483647 h 1278"/>
                  <a:gd name="T14" fmla="*/ 2147483647 w 1488"/>
                  <a:gd name="T15" fmla="*/ 2147483647 h 1278"/>
                  <a:gd name="T16" fmla="*/ 2147483647 w 1488"/>
                  <a:gd name="T17" fmla="*/ 2147483647 h 1278"/>
                  <a:gd name="T18" fmla="*/ 2147483647 w 1488"/>
                  <a:gd name="T19" fmla="*/ 2147483647 h 1278"/>
                  <a:gd name="T20" fmla="*/ 2147483647 w 1488"/>
                  <a:gd name="T21" fmla="*/ 2147483647 h 1278"/>
                  <a:gd name="T22" fmla="*/ 2147483647 w 1488"/>
                  <a:gd name="T23" fmla="*/ 2147483647 h 1278"/>
                  <a:gd name="T24" fmla="*/ 2147483647 w 1488"/>
                  <a:gd name="T25" fmla="*/ 2147483647 h 1278"/>
                  <a:gd name="T26" fmla="*/ 2147483647 w 1488"/>
                  <a:gd name="T27" fmla="*/ 2147483647 h 1278"/>
                  <a:gd name="T28" fmla="*/ 2147483647 w 1488"/>
                  <a:gd name="T29" fmla="*/ 2147483647 h 1278"/>
                  <a:gd name="T30" fmla="*/ 2147483647 w 1488"/>
                  <a:gd name="T31" fmla="*/ 2147483647 h 1278"/>
                  <a:gd name="T32" fmla="*/ 2147483647 w 1488"/>
                  <a:gd name="T33" fmla="*/ 2147483647 h 1278"/>
                  <a:gd name="T34" fmla="*/ 2147483647 w 1488"/>
                  <a:gd name="T35" fmla="*/ 2147483647 h 1278"/>
                  <a:gd name="T36" fmla="*/ 2147483647 w 1488"/>
                  <a:gd name="T37" fmla="*/ 2147483647 h 1278"/>
                  <a:gd name="T38" fmla="*/ 2147483647 w 1488"/>
                  <a:gd name="T39" fmla="*/ 0 h 1278"/>
                  <a:gd name="T40" fmla="*/ 2147483647 w 1488"/>
                  <a:gd name="T41" fmla="*/ 2147483647 h 1278"/>
                  <a:gd name="T42" fmla="*/ 2147483647 w 1488"/>
                  <a:gd name="T43" fmla="*/ 2147483647 h 1278"/>
                  <a:gd name="T44" fmla="*/ 2147483647 w 1488"/>
                  <a:gd name="T45" fmla="*/ 2147483647 h 1278"/>
                  <a:gd name="T46" fmla="*/ 2147483647 w 1488"/>
                  <a:gd name="T47" fmla="*/ 2147483647 h 1278"/>
                  <a:gd name="T48" fmla="*/ 2147483647 w 1488"/>
                  <a:gd name="T49" fmla="*/ 2147483647 h 1278"/>
                  <a:gd name="T50" fmla="*/ 2147483647 w 1488"/>
                  <a:gd name="T51" fmla="*/ 2147483647 h 1278"/>
                  <a:gd name="T52" fmla="*/ 2147483647 w 1488"/>
                  <a:gd name="T53" fmla="*/ 2147483647 h 1278"/>
                  <a:gd name="T54" fmla="*/ 2147483647 w 1488"/>
                  <a:gd name="T55" fmla="*/ 2147483647 h 1278"/>
                  <a:gd name="T56" fmla="*/ 2147483647 w 1488"/>
                  <a:gd name="T57" fmla="*/ 2147483647 h 1278"/>
                  <a:gd name="T58" fmla="*/ 2147483647 w 1488"/>
                  <a:gd name="T59" fmla="*/ 2147483647 h 1278"/>
                  <a:gd name="T60" fmla="*/ 2147483647 w 1488"/>
                  <a:gd name="T61" fmla="*/ 2147483647 h 1278"/>
                  <a:gd name="T62" fmla="*/ 0 w 1488"/>
                  <a:gd name="T63" fmla="*/ 2147483647 h 1278"/>
                  <a:gd name="T64" fmla="*/ 2147483647 w 1488"/>
                  <a:gd name="T65" fmla="*/ 2147483647 h 1278"/>
                  <a:gd name="T66" fmla="*/ 2147483647 w 1488"/>
                  <a:gd name="T67" fmla="*/ 2147483647 h 1278"/>
                  <a:gd name="T68" fmla="*/ 2147483647 w 1488"/>
                  <a:gd name="T69" fmla="*/ 2147483647 h 1278"/>
                  <a:gd name="T70" fmla="*/ 2147483647 w 1488"/>
                  <a:gd name="T71" fmla="*/ 2147483647 h 1278"/>
                  <a:gd name="T72" fmla="*/ 2147483647 w 1488"/>
                  <a:gd name="T73" fmla="*/ 2147483647 h 1278"/>
                  <a:gd name="T74" fmla="*/ 2147483647 w 1488"/>
                  <a:gd name="T75" fmla="*/ 2147483647 h 1278"/>
                  <a:gd name="T76" fmla="*/ 2147483647 w 1488"/>
                  <a:gd name="T77" fmla="*/ 2147483647 h 1278"/>
                  <a:gd name="T78" fmla="*/ 2147483647 w 1488"/>
                  <a:gd name="T79" fmla="*/ 2147483647 h 1278"/>
                  <a:gd name="T80" fmla="*/ 2147483647 w 1488"/>
                  <a:gd name="T81" fmla="*/ 2147483647 h 1278"/>
                  <a:gd name="T82" fmla="*/ 2147483647 w 1488"/>
                  <a:gd name="T83" fmla="*/ 2147483647 h 1278"/>
                  <a:gd name="T84" fmla="*/ 2147483647 w 1488"/>
                  <a:gd name="T85" fmla="*/ 2147483647 h 1278"/>
                  <a:gd name="T86" fmla="*/ 2147483647 w 1488"/>
                  <a:gd name="T87" fmla="*/ 2147483647 h 1278"/>
                  <a:gd name="T88" fmla="*/ 2147483647 w 1488"/>
                  <a:gd name="T89" fmla="*/ 2147483647 h 1278"/>
                  <a:gd name="T90" fmla="*/ 2147483647 w 1488"/>
                  <a:gd name="T91" fmla="*/ 2147483647 h 1278"/>
                  <a:gd name="T92" fmla="*/ 2147483647 w 1488"/>
                  <a:gd name="T93" fmla="*/ 2147483647 h 1278"/>
                  <a:gd name="T94" fmla="*/ 2147483647 w 1488"/>
                  <a:gd name="T95" fmla="*/ 2147483647 h 1278"/>
                  <a:gd name="T96" fmla="*/ 2147483647 w 1488"/>
                  <a:gd name="T97" fmla="*/ 2147483647 h 1278"/>
                  <a:gd name="T98" fmla="*/ 2147483647 w 1488"/>
                  <a:gd name="T99" fmla="*/ 2147483647 h 1278"/>
                  <a:gd name="T100" fmla="*/ 2147483647 w 1488"/>
                  <a:gd name="T101" fmla="*/ 2147483647 h 1278"/>
                  <a:gd name="T102" fmla="*/ 2147483647 w 1488"/>
                  <a:gd name="T103" fmla="*/ 2147483647 h 1278"/>
                  <a:gd name="T104" fmla="*/ 2147483647 w 1488"/>
                  <a:gd name="T105" fmla="*/ 2147483647 h 1278"/>
                  <a:gd name="T106" fmla="*/ 2147483647 w 1488"/>
                  <a:gd name="T107" fmla="*/ 2147483647 h 1278"/>
                  <a:gd name="T108" fmla="*/ 2147483647 w 1488"/>
                  <a:gd name="T109" fmla="*/ 2147483647 h 1278"/>
                  <a:gd name="T110" fmla="*/ 2147483647 w 1488"/>
                  <a:gd name="T111" fmla="*/ 2147483647 h 1278"/>
                  <a:gd name="T112" fmla="*/ 2147483647 w 1488"/>
                  <a:gd name="T113" fmla="*/ 2147483647 h 1278"/>
                  <a:gd name="T114" fmla="*/ 2147483647 w 1488"/>
                  <a:gd name="T115" fmla="*/ 2147483647 h 1278"/>
                  <a:gd name="T116" fmla="*/ 2147483647 w 1488"/>
                  <a:gd name="T117" fmla="*/ 2147483647 h 127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88"/>
                  <a:gd name="T178" fmla="*/ 0 h 1278"/>
                  <a:gd name="T179" fmla="*/ 1488 w 1488"/>
                  <a:gd name="T180" fmla="*/ 1278 h 127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88" h="1278">
                    <a:moveTo>
                      <a:pt x="1464" y="792"/>
                    </a:moveTo>
                    <a:lnTo>
                      <a:pt x="1464" y="780"/>
                    </a:lnTo>
                    <a:lnTo>
                      <a:pt x="1458" y="774"/>
                    </a:lnTo>
                    <a:lnTo>
                      <a:pt x="1416" y="768"/>
                    </a:lnTo>
                    <a:lnTo>
                      <a:pt x="1320" y="756"/>
                    </a:lnTo>
                    <a:lnTo>
                      <a:pt x="1284" y="750"/>
                    </a:lnTo>
                    <a:lnTo>
                      <a:pt x="1266" y="750"/>
                    </a:lnTo>
                    <a:lnTo>
                      <a:pt x="1260" y="738"/>
                    </a:lnTo>
                    <a:lnTo>
                      <a:pt x="1248" y="732"/>
                    </a:lnTo>
                    <a:lnTo>
                      <a:pt x="1242" y="720"/>
                    </a:lnTo>
                    <a:lnTo>
                      <a:pt x="1218" y="696"/>
                    </a:lnTo>
                    <a:lnTo>
                      <a:pt x="1206" y="672"/>
                    </a:lnTo>
                    <a:lnTo>
                      <a:pt x="1188" y="654"/>
                    </a:lnTo>
                    <a:lnTo>
                      <a:pt x="1188" y="642"/>
                    </a:lnTo>
                    <a:lnTo>
                      <a:pt x="1182" y="636"/>
                    </a:lnTo>
                    <a:lnTo>
                      <a:pt x="1182" y="618"/>
                    </a:lnTo>
                    <a:lnTo>
                      <a:pt x="1176" y="624"/>
                    </a:lnTo>
                    <a:lnTo>
                      <a:pt x="1164" y="612"/>
                    </a:lnTo>
                    <a:lnTo>
                      <a:pt x="1146" y="612"/>
                    </a:lnTo>
                    <a:lnTo>
                      <a:pt x="1140" y="600"/>
                    </a:lnTo>
                    <a:lnTo>
                      <a:pt x="1134" y="594"/>
                    </a:lnTo>
                    <a:lnTo>
                      <a:pt x="1128" y="582"/>
                    </a:lnTo>
                    <a:lnTo>
                      <a:pt x="1122" y="564"/>
                    </a:lnTo>
                    <a:lnTo>
                      <a:pt x="1116" y="552"/>
                    </a:lnTo>
                    <a:lnTo>
                      <a:pt x="1116" y="540"/>
                    </a:lnTo>
                    <a:lnTo>
                      <a:pt x="1110" y="534"/>
                    </a:lnTo>
                    <a:lnTo>
                      <a:pt x="1098" y="528"/>
                    </a:lnTo>
                    <a:lnTo>
                      <a:pt x="1086" y="516"/>
                    </a:lnTo>
                    <a:lnTo>
                      <a:pt x="1074" y="510"/>
                    </a:lnTo>
                    <a:lnTo>
                      <a:pt x="1068" y="498"/>
                    </a:lnTo>
                    <a:lnTo>
                      <a:pt x="1068" y="462"/>
                    </a:lnTo>
                    <a:lnTo>
                      <a:pt x="1062" y="450"/>
                    </a:lnTo>
                    <a:lnTo>
                      <a:pt x="1062" y="438"/>
                    </a:lnTo>
                    <a:lnTo>
                      <a:pt x="1050" y="426"/>
                    </a:lnTo>
                    <a:lnTo>
                      <a:pt x="1002" y="402"/>
                    </a:lnTo>
                    <a:lnTo>
                      <a:pt x="996" y="396"/>
                    </a:lnTo>
                    <a:lnTo>
                      <a:pt x="990" y="384"/>
                    </a:lnTo>
                    <a:lnTo>
                      <a:pt x="990" y="360"/>
                    </a:lnTo>
                    <a:lnTo>
                      <a:pt x="972" y="342"/>
                    </a:lnTo>
                    <a:lnTo>
                      <a:pt x="966" y="330"/>
                    </a:lnTo>
                    <a:lnTo>
                      <a:pt x="960" y="324"/>
                    </a:lnTo>
                    <a:lnTo>
                      <a:pt x="960" y="300"/>
                    </a:lnTo>
                    <a:lnTo>
                      <a:pt x="954" y="300"/>
                    </a:lnTo>
                    <a:lnTo>
                      <a:pt x="948" y="294"/>
                    </a:lnTo>
                    <a:lnTo>
                      <a:pt x="882" y="294"/>
                    </a:lnTo>
                    <a:lnTo>
                      <a:pt x="876" y="288"/>
                    </a:lnTo>
                    <a:lnTo>
                      <a:pt x="876" y="252"/>
                    </a:lnTo>
                    <a:lnTo>
                      <a:pt x="852" y="246"/>
                    </a:lnTo>
                    <a:lnTo>
                      <a:pt x="804" y="246"/>
                    </a:lnTo>
                    <a:lnTo>
                      <a:pt x="750" y="240"/>
                    </a:lnTo>
                    <a:lnTo>
                      <a:pt x="684" y="240"/>
                    </a:lnTo>
                    <a:lnTo>
                      <a:pt x="492" y="96"/>
                    </a:lnTo>
                    <a:lnTo>
                      <a:pt x="480" y="90"/>
                    </a:lnTo>
                    <a:lnTo>
                      <a:pt x="474" y="84"/>
                    </a:lnTo>
                    <a:lnTo>
                      <a:pt x="426" y="60"/>
                    </a:lnTo>
                    <a:lnTo>
                      <a:pt x="414" y="48"/>
                    </a:lnTo>
                    <a:lnTo>
                      <a:pt x="402" y="42"/>
                    </a:lnTo>
                    <a:lnTo>
                      <a:pt x="372" y="12"/>
                    </a:lnTo>
                    <a:lnTo>
                      <a:pt x="306" y="12"/>
                    </a:lnTo>
                    <a:lnTo>
                      <a:pt x="294" y="0"/>
                    </a:lnTo>
                    <a:lnTo>
                      <a:pt x="288" y="6"/>
                    </a:lnTo>
                    <a:lnTo>
                      <a:pt x="276" y="12"/>
                    </a:lnTo>
                    <a:lnTo>
                      <a:pt x="270" y="12"/>
                    </a:lnTo>
                    <a:lnTo>
                      <a:pt x="264" y="18"/>
                    </a:lnTo>
                    <a:lnTo>
                      <a:pt x="252" y="24"/>
                    </a:lnTo>
                    <a:lnTo>
                      <a:pt x="210" y="24"/>
                    </a:lnTo>
                    <a:lnTo>
                      <a:pt x="198" y="48"/>
                    </a:lnTo>
                    <a:lnTo>
                      <a:pt x="132" y="48"/>
                    </a:lnTo>
                    <a:lnTo>
                      <a:pt x="120" y="54"/>
                    </a:lnTo>
                    <a:lnTo>
                      <a:pt x="108" y="54"/>
                    </a:lnTo>
                    <a:lnTo>
                      <a:pt x="108" y="60"/>
                    </a:lnTo>
                    <a:lnTo>
                      <a:pt x="132" y="60"/>
                    </a:lnTo>
                    <a:lnTo>
                      <a:pt x="144" y="66"/>
                    </a:lnTo>
                    <a:lnTo>
                      <a:pt x="156" y="66"/>
                    </a:lnTo>
                    <a:lnTo>
                      <a:pt x="180" y="90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198" y="132"/>
                    </a:lnTo>
                    <a:lnTo>
                      <a:pt x="192" y="138"/>
                    </a:lnTo>
                    <a:lnTo>
                      <a:pt x="192" y="150"/>
                    </a:lnTo>
                    <a:lnTo>
                      <a:pt x="186" y="156"/>
                    </a:lnTo>
                    <a:lnTo>
                      <a:pt x="180" y="168"/>
                    </a:lnTo>
                    <a:lnTo>
                      <a:pt x="174" y="174"/>
                    </a:lnTo>
                    <a:lnTo>
                      <a:pt x="162" y="180"/>
                    </a:lnTo>
                    <a:lnTo>
                      <a:pt x="150" y="180"/>
                    </a:lnTo>
                    <a:lnTo>
                      <a:pt x="138" y="186"/>
                    </a:lnTo>
                    <a:lnTo>
                      <a:pt x="132" y="186"/>
                    </a:lnTo>
                    <a:lnTo>
                      <a:pt x="120" y="198"/>
                    </a:lnTo>
                    <a:lnTo>
                      <a:pt x="120" y="210"/>
                    </a:lnTo>
                    <a:lnTo>
                      <a:pt x="108" y="234"/>
                    </a:lnTo>
                    <a:lnTo>
                      <a:pt x="96" y="246"/>
                    </a:lnTo>
                    <a:lnTo>
                      <a:pt x="60" y="246"/>
                    </a:lnTo>
                    <a:lnTo>
                      <a:pt x="36" y="234"/>
                    </a:lnTo>
                    <a:lnTo>
                      <a:pt x="6" y="234"/>
                    </a:lnTo>
                    <a:lnTo>
                      <a:pt x="6" y="264"/>
                    </a:lnTo>
                    <a:lnTo>
                      <a:pt x="0" y="306"/>
                    </a:lnTo>
                    <a:lnTo>
                      <a:pt x="0" y="348"/>
                    </a:lnTo>
                    <a:lnTo>
                      <a:pt x="6" y="372"/>
                    </a:lnTo>
                    <a:lnTo>
                      <a:pt x="24" y="378"/>
                    </a:lnTo>
                    <a:lnTo>
                      <a:pt x="36" y="390"/>
                    </a:lnTo>
                    <a:lnTo>
                      <a:pt x="54" y="390"/>
                    </a:lnTo>
                    <a:lnTo>
                      <a:pt x="72" y="408"/>
                    </a:lnTo>
                    <a:lnTo>
                      <a:pt x="90" y="438"/>
                    </a:lnTo>
                    <a:lnTo>
                      <a:pt x="102" y="474"/>
                    </a:lnTo>
                    <a:lnTo>
                      <a:pt x="120" y="504"/>
                    </a:lnTo>
                    <a:lnTo>
                      <a:pt x="132" y="516"/>
                    </a:lnTo>
                    <a:lnTo>
                      <a:pt x="150" y="528"/>
                    </a:lnTo>
                    <a:lnTo>
                      <a:pt x="162" y="540"/>
                    </a:lnTo>
                    <a:lnTo>
                      <a:pt x="174" y="558"/>
                    </a:lnTo>
                    <a:lnTo>
                      <a:pt x="180" y="570"/>
                    </a:lnTo>
                    <a:lnTo>
                      <a:pt x="186" y="594"/>
                    </a:lnTo>
                    <a:lnTo>
                      <a:pt x="192" y="612"/>
                    </a:lnTo>
                    <a:lnTo>
                      <a:pt x="198" y="636"/>
                    </a:lnTo>
                    <a:lnTo>
                      <a:pt x="210" y="648"/>
                    </a:lnTo>
                    <a:lnTo>
                      <a:pt x="234" y="660"/>
                    </a:lnTo>
                    <a:lnTo>
                      <a:pt x="264" y="660"/>
                    </a:lnTo>
                    <a:lnTo>
                      <a:pt x="282" y="666"/>
                    </a:lnTo>
                    <a:lnTo>
                      <a:pt x="294" y="678"/>
                    </a:lnTo>
                    <a:lnTo>
                      <a:pt x="312" y="708"/>
                    </a:lnTo>
                    <a:lnTo>
                      <a:pt x="330" y="756"/>
                    </a:lnTo>
                    <a:lnTo>
                      <a:pt x="336" y="804"/>
                    </a:lnTo>
                    <a:lnTo>
                      <a:pt x="342" y="840"/>
                    </a:lnTo>
                    <a:lnTo>
                      <a:pt x="348" y="870"/>
                    </a:lnTo>
                    <a:lnTo>
                      <a:pt x="366" y="906"/>
                    </a:lnTo>
                    <a:lnTo>
                      <a:pt x="384" y="924"/>
                    </a:lnTo>
                    <a:lnTo>
                      <a:pt x="390" y="936"/>
                    </a:lnTo>
                    <a:lnTo>
                      <a:pt x="414" y="936"/>
                    </a:lnTo>
                    <a:lnTo>
                      <a:pt x="438" y="948"/>
                    </a:lnTo>
                    <a:lnTo>
                      <a:pt x="456" y="972"/>
                    </a:lnTo>
                    <a:lnTo>
                      <a:pt x="480" y="1008"/>
                    </a:lnTo>
                    <a:lnTo>
                      <a:pt x="504" y="1056"/>
                    </a:lnTo>
                    <a:lnTo>
                      <a:pt x="552" y="1128"/>
                    </a:lnTo>
                    <a:lnTo>
                      <a:pt x="582" y="1170"/>
                    </a:lnTo>
                    <a:lnTo>
                      <a:pt x="606" y="1206"/>
                    </a:lnTo>
                    <a:lnTo>
                      <a:pt x="618" y="1236"/>
                    </a:lnTo>
                    <a:lnTo>
                      <a:pt x="618" y="1266"/>
                    </a:lnTo>
                    <a:lnTo>
                      <a:pt x="612" y="1278"/>
                    </a:lnTo>
                    <a:lnTo>
                      <a:pt x="624" y="1266"/>
                    </a:lnTo>
                    <a:lnTo>
                      <a:pt x="630" y="1254"/>
                    </a:lnTo>
                    <a:lnTo>
                      <a:pt x="636" y="1248"/>
                    </a:lnTo>
                    <a:lnTo>
                      <a:pt x="636" y="1200"/>
                    </a:lnTo>
                    <a:lnTo>
                      <a:pt x="642" y="1188"/>
                    </a:lnTo>
                    <a:lnTo>
                      <a:pt x="648" y="1182"/>
                    </a:lnTo>
                    <a:lnTo>
                      <a:pt x="654" y="1182"/>
                    </a:lnTo>
                    <a:lnTo>
                      <a:pt x="672" y="1200"/>
                    </a:lnTo>
                    <a:lnTo>
                      <a:pt x="696" y="1194"/>
                    </a:lnTo>
                    <a:lnTo>
                      <a:pt x="702" y="1188"/>
                    </a:lnTo>
                    <a:lnTo>
                      <a:pt x="792" y="1188"/>
                    </a:lnTo>
                    <a:lnTo>
                      <a:pt x="804" y="1194"/>
                    </a:lnTo>
                    <a:lnTo>
                      <a:pt x="810" y="1200"/>
                    </a:lnTo>
                    <a:lnTo>
                      <a:pt x="888" y="1200"/>
                    </a:lnTo>
                    <a:lnTo>
                      <a:pt x="894" y="1206"/>
                    </a:lnTo>
                    <a:lnTo>
                      <a:pt x="900" y="1218"/>
                    </a:lnTo>
                    <a:lnTo>
                      <a:pt x="912" y="1224"/>
                    </a:lnTo>
                    <a:lnTo>
                      <a:pt x="924" y="1224"/>
                    </a:lnTo>
                    <a:lnTo>
                      <a:pt x="930" y="1212"/>
                    </a:lnTo>
                    <a:lnTo>
                      <a:pt x="936" y="1206"/>
                    </a:lnTo>
                    <a:lnTo>
                      <a:pt x="936" y="1188"/>
                    </a:lnTo>
                    <a:lnTo>
                      <a:pt x="942" y="1176"/>
                    </a:lnTo>
                    <a:lnTo>
                      <a:pt x="948" y="1170"/>
                    </a:lnTo>
                    <a:lnTo>
                      <a:pt x="954" y="1158"/>
                    </a:lnTo>
                    <a:lnTo>
                      <a:pt x="966" y="1146"/>
                    </a:lnTo>
                    <a:lnTo>
                      <a:pt x="972" y="1134"/>
                    </a:lnTo>
                    <a:lnTo>
                      <a:pt x="990" y="1116"/>
                    </a:lnTo>
                    <a:lnTo>
                      <a:pt x="1020" y="1098"/>
                    </a:lnTo>
                    <a:lnTo>
                      <a:pt x="1050" y="1092"/>
                    </a:lnTo>
                    <a:lnTo>
                      <a:pt x="1068" y="1086"/>
                    </a:lnTo>
                    <a:lnTo>
                      <a:pt x="1092" y="1086"/>
                    </a:lnTo>
                    <a:lnTo>
                      <a:pt x="1140" y="1080"/>
                    </a:lnTo>
                    <a:lnTo>
                      <a:pt x="1188" y="1068"/>
                    </a:lnTo>
                    <a:lnTo>
                      <a:pt x="1230" y="1062"/>
                    </a:lnTo>
                    <a:lnTo>
                      <a:pt x="1248" y="1062"/>
                    </a:lnTo>
                    <a:lnTo>
                      <a:pt x="1452" y="990"/>
                    </a:lnTo>
                    <a:lnTo>
                      <a:pt x="1488" y="816"/>
                    </a:lnTo>
                    <a:lnTo>
                      <a:pt x="1482" y="810"/>
                    </a:lnTo>
                    <a:lnTo>
                      <a:pt x="1470" y="804"/>
                    </a:lnTo>
                    <a:lnTo>
                      <a:pt x="1464" y="798"/>
                    </a:lnTo>
                    <a:lnTo>
                      <a:pt x="1464" y="79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1" name="Rwand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6A5675B-5710-4E5D-BB3F-740A37B2E45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77" y="2331"/>
                <a:ext cx="38" cy="38"/>
              </a:xfrm>
              <a:custGeom>
                <a:avLst/>
                <a:gdLst>
                  <a:gd name="T0" fmla="*/ 2147483647 w 150"/>
                  <a:gd name="T1" fmla="*/ 2147483647 h 150"/>
                  <a:gd name="T2" fmla="*/ 2147483647 w 150"/>
                  <a:gd name="T3" fmla="*/ 2147483647 h 150"/>
                  <a:gd name="T4" fmla="*/ 2147483647 w 150"/>
                  <a:gd name="T5" fmla="*/ 2147483647 h 150"/>
                  <a:gd name="T6" fmla="*/ 2147483647 w 150"/>
                  <a:gd name="T7" fmla="*/ 2147483647 h 150"/>
                  <a:gd name="T8" fmla="*/ 2147483647 w 150"/>
                  <a:gd name="T9" fmla="*/ 2147483647 h 150"/>
                  <a:gd name="T10" fmla="*/ 2147483647 w 150"/>
                  <a:gd name="T11" fmla="*/ 2147483647 h 150"/>
                  <a:gd name="T12" fmla="*/ 2147483647 w 150"/>
                  <a:gd name="T13" fmla="*/ 2147483647 h 150"/>
                  <a:gd name="T14" fmla="*/ 2147483647 w 150"/>
                  <a:gd name="T15" fmla="*/ 2147483647 h 150"/>
                  <a:gd name="T16" fmla="*/ 2147483647 w 150"/>
                  <a:gd name="T17" fmla="*/ 2147483647 h 150"/>
                  <a:gd name="T18" fmla="*/ 2147483647 w 150"/>
                  <a:gd name="T19" fmla="*/ 2147483647 h 150"/>
                  <a:gd name="T20" fmla="*/ 2147483647 w 150"/>
                  <a:gd name="T21" fmla="*/ 2147483647 h 150"/>
                  <a:gd name="T22" fmla="*/ 2147483647 w 150"/>
                  <a:gd name="T23" fmla="*/ 2147483647 h 150"/>
                  <a:gd name="T24" fmla="*/ 2147483647 w 150"/>
                  <a:gd name="T25" fmla="*/ 2147483647 h 150"/>
                  <a:gd name="T26" fmla="*/ 2147483647 w 150"/>
                  <a:gd name="T27" fmla="*/ 0 h 150"/>
                  <a:gd name="T28" fmla="*/ 2147483647 w 150"/>
                  <a:gd name="T29" fmla="*/ 2147483647 h 150"/>
                  <a:gd name="T30" fmla="*/ 2147483647 w 150"/>
                  <a:gd name="T31" fmla="*/ 2147483647 h 150"/>
                  <a:gd name="T32" fmla="*/ 2147483647 w 150"/>
                  <a:gd name="T33" fmla="*/ 2147483647 h 150"/>
                  <a:gd name="T34" fmla="*/ 2147483647 w 150"/>
                  <a:gd name="T35" fmla="*/ 2147483647 h 150"/>
                  <a:gd name="T36" fmla="*/ 2147483647 w 150"/>
                  <a:gd name="T37" fmla="*/ 2147483647 h 150"/>
                  <a:gd name="T38" fmla="*/ 2147483647 w 150"/>
                  <a:gd name="T39" fmla="*/ 2147483647 h 150"/>
                  <a:gd name="T40" fmla="*/ 2147483647 w 150"/>
                  <a:gd name="T41" fmla="*/ 2147483647 h 150"/>
                  <a:gd name="T42" fmla="*/ 2147483647 w 150"/>
                  <a:gd name="T43" fmla="*/ 2147483647 h 150"/>
                  <a:gd name="T44" fmla="*/ 2147483647 w 150"/>
                  <a:gd name="T45" fmla="*/ 2147483647 h 150"/>
                  <a:gd name="T46" fmla="*/ 2147483647 w 150"/>
                  <a:gd name="T47" fmla="*/ 2147483647 h 150"/>
                  <a:gd name="T48" fmla="*/ 2147483647 w 150"/>
                  <a:gd name="T49" fmla="*/ 2147483647 h 150"/>
                  <a:gd name="T50" fmla="*/ 2147483647 w 150"/>
                  <a:gd name="T51" fmla="*/ 2147483647 h 150"/>
                  <a:gd name="T52" fmla="*/ 2147483647 w 150"/>
                  <a:gd name="T53" fmla="*/ 2147483647 h 150"/>
                  <a:gd name="T54" fmla="*/ 2147483647 w 150"/>
                  <a:gd name="T55" fmla="*/ 2147483647 h 150"/>
                  <a:gd name="T56" fmla="*/ 2147483647 w 150"/>
                  <a:gd name="T57" fmla="*/ 2147483647 h 150"/>
                  <a:gd name="T58" fmla="*/ 2147483647 w 150"/>
                  <a:gd name="T59" fmla="*/ 2147483647 h 150"/>
                  <a:gd name="T60" fmla="*/ 0 w 150"/>
                  <a:gd name="T61" fmla="*/ 2147483647 h 150"/>
                  <a:gd name="T62" fmla="*/ 0 w 150"/>
                  <a:gd name="T63" fmla="*/ 2147483647 h 150"/>
                  <a:gd name="T64" fmla="*/ 2147483647 w 150"/>
                  <a:gd name="T65" fmla="*/ 2147483647 h 150"/>
                  <a:gd name="T66" fmla="*/ 2147483647 w 150"/>
                  <a:gd name="T67" fmla="*/ 2147483647 h 150"/>
                  <a:gd name="T68" fmla="*/ 2147483647 w 150"/>
                  <a:gd name="T69" fmla="*/ 2147483647 h 150"/>
                  <a:gd name="T70" fmla="*/ 2147483647 w 150"/>
                  <a:gd name="T71" fmla="*/ 2147483647 h 150"/>
                  <a:gd name="T72" fmla="*/ 2147483647 w 150"/>
                  <a:gd name="T73" fmla="*/ 2147483647 h 1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0"/>
                  <a:gd name="T112" fmla="*/ 0 h 150"/>
                  <a:gd name="T113" fmla="*/ 150 w 150"/>
                  <a:gd name="T114" fmla="*/ 150 h 1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0" h="150">
                    <a:moveTo>
                      <a:pt x="48" y="150"/>
                    </a:moveTo>
                    <a:lnTo>
                      <a:pt x="54" y="150"/>
                    </a:lnTo>
                    <a:lnTo>
                      <a:pt x="60" y="144"/>
                    </a:lnTo>
                    <a:lnTo>
                      <a:pt x="72" y="138"/>
                    </a:lnTo>
                    <a:lnTo>
                      <a:pt x="78" y="114"/>
                    </a:lnTo>
                    <a:lnTo>
                      <a:pt x="138" y="114"/>
                    </a:lnTo>
                    <a:lnTo>
                      <a:pt x="150" y="102"/>
                    </a:lnTo>
                    <a:lnTo>
                      <a:pt x="150" y="72"/>
                    </a:lnTo>
                    <a:lnTo>
                      <a:pt x="144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30"/>
                    </a:lnTo>
                    <a:lnTo>
                      <a:pt x="126" y="24"/>
                    </a:lnTo>
                    <a:lnTo>
                      <a:pt x="132" y="0"/>
                    </a:lnTo>
                    <a:lnTo>
                      <a:pt x="108" y="6"/>
                    </a:lnTo>
                    <a:lnTo>
                      <a:pt x="108" y="12"/>
                    </a:lnTo>
                    <a:lnTo>
                      <a:pt x="102" y="18"/>
                    </a:lnTo>
                    <a:lnTo>
                      <a:pt x="90" y="4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54" y="30"/>
                    </a:lnTo>
                    <a:lnTo>
                      <a:pt x="48" y="36"/>
                    </a:lnTo>
                    <a:lnTo>
                      <a:pt x="24" y="48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24" y="72"/>
                    </a:lnTo>
                    <a:lnTo>
                      <a:pt x="30" y="78"/>
                    </a:lnTo>
                    <a:lnTo>
                      <a:pt x="30" y="90"/>
                    </a:lnTo>
                    <a:lnTo>
                      <a:pt x="18" y="102"/>
                    </a:lnTo>
                    <a:lnTo>
                      <a:pt x="6" y="108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32"/>
                    </a:lnTo>
                    <a:lnTo>
                      <a:pt x="30" y="132"/>
                    </a:lnTo>
                    <a:lnTo>
                      <a:pt x="36" y="144"/>
                    </a:lnTo>
                    <a:lnTo>
                      <a:pt x="42" y="150"/>
                    </a:lnTo>
                    <a:lnTo>
                      <a:pt x="4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2" name="Russia (Urup,Simushir)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F9EC245-F690-4246-A9B5-FA58CF43CFE7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061" y="1103"/>
                <a:ext cx="77" cy="306"/>
              </a:xfrm>
              <a:custGeom>
                <a:avLst/>
                <a:gdLst>
                  <a:gd name="T0" fmla="*/ 0 w 300"/>
                  <a:gd name="T1" fmla="*/ 2147483647 h 1194"/>
                  <a:gd name="T2" fmla="*/ 2147483647 w 300"/>
                  <a:gd name="T3" fmla="*/ 2147483647 h 1194"/>
                  <a:gd name="T4" fmla="*/ 2147483647 w 300"/>
                  <a:gd name="T5" fmla="*/ 2147483647 h 1194"/>
                  <a:gd name="T6" fmla="*/ 2147483647 w 300"/>
                  <a:gd name="T7" fmla="*/ 2147483647 h 1194"/>
                  <a:gd name="T8" fmla="*/ 0 w 300"/>
                  <a:gd name="T9" fmla="*/ 2147483647 h 1194"/>
                  <a:gd name="T10" fmla="*/ 2147483647 w 300"/>
                  <a:gd name="T11" fmla="*/ 2147483647 h 1194"/>
                  <a:gd name="T12" fmla="*/ 2147483647 w 300"/>
                  <a:gd name="T13" fmla="*/ 2147483647 h 1194"/>
                  <a:gd name="T14" fmla="*/ 2147483647 w 300"/>
                  <a:gd name="T15" fmla="*/ 2147483647 h 1194"/>
                  <a:gd name="T16" fmla="*/ 2147483647 w 300"/>
                  <a:gd name="T17" fmla="*/ 2147483647 h 1194"/>
                  <a:gd name="T18" fmla="*/ 2147483647 w 300"/>
                  <a:gd name="T19" fmla="*/ 2147483647 h 1194"/>
                  <a:gd name="T20" fmla="*/ 2147483647 w 300"/>
                  <a:gd name="T21" fmla="*/ 2147483647 h 1194"/>
                  <a:gd name="T22" fmla="*/ 2147483647 w 300"/>
                  <a:gd name="T23" fmla="*/ 2147483647 h 1194"/>
                  <a:gd name="T24" fmla="*/ 2147483647 w 300"/>
                  <a:gd name="T25" fmla="*/ 2147483647 h 1194"/>
                  <a:gd name="T26" fmla="*/ 2147483647 w 300"/>
                  <a:gd name="T27" fmla="*/ 2147483647 h 1194"/>
                  <a:gd name="T28" fmla="*/ 2147483647 w 300"/>
                  <a:gd name="T29" fmla="*/ 2147483647 h 1194"/>
                  <a:gd name="T30" fmla="*/ 2147483647 w 300"/>
                  <a:gd name="T31" fmla="*/ 2147483647 h 1194"/>
                  <a:gd name="T32" fmla="*/ 2147483647 w 300"/>
                  <a:gd name="T33" fmla="*/ 2147483647 h 1194"/>
                  <a:gd name="T34" fmla="*/ 2147483647 w 300"/>
                  <a:gd name="T35" fmla="*/ 2147483647 h 1194"/>
                  <a:gd name="T36" fmla="*/ 2147483647 w 300"/>
                  <a:gd name="T37" fmla="*/ 2147483647 h 1194"/>
                  <a:gd name="T38" fmla="*/ 2147483647 w 300"/>
                  <a:gd name="T39" fmla="*/ 2147483647 h 1194"/>
                  <a:gd name="T40" fmla="*/ 2147483647 w 300"/>
                  <a:gd name="T41" fmla="*/ 2147483647 h 1194"/>
                  <a:gd name="T42" fmla="*/ 2147483647 w 300"/>
                  <a:gd name="T43" fmla="*/ 2147483647 h 1194"/>
                  <a:gd name="T44" fmla="*/ 2147483647 w 300"/>
                  <a:gd name="T45" fmla="*/ 2147483647 h 1194"/>
                  <a:gd name="T46" fmla="*/ 2147483647 w 300"/>
                  <a:gd name="T47" fmla="*/ 2147483647 h 1194"/>
                  <a:gd name="T48" fmla="*/ 2147483647 w 300"/>
                  <a:gd name="T49" fmla="*/ 2147483647 h 1194"/>
                  <a:gd name="T50" fmla="*/ 2147483647 w 300"/>
                  <a:gd name="T51" fmla="*/ 2147483647 h 1194"/>
                  <a:gd name="T52" fmla="*/ 2147483647 w 300"/>
                  <a:gd name="T53" fmla="*/ 2147483647 h 1194"/>
                  <a:gd name="T54" fmla="*/ 2147483647 w 300"/>
                  <a:gd name="T55" fmla="*/ 2147483647 h 1194"/>
                  <a:gd name="T56" fmla="*/ 2147483647 w 300"/>
                  <a:gd name="T57" fmla="*/ 2147483647 h 1194"/>
                  <a:gd name="T58" fmla="*/ 2147483647 w 300"/>
                  <a:gd name="T59" fmla="*/ 2147483647 h 1194"/>
                  <a:gd name="T60" fmla="*/ 2147483647 w 300"/>
                  <a:gd name="T61" fmla="*/ 2147483647 h 1194"/>
                  <a:gd name="T62" fmla="*/ 2147483647 w 300"/>
                  <a:gd name="T63" fmla="*/ 2147483647 h 1194"/>
                  <a:gd name="T64" fmla="*/ 2147483647 w 300"/>
                  <a:gd name="T65" fmla="*/ 2147483647 h 1194"/>
                  <a:gd name="T66" fmla="*/ 2147483647 w 300"/>
                  <a:gd name="T67" fmla="*/ 2147483647 h 1194"/>
                  <a:gd name="T68" fmla="*/ 2147483647 w 300"/>
                  <a:gd name="T69" fmla="*/ 2147483647 h 1194"/>
                  <a:gd name="T70" fmla="*/ 2147483647 w 300"/>
                  <a:gd name="T71" fmla="*/ 2147483647 h 1194"/>
                  <a:gd name="T72" fmla="*/ 2147483647 w 300"/>
                  <a:gd name="T73" fmla="*/ 2147483647 h 1194"/>
                  <a:gd name="T74" fmla="*/ 2147483647 w 300"/>
                  <a:gd name="T75" fmla="*/ 2147483647 h 1194"/>
                  <a:gd name="T76" fmla="*/ 2147483647 w 300"/>
                  <a:gd name="T77" fmla="*/ 2147483647 h 1194"/>
                  <a:gd name="T78" fmla="*/ 2147483647 w 300"/>
                  <a:gd name="T79" fmla="*/ 2147483647 h 1194"/>
                  <a:gd name="T80" fmla="*/ 2147483647 w 300"/>
                  <a:gd name="T81" fmla="*/ 2147483647 h 1194"/>
                  <a:gd name="T82" fmla="*/ 2147483647 w 300"/>
                  <a:gd name="T83" fmla="*/ 2147483647 h 1194"/>
                  <a:gd name="T84" fmla="*/ 2147483647 w 300"/>
                  <a:gd name="T85" fmla="*/ 2147483647 h 1194"/>
                  <a:gd name="T86" fmla="*/ 2147483647 w 300"/>
                  <a:gd name="T87" fmla="*/ 2147483647 h 1194"/>
                  <a:gd name="T88" fmla="*/ 2147483647 w 300"/>
                  <a:gd name="T89" fmla="*/ 2147483647 h 1194"/>
                  <a:gd name="T90" fmla="*/ 2147483647 w 300"/>
                  <a:gd name="T91" fmla="*/ 2147483647 h 1194"/>
                  <a:gd name="T92" fmla="*/ 2147483647 w 300"/>
                  <a:gd name="T93" fmla="*/ 2147483647 h 1194"/>
                  <a:gd name="T94" fmla="*/ 2147483647 w 300"/>
                  <a:gd name="T95" fmla="*/ 2147483647 h 1194"/>
                  <a:gd name="T96" fmla="*/ 2147483647 w 300"/>
                  <a:gd name="T97" fmla="*/ 2147483647 h 1194"/>
                  <a:gd name="T98" fmla="*/ 2147483647 w 300"/>
                  <a:gd name="T99" fmla="*/ 0 h 1194"/>
                  <a:gd name="T100" fmla="*/ 2147483647 w 300"/>
                  <a:gd name="T101" fmla="*/ 2147483647 h 119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0"/>
                  <a:gd name="T154" fmla="*/ 0 h 1194"/>
                  <a:gd name="T155" fmla="*/ 300 w 300"/>
                  <a:gd name="T156" fmla="*/ 1194 h 119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0" h="1194">
                    <a:moveTo>
                      <a:pt x="0" y="1194"/>
                    </a:moveTo>
                    <a:lnTo>
                      <a:pt x="12" y="1188"/>
                    </a:lnTo>
                    <a:lnTo>
                      <a:pt x="36" y="1146"/>
                    </a:lnTo>
                    <a:lnTo>
                      <a:pt x="18" y="1134"/>
                    </a:lnTo>
                    <a:lnTo>
                      <a:pt x="0" y="1194"/>
                    </a:lnTo>
                    <a:close/>
                    <a:moveTo>
                      <a:pt x="114" y="1068"/>
                    </a:moveTo>
                    <a:lnTo>
                      <a:pt x="72" y="1062"/>
                    </a:lnTo>
                    <a:lnTo>
                      <a:pt x="54" y="1134"/>
                    </a:lnTo>
                    <a:lnTo>
                      <a:pt x="66" y="1134"/>
                    </a:lnTo>
                    <a:lnTo>
                      <a:pt x="84" y="1104"/>
                    </a:lnTo>
                    <a:lnTo>
                      <a:pt x="132" y="1074"/>
                    </a:lnTo>
                    <a:lnTo>
                      <a:pt x="120" y="1050"/>
                    </a:lnTo>
                    <a:lnTo>
                      <a:pt x="114" y="1068"/>
                    </a:lnTo>
                    <a:close/>
                    <a:moveTo>
                      <a:pt x="192" y="1008"/>
                    </a:moveTo>
                    <a:lnTo>
                      <a:pt x="186" y="1008"/>
                    </a:lnTo>
                    <a:lnTo>
                      <a:pt x="180" y="1020"/>
                    </a:lnTo>
                    <a:lnTo>
                      <a:pt x="174" y="1026"/>
                    </a:lnTo>
                    <a:lnTo>
                      <a:pt x="168" y="1038"/>
                    </a:lnTo>
                    <a:lnTo>
                      <a:pt x="168" y="1044"/>
                    </a:lnTo>
                    <a:lnTo>
                      <a:pt x="174" y="1050"/>
                    </a:lnTo>
                    <a:lnTo>
                      <a:pt x="180" y="1050"/>
                    </a:lnTo>
                    <a:lnTo>
                      <a:pt x="198" y="1032"/>
                    </a:lnTo>
                    <a:lnTo>
                      <a:pt x="198" y="1014"/>
                    </a:lnTo>
                    <a:lnTo>
                      <a:pt x="192" y="1008"/>
                    </a:lnTo>
                    <a:close/>
                    <a:moveTo>
                      <a:pt x="282" y="636"/>
                    </a:moveTo>
                    <a:lnTo>
                      <a:pt x="264" y="654"/>
                    </a:lnTo>
                    <a:lnTo>
                      <a:pt x="276" y="678"/>
                    </a:lnTo>
                    <a:lnTo>
                      <a:pt x="258" y="678"/>
                    </a:lnTo>
                    <a:lnTo>
                      <a:pt x="258" y="702"/>
                    </a:lnTo>
                    <a:lnTo>
                      <a:pt x="282" y="702"/>
                    </a:lnTo>
                    <a:lnTo>
                      <a:pt x="294" y="684"/>
                    </a:lnTo>
                    <a:lnTo>
                      <a:pt x="282" y="654"/>
                    </a:lnTo>
                    <a:lnTo>
                      <a:pt x="300" y="654"/>
                    </a:lnTo>
                    <a:lnTo>
                      <a:pt x="282" y="636"/>
                    </a:lnTo>
                    <a:close/>
                    <a:moveTo>
                      <a:pt x="276" y="768"/>
                    </a:moveTo>
                    <a:lnTo>
                      <a:pt x="294" y="750"/>
                    </a:lnTo>
                    <a:lnTo>
                      <a:pt x="270" y="732"/>
                    </a:lnTo>
                    <a:lnTo>
                      <a:pt x="276" y="768"/>
                    </a:lnTo>
                    <a:close/>
                    <a:moveTo>
                      <a:pt x="258" y="954"/>
                    </a:moveTo>
                    <a:lnTo>
                      <a:pt x="258" y="924"/>
                    </a:lnTo>
                    <a:lnTo>
                      <a:pt x="240" y="948"/>
                    </a:lnTo>
                    <a:lnTo>
                      <a:pt x="258" y="954"/>
                    </a:lnTo>
                    <a:close/>
                    <a:moveTo>
                      <a:pt x="252" y="858"/>
                    </a:moveTo>
                    <a:lnTo>
                      <a:pt x="270" y="858"/>
                    </a:lnTo>
                    <a:lnTo>
                      <a:pt x="252" y="840"/>
                    </a:lnTo>
                    <a:lnTo>
                      <a:pt x="252" y="858"/>
                    </a:lnTo>
                    <a:close/>
                    <a:moveTo>
                      <a:pt x="126" y="24"/>
                    </a:moveTo>
                    <a:lnTo>
                      <a:pt x="144" y="60"/>
                    </a:lnTo>
                    <a:lnTo>
                      <a:pt x="174" y="24"/>
                    </a:lnTo>
                    <a:lnTo>
                      <a:pt x="162" y="0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3" name="Russ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824BEC0-B8F2-4999-A709-D96FCB040FFB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985" y="724"/>
                <a:ext cx="2314" cy="737"/>
              </a:xfrm>
              <a:custGeom>
                <a:avLst/>
                <a:gdLst>
                  <a:gd name="T0" fmla="*/ 2147483647 w 9048"/>
                  <a:gd name="T1" fmla="*/ 2147483647 h 2880"/>
                  <a:gd name="T2" fmla="*/ 2147483647 w 9048"/>
                  <a:gd name="T3" fmla="*/ 2147483647 h 2880"/>
                  <a:gd name="T4" fmla="*/ 2147483647 w 9048"/>
                  <a:gd name="T5" fmla="*/ 2147483647 h 2880"/>
                  <a:gd name="T6" fmla="*/ 2147483647 w 9048"/>
                  <a:gd name="T7" fmla="*/ 2147483647 h 2880"/>
                  <a:gd name="T8" fmla="*/ 2147483647 w 9048"/>
                  <a:gd name="T9" fmla="*/ 2147483647 h 2880"/>
                  <a:gd name="T10" fmla="*/ 2147483647 w 9048"/>
                  <a:gd name="T11" fmla="*/ 2147483647 h 2880"/>
                  <a:gd name="T12" fmla="*/ 2147483647 w 9048"/>
                  <a:gd name="T13" fmla="*/ 2147483647 h 2880"/>
                  <a:gd name="T14" fmla="*/ 2147483647 w 9048"/>
                  <a:gd name="T15" fmla="*/ 2147483647 h 2880"/>
                  <a:gd name="T16" fmla="*/ 2147483647 w 9048"/>
                  <a:gd name="T17" fmla="*/ 2147483647 h 2880"/>
                  <a:gd name="T18" fmla="*/ 2147483647 w 9048"/>
                  <a:gd name="T19" fmla="*/ 2147483647 h 2880"/>
                  <a:gd name="T20" fmla="*/ 2147483647 w 9048"/>
                  <a:gd name="T21" fmla="*/ 2147483647 h 2880"/>
                  <a:gd name="T22" fmla="*/ 2147483647 w 9048"/>
                  <a:gd name="T23" fmla="*/ 2147483647 h 2880"/>
                  <a:gd name="T24" fmla="*/ 2147483647 w 9048"/>
                  <a:gd name="T25" fmla="*/ 2147483647 h 2880"/>
                  <a:gd name="T26" fmla="*/ 2147483647 w 9048"/>
                  <a:gd name="T27" fmla="*/ 2147483647 h 2880"/>
                  <a:gd name="T28" fmla="*/ 2147483647 w 9048"/>
                  <a:gd name="T29" fmla="*/ 2147483647 h 2880"/>
                  <a:gd name="T30" fmla="*/ 2147483647 w 9048"/>
                  <a:gd name="T31" fmla="*/ 2147483647 h 2880"/>
                  <a:gd name="T32" fmla="*/ 2147483647 w 9048"/>
                  <a:gd name="T33" fmla="*/ 2147483647 h 2880"/>
                  <a:gd name="T34" fmla="*/ 2147483647 w 9048"/>
                  <a:gd name="T35" fmla="*/ 2147483647 h 2880"/>
                  <a:gd name="T36" fmla="*/ 2147483647 w 9048"/>
                  <a:gd name="T37" fmla="*/ 2147483647 h 2880"/>
                  <a:gd name="T38" fmla="*/ 2147483647 w 9048"/>
                  <a:gd name="T39" fmla="*/ 2147483647 h 2880"/>
                  <a:gd name="T40" fmla="*/ 2147483647 w 9048"/>
                  <a:gd name="T41" fmla="*/ 2147483647 h 2880"/>
                  <a:gd name="T42" fmla="*/ 2147483647 w 9048"/>
                  <a:gd name="T43" fmla="*/ 2147483647 h 2880"/>
                  <a:gd name="T44" fmla="*/ 2147483647 w 9048"/>
                  <a:gd name="T45" fmla="*/ 2147483647 h 2880"/>
                  <a:gd name="T46" fmla="*/ 2147483647 w 9048"/>
                  <a:gd name="T47" fmla="*/ 2147483647 h 2880"/>
                  <a:gd name="T48" fmla="*/ 2147483647 w 9048"/>
                  <a:gd name="T49" fmla="*/ 2147483647 h 2880"/>
                  <a:gd name="T50" fmla="*/ 2147483647 w 9048"/>
                  <a:gd name="T51" fmla="*/ 2147483647 h 2880"/>
                  <a:gd name="T52" fmla="*/ 2147483647 w 9048"/>
                  <a:gd name="T53" fmla="*/ 2147483647 h 2880"/>
                  <a:gd name="T54" fmla="*/ 2147483647 w 9048"/>
                  <a:gd name="T55" fmla="*/ 2147483647 h 2880"/>
                  <a:gd name="T56" fmla="*/ 2147483647 w 9048"/>
                  <a:gd name="T57" fmla="*/ 2147483647 h 2880"/>
                  <a:gd name="T58" fmla="*/ 2147483647 w 9048"/>
                  <a:gd name="T59" fmla="*/ 2147483647 h 2880"/>
                  <a:gd name="T60" fmla="*/ 2147483647 w 9048"/>
                  <a:gd name="T61" fmla="*/ 2147483647 h 2880"/>
                  <a:gd name="T62" fmla="*/ 2147483647 w 9048"/>
                  <a:gd name="T63" fmla="*/ 2147483647 h 2880"/>
                  <a:gd name="T64" fmla="*/ 2147483647 w 9048"/>
                  <a:gd name="T65" fmla="*/ 2147483647 h 2880"/>
                  <a:gd name="T66" fmla="*/ 2147483647 w 9048"/>
                  <a:gd name="T67" fmla="*/ 2147483647 h 2880"/>
                  <a:gd name="T68" fmla="*/ 2147483647 w 9048"/>
                  <a:gd name="T69" fmla="*/ 2147483647 h 2880"/>
                  <a:gd name="T70" fmla="*/ 2147483647 w 9048"/>
                  <a:gd name="T71" fmla="*/ 2147483647 h 2880"/>
                  <a:gd name="T72" fmla="*/ 2147483647 w 9048"/>
                  <a:gd name="T73" fmla="*/ 2147483647 h 2880"/>
                  <a:gd name="T74" fmla="*/ 2147483647 w 9048"/>
                  <a:gd name="T75" fmla="*/ 2147483647 h 2880"/>
                  <a:gd name="T76" fmla="*/ 2147483647 w 9048"/>
                  <a:gd name="T77" fmla="*/ 2147483647 h 2880"/>
                  <a:gd name="T78" fmla="*/ 2147483647 w 9048"/>
                  <a:gd name="T79" fmla="*/ 2147483647 h 2880"/>
                  <a:gd name="T80" fmla="*/ 2147483647 w 9048"/>
                  <a:gd name="T81" fmla="*/ 2147483647 h 2880"/>
                  <a:gd name="T82" fmla="*/ 2147483647 w 9048"/>
                  <a:gd name="T83" fmla="*/ 2147483647 h 2880"/>
                  <a:gd name="T84" fmla="*/ 2147483647 w 9048"/>
                  <a:gd name="T85" fmla="*/ 2147483647 h 2880"/>
                  <a:gd name="T86" fmla="*/ 2147483647 w 9048"/>
                  <a:gd name="T87" fmla="*/ 2147483647 h 2880"/>
                  <a:gd name="T88" fmla="*/ 2147483647 w 9048"/>
                  <a:gd name="T89" fmla="*/ 2147483647 h 2880"/>
                  <a:gd name="T90" fmla="*/ 2147483647 w 9048"/>
                  <a:gd name="T91" fmla="*/ 2147483647 h 2880"/>
                  <a:gd name="T92" fmla="*/ 2147483647 w 9048"/>
                  <a:gd name="T93" fmla="*/ 2147483647 h 2880"/>
                  <a:gd name="T94" fmla="*/ 2147483647 w 9048"/>
                  <a:gd name="T95" fmla="*/ 2147483647 h 2880"/>
                  <a:gd name="T96" fmla="*/ 2147483647 w 9048"/>
                  <a:gd name="T97" fmla="*/ 2147483647 h 2880"/>
                  <a:gd name="T98" fmla="*/ 2147483647 w 9048"/>
                  <a:gd name="T99" fmla="*/ 2147483647 h 2880"/>
                  <a:gd name="T100" fmla="*/ 2147483647 w 9048"/>
                  <a:gd name="T101" fmla="*/ 2147483647 h 2880"/>
                  <a:gd name="T102" fmla="*/ 2147483647 w 9048"/>
                  <a:gd name="T103" fmla="*/ 2147483647 h 2880"/>
                  <a:gd name="T104" fmla="*/ 2147483647 w 9048"/>
                  <a:gd name="T105" fmla="*/ 2147483647 h 2880"/>
                  <a:gd name="T106" fmla="*/ 2147483647 w 9048"/>
                  <a:gd name="T107" fmla="*/ 2147483647 h 2880"/>
                  <a:gd name="T108" fmla="*/ 2147483647 w 9048"/>
                  <a:gd name="T109" fmla="*/ 2147483647 h 2880"/>
                  <a:gd name="T110" fmla="*/ 2147483647 w 9048"/>
                  <a:gd name="T111" fmla="*/ 2147483647 h 2880"/>
                  <a:gd name="T112" fmla="*/ 2147483647 w 9048"/>
                  <a:gd name="T113" fmla="*/ 2147483647 h 2880"/>
                  <a:gd name="T114" fmla="*/ 2147483647 w 9048"/>
                  <a:gd name="T115" fmla="*/ 2147483647 h 2880"/>
                  <a:gd name="T116" fmla="*/ 2147483647 w 9048"/>
                  <a:gd name="T117" fmla="*/ 2147483647 h 2880"/>
                  <a:gd name="T118" fmla="*/ 2147483647 w 9048"/>
                  <a:gd name="T119" fmla="*/ 2147483647 h 2880"/>
                  <a:gd name="T120" fmla="*/ 2147483647 w 9048"/>
                  <a:gd name="T121" fmla="*/ 2147483647 h 2880"/>
                  <a:gd name="T122" fmla="*/ 2147483647 w 9048"/>
                  <a:gd name="T123" fmla="*/ 2147483647 h 2880"/>
                  <a:gd name="T124" fmla="*/ 2147483647 w 9048"/>
                  <a:gd name="T125" fmla="*/ 2147483647 h 288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048"/>
                  <a:gd name="T190" fmla="*/ 0 h 2880"/>
                  <a:gd name="T191" fmla="*/ 9048 w 9048"/>
                  <a:gd name="T192" fmla="*/ 2880 h 288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048" h="2880">
                    <a:moveTo>
                      <a:pt x="2790" y="546"/>
                    </a:moveTo>
                    <a:lnTo>
                      <a:pt x="2760" y="540"/>
                    </a:lnTo>
                    <a:lnTo>
                      <a:pt x="2736" y="558"/>
                    </a:lnTo>
                    <a:lnTo>
                      <a:pt x="2778" y="570"/>
                    </a:lnTo>
                    <a:lnTo>
                      <a:pt x="2790" y="546"/>
                    </a:lnTo>
                    <a:close/>
                    <a:moveTo>
                      <a:pt x="2832" y="522"/>
                    </a:moveTo>
                    <a:lnTo>
                      <a:pt x="2820" y="516"/>
                    </a:lnTo>
                    <a:lnTo>
                      <a:pt x="2814" y="510"/>
                    </a:lnTo>
                    <a:lnTo>
                      <a:pt x="2808" y="510"/>
                    </a:lnTo>
                    <a:lnTo>
                      <a:pt x="2808" y="528"/>
                    </a:lnTo>
                    <a:lnTo>
                      <a:pt x="2820" y="534"/>
                    </a:lnTo>
                    <a:lnTo>
                      <a:pt x="2832" y="534"/>
                    </a:lnTo>
                    <a:lnTo>
                      <a:pt x="2844" y="540"/>
                    </a:lnTo>
                    <a:lnTo>
                      <a:pt x="2850" y="540"/>
                    </a:lnTo>
                    <a:lnTo>
                      <a:pt x="2850" y="534"/>
                    </a:lnTo>
                    <a:lnTo>
                      <a:pt x="2844" y="528"/>
                    </a:lnTo>
                    <a:lnTo>
                      <a:pt x="2832" y="522"/>
                    </a:lnTo>
                    <a:close/>
                    <a:moveTo>
                      <a:pt x="1704" y="18"/>
                    </a:moveTo>
                    <a:lnTo>
                      <a:pt x="1710" y="18"/>
                    </a:lnTo>
                    <a:lnTo>
                      <a:pt x="1716" y="12"/>
                    </a:lnTo>
                    <a:lnTo>
                      <a:pt x="1728" y="6"/>
                    </a:lnTo>
                    <a:lnTo>
                      <a:pt x="1734" y="0"/>
                    </a:lnTo>
                    <a:lnTo>
                      <a:pt x="1644" y="0"/>
                    </a:lnTo>
                    <a:lnTo>
                      <a:pt x="1638" y="12"/>
                    </a:lnTo>
                    <a:lnTo>
                      <a:pt x="1680" y="12"/>
                    </a:lnTo>
                    <a:lnTo>
                      <a:pt x="1686" y="18"/>
                    </a:lnTo>
                    <a:lnTo>
                      <a:pt x="1704" y="18"/>
                    </a:lnTo>
                    <a:close/>
                    <a:moveTo>
                      <a:pt x="1740" y="60"/>
                    </a:moveTo>
                    <a:lnTo>
                      <a:pt x="1746" y="60"/>
                    </a:lnTo>
                    <a:lnTo>
                      <a:pt x="1758" y="48"/>
                    </a:lnTo>
                    <a:lnTo>
                      <a:pt x="1764" y="48"/>
                    </a:lnTo>
                    <a:lnTo>
                      <a:pt x="1770" y="54"/>
                    </a:lnTo>
                    <a:lnTo>
                      <a:pt x="1782" y="54"/>
                    </a:lnTo>
                    <a:lnTo>
                      <a:pt x="1788" y="60"/>
                    </a:lnTo>
                    <a:lnTo>
                      <a:pt x="1800" y="60"/>
                    </a:lnTo>
                    <a:lnTo>
                      <a:pt x="1812" y="48"/>
                    </a:lnTo>
                    <a:lnTo>
                      <a:pt x="1812" y="36"/>
                    </a:lnTo>
                    <a:lnTo>
                      <a:pt x="1806" y="30"/>
                    </a:lnTo>
                    <a:lnTo>
                      <a:pt x="1794" y="24"/>
                    </a:lnTo>
                    <a:lnTo>
                      <a:pt x="1758" y="24"/>
                    </a:lnTo>
                    <a:lnTo>
                      <a:pt x="1710" y="48"/>
                    </a:lnTo>
                    <a:lnTo>
                      <a:pt x="1716" y="54"/>
                    </a:lnTo>
                    <a:lnTo>
                      <a:pt x="1728" y="60"/>
                    </a:lnTo>
                    <a:lnTo>
                      <a:pt x="1740" y="60"/>
                    </a:lnTo>
                    <a:close/>
                    <a:moveTo>
                      <a:pt x="2382" y="510"/>
                    </a:moveTo>
                    <a:lnTo>
                      <a:pt x="2400" y="504"/>
                    </a:lnTo>
                    <a:lnTo>
                      <a:pt x="2412" y="498"/>
                    </a:lnTo>
                    <a:lnTo>
                      <a:pt x="2412" y="486"/>
                    </a:lnTo>
                    <a:lnTo>
                      <a:pt x="2406" y="486"/>
                    </a:lnTo>
                    <a:lnTo>
                      <a:pt x="2400" y="480"/>
                    </a:lnTo>
                    <a:lnTo>
                      <a:pt x="2346" y="480"/>
                    </a:lnTo>
                    <a:lnTo>
                      <a:pt x="2346" y="492"/>
                    </a:lnTo>
                    <a:lnTo>
                      <a:pt x="2358" y="504"/>
                    </a:lnTo>
                    <a:lnTo>
                      <a:pt x="2370" y="510"/>
                    </a:lnTo>
                    <a:lnTo>
                      <a:pt x="2382" y="510"/>
                    </a:lnTo>
                    <a:close/>
                    <a:moveTo>
                      <a:pt x="1590" y="30"/>
                    </a:moveTo>
                    <a:lnTo>
                      <a:pt x="1548" y="24"/>
                    </a:lnTo>
                    <a:lnTo>
                      <a:pt x="1554" y="36"/>
                    </a:lnTo>
                    <a:lnTo>
                      <a:pt x="1590" y="30"/>
                    </a:lnTo>
                    <a:close/>
                    <a:moveTo>
                      <a:pt x="1890" y="696"/>
                    </a:moveTo>
                    <a:lnTo>
                      <a:pt x="1896" y="708"/>
                    </a:lnTo>
                    <a:lnTo>
                      <a:pt x="1920" y="720"/>
                    </a:lnTo>
                    <a:lnTo>
                      <a:pt x="1950" y="738"/>
                    </a:lnTo>
                    <a:lnTo>
                      <a:pt x="1974" y="744"/>
                    </a:lnTo>
                    <a:lnTo>
                      <a:pt x="1992" y="738"/>
                    </a:lnTo>
                    <a:lnTo>
                      <a:pt x="1980" y="720"/>
                    </a:lnTo>
                    <a:lnTo>
                      <a:pt x="1950" y="702"/>
                    </a:lnTo>
                    <a:lnTo>
                      <a:pt x="1914" y="696"/>
                    </a:lnTo>
                    <a:lnTo>
                      <a:pt x="1890" y="696"/>
                    </a:lnTo>
                    <a:close/>
                    <a:moveTo>
                      <a:pt x="3108" y="126"/>
                    </a:moveTo>
                    <a:lnTo>
                      <a:pt x="3120" y="108"/>
                    </a:lnTo>
                    <a:lnTo>
                      <a:pt x="3030" y="108"/>
                    </a:lnTo>
                    <a:lnTo>
                      <a:pt x="3108" y="126"/>
                    </a:lnTo>
                    <a:close/>
                    <a:moveTo>
                      <a:pt x="1560" y="102"/>
                    </a:moveTo>
                    <a:lnTo>
                      <a:pt x="1632" y="102"/>
                    </a:lnTo>
                    <a:lnTo>
                      <a:pt x="1608" y="84"/>
                    </a:lnTo>
                    <a:lnTo>
                      <a:pt x="1560" y="102"/>
                    </a:lnTo>
                    <a:close/>
                    <a:moveTo>
                      <a:pt x="1572" y="60"/>
                    </a:moveTo>
                    <a:lnTo>
                      <a:pt x="1584" y="66"/>
                    </a:lnTo>
                    <a:lnTo>
                      <a:pt x="1596" y="78"/>
                    </a:lnTo>
                    <a:lnTo>
                      <a:pt x="1620" y="66"/>
                    </a:lnTo>
                    <a:lnTo>
                      <a:pt x="1620" y="72"/>
                    </a:lnTo>
                    <a:lnTo>
                      <a:pt x="1644" y="72"/>
                    </a:lnTo>
                    <a:lnTo>
                      <a:pt x="1668" y="60"/>
                    </a:lnTo>
                    <a:lnTo>
                      <a:pt x="1674" y="54"/>
                    </a:lnTo>
                    <a:lnTo>
                      <a:pt x="1680" y="54"/>
                    </a:lnTo>
                    <a:lnTo>
                      <a:pt x="1626" y="48"/>
                    </a:lnTo>
                    <a:lnTo>
                      <a:pt x="1614" y="54"/>
                    </a:lnTo>
                    <a:lnTo>
                      <a:pt x="1608" y="54"/>
                    </a:lnTo>
                    <a:lnTo>
                      <a:pt x="1602" y="48"/>
                    </a:lnTo>
                    <a:lnTo>
                      <a:pt x="1584" y="48"/>
                    </a:lnTo>
                    <a:lnTo>
                      <a:pt x="1572" y="60"/>
                    </a:lnTo>
                    <a:close/>
                    <a:moveTo>
                      <a:pt x="1662" y="36"/>
                    </a:moveTo>
                    <a:lnTo>
                      <a:pt x="1602" y="36"/>
                    </a:lnTo>
                    <a:lnTo>
                      <a:pt x="1650" y="48"/>
                    </a:lnTo>
                    <a:lnTo>
                      <a:pt x="1662" y="36"/>
                    </a:lnTo>
                    <a:close/>
                    <a:moveTo>
                      <a:pt x="1542" y="522"/>
                    </a:moveTo>
                    <a:lnTo>
                      <a:pt x="1500" y="528"/>
                    </a:lnTo>
                    <a:lnTo>
                      <a:pt x="1512" y="552"/>
                    </a:lnTo>
                    <a:lnTo>
                      <a:pt x="1542" y="534"/>
                    </a:lnTo>
                    <a:lnTo>
                      <a:pt x="1524" y="558"/>
                    </a:lnTo>
                    <a:lnTo>
                      <a:pt x="1518" y="558"/>
                    </a:lnTo>
                    <a:lnTo>
                      <a:pt x="1512" y="564"/>
                    </a:lnTo>
                    <a:lnTo>
                      <a:pt x="1506" y="564"/>
                    </a:lnTo>
                    <a:lnTo>
                      <a:pt x="1494" y="570"/>
                    </a:lnTo>
                    <a:lnTo>
                      <a:pt x="1488" y="576"/>
                    </a:lnTo>
                    <a:lnTo>
                      <a:pt x="1488" y="582"/>
                    </a:lnTo>
                    <a:lnTo>
                      <a:pt x="1500" y="594"/>
                    </a:lnTo>
                    <a:lnTo>
                      <a:pt x="1524" y="606"/>
                    </a:lnTo>
                    <a:lnTo>
                      <a:pt x="1566" y="606"/>
                    </a:lnTo>
                    <a:lnTo>
                      <a:pt x="1590" y="612"/>
                    </a:lnTo>
                    <a:lnTo>
                      <a:pt x="1608" y="618"/>
                    </a:lnTo>
                    <a:lnTo>
                      <a:pt x="1614" y="624"/>
                    </a:lnTo>
                    <a:lnTo>
                      <a:pt x="1620" y="636"/>
                    </a:lnTo>
                    <a:lnTo>
                      <a:pt x="1620" y="648"/>
                    </a:lnTo>
                    <a:lnTo>
                      <a:pt x="1626" y="654"/>
                    </a:lnTo>
                    <a:lnTo>
                      <a:pt x="1626" y="660"/>
                    </a:lnTo>
                    <a:lnTo>
                      <a:pt x="1644" y="660"/>
                    </a:lnTo>
                    <a:lnTo>
                      <a:pt x="1662" y="666"/>
                    </a:lnTo>
                    <a:lnTo>
                      <a:pt x="1674" y="666"/>
                    </a:lnTo>
                    <a:lnTo>
                      <a:pt x="1692" y="672"/>
                    </a:lnTo>
                    <a:lnTo>
                      <a:pt x="1704" y="672"/>
                    </a:lnTo>
                    <a:lnTo>
                      <a:pt x="1818" y="666"/>
                    </a:lnTo>
                    <a:lnTo>
                      <a:pt x="1806" y="666"/>
                    </a:lnTo>
                    <a:lnTo>
                      <a:pt x="1734" y="642"/>
                    </a:lnTo>
                    <a:lnTo>
                      <a:pt x="1704" y="618"/>
                    </a:lnTo>
                    <a:lnTo>
                      <a:pt x="1692" y="600"/>
                    </a:lnTo>
                    <a:lnTo>
                      <a:pt x="1686" y="588"/>
                    </a:lnTo>
                    <a:lnTo>
                      <a:pt x="1674" y="582"/>
                    </a:lnTo>
                    <a:lnTo>
                      <a:pt x="1674" y="570"/>
                    </a:lnTo>
                    <a:lnTo>
                      <a:pt x="1668" y="564"/>
                    </a:lnTo>
                    <a:lnTo>
                      <a:pt x="1692" y="516"/>
                    </a:lnTo>
                    <a:lnTo>
                      <a:pt x="1686" y="510"/>
                    </a:lnTo>
                    <a:lnTo>
                      <a:pt x="1686" y="504"/>
                    </a:lnTo>
                    <a:lnTo>
                      <a:pt x="1674" y="504"/>
                    </a:lnTo>
                    <a:lnTo>
                      <a:pt x="1710" y="498"/>
                    </a:lnTo>
                    <a:lnTo>
                      <a:pt x="1698" y="480"/>
                    </a:lnTo>
                    <a:lnTo>
                      <a:pt x="1734" y="480"/>
                    </a:lnTo>
                    <a:lnTo>
                      <a:pt x="1710" y="468"/>
                    </a:lnTo>
                    <a:lnTo>
                      <a:pt x="1734" y="474"/>
                    </a:lnTo>
                    <a:lnTo>
                      <a:pt x="1740" y="462"/>
                    </a:lnTo>
                    <a:lnTo>
                      <a:pt x="1722" y="450"/>
                    </a:lnTo>
                    <a:lnTo>
                      <a:pt x="1764" y="450"/>
                    </a:lnTo>
                    <a:lnTo>
                      <a:pt x="1770" y="444"/>
                    </a:lnTo>
                    <a:lnTo>
                      <a:pt x="1752" y="426"/>
                    </a:lnTo>
                    <a:lnTo>
                      <a:pt x="1782" y="432"/>
                    </a:lnTo>
                    <a:lnTo>
                      <a:pt x="1782" y="402"/>
                    </a:lnTo>
                    <a:lnTo>
                      <a:pt x="1788" y="408"/>
                    </a:lnTo>
                    <a:lnTo>
                      <a:pt x="1800" y="414"/>
                    </a:lnTo>
                    <a:lnTo>
                      <a:pt x="1812" y="414"/>
                    </a:lnTo>
                    <a:lnTo>
                      <a:pt x="1830" y="408"/>
                    </a:lnTo>
                    <a:lnTo>
                      <a:pt x="1842" y="402"/>
                    </a:lnTo>
                    <a:lnTo>
                      <a:pt x="1860" y="390"/>
                    </a:lnTo>
                    <a:lnTo>
                      <a:pt x="1878" y="372"/>
                    </a:lnTo>
                    <a:lnTo>
                      <a:pt x="1896" y="372"/>
                    </a:lnTo>
                    <a:lnTo>
                      <a:pt x="1938" y="366"/>
                    </a:lnTo>
                    <a:lnTo>
                      <a:pt x="1992" y="354"/>
                    </a:lnTo>
                    <a:lnTo>
                      <a:pt x="2046" y="348"/>
                    </a:lnTo>
                    <a:lnTo>
                      <a:pt x="2094" y="336"/>
                    </a:lnTo>
                    <a:lnTo>
                      <a:pt x="2124" y="330"/>
                    </a:lnTo>
                    <a:lnTo>
                      <a:pt x="2136" y="324"/>
                    </a:lnTo>
                    <a:lnTo>
                      <a:pt x="2154" y="318"/>
                    </a:lnTo>
                    <a:lnTo>
                      <a:pt x="2160" y="312"/>
                    </a:lnTo>
                    <a:lnTo>
                      <a:pt x="2166" y="300"/>
                    </a:lnTo>
                    <a:lnTo>
                      <a:pt x="2166" y="294"/>
                    </a:lnTo>
                    <a:lnTo>
                      <a:pt x="2154" y="282"/>
                    </a:lnTo>
                    <a:lnTo>
                      <a:pt x="2136" y="276"/>
                    </a:lnTo>
                    <a:lnTo>
                      <a:pt x="2088" y="270"/>
                    </a:lnTo>
                    <a:lnTo>
                      <a:pt x="2046" y="276"/>
                    </a:lnTo>
                    <a:lnTo>
                      <a:pt x="2016" y="288"/>
                    </a:lnTo>
                    <a:lnTo>
                      <a:pt x="1980" y="300"/>
                    </a:lnTo>
                    <a:lnTo>
                      <a:pt x="1938" y="318"/>
                    </a:lnTo>
                    <a:lnTo>
                      <a:pt x="1860" y="318"/>
                    </a:lnTo>
                    <a:lnTo>
                      <a:pt x="1842" y="312"/>
                    </a:lnTo>
                    <a:lnTo>
                      <a:pt x="1824" y="312"/>
                    </a:lnTo>
                    <a:lnTo>
                      <a:pt x="1806" y="336"/>
                    </a:lnTo>
                    <a:lnTo>
                      <a:pt x="1782" y="318"/>
                    </a:lnTo>
                    <a:lnTo>
                      <a:pt x="1728" y="342"/>
                    </a:lnTo>
                    <a:lnTo>
                      <a:pt x="1698" y="342"/>
                    </a:lnTo>
                    <a:lnTo>
                      <a:pt x="1668" y="366"/>
                    </a:lnTo>
                    <a:lnTo>
                      <a:pt x="1692" y="372"/>
                    </a:lnTo>
                    <a:lnTo>
                      <a:pt x="1644" y="372"/>
                    </a:lnTo>
                    <a:lnTo>
                      <a:pt x="1614" y="378"/>
                    </a:lnTo>
                    <a:lnTo>
                      <a:pt x="1614" y="396"/>
                    </a:lnTo>
                    <a:lnTo>
                      <a:pt x="1638" y="378"/>
                    </a:lnTo>
                    <a:lnTo>
                      <a:pt x="1644" y="396"/>
                    </a:lnTo>
                    <a:lnTo>
                      <a:pt x="1668" y="396"/>
                    </a:lnTo>
                    <a:lnTo>
                      <a:pt x="1662" y="408"/>
                    </a:lnTo>
                    <a:lnTo>
                      <a:pt x="1620" y="408"/>
                    </a:lnTo>
                    <a:lnTo>
                      <a:pt x="1614" y="420"/>
                    </a:lnTo>
                    <a:lnTo>
                      <a:pt x="1644" y="426"/>
                    </a:lnTo>
                    <a:lnTo>
                      <a:pt x="1596" y="432"/>
                    </a:lnTo>
                    <a:lnTo>
                      <a:pt x="1632" y="438"/>
                    </a:lnTo>
                    <a:lnTo>
                      <a:pt x="1584" y="444"/>
                    </a:lnTo>
                    <a:lnTo>
                      <a:pt x="1584" y="462"/>
                    </a:lnTo>
                    <a:lnTo>
                      <a:pt x="1554" y="474"/>
                    </a:lnTo>
                    <a:lnTo>
                      <a:pt x="1560" y="486"/>
                    </a:lnTo>
                    <a:lnTo>
                      <a:pt x="1602" y="468"/>
                    </a:lnTo>
                    <a:lnTo>
                      <a:pt x="1590" y="498"/>
                    </a:lnTo>
                    <a:lnTo>
                      <a:pt x="1554" y="498"/>
                    </a:lnTo>
                    <a:lnTo>
                      <a:pt x="1542" y="504"/>
                    </a:lnTo>
                    <a:lnTo>
                      <a:pt x="1542" y="522"/>
                    </a:lnTo>
                    <a:close/>
                    <a:moveTo>
                      <a:pt x="5778" y="498"/>
                    </a:moveTo>
                    <a:lnTo>
                      <a:pt x="5850" y="486"/>
                    </a:lnTo>
                    <a:lnTo>
                      <a:pt x="5958" y="504"/>
                    </a:lnTo>
                    <a:lnTo>
                      <a:pt x="5952" y="492"/>
                    </a:lnTo>
                    <a:lnTo>
                      <a:pt x="5940" y="486"/>
                    </a:lnTo>
                    <a:lnTo>
                      <a:pt x="5928" y="474"/>
                    </a:lnTo>
                    <a:lnTo>
                      <a:pt x="5904" y="462"/>
                    </a:lnTo>
                    <a:lnTo>
                      <a:pt x="5844" y="462"/>
                    </a:lnTo>
                    <a:lnTo>
                      <a:pt x="5808" y="468"/>
                    </a:lnTo>
                    <a:lnTo>
                      <a:pt x="5796" y="468"/>
                    </a:lnTo>
                    <a:lnTo>
                      <a:pt x="5778" y="498"/>
                    </a:lnTo>
                    <a:close/>
                    <a:moveTo>
                      <a:pt x="5784" y="378"/>
                    </a:moveTo>
                    <a:lnTo>
                      <a:pt x="5838" y="384"/>
                    </a:lnTo>
                    <a:lnTo>
                      <a:pt x="5844" y="378"/>
                    </a:lnTo>
                    <a:lnTo>
                      <a:pt x="5850" y="366"/>
                    </a:lnTo>
                    <a:lnTo>
                      <a:pt x="5838" y="354"/>
                    </a:lnTo>
                    <a:lnTo>
                      <a:pt x="5802" y="354"/>
                    </a:lnTo>
                    <a:lnTo>
                      <a:pt x="5742" y="342"/>
                    </a:lnTo>
                    <a:lnTo>
                      <a:pt x="5724" y="342"/>
                    </a:lnTo>
                    <a:lnTo>
                      <a:pt x="5718" y="348"/>
                    </a:lnTo>
                    <a:lnTo>
                      <a:pt x="5730" y="354"/>
                    </a:lnTo>
                    <a:lnTo>
                      <a:pt x="5742" y="366"/>
                    </a:lnTo>
                    <a:lnTo>
                      <a:pt x="5754" y="372"/>
                    </a:lnTo>
                    <a:lnTo>
                      <a:pt x="5772" y="372"/>
                    </a:lnTo>
                    <a:lnTo>
                      <a:pt x="5778" y="378"/>
                    </a:lnTo>
                    <a:lnTo>
                      <a:pt x="5784" y="378"/>
                    </a:lnTo>
                    <a:close/>
                    <a:moveTo>
                      <a:pt x="5724" y="432"/>
                    </a:moveTo>
                    <a:lnTo>
                      <a:pt x="5712" y="444"/>
                    </a:lnTo>
                    <a:lnTo>
                      <a:pt x="5712" y="456"/>
                    </a:lnTo>
                    <a:lnTo>
                      <a:pt x="5724" y="462"/>
                    </a:lnTo>
                    <a:lnTo>
                      <a:pt x="5772" y="462"/>
                    </a:lnTo>
                    <a:lnTo>
                      <a:pt x="5778" y="456"/>
                    </a:lnTo>
                    <a:lnTo>
                      <a:pt x="5778" y="450"/>
                    </a:lnTo>
                    <a:lnTo>
                      <a:pt x="5766" y="438"/>
                    </a:lnTo>
                    <a:lnTo>
                      <a:pt x="5742" y="426"/>
                    </a:lnTo>
                    <a:lnTo>
                      <a:pt x="5730" y="426"/>
                    </a:lnTo>
                    <a:lnTo>
                      <a:pt x="5724" y="432"/>
                    </a:lnTo>
                    <a:close/>
                    <a:moveTo>
                      <a:pt x="3072" y="96"/>
                    </a:moveTo>
                    <a:lnTo>
                      <a:pt x="3192" y="96"/>
                    </a:lnTo>
                    <a:lnTo>
                      <a:pt x="3204" y="90"/>
                    </a:lnTo>
                    <a:lnTo>
                      <a:pt x="3228" y="90"/>
                    </a:lnTo>
                    <a:lnTo>
                      <a:pt x="3240" y="84"/>
                    </a:lnTo>
                    <a:lnTo>
                      <a:pt x="3240" y="72"/>
                    </a:lnTo>
                    <a:lnTo>
                      <a:pt x="3222" y="60"/>
                    </a:lnTo>
                    <a:lnTo>
                      <a:pt x="3192" y="42"/>
                    </a:lnTo>
                    <a:lnTo>
                      <a:pt x="3156" y="30"/>
                    </a:lnTo>
                    <a:lnTo>
                      <a:pt x="3132" y="24"/>
                    </a:lnTo>
                    <a:lnTo>
                      <a:pt x="3120" y="18"/>
                    </a:lnTo>
                    <a:lnTo>
                      <a:pt x="3108" y="18"/>
                    </a:lnTo>
                    <a:lnTo>
                      <a:pt x="3096" y="12"/>
                    </a:lnTo>
                    <a:lnTo>
                      <a:pt x="3060" y="12"/>
                    </a:lnTo>
                    <a:lnTo>
                      <a:pt x="3048" y="18"/>
                    </a:lnTo>
                    <a:lnTo>
                      <a:pt x="3036" y="18"/>
                    </a:lnTo>
                    <a:lnTo>
                      <a:pt x="3030" y="30"/>
                    </a:lnTo>
                    <a:lnTo>
                      <a:pt x="3030" y="42"/>
                    </a:lnTo>
                    <a:lnTo>
                      <a:pt x="3036" y="54"/>
                    </a:lnTo>
                    <a:lnTo>
                      <a:pt x="3048" y="66"/>
                    </a:lnTo>
                    <a:lnTo>
                      <a:pt x="3054" y="78"/>
                    </a:lnTo>
                    <a:lnTo>
                      <a:pt x="3072" y="96"/>
                    </a:lnTo>
                    <a:close/>
                    <a:moveTo>
                      <a:pt x="6138" y="408"/>
                    </a:moveTo>
                    <a:lnTo>
                      <a:pt x="6144" y="402"/>
                    </a:lnTo>
                    <a:lnTo>
                      <a:pt x="6132" y="396"/>
                    </a:lnTo>
                    <a:lnTo>
                      <a:pt x="6102" y="390"/>
                    </a:lnTo>
                    <a:lnTo>
                      <a:pt x="6036" y="390"/>
                    </a:lnTo>
                    <a:lnTo>
                      <a:pt x="6012" y="366"/>
                    </a:lnTo>
                    <a:lnTo>
                      <a:pt x="6000" y="360"/>
                    </a:lnTo>
                    <a:lnTo>
                      <a:pt x="5970" y="360"/>
                    </a:lnTo>
                    <a:lnTo>
                      <a:pt x="5958" y="366"/>
                    </a:lnTo>
                    <a:lnTo>
                      <a:pt x="5910" y="366"/>
                    </a:lnTo>
                    <a:lnTo>
                      <a:pt x="5946" y="390"/>
                    </a:lnTo>
                    <a:lnTo>
                      <a:pt x="5964" y="396"/>
                    </a:lnTo>
                    <a:lnTo>
                      <a:pt x="6000" y="402"/>
                    </a:lnTo>
                    <a:lnTo>
                      <a:pt x="6054" y="414"/>
                    </a:lnTo>
                    <a:lnTo>
                      <a:pt x="6102" y="414"/>
                    </a:lnTo>
                    <a:lnTo>
                      <a:pt x="6138" y="408"/>
                    </a:lnTo>
                    <a:close/>
                    <a:moveTo>
                      <a:pt x="7602" y="744"/>
                    </a:moveTo>
                    <a:lnTo>
                      <a:pt x="7596" y="732"/>
                    </a:lnTo>
                    <a:lnTo>
                      <a:pt x="7572" y="726"/>
                    </a:lnTo>
                    <a:lnTo>
                      <a:pt x="7512" y="714"/>
                    </a:lnTo>
                    <a:lnTo>
                      <a:pt x="7500" y="714"/>
                    </a:lnTo>
                    <a:lnTo>
                      <a:pt x="7512" y="726"/>
                    </a:lnTo>
                    <a:lnTo>
                      <a:pt x="7548" y="738"/>
                    </a:lnTo>
                    <a:lnTo>
                      <a:pt x="7584" y="744"/>
                    </a:lnTo>
                    <a:lnTo>
                      <a:pt x="7602" y="744"/>
                    </a:lnTo>
                    <a:close/>
                    <a:moveTo>
                      <a:pt x="3162" y="120"/>
                    </a:moveTo>
                    <a:lnTo>
                      <a:pt x="3216" y="138"/>
                    </a:lnTo>
                    <a:lnTo>
                      <a:pt x="3246" y="144"/>
                    </a:lnTo>
                    <a:lnTo>
                      <a:pt x="3264" y="144"/>
                    </a:lnTo>
                    <a:lnTo>
                      <a:pt x="3312" y="138"/>
                    </a:lnTo>
                    <a:lnTo>
                      <a:pt x="3372" y="156"/>
                    </a:lnTo>
                    <a:lnTo>
                      <a:pt x="3432" y="156"/>
                    </a:lnTo>
                    <a:lnTo>
                      <a:pt x="3426" y="138"/>
                    </a:lnTo>
                    <a:lnTo>
                      <a:pt x="3402" y="102"/>
                    </a:lnTo>
                    <a:lnTo>
                      <a:pt x="3384" y="96"/>
                    </a:lnTo>
                    <a:lnTo>
                      <a:pt x="3372" y="90"/>
                    </a:lnTo>
                    <a:lnTo>
                      <a:pt x="3354" y="96"/>
                    </a:lnTo>
                    <a:lnTo>
                      <a:pt x="3318" y="114"/>
                    </a:lnTo>
                    <a:lnTo>
                      <a:pt x="3294" y="90"/>
                    </a:lnTo>
                    <a:lnTo>
                      <a:pt x="3282" y="90"/>
                    </a:lnTo>
                    <a:lnTo>
                      <a:pt x="3210" y="102"/>
                    </a:lnTo>
                    <a:lnTo>
                      <a:pt x="3174" y="114"/>
                    </a:lnTo>
                    <a:lnTo>
                      <a:pt x="3162" y="120"/>
                    </a:lnTo>
                    <a:close/>
                    <a:moveTo>
                      <a:pt x="3582" y="198"/>
                    </a:moveTo>
                    <a:lnTo>
                      <a:pt x="3744" y="192"/>
                    </a:lnTo>
                    <a:lnTo>
                      <a:pt x="3702" y="168"/>
                    </a:lnTo>
                    <a:lnTo>
                      <a:pt x="3696" y="168"/>
                    </a:lnTo>
                    <a:lnTo>
                      <a:pt x="3690" y="162"/>
                    </a:lnTo>
                    <a:lnTo>
                      <a:pt x="3666" y="150"/>
                    </a:lnTo>
                    <a:lnTo>
                      <a:pt x="3648" y="144"/>
                    </a:lnTo>
                    <a:lnTo>
                      <a:pt x="3636" y="138"/>
                    </a:lnTo>
                    <a:lnTo>
                      <a:pt x="3618" y="138"/>
                    </a:lnTo>
                    <a:lnTo>
                      <a:pt x="3606" y="144"/>
                    </a:lnTo>
                    <a:lnTo>
                      <a:pt x="3600" y="150"/>
                    </a:lnTo>
                    <a:lnTo>
                      <a:pt x="3588" y="156"/>
                    </a:lnTo>
                    <a:lnTo>
                      <a:pt x="3588" y="150"/>
                    </a:lnTo>
                    <a:lnTo>
                      <a:pt x="3582" y="144"/>
                    </a:lnTo>
                    <a:lnTo>
                      <a:pt x="3576" y="132"/>
                    </a:lnTo>
                    <a:lnTo>
                      <a:pt x="3570" y="126"/>
                    </a:lnTo>
                    <a:lnTo>
                      <a:pt x="3546" y="114"/>
                    </a:lnTo>
                    <a:lnTo>
                      <a:pt x="3522" y="126"/>
                    </a:lnTo>
                    <a:lnTo>
                      <a:pt x="3504" y="162"/>
                    </a:lnTo>
                    <a:lnTo>
                      <a:pt x="3498" y="192"/>
                    </a:lnTo>
                    <a:lnTo>
                      <a:pt x="3492" y="210"/>
                    </a:lnTo>
                    <a:lnTo>
                      <a:pt x="3516" y="222"/>
                    </a:lnTo>
                    <a:lnTo>
                      <a:pt x="3534" y="216"/>
                    </a:lnTo>
                    <a:lnTo>
                      <a:pt x="3546" y="216"/>
                    </a:lnTo>
                    <a:lnTo>
                      <a:pt x="3582" y="198"/>
                    </a:lnTo>
                    <a:close/>
                    <a:moveTo>
                      <a:pt x="5622" y="420"/>
                    </a:moveTo>
                    <a:lnTo>
                      <a:pt x="5640" y="390"/>
                    </a:lnTo>
                    <a:lnTo>
                      <a:pt x="5754" y="390"/>
                    </a:lnTo>
                    <a:lnTo>
                      <a:pt x="5688" y="360"/>
                    </a:lnTo>
                    <a:lnTo>
                      <a:pt x="5700" y="336"/>
                    </a:lnTo>
                    <a:lnTo>
                      <a:pt x="5610" y="318"/>
                    </a:lnTo>
                    <a:lnTo>
                      <a:pt x="5628" y="348"/>
                    </a:lnTo>
                    <a:lnTo>
                      <a:pt x="5616" y="342"/>
                    </a:lnTo>
                    <a:lnTo>
                      <a:pt x="5592" y="336"/>
                    </a:lnTo>
                    <a:lnTo>
                      <a:pt x="5556" y="330"/>
                    </a:lnTo>
                    <a:lnTo>
                      <a:pt x="5514" y="318"/>
                    </a:lnTo>
                    <a:lnTo>
                      <a:pt x="5454" y="318"/>
                    </a:lnTo>
                    <a:lnTo>
                      <a:pt x="5448" y="330"/>
                    </a:lnTo>
                    <a:lnTo>
                      <a:pt x="5460" y="354"/>
                    </a:lnTo>
                    <a:lnTo>
                      <a:pt x="5496" y="372"/>
                    </a:lnTo>
                    <a:lnTo>
                      <a:pt x="5538" y="390"/>
                    </a:lnTo>
                    <a:lnTo>
                      <a:pt x="5574" y="408"/>
                    </a:lnTo>
                    <a:lnTo>
                      <a:pt x="5610" y="414"/>
                    </a:lnTo>
                    <a:lnTo>
                      <a:pt x="5622" y="420"/>
                    </a:lnTo>
                    <a:close/>
                    <a:moveTo>
                      <a:pt x="4320" y="432"/>
                    </a:moveTo>
                    <a:lnTo>
                      <a:pt x="4368" y="444"/>
                    </a:lnTo>
                    <a:lnTo>
                      <a:pt x="4380" y="444"/>
                    </a:lnTo>
                    <a:lnTo>
                      <a:pt x="4392" y="438"/>
                    </a:lnTo>
                    <a:lnTo>
                      <a:pt x="4398" y="438"/>
                    </a:lnTo>
                    <a:lnTo>
                      <a:pt x="4404" y="432"/>
                    </a:lnTo>
                    <a:lnTo>
                      <a:pt x="4404" y="426"/>
                    </a:lnTo>
                    <a:lnTo>
                      <a:pt x="4398" y="426"/>
                    </a:lnTo>
                    <a:lnTo>
                      <a:pt x="4362" y="414"/>
                    </a:lnTo>
                    <a:lnTo>
                      <a:pt x="4344" y="420"/>
                    </a:lnTo>
                    <a:lnTo>
                      <a:pt x="4332" y="420"/>
                    </a:lnTo>
                    <a:lnTo>
                      <a:pt x="4320" y="432"/>
                    </a:lnTo>
                    <a:close/>
                    <a:moveTo>
                      <a:pt x="5424" y="354"/>
                    </a:moveTo>
                    <a:lnTo>
                      <a:pt x="5370" y="336"/>
                    </a:lnTo>
                    <a:lnTo>
                      <a:pt x="5394" y="366"/>
                    </a:lnTo>
                    <a:lnTo>
                      <a:pt x="5424" y="354"/>
                    </a:lnTo>
                    <a:close/>
                    <a:moveTo>
                      <a:pt x="7986" y="666"/>
                    </a:moveTo>
                    <a:lnTo>
                      <a:pt x="8034" y="654"/>
                    </a:lnTo>
                    <a:lnTo>
                      <a:pt x="8088" y="654"/>
                    </a:lnTo>
                    <a:lnTo>
                      <a:pt x="8100" y="648"/>
                    </a:lnTo>
                    <a:lnTo>
                      <a:pt x="8106" y="642"/>
                    </a:lnTo>
                    <a:lnTo>
                      <a:pt x="8106" y="636"/>
                    </a:lnTo>
                    <a:lnTo>
                      <a:pt x="8100" y="630"/>
                    </a:lnTo>
                    <a:lnTo>
                      <a:pt x="8088" y="630"/>
                    </a:lnTo>
                    <a:lnTo>
                      <a:pt x="8052" y="618"/>
                    </a:lnTo>
                    <a:lnTo>
                      <a:pt x="8028" y="612"/>
                    </a:lnTo>
                    <a:lnTo>
                      <a:pt x="8010" y="606"/>
                    </a:lnTo>
                    <a:lnTo>
                      <a:pt x="7968" y="606"/>
                    </a:lnTo>
                    <a:lnTo>
                      <a:pt x="7944" y="618"/>
                    </a:lnTo>
                    <a:lnTo>
                      <a:pt x="7938" y="630"/>
                    </a:lnTo>
                    <a:lnTo>
                      <a:pt x="7938" y="654"/>
                    </a:lnTo>
                    <a:lnTo>
                      <a:pt x="7944" y="666"/>
                    </a:lnTo>
                    <a:lnTo>
                      <a:pt x="7950" y="666"/>
                    </a:lnTo>
                    <a:lnTo>
                      <a:pt x="7962" y="672"/>
                    </a:lnTo>
                    <a:lnTo>
                      <a:pt x="7968" y="672"/>
                    </a:lnTo>
                    <a:lnTo>
                      <a:pt x="7980" y="666"/>
                    </a:lnTo>
                    <a:lnTo>
                      <a:pt x="7986" y="666"/>
                    </a:lnTo>
                    <a:close/>
                    <a:moveTo>
                      <a:pt x="162" y="1788"/>
                    </a:moveTo>
                    <a:lnTo>
                      <a:pt x="150" y="1788"/>
                    </a:lnTo>
                    <a:lnTo>
                      <a:pt x="138" y="1794"/>
                    </a:lnTo>
                    <a:lnTo>
                      <a:pt x="114" y="1794"/>
                    </a:lnTo>
                    <a:lnTo>
                      <a:pt x="108" y="1788"/>
                    </a:lnTo>
                    <a:lnTo>
                      <a:pt x="96" y="1788"/>
                    </a:lnTo>
                    <a:lnTo>
                      <a:pt x="96" y="1782"/>
                    </a:lnTo>
                    <a:lnTo>
                      <a:pt x="84" y="1782"/>
                    </a:lnTo>
                    <a:lnTo>
                      <a:pt x="84" y="1788"/>
                    </a:lnTo>
                    <a:lnTo>
                      <a:pt x="72" y="1800"/>
                    </a:lnTo>
                    <a:lnTo>
                      <a:pt x="12" y="1800"/>
                    </a:lnTo>
                    <a:lnTo>
                      <a:pt x="0" y="1812"/>
                    </a:lnTo>
                    <a:lnTo>
                      <a:pt x="0" y="1818"/>
                    </a:lnTo>
                    <a:lnTo>
                      <a:pt x="12" y="1830"/>
                    </a:lnTo>
                    <a:lnTo>
                      <a:pt x="6" y="1842"/>
                    </a:lnTo>
                    <a:lnTo>
                      <a:pt x="12" y="1848"/>
                    </a:lnTo>
                    <a:lnTo>
                      <a:pt x="18" y="1848"/>
                    </a:lnTo>
                    <a:lnTo>
                      <a:pt x="24" y="1842"/>
                    </a:lnTo>
                    <a:lnTo>
                      <a:pt x="48" y="1842"/>
                    </a:lnTo>
                    <a:lnTo>
                      <a:pt x="54" y="1848"/>
                    </a:lnTo>
                    <a:lnTo>
                      <a:pt x="66" y="1848"/>
                    </a:lnTo>
                    <a:lnTo>
                      <a:pt x="72" y="1854"/>
                    </a:lnTo>
                    <a:lnTo>
                      <a:pt x="162" y="1854"/>
                    </a:lnTo>
                    <a:lnTo>
                      <a:pt x="162" y="1848"/>
                    </a:lnTo>
                    <a:lnTo>
                      <a:pt x="168" y="1848"/>
                    </a:lnTo>
                    <a:lnTo>
                      <a:pt x="162" y="1830"/>
                    </a:lnTo>
                    <a:lnTo>
                      <a:pt x="174" y="1818"/>
                    </a:lnTo>
                    <a:lnTo>
                      <a:pt x="174" y="1800"/>
                    </a:lnTo>
                    <a:lnTo>
                      <a:pt x="168" y="1788"/>
                    </a:lnTo>
                    <a:lnTo>
                      <a:pt x="162" y="1788"/>
                    </a:lnTo>
                    <a:close/>
                    <a:moveTo>
                      <a:pt x="1038" y="90"/>
                    </a:moveTo>
                    <a:lnTo>
                      <a:pt x="1062" y="72"/>
                    </a:lnTo>
                    <a:lnTo>
                      <a:pt x="1032" y="72"/>
                    </a:lnTo>
                    <a:lnTo>
                      <a:pt x="1032" y="84"/>
                    </a:lnTo>
                    <a:lnTo>
                      <a:pt x="1038" y="90"/>
                    </a:lnTo>
                    <a:close/>
                    <a:moveTo>
                      <a:pt x="990" y="72"/>
                    </a:moveTo>
                    <a:lnTo>
                      <a:pt x="1074" y="54"/>
                    </a:lnTo>
                    <a:lnTo>
                      <a:pt x="1044" y="42"/>
                    </a:lnTo>
                    <a:lnTo>
                      <a:pt x="996" y="54"/>
                    </a:lnTo>
                    <a:lnTo>
                      <a:pt x="948" y="54"/>
                    </a:lnTo>
                    <a:lnTo>
                      <a:pt x="966" y="66"/>
                    </a:lnTo>
                    <a:lnTo>
                      <a:pt x="990" y="72"/>
                    </a:lnTo>
                    <a:close/>
                    <a:moveTo>
                      <a:pt x="1122" y="90"/>
                    </a:moveTo>
                    <a:lnTo>
                      <a:pt x="1128" y="78"/>
                    </a:lnTo>
                    <a:lnTo>
                      <a:pt x="1152" y="78"/>
                    </a:lnTo>
                    <a:lnTo>
                      <a:pt x="1164" y="66"/>
                    </a:lnTo>
                    <a:lnTo>
                      <a:pt x="1218" y="66"/>
                    </a:lnTo>
                    <a:lnTo>
                      <a:pt x="1218" y="60"/>
                    </a:lnTo>
                    <a:lnTo>
                      <a:pt x="1206" y="54"/>
                    </a:lnTo>
                    <a:lnTo>
                      <a:pt x="1182" y="54"/>
                    </a:lnTo>
                    <a:lnTo>
                      <a:pt x="1182" y="48"/>
                    </a:lnTo>
                    <a:lnTo>
                      <a:pt x="1176" y="48"/>
                    </a:lnTo>
                    <a:lnTo>
                      <a:pt x="1164" y="42"/>
                    </a:lnTo>
                    <a:lnTo>
                      <a:pt x="1140" y="42"/>
                    </a:lnTo>
                    <a:lnTo>
                      <a:pt x="1134" y="48"/>
                    </a:lnTo>
                    <a:lnTo>
                      <a:pt x="1128" y="60"/>
                    </a:lnTo>
                    <a:lnTo>
                      <a:pt x="1128" y="66"/>
                    </a:lnTo>
                    <a:lnTo>
                      <a:pt x="1122" y="66"/>
                    </a:lnTo>
                    <a:lnTo>
                      <a:pt x="1116" y="72"/>
                    </a:lnTo>
                    <a:lnTo>
                      <a:pt x="1104" y="72"/>
                    </a:lnTo>
                    <a:lnTo>
                      <a:pt x="1086" y="78"/>
                    </a:lnTo>
                    <a:lnTo>
                      <a:pt x="1080" y="78"/>
                    </a:lnTo>
                    <a:lnTo>
                      <a:pt x="1074" y="84"/>
                    </a:lnTo>
                    <a:lnTo>
                      <a:pt x="1080" y="84"/>
                    </a:lnTo>
                    <a:lnTo>
                      <a:pt x="1092" y="90"/>
                    </a:lnTo>
                    <a:lnTo>
                      <a:pt x="1122" y="90"/>
                    </a:lnTo>
                    <a:close/>
                    <a:moveTo>
                      <a:pt x="1176" y="78"/>
                    </a:moveTo>
                    <a:lnTo>
                      <a:pt x="1158" y="90"/>
                    </a:lnTo>
                    <a:lnTo>
                      <a:pt x="1176" y="102"/>
                    </a:lnTo>
                    <a:lnTo>
                      <a:pt x="1194" y="108"/>
                    </a:lnTo>
                    <a:lnTo>
                      <a:pt x="1248" y="102"/>
                    </a:lnTo>
                    <a:lnTo>
                      <a:pt x="1242" y="90"/>
                    </a:lnTo>
                    <a:lnTo>
                      <a:pt x="1212" y="90"/>
                    </a:lnTo>
                    <a:lnTo>
                      <a:pt x="1176" y="78"/>
                    </a:lnTo>
                    <a:close/>
                    <a:moveTo>
                      <a:pt x="7812" y="2436"/>
                    </a:moveTo>
                    <a:lnTo>
                      <a:pt x="7782" y="2400"/>
                    </a:lnTo>
                    <a:lnTo>
                      <a:pt x="7776" y="2400"/>
                    </a:lnTo>
                    <a:lnTo>
                      <a:pt x="7770" y="2394"/>
                    </a:lnTo>
                    <a:lnTo>
                      <a:pt x="7752" y="2388"/>
                    </a:lnTo>
                    <a:lnTo>
                      <a:pt x="7728" y="2364"/>
                    </a:lnTo>
                    <a:lnTo>
                      <a:pt x="7722" y="2352"/>
                    </a:lnTo>
                    <a:lnTo>
                      <a:pt x="7704" y="2298"/>
                    </a:lnTo>
                    <a:lnTo>
                      <a:pt x="7698" y="2286"/>
                    </a:lnTo>
                    <a:lnTo>
                      <a:pt x="7698" y="2274"/>
                    </a:lnTo>
                    <a:lnTo>
                      <a:pt x="7674" y="2250"/>
                    </a:lnTo>
                    <a:lnTo>
                      <a:pt x="7680" y="2244"/>
                    </a:lnTo>
                    <a:lnTo>
                      <a:pt x="7698" y="2244"/>
                    </a:lnTo>
                    <a:lnTo>
                      <a:pt x="7770" y="2268"/>
                    </a:lnTo>
                    <a:lnTo>
                      <a:pt x="7800" y="2280"/>
                    </a:lnTo>
                    <a:lnTo>
                      <a:pt x="7812" y="2286"/>
                    </a:lnTo>
                    <a:lnTo>
                      <a:pt x="7740" y="2232"/>
                    </a:lnTo>
                    <a:lnTo>
                      <a:pt x="7734" y="2226"/>
                    </a:lnTo>
                    <a:lnTo>
                      <a:pt x="7722" y="2202"/>
                    </a:lnTo>
                    <a:lnTo>
                      <a:pt x="7710" y="2196"/>
                    </a:lnTo>
                    <a:lnTo>
                      <a:pt x="7704" y="2184"/>
                    </a:lnTo>
                    <a:lnTo>
                      <a:pt x="7698" y="2178"/>
                    </a:lnTo>
                    <a:lnTo>
                      <a:pt x="7674" y="2166"/>
                    </a:lnTo>
                    <a:lnTo>
                      <a:pt x="7668" y="2160"/>
                    </a:lnTo>
                    <a:lnTo>
                      <a:pt x="7656" y="2154"/>
                    </a:lnTo>
                    <a:lnTo>
                      <a:pt x="7578" y="2070"/>
                    </a:lnTo>
                    <a:lnTo>
                      <a:pt x="7554" y="2070"/>
                    </a:lnTo>
                    <a:lnTo>
                      <a:pt x="7542" y="2040"/>
                    </a:lnTo>
                    <a:lnTo>
                      <a:pt x="7524" y="2040"/>
                    </a:lnTo>
                    <a:lnTo>
                      <a:pt x="7512" y="2028"/>
                    </a:lnTo>
                    <a:lnTo>
                      <a:pt x="7500" y="2004"/>
                    </a:lnTo>
                    <a:lnTo>
                      <a:pt x="7500" y="1980"/>
                    </a:lnTo>
                    <a:lnTo>
                      <a:pt x="7470" y="1944"/>
                    </a:lnTo>
                    <a:lnTo>
                      <a:pt x="7446" y="1950"/>
                    </a:lnTo>
                    <a:lnTo>
                      <a:pt x="7434" y="1920"/>
                    </a:lnTo>
                    <a:lnTo>
                      <a:pt x="7392" y="1890"/>
                    </a:lnTo>
                    <a:lnTo>
                      <a:pt x="7380" y="1866"/>
                    </a:lnTo>
                    <a:lnTo>
                      <a:pt x="7368" y="1860"/>
                    </a:lnTo>
                    <a:lnTo>
                      <a:pt x="7362" y="1854"/>
                    </a:lnTo>
                    <a:lnTo>
                      <a:pt x="7344" y="1854"/>
                    </a:lnTo>
                    <a:lnTo>
                      <a:pt x="7344" y="1860"/>
                    </a:lnTo>
                    <a:lnTo>
                      <a:pt x="7392" y="1908"/>
                    </a:lnTo>
                    <a:lnTo>
                      <a:pt x="7392" y="1914"/>
                    </a:lnTo>
                    <a:lnTo>
                      <a:pt x="7386" y="1914"/>
                    </a:lnTo>
                    <a:lnTo>
                      <a:pt x="7380" y="1908"/>
                    </a:lnTo>
                    <a:lnTo>
                      <a:pt x="7368" y="1908"/>
                    </a:lnTo>
                    <a:lnTo>
                      <a:pt x="7362" y="1914"/>
                    </a:lnTo>
                    <a:lnTo>
                      <a:pt x="7362" y="1926"/>
                    </a:lnTo>
                    <a:lnTo>
                      <a:pt x="7374" y="1950"/>
                    </a:lnTo>
                    <a:lnTo>
                      <a:pt x="7386" y="1962"/>
                    </a:lnTo>
                    <a:lnTo>
                      <a:pt x="7392" y="1974"/>
                    </a:lnTo>
                    <a:lnTo>
                      <a:pt x="7404" y="1980"/>
                    </a:lnTo>
                    <a:lnTo>
                      <a:pt x="7404" y="1992"/>
                    </a:lnTo>
                    <a:lnTo>
                      <a:pt x="7416" y="2016"/>
                    </a:lnTo>
                    <a:lnTo>
                      <a:pt x="7422" y="2022"/>
                    </a:lnTo>
                    <a:lnTo>
                      <a:pt x="7440" y="2034"/>
                    </a:lnTo>
                    <a:lnTo>
                      <a:pt x="7470" y="2052"/>
                    </a:lnTo>
                    <a:lnTo>
                      <a:pt x="7500" y="2076"/>
                    </a:lnTo>
                    <a:lnTo>
                      <a:pt x="7518" y="2100"/>
                    </a:lnTo>
                    <a:lnTo>
                      <a:pt x="7524" y="2112"/>
                    </a:lnTo>
                    <a:lnTo>
                      <a:pt x="7536" y="2130"/>
                    </a:lnTo>
                    <a:lnTo>
                      <a:pt x="7536" y="2142"/>
                    </a:lnTo>
                    <a:lnTo>
                      <a:pt x="7548" y="2154"/>
                    </a:lnTo>
                    <a:lnTo>
                      <a:pt x="7554" y="2166"/>
                    </a:lnTo>
                    <a:lnTo>
                      <a:pt x="7572" y="2184"/>
                    </a:lnTo>
                    <a:lnTo>
                      <a:pt x="7590" y="2208"/>
                    </a:lnTo>
                    <a:lnTo>
                      <a:pt x="7608" y="2238"/>
                    </a:lnTo>
                    <a:lnTo>
                      <a:pt x="7620" y="2262"/>
                    </a:lnTo>
                    <a:lnTo>
                      <a:pt x="7626" y="2268"/>
                    </a:lnTo>
                    <a:lnTo>
                      <a:pt x="7626" y="2280"/>
                    </a:lnTo>
                    <a:lnTo>
                      <a:pt x="7632" y="2292"/>
                    </a:lnTo>
                    <a:lnTo>
                      <a:pt x="7644" y="2304"/>
                    </a:lnTo>
                    <a:lnTo>
                      <a:pt x="7656" y="2304"/>
                    </a:lnTo>
                    <a:lnTo>
                      <a:pt x="7668" y="2310"/>
                    </a:lnTo>
                    <a:lnTo>
                      <a:pt x="7674" y="2322"/>
                    </a:lnTo>
                    <a:lnTo>
                      <a:pt x="7686" y="2334"/>
                    </a:lnTo>
                    <a:lnTo>
                      <a:pt x="7698" y="2358"/>
                    </a:lnTo>
                    <a:lnTo>
                      <a:pt x="7698" y="2376"/>
                    </a:lnTo>
                    <a:lnTo>
                      <a:pt x="7740" y="2412"/>
                    </a:lnTo>
                    <a:lnTo>
                      <a:pt x="7752" y="2466"/>
                    </a:lnTo>
                    <a:lnTo>
                      <a:pt x="7794" y="2508"/>
                    </a:lnTo>
                    <a:lnTo>
                      <a:pt x="7794" y="2502"/>
                    </a:lnTo>
                    <a:lnTo>
                      <a:pt x="7788" y="2496"/>
                    </a:lnTo>
                    <a:lnTo>
                      <a:pt x="7788" y="2484"/>
                    </a:lnTo>
                    <a:lnTo>
                      <a:pt x="7782" y="2472"/>
                    </a:lnTo>
                    <a:lnTo>
                      <a:pt x="7782" y="2460"/>
                    </a:lnTo>
                    <a:lnTo>
                      <a:pt x="7776" y="2448"/>
                    </a:lnTo>
                    <a:lnTo>
                      <a:pt x="7782" y="2442"/>
                    </a:lnTo>
                    <a:lnTo>
                      <a:pt x="7788" y="2442"/>
                    </a:lnTo>
                    <a:lnTo>
                      <a:pt x="7800" y="2454"/>
                    </a:lnTo>
                    <a:lnTo>
                      <a:pt x="7830" y="2454"/>
                    </a:lnTo>
                    <a:lnTo>
                      <a:pt x="7866" y="2496"/>
                    </a:lnTo>
                    <a:lnTo>
                      <a:pt x="7866" y="2472"/>
                    </a:lnTo>
                    <a:lnTo>
                      <a:pt x="7836" y="2430"/>
                    </a:lnTo>
                    <a:lnTo>
                      <a:pt x="7812" y="2436"/>
                    </a:lnTo>
                    <a:close/>
                    <a:moveTo>
                      <a:pt x="1344" y="84"/>
                    </a:moveTo>
                    <a:lnTo>
                      <a:pt x="1350" y="72"/>
                    </a:lnTo>
                    <a:lnTo>
                      <a:pt x="1308" y="66"/>
                    </a:lnTo>
                    <a:lnTo>
                      <a:pt x="1284" y="78"/>
                    </a:lnTo>
                    <a:lnTo>
                      <a:pt x="1290" y="90"/>
                    </a:lnTo>
                    <a:lnTo>
                      <a:pt x="1344" y="84"/>
                    </a:lnTo>
                    <a:close/>
                    <a:moveTo>
                      <a:pt x="9048" y="996"/>
                    </a:moveTo>
                    <a:lnTo>
                      <a:pt x="9036" y="984"/>
                    </a:lnTo>
                    <a:lnTo>
                      <a:pt x="9024" y="978"/>
                    </a:lnTo>
                    <a:lnTo>
                      <a:pt x="9006" y="972"/>
                    </a:lnTo>
                    <a:lnTo>
                      <a:pt x="8994" y="966"/>
                    </a:lnTo>
                    <a:lnTo>
                      <a:pt x="8982" y="966"/>
                    </a:lnTo>
                    <a:lnTo>
                      <a:pt x="8940" y="948"/>
                    </a:lnTo>
                    <a:lnTo>
                      <a:pt x="8898" y="948"/>
                    </a:lnTo>
                    <a:lnTo>
                      <a:pt x="8868" y="930"/>
                    </a:lnTo>
                    <a:lnTo>
                      <a:pt x="8778" y="924"/>
                    </a:lnTo>
                    <a:lnTo>
                      <a:pt x="8736" y="906"/>
                    </a:lnTo>
                    <a:lnTo>
                      <a:pt x="8700" y="906"/>
                    </a:lnTo>
                    <a:lnTo>
                      <a:pt x="8754" y="942"/>
                    </a:lnTo>
                    <a:lnTo>
                      <a:pt x="8808" y="966"/>
                    </a:lnTo>
                    <a:lnTo>
                      <a:pt x="8796" y="966"/>
                    </a:lnTo>
                    <a:lnTo>
                      <a:pt x="8784" y="972"/>
                    </a:lnTo>
                    <a:lnTo>
                      <a:pt x="8754" y="972"/>
                    </a:lnTo>
                    <a:lnTo>
                      <a:pt x="8730" y="960"/>
                    </a:lnTo>
                    <a:lnTo>
                      <a:pt x="8676" y="906"/>
                    </a:lnTo>
                    <a:lnTo>
                      <a:pt x="8580" y="870"/>
                    </a:lnTo>
                    <a:lnTo>
                      <a:pt x="8496" y="846"/>
                    </a:lnTo>
                    <a:lnTo>
                      <a:pt x="8442" y="834"/>
                    </a:lnTo>
                    <a:lnTo>
                      <a:pt x="8370" y="822"/>
                    </a:lnTo>
                    <a:lnTo>
                      <a:pt x="8280" y="804"/>
                    </a:lnTo>
                    <a:lnTo>
                      <a:pt x="8190" y="780"/>
                    </a:lnTo>
                    <a:lnTo>
                      <a:pt x="8112" y="762"/>
                    </a:lnTo>
                    <a:lnTo>
                      <a:pt x="8052" y="750"/>
                    </a:lnTo>
                    <a:lnTo>
                      <a:pt x="7998" y="738"/>
                    </a:lnTo>
                    <a:lnTo>
                      <a:pt x="7956" y="732"/>
                    </a:lnTo>
                    <a:lnTo>
                      <a:pt x="7758" y="732"/>
                    </a:lnTo>
                    <a:lnTo>
                      <a:pt x="7746" y="714"/>
                    </a:lnTo>
                    <a:lnTo>
                      <a:pt x="7698" y="720"/>
                    </a:lnTo>
                    <a:lnTo>
                      <a:pt x="7680" y="708"/>
                    </a:lnTo>
                    <a:lnTo>
                      <a:pt x="7626" y="708"/>
                    </a:lnTo>
                    <a:lnTo>
                      <a:pt x="7650" y="726"/>
                    </a:lnTo>
                    <a:lnTo>
                      <a:pt x="7644" y="744"/>
                    </a:lnTo>
                    <a:lnTo>
                      <a:pt x="7656" y="744"/>
                    </a:lnTo>
                    <a:lnTo>
                      <a:pt x="7680" y="756"/>
                    </a:lnTo>
                    <a:lnTo>
                      <a:pt x="7716" y="762"/>
                    </a:lnTo>
                    <a:lnTo>
                      <a:pt x="7740" y="774"/>
                    </a:lnTo>
                    <a:lnTo>
                      <a:pt x="7758" y="786"/>
                    </a:lnTo>
                    <a:lnTo>
                      <a:pt x="7752" y="798"/>
                    </a:lnTo>
                    <a:lnTo>
                      <a:pt x="7728" y="804"/>
                    </a:lnTo>
                    <a:lnTo>
                      <a:pt x="7698" y="804"/>
                    </a:lnTo>
                    <a:lnTo>
                      <a:pt x="7686" y="798"/>
                    </a:lnTo>
                    <a:lnTo>
                      <a:pt x="7680" y="792"/>
                    </a:lnTo>
                    <a:lnTo>
                      <a:pt x="7656" y="774"/>
                    </a:lnTo>
                    <a:lnTo>
                      <a:pt x="7584" y="774"/>
                    </a:lnTo>
                    <a:lnTo>
                      <a:pt x="7530" y="738"/>
                    </a:lnTo>
                    <a:lnTo>
                      <a:pt x="7524" y="738"/>
                    </a:lnTo>
                    <a:lnTo>
                      <a:pt x="7518" y="744"/>
                    </a:lnTo>
                    <a:lnTo>
                      <a:pt x="7506" y="744"/>
                    </a:lnTo>
                    <a:lnTo>
                      <a:pt x="7500" y="750"/>
                    </a:lnTo>
                    <a:lnTo>
                      <a:pt x="7446" y="750"/>
                    </a:lnTo>
                    <a:lnTo>
                      <a:pt x="7440" y="738"/>
                    </a:lnTo>
                    <a:lnTo>
                      <a:pt x="7344" y="744"/>
                    </a:lnTo>
                    <a:lnTo>
                      <a:pt x="7320" y="726"/>
                    </a:lnTo>
                    <a:lnTo>
                      <a:pt x="7314" y="732"/>
                    </a:lnTo>
                    <a:lnTo>
                      <a:pt x="7212" y="732"/>
                    </a:lnTo>
                    <a:lnTo>
                      <a:pt x="7206" y="738"/>
                    </a:lnTo>
                    <a:lnTo>
                      <a:pt x="7212" y="744"/>
                    </a:lnTo>
                    <a:lnTo>
                      <a:pt x="7218" y="756"/>
                    </a:lnTo>
                    <a:lnTo>
                      <a:pt x="7254" y="792"/>
                    </a:lnTo>
                    <a:lnTo>
                      <a:pt x="7248" y="792"/>
                    </a:lnTo>
                    <a:lnTo>
                      <a:pt x="7242" y="786"/>
                    </a:lnTo>
                    <a:lnTo>
                      <a:pt x="7230" y="780"/>
                    </a:lnTo>
                    <a:lnTo>
                      <a:pt x="7218" y="768"/>
                    </a:lnTo>
                    <a:lnTo>
                      <a:pt x="7206" y="762"/>
                    </a:lnTo>
                    <a:lnTo>
                      <a:pt x="7194" y="750"/>
                    </a:lnTo>
                    <a:lnTo>
                      <a:pt x="7176" y="744"/>
                    </a:lnTo>
                    <a:lnTo>
                      <a:pt x="7104" y="732"/>
                    </a:lnTo>
                    <a:lnTo>
                      <a:pt x="7086" y="732"/>
                    </a:lnTo>
                    <a:lnTo>
                      <a:pt x="7086" y="726"/>
                    </a:lnTo>
                    <a:lnTo>
                      <a:pt x="7056" y="696"/>
                    </a:lnTo>
                    <a:lnTo>
                      <a:pt x="7032" y="684"/>
                    </a:lnTo>
                    <a:lnTo>
                      <a:pt x="6990" y="666"/>
                    </a:lnTo>
                    <a:lnTo>
                      <a:pt x="6948" y="660"/>
                    </a:lnTo>
                    <a:lnTo>
                      <a:pt x="6912" y="654"/>
                    </a:lnTo>
                    <a:lnTo>
                      <a:pt x="6882" y="654"/>
                    </a:lnTo>
                    <a:lnTo>
                      <a:pt x="6864" y="648"/>
                    </a:lnTo>
                    <a:lnTo>
                      <a:pt x="6834" y="648"/>
                    </a:lnTo>
                    <a:lnTo>
                      <a:pt x="6786" y="636"/>
                    </a:lnTo>
                    <a:lnTo>
                      <a:pt x="6774" y="642"/>
                    </a:lnTo>
                    <a:lnTo>
                      <a:pt x="6714" y="642"/>
                    </a:lnTo>
                    <a:lnTo>
                      <a:pt x="6696" y="660"/>
                    </a:lnTo>
                    <a:lnTo>
                      <a:pt x="6684" y="666"/>
                    </a:lnTo>
                    <a:lnTo>
                      <a:pt x="6648" y="666"/>
                    </a:lnTo>
                    <a:lnTo>
                      <a:pt x="6630" y="660"/>
                    </a:lnTo>
                    <a:lnTo>
                      <a:pt x="6594" y="660"/>
                    </a:lnTo>
                    <a:lnTo>
                      <a:pt x="6582" y="654"/>
                    </a:lnTo>
                    <a:lnTo>
                      <a:pt x="6576" y="648"/>
                    </a:lnTo>
                    <a:lnTo>
                      <a:pt x="6552" y="636"/>
                    </a:lnTo>
                    <a:lnTo>
                      <a:pt x="6534" y="630"/>
                    </a:lnTo>
                    <a:lnTo>
                      <a:pt x="6522" y="624"/>
                    </a:lnTo>
                    <a:lnTo>
                      <a:pt x="6498" y="624"/>
                    </a:lnTo>
                    <a:lnTo>
                      <a:pt x="6486" y="630"/>
                    </a:lnTo>
                    <a:lnTo>
                      <a:pt x="6474" y="612"/>
                    </a:lnTo>
                    <a:lnTo>
                      <a:pt x="6438" y="612"/>
                    </a:lnTo>
                    <a:lnTo>
                      <a:pt x="6372" y="606"/>
                    </a:lnTo>
                    <a:lnTo>
                      <a:pt x="6408" y="594"/>
                    </a:lnTo>
                    <a:lnTo>
                      <a:pt x="6372" y="570"/>
                    </a:lnTo>
                    <a:lnTo>
                      <a:pt x="6360" y="570"/>
                    </a:lnTo>
                    <a:lnTo>
                      <a:pt x="6324" y="564"/>
                    </a:lnTo>
                    <a:lnTo>
                      <a:pt x="6282" y="558"/>
                    </a:lnTo>
                    <a:lnTo>
                      <a:pt x="6246" y="558"/>
                    </a:lnTo>
                    <a:lnTo>
                      <a:pt x="6228" y="564"/>
                    </a:lnTo>
                    <a:lnTo>
                      <a:pt x="6228" y="594"/>
                    </a:lnTo>
                    <a:lnTo>
                      <a:pt x="6222" y="600"/>
                    </a:lnTo>
                    <a:lnTo>
                      <a:pt x="6192" y="600"/>
                    </a:lnTo>
                    <a:lnTo>
                      <a:pt x="6180" y="594"/>
                    </a:lnTo>
                    <a:lnTo>
                      <a:pt x="6168" y="594"/>
                    </a:lnTo>
                    <a:lnTo>
                      <a:pt x="6186" y="582"/>
                    </a:lnTo>
                    <a:lnTo>
                      <a:pt x="6168" y="570"/>
                    </a:lnTo>
                    <a:lnTo>
                      <a:pt x="6096" y="570"/>
                    </a:lnTo>
                    <a:lnTo>
                      <a:pt x="6114" y="558"/>
                    </a:lnTo>
                    <a:lnTo>
                      <a:pt x="6156" y="558"/>
                    </a:lnTo>
                    <a:lnTo>
                      <a:pt x="6216" y="588"/>
                    </a:lnTo>
                    <a:lnTo>
                      <a:pt x="6216" y="564"/>
                    </a:lnTo>
                    <a:lnTo>
                      <a:pt x="6162" y="540"/>
                    </a:lnTo>
                    <a:lnTo>
                      <a:pt x="6048" y="546"/>
                    </a:lnTo>
                    <a:lnTo>
                      <a:pt x="6048" y="534"/>
                    </a:lnTo>
                    <a:lnTo>
                      <a:pt x="5928" y="540"/>
                    </a:lnTo>
                    <a:lnTo>
                      <a:pt x="5880" y="522"/>
                    </a:lnTo>
                    <a:lnTo>
                      <a:pt x="5862" y="522"/>
                    </a:lnTo>
                    <a:lnTo>
                      <a:pt x="5898" y="546"/>
                    </a:lnTo>
                    <a:lnTo>
                      <a:pt x="5850" y="546"/>
                    </a:lnTo>
                    <a:lnTo>
                      <a:pt x="5838" y="552"/>
                    </a:lnTo>
                    <a:lnTo>
                      <a:pt x="5832" y="552"/>
                    </a:lnTo>
                    <a:lnTo>
                      <a:pt x="5832" y="558"/>
                    </a:lnTo>
                    <a:lnTo>
                      <a:pt x="5844" y="564"/>
                    </a:lnTo>
                    <a:lnTo>
                      <a:pt x="5850" y="570"/>
                    </a:lnTo>
                    <a:lnTo>
                      <a:pt x="5862" y="576"/>
                    </a:lnTo>
                    <a:lnTo>
                      <a:pt x="5892" y="576"/>
                    </a:lnTo>
                    <a:lnTo>
                      <a:pt x="5892" y="582"/>
                    </a:lnTo>
                    <a:lnTo>
                      <a:pt x="5952" y="618"/>
                    </a:lnTo>
                    <a:lnTo>
                      <a:pt x="5904" y="618"/>
                    </a:lnTo>
                    <a:lnTo>
                      <a:pt x="5898" y="612"/>
                    </a:lnTo>
                    <a:lnTo>
                      <a:pt x="5886" y="606"/>
                    </a:lnTo>
                    <a:lnTo>
                      <a:pt x="5874" y="606"/>
                    </a:lnTo>
                    <a:lnTo>
                      <a:pt x="5862" y="600"/>
                    </a:lnTo>
                    <a:lnTo>
                      <a:pt x="5844" y="618"/>
                    </a:lnTo>
                    <a:lnTo>
                      <a:pt x="5868" y="636"/>
                    </a:lnTo>
                    <a:lnTo>
                      <a:pt x="5814" y="630"/>
                    </a:lnTo>
                    <a:lnTo>
                      <a:pt x="5808" y="630"/>
                    </a:lnTo>
                    <a:lnTo>
                      <a:pt x="5802" y="624"/>
                    </a:lnTo>
                    <a:lnTo>
                      <a:pt x="5784" y="618"/>
                    </a:lnTo>
                    <a:lnTo>
                      <a:pt x="5766" y="618"/>
                    </a:lnTo>
                    <a:lnTo>
                      <a:pt x="5754" y="612"/>
                    </a:lnTo>
                    <a:lnTo>
                      <a:pt x="5736" y="606"/>
                    </a:lnTo>
                    <a:lnTo>
                      <a:pt x="5724" y="606"/>
                    </a:lnTo>
                    <a:lnTo>
                      <a:pt x="5712" y="612"/>
                    </a:lnTo>
                    <a:lnTo>
                      <a:pt x="5700" y="612"/>
                    </a:lnTo>
                    <a:lnTo>
                      <a:pt x="5688" y="618"/>
                    </a:lnTo>
                    <a:lnTo>
                      <a:pt x="5682" y="624"/>
                    </a:lnTo>
                    <a:lnTo>
                      <a:pt x="5676" y="624"/>
                    </a:lnTo>
                    <a:lnTo>
                      <a:pt x="5610" y="618"/>
                    </a:lnTo>
                    <a:lnTo>
                      <a:pt x="5604" y="618"/>
                    </a:lnTo>
                    <a:lnTo>
                      <a:pt x="5598" y="612"/>
                    </a:lnTo>
                    <a:lnTo>
                      <a:pt x="5562" y="594"/>
                    </a:lnTo>
                    <a:lnTo>
                      <a:pt x="5556" y="594"/>
                    </a:lnTo>
                    <a:lnTo>
                      <a:pt x="5550" y="588"/>
                    </a:lnTo>
                    <a:lnTo>
                      <a:pt x="5538" y="588"/>
                    </a:lnTo>
                    <a:lnTo>
                      <a:pt x="5538" y="606"/>
                    </a:lnTo>
                    <a:lnTo>
                      <a:pt x="5544" y="612"/>
                    </a:lnTo>
                    <a:lnTo>
                      <a:pt x="5550" y="624"/>
                    </a:lnTo>
                    <a:lnTo>
                      <a:pt x="5556" y="630"/>
                    </a:lnTo>
                    <a:lnTo>
                      <a:pt x="5562" y="642"/>
                    </a:lnTo>
                    <a:lnTo>
                      <a:pt x="5562" y="660"/>
                    </a:lnTo>
                    <a:lnTo>
                      <a:pt x="5556" y="666"/>
                    </a:lnTo>
                    <a:lnTo>
                      <a:pt x="5532" y="660"/>
                    </a:lnTo>
                    <a:lnTo>
                      <a:pt x="5424" y="624"/>
                    </a:lnTo>
                    <a:lnTo>
                      <a:pt x="5412" y="618"/>
                    </a:lnTo>
                    <a:lnTo>
                      <a:pt x="5406" y="618"/>
                    </a:lnTo>
                    <a:lnTo>
                      <a:pt x="5400" y="612"/>
                    </a:lnTo>
                    <a:lnTo>
                      <a:pt x="5394" y="600"/>
                    </a:lnTo>
                    <a:lnTo>
                      <a:pt x="5382" y="594"/>
                    </a:lnTo>
                    <a:lnTo>
                      <a:pt x="5376" y="588"/>
                    </a:lnTo>
                    <a:lnTo>
                      <a:pt x="5376" y="606"/>
                    </a:lnTo>
                    <a:lnTo>
                      <a:pt x="5322" y="588"/>
                    </a:lnTo>
                    <a:lnTo>
                      <a:pt x="5292" y="570"/>
                    </a:lnTo>
                    <a:lnTo>
                      <a:pt x="5298" y="570"/>
                    </a:lnTo>
                    <a:lnTo>
                      <a:pt x="5304" y="576"/>
                    </a:lnTo>
                    <a:lnTo>
                      <a:pt x="5328" y="576"/>
                    </a:lnTo>
                    <a:lnTo>
                      <a:pt x="5340" y="582"/>
                    </a:lnTo>
                    <a:lnTo>
                      <a:pt x="5352" y="582"/>
                    </a:lnTo>
                    <a:lnTo>
                      <a:pt x="5358" y="576"/>
                    </a:lnTo>
                    <a:lnTo>
                      <a:pt x="5358" y="570"/>
                    </a:lnTo>
                    <a:lnTo>
                      <a:pt x="5346" y="564"/>
                    </a:lnTo>
                    <a:lnTo>
                      <a:pt x="5334" y="552"/>
                    </a:lnTo>
                    <a:lnTo>
                      <a:pt x="5292" y="552"/>
                    </a:lnTo>
                    <a:lnTo>
                      <a:pt x="5304" y="540"/>
                    </a:lnTo>
                    <a:lnTo>
                      <a:pt x="5298" y="534"/>
                    </a:lnTo>
                    <a:lnTo>
                      <a:pt x="5286" y="528"/>
                    </a:lnTo>
                    <a:lnTo>
                      <a:pt x="5256" y="528"/>
                    </a:lnTo>
                    <a:lnTo>
                      <a:pt x="5268" y="510"/>
                    </a:lnTo>
                    <a:lnTo>
                      <a:pt x="5262" y="510"/>
                    </a:lnTo>
                    <a:lnTo>
                      <a:pt x="5256" y="504"/>
                    </a:lnTo>
                    <a:lnTo>
                      <a:pt x="5232" y="504"/>
                    </a:lnTo>
                    <a:lnTo>
                      <a:pt x="5220" y="498"/>
                    </a:lnTo>
                    <a:lnTo>
                      <a:pt x="5208" y="498"/>
                    </a:lnTo>
                    <a:lnTo>
                      <a:pt x="5202" y="492"/>
                    </a:lnTo>
                    <a:lnTo>
                      <a:pt x="5190" y="492"/>
                    </a:lnTo>
                    <a:lnTo>
                      <a:pt x="5184" y="486"/>
                    </a:lnTo>
                    <a:lnTo>
                      <a:pt x="5142" y="486"/>
                    </a:lnTo>
                    <a:lnTo>
                      <a:pt x="5130" y="492"/>
                    </a:lnTo>
                    <a:lnTo>
                      <a:pt x="5094" y="492"/>
                    </a:lnTo>
                    <a:lnTo>
                      <a:pt x="5076" y="486"/>
                    </a:lnTo>
                    <a:lnTo>
                      <a:pt x="5070" y="480"/>
                    </a:lnTo>
                    <a:lnTo>
                      <a:pt x="5064" y="480"/>
                    </a:lnTo>
                    <a:lnTo>
                      <a:pt x="5040" y="486"/>
                    </a:lnTo>
                    <a:lnTo>
                      <a:pt x="5040" y="474"/>
                    </a:lnTo>
                    <a:lnTo>
                      <a:pt x="4992" y="468"/>
                    </a:lnTo>
                    <a:lnTo>
                      <a:pt x="4980" y="456"/>
                    </a:lnTo>
                    <a:lnTo>
                      <a:pt x="4974" y="474"/>
                    </a:lnTo>
                    <a:lnTo>
                      <a:pt x="4956" y="480"/>
                    </a:lnTo>
                    <a:lnTo>
                      <a:pt x="4986" y="498"/>
                    </a:lnTo>
                    <a:lnTo>
                      <a:pt x="5010" y="528"/>
                    </a:lnTo>
                    <a:lnTo>
                      <a:pt x="4962" y="522"/>
                    </a:lnTo>
                    <a:lnTo>
                      <a:pt x="4956" y="516"/>
                    </a:lnTo>
                    <a:lnTo>
                      <a:pt x="4890" y="522"/>
                    </a:lnTo>
                    <a:lnTo>
                      <a:pt x="4872" y="528"/>
                    </a:lnTo>
                    <a:lnTo>
                      <a:pt x="4872" y="516"/>
                    </a:lnTo>
                    <a:lnTo>
                      <a:pt x="4824" y="522"/>
                    </a:lnTo>
                    <a:lnTo>
                      <a:pt x="4818" y="510"/>
                    </a:lnTo>
                    <a:lnTo>
                      <a:pt x="4764" y="510"/>
                    </a:lnTo>
                    <a:lnTo>
                      <a:pt x="4728" y="504"/>
                    </a:lnTo>
                    <a:lnTo>
                      <a:pt x="4746" y="480"/>
                    </a:lnTo>
                    <a:lnTo>
                      <a:pt x="4620" y="480"/>
                    </a:lnTo>
                    <a:lnTo>
                      <a:pt x="4608" y="468"/>
                    </a:lnTo>
                    <a:lnTo>
                      <a:pt x="4602" y="474"/>
                    </a:lnTo>
                    <a:lnTo>
                      <a:pt x="4590" y="468"/>
                    </a:lnTo>
                    <a:lnTo>
                      <a:pt x="4542" y="474"/>
                    </a:lnTo>
                    <a:lnTo>
                      <a:pt x="4548" y="486"/>
                    </a:lnTo>
                    <a:lnTo>
                      <a:pt x="4488" y="480"/>
                    </a:lnTo>
                    <a:lnTo>
                      <a:pt x="4476" y="486"/>
                    </a:lnTo>
                    <a:lnTo>
                      <a:pt x="4506" y="498"/>
                    </a:lnTo>
                    <a:lnTo>
                      <a:pt x="4464" y="492"/>
                    </a:lnTo>
                    <a:lnTo>
                      <a:pt x="4464" y="474"/>
                    </a:lnTo>
                    <a:lnTo>
                      <a:pt x="4434" y="456"/>
                    </a:lnTo>
                    <a:lnTo>
                      <a:pt x="4416" y="456"/>
                    </a:lnTo>
                    <a:lnTo>
                      <a:pt x="4428" y="474"/>
                    </a:lnTo>
                    <a:lnTo>
                      <a:pt x="4374" y="474"/>
                    </a:lnTo>
                    <a:lnTo>
                      <a:pt x="4368" y="468"/>
                    </a:lnTo>
                    <a:lnTo>
                      <a:pt x="4356" y="468"/>
                    </a:lnTo>
                    <a:lnTo>
                      <a:pt x="4350" y="456"/>
                    </a:lnTo>
                    <a:lnTo>
                      <a:pt x="4320" y="456"/>
                    </a:lnTo>
                    <a:lnTo>
                      <a:pt x="4296" y="444"/>
                    </a:lnTo>
                    <a:lnTo>
                      <a:pt x="4266" y="468"/>
                    </a:lnTo>
                    <a:lnTo>
                      <a:pt x="4320" y="474"/>
                    </a:lnTo>
                    <a:lnTo>
                      <a:pt x="4332" y="474"/>
                    </a:lnTo>
                    <a:lnTo>
                      <a:pt x="4326" y="480"/>
                    </a:lnTo>
                    <a:lnTo>
                      <a:pt x="4314" y="486"/>
                    </a:lnTo>
                    <a:lnTo>
                      <a:pt x="4308" y="492"/>
                    </a:lnTo>
                    <a:lnTo>
                      <a:pt x="4272" y="492"/>
                    </a:lnTo>
                    <a:lnTo>
                      <a:pt x="4266" y="498"/>
                    </a:lnTo>
                    <a:lnTo>
                      <a:pt x="4254" y="504"/>
                    </a:lnTo>
                    <a:lnTo>
                      <a:pt x="4182" y="504"/>
                    </a:lnTo>
                    <a:lnTo>
                      <a:pt x="4146" y="510"/>
                    </a:lnTo>
                    <a:lnTo>
                      <a:pt x="4134" y="534"/>
                    </a:lnTo>
                    <a:lnTo>
                      <a:pt x="4110" y="528"/>
                    </a:lnTo>
                    <a:lnTo>
                      <a:pt x="4110" y="516"/>
                    </a:lnTo>
                    <a:lnTo>
                      <a:pt x="4116" y="504"/>
                    </a:lnTo>
                    <a:lnTo>
                      <a:pt x="4122" y="498"/>
                    </a:lnTo>
                    <a:lnTo>
                      <a:pt x="4134" y="492"/>
                    </a:lnTo>
                    <a:lnTo>
                      <a:pt x="4152" y="492"/>
                    </a:lnTo>
                    <a:lnTo>
                      <a:pt x="4164" y="480"/>
                    </a:lnTo>
                    <a:lnTo>
                      <a:pt x="4206" y="474"/>
                    </a:lnTo>
                    <a:lnTo>
                      <a:pt x="4248" y="438"/>
                    </a:lnTo>
                    <a:lnTo>
                      <a:pt x="4248" y="426"/>
                    </a:lnTo>
                    <a:lnTo>
                      <a:pt x="4254" y="420"/>
                    </a:lnTo>
                    <a:lnTo>
                      <a:pt x="4266" y="414"/>
                    </a:lnTo>
                    <a:lnTo>
                      <a:pt x="4278" y="414"/>
                    </a:lnTo>
                    <a:lnTo>
                      <a:pt x="4290" y="408"/>
                    </a:lnTo>
                    <a:lnTo>
                      <a:pt x="4302" y="408"/>
                    </a:lnTo>
                    <a:lnTo>
                      <a:pt x="4320" y="402"/>
                    </a:lnTo>
                    <a:lnTo>
                      <a:pt x="4332" y="402"/>
                    </a:lnTo>
                    <a:lnTo>
                      <a:pt x="4344" y="396"/>
                    </a:lnTo>
                    <a:lnTo>
                      <a:pt x="4350" y="390"/>
                    </a:lnTo>
                    <a:lnTo>
                      <a:pt x="4356" y="378"/>
                    </a:lnTo>
                    <a:lnTo>
                      <a:pt x="4350" y="366"/>
                    </a:lnTo>
                    <a:lnTo>
                      <a:pt x="4344" y="360"/>
                    </a:lnTo>
                    <a:lnTo>
                      <a:pt x="4332" y="354"/>
                    </a:lnTo>
                    <a:lnTo>
                      <a:pt x="4326" y="348"/>
                    </a:lnTo>
                    <a:lnTo>
                      <a:pt x="4290" y="348"/>
                    </a:lnTo>
                    <a:lnTo>
                      <a:pt x="4320" y="336"/>
                    </a:lnTo>
                    <a:lnTo>
                      <a:pt x="4314" y="330"/>
                    </a:lnTo>
                    <a:lnTo>
                      <a:pt x="4302" y="324"/>
                    </a:lnTo>
                    <a:lnTo>
                      <a:pt x="4290" y="312"/>
                    </a:lnTo>
                    <a:lnTo>
                      <a:pt x="4284" y="312"/>
                    </a:lnTo>
                    <a:lnTo>
                      <a:pt x="4278" y="318"/>
                    </a:lnTo>
                    <a:lnTo>
                      <a:pt x="4254" y="318"/>
                    </a:lnTo>
                    <a:lnTo>
                      <a:pt x="4248" y="312"/>
                    </a:lnTo>
                    <a:lnTo>
                      <a:pt x="4242" y="300"/>
                    </a:lnTo>
                    <a:lnTo>
                      <a:pt x="4236" y="294"/>
                    </a:lnTo>
                    <a:lnTo>
                      <a:pt x="4194" y="294"/>
                    </a:lnTo>
                    <a:lnTo>
                      <a:pt x="4188" y="300"/>
                    </a:lnTo>
                    <a:lnTo>
                      <a:pt x="4182" y="300"/>
                    </a:lnTo>
                    <a:lnTo>
                      <a:pt x="4128" y="288"/>
                    </a:lnTo>
                    <a:lnTo>
                      <a:pt x="3990" y="282"/>
                    </a:lnTo>
                    <a:lnTo>
                      <a:pt x="3990" y="300"/>
                    </a:lnTo>
                    <a:lnTo>
                      <a:pt x="3924" y="300"/>
                    </a:lnTo>
                    <a:lnTo>
                      <a:pt x="3942" y="282"/>
                    </a:lnTo>
                    <a:lnTo>
                      <a:pt x="3942" y="276"/>
                    </a:lnTo>
                    <a:lnTo>
                      <a:pt x="3936" y="270"/>
                    </a:lnTo>
                    <a:lnTo>
                      <a:pt x="3912" y="264"/>
                    </a:lnTo>
                    <a:lnTo>
                      <a:pt x="3882" y="264"/>
                    </a:lnTo>
                    <a:lnTo>
                      <a:pt x="3852" y="270"/>
                    </a:lnTo>
                    <a:lnTo>
                      <a:pt x="3840" y="270"/>
                    </a:lnTo>
                    <a:lnTo>
                      <a:pt x="3780" y="264"/>
                    </a:lnTo>
                    <a:lnTo>
                      <a:pt x="3792" y="264"/>
                    </a:lnTo>
                    <a:lnTo>
                      <a:pt x="3810" y="258"/>
                    </a:lnTo>
                    <a:lnTo>
                      <a:pt x="3822" y="258"/>
                    </a:lnTo>
                    <a:lnTo>
                      <a:pt x="3834" y="252"/>
                    </a:lnTo>
                    <a:lnTo>
                      <a:pt x="3840" y="252"/>
                    </a:lnTo>
                    <a:lnTo>
                      <a:pt x="3840" y="246"/>
                    </a:lnTo>
                    <a:lnTo>
                      <a:pt x="3834" y="240"/>
                    </a:lnTo>
                    <a:lnTo>
                      <a:pt x="3822" y="240"/>
                    </a:lnTo>
                    <a:lnTo>
                      <a:pt x="3804" y="234"/>
                    </a:lnTo>
                    <a:lnTo>
                      <a:pt x="3762" y="234"/>
                    </a:lnTo>
                    <a:lnTo>
                      <a:pt x="3720" y="228"/>
                    </a:lnTo>
                    <a:lnTo>
                      <a:pt x="3714" y="240"/>
                    </a:lnTo>
                    <a:lnTo>
                      <a:pt x="3684" y="240"/>
                    </a:lnTo>
                    <a:lnTo>
                      <a:pt x="3672" y="246"/>
                    </a:lnTo>
                    <a:lnTo>
                      <a:pt x="3660" y="246"/>
                    </a:lnTo>
                    <a:lnTo>
                      <a:pt x="3648" y="252"/>
                    </a:lnTo>
                    <a:lnTo>
                      <a:pt x="3648" y="258"/>
                    </a:lnTo>
                    <a:lnTo>
                      <a:pt x="3654" y="270"/>
                    </a:lnTo>
                    <a:lnTo>
                      <a:pt x="3678" y="282"/>
                    </a:lnTo>
                    <a:lnTo>
                      <a:pt x="3696" y="294"/>
                    </a:lnTo>
                    <a:lnTo>
                      <a:pt x="3708" y="294"/>
                    </a:lnTo>
                    <a:lnTo>
                      <a:pt x="3714" y="300"/>
                    </a:lnTo>
                    <a:lnTo>
                      <a:pt x="3720" y="300"/>
                    </a:lnTo>
                    <a:lnTo>
                      <a:pt x="3576" y="294"/>
                    </a:lnTo>
                    <a:lnTo>
                      <a:pt x="3630" y="312"/>
                    </a:lnTo>
                    <a:lnTo>
                      <a:pt x="3576" y="324"/>
                    </a:lnTo>
                    <a:lnTo>
                      <a:pt x="3564" y="330"/>
                    </a:lnTo>
                    <a:lnTo>
                      <a:pt x="3534" y="336"/>
                    </a:lnTo>
                    <a:lnTo>
                      <a:pt x="3498" y="342"/>
                    </a:lnTo>
                    <a:lnTo>
                      <a:pt x="3474" y="342"/>
                    </a:lnTo>
                    <a:lnTo>
                      <a:pt x="3468" y="336"/>
                    </a:lnTo>
                    <a:lnTo>
                      <a:pt x="3474" y="324"/>
                    </a:lnTo>
                    <a:lnTo>
                      <a:pt x="3486" y="312"/>
                    </a:lnTo>
                    <a:lnTo>
                      <a:pt x="3420" y="312"/>
                    </a:lnTo>
                    <a:lnTo>
                      <a:pt x="3408" y="318"/>
                    </a:lnTo>
                    <a:lnTo>
                      <a:pt x="3390" y="318"/>
                    </a:lnTo>
                    <a:lnTo>
                      <a:pt x="3378" y="324"/>
                    </a:lnTo>
                    <a:lnTo>
                      <a:pt x="3366" y="336"/>
                    </a:lnTo>
                    <a:lnTo>
                      <a:pt x="3348" y="336"/>
                    </a:lnTo>
                    <a:lnTo>
                      <a:pt x="3318" y="342"/>
                    </a:lnTo>
                    <a:lnTo>
                      <a:pt x="3276" y="342"/>
                    </a:lnTo>
                    <a:lnTo>
                      <a:pt x="3246" y="348"/>
                    </a:lnTo>
                    <a:lnTo>
                      <a:pt x="3234" y="354"/>
                    </a:lnTo>
                    <a:lnTo>
                      <a:pt x="3216" y="354"/>
                    </a:lnTo>
                    <a:lnTo>
                      <a:pt x="3204" y="360"/>
                    </a:lnTo>
                    <a:lnTo>
                      <a:pt x="3186" y="360"/>
                    </a:lnTo>
                    <a:lnTo>
                      <a:pt x="3180" y="366"/>
                    </a:lnTo>
                    <a:lnTo>
                      <a:pt x="3174" y="366"/>
                    </a:lnTo>
                    <a:lnTo>
                      <a:pt x="3132" y="396"/>
                    </a:lnTo>
                    <a:lnTo>
                      <a:pt x="3114" y="396"/>
                    </a:lnTo>
                    <a:lnTo>
                      <a:pt x="3108" y="402"/>
                    </a:lnTo>
                    <a:lnTo>
                      <a:pt x="3102" y="402"/>
                    </a:lnTo>
                    <a:lnTo>
                      <a:pt x="3096" y="408"/>
                    </a:lnTo>
                    <a:lnTo>
                      <a:pt x="3102" y="414"/>
                    </a:lnTo>
                    <a:lnTo>
                      <a:pt x="3120" y="426"/>
                    </a:lnTo>
                    <a:lnTo>
                      <a:pt x="3132" y="438"/>
                    </a:lnTo>
                    <a:lnTo>
                      <a:pt x="3150" y="444"/>
                    </a:lnTo>
                    <a:lnTo>
                      <a:pt x="3156" y="450"/>
                    </a:lnTo>
                    <a:lnTo>
                      <a:pt x="3162" y="450"/>
                    </a:lnTo>
                    <a:lnTo>
                      <a:pt x="3120" y="462"/>
                    </a:lnTo>
                    <a:lnTo>
                      <a:pt x="3096" y="474"/>
                    </a:lnTo>
                    <a:lnTo>
                      <a:pt x="2994" y="474"/>
                    </a:lnTo>
                    <a:lnTo>
                      <a:pt x="2988" y="480"/>
                    </a:lnTo>
                    <a:lnTo>
                      <a:pt x="2952" y="468"/>
                    </a:lnTo>
                    <a:lnTo>
                      <a:pt x="2934" y="474"/>
                    </a:lnTo>
                    <a:lnTo>
                      <a:pt x="2880" y="474"/>
                    </a:lnTo>
                    <a:lnTo>
                      <a:pt x="2874" y="480"/>
                    </a:lnTo>
                    <a:lnTo>
                      <a:pt x="2874" y="498"/>
                    </a:lnTo>
                    <a:lnTo>
                      <a:pt x="2880" y="510"/>
                    </a:lnTo>
                    <a:lnTo>
                      <a:pt x="2892" y="522"/>
                    </a:lnTo>
                    <a:lnTo>
                      <a:pt x="2898" y="522"/>
                    </a:lnTo>
                    <a:lnTo>
                      <a:pt x="2904" y="528"/>
                    </a:lnTo>
                    <a:lnTo>
                      <a:pt x="2910" y="540"/>
                    </a:lnTo>
                    <a:lnTo>
                      <a:pt x="2916" y="546"/>
                    </a:lnTo>
                    <a:lnTo>
                      <a:pt x="2922" y="546"/>
                    </a:lnTo>
                    <a:lnTo>
                      <a:pt x="2928" y="552"/>
                    </a:lnTo>
                    <a:lnTo>
                      <a:pt x="2940" y="552"/>
                    </a:lnTo>
                    <a:lnTo>
                      <a:pt x="2952" y="558"/>
                    </a:lnTo>
                    <a:lnTo>
                      <a:pt x="2964" y="558"/>
                    </a:lnTo>
                    <a:lnTo>
                      <a:pt x="2976" y="564"/>
                    </a:lnTo>
                    <a:lnTo>
                      <a:pt x="2994" y="564"/>
                    </a:lnTo>
                    <a:lnTo>
                      <a:pt x="3012" y="570"/>
                    </a:lnTo>
                    <a:lnTo>
                      <a:pt x="3024" y="570"/>
                    </a:lnTo>
                    <a:lnTo>
                      <a:pt x="3036" y="576"/>
                    </a:lnTo>
                    <a:lnTo>
                      <a:pt x="3042" y="576"/>
                    </a:lnTo>
                    <a:lnTo>
                      <a:pt x="3054" y="588"/>
                    </a:lnTo>
                    <a:lnTo>
                      <a:pt x="3054" y="594"/>
                    </a:lnTo>
                    <a:lnTo>
                      <a:pt x="3060" y="600"/>
                    </a:lnTo>
                    <a:lnTo>
                      <a:pt x="3030" y="600"/>
                    </a:lnTo>
                    <a:lnTo>
                      <a:pt x="3012" y="606"/>
                    </a:lnTo>
                    <a:lnTo>
                      <a:pt x="3000" y="606"/>
                    </a:lnTo>
                    <a:lnTo>
                      <a:pt x="2964" y="588"/>
                    </a:lnTo>
                    <a:lnTo>
                      <a:pt x="2928" y="576"/>
                    </a:lnTo>
                    <a:lnTo>
                      <a:pt x="2904" y="570"/>
                    </a:lnTo>
                    <a:lnTo>
                      <a:pt x="2886" y="564"/>
                    </a:lnTo>
                    <a:lnTo>
                      <a:pt x="2862" y="564"/>
                    </a:lnTo>
                    <a:lnTo>
                      <a:pt x="2844" y="558"/>
                    </a:lnTo>
                    <a:lnTo>
                      <a:pt x="2802" y="558"/>
                    </a:lnTo>
                    <a:lnTo>
                      <a:pt x="2796" y="564"/>
                    </a:lnTo>
                    <a:lnTo>
                      <a:pt x="2796" y="576"/>
                    </a:lnTo>
                    <a:lnTo>
                      <a:pt x="2802" y="582"/>
                    </a:lnTo>
                    <a:lnTo>
                      <a:pt x="2808" y="582"/>
                    </a:lnTo>
                    <a:lnTo>
                      <a:pt x="2820" y="594"/>
                    </a:lnTo>
                    <a:lnTo>
                      <a:pt x="2784" y="594"/>
                    </a:lnTo>
                    <a:lnTo>
                      <a:pt x="2772" y="582"/>
                    </a:lnTo>
                    <a:lnTo>
                      <a:pt x="2754" y="582"/>
                    </a:lnTo>
                    <a:lnTo>
                      <a:pt x="2748" y="576"/>
                    </a:lnTo>
                    <a:lnTo>
                      <a:pt x="2724" y="576"/>
                    </a:lnTo>
                    <a:lnTo>
                      <a:pt x="2724" y="582"/>
                    </a:lnTo>
                    <a:lnTo>
                      <a:pt x="2730" y="600"/>
                    </a:lnTo>
                    <a:lnTo>
                      <a:pt x="2736" y="612"/>
                    </a:lnTo>
                    <a:lnTo>
                      <a:pt x="2748" y="618"/>
                    </a:lnTo>
                    <a:lnTo>
                      <a:pt x="2766" y="624"/>
                    </a:lnTo>
                    <a:lnTo>
                      <a:pt x="2802" y="624"/>
                    </a:lnTo>
                    <a:lnTo>
                      <a:pt x="2820" y="630"/>
                    </a:lnTo>
                    <a:lnTo>
                      <a:pt x="2844" y="630"/>
                    </a:lnTo>
                    <a:lnTo>
                      <a:pt x="2856" y="636"/>
                    </a:lnTo>
                    <a:lnTo>
                      <a:pt x="2862" y="648"/>
                    </a:lnTo>
                    <a:lnTo>
                      <a:pt x="2874" y="654"/>
                    </a:lnTo>
                    <a:lnTo>
                      <a:pt x="2844" y="654"/>
                    </a:lnTo>
                    <a:lnTo>
                      <a:pt x="2838" y="648"/>
                    </a:lnTo>
                    <a:lnTo>
                      <a:pt x="2826" y="642"/>
                    </a:lnTo>
                    <a:lnTo>
                      <a:pt x="2772" y="642"/>
                    </a:lnTo>
                    <a:lnTo>
                      <a:pt x="2760" y="636"/>
                    </a:lnTo>
                    <a:lnTo>
                      <a:pt x="2730" y="636"/>
                    </a:lnTo>
                    <a:lnTo>
                      <a:pt x="2724" y="624"/>
                    </a:lnTo>
                    <a:lnTo>
                      <a:pt x="2700" y="624"/>
                    </a:lnTo>
                    <a:lnTo>
                      <a:pt x="2694" y="606"/>
                    </a:lnTo>
                    <a:lnTo>
                      <a:pt x="2664" y="594"/>
                    </a:lnTo>
                    <a:lnTo>
                      <a:pt x="2670" y="588"/>
                    </a:lnTo>
                    <a:lnTo>
                      <a:pt x="2682" y="582"/>
                    </a:lnTo>
                    <a:lnTo>
                      <a:pt x="2688" y="576"/>
                    </a:lnTo>
                    <a:lnTo>
                      <a:pt x="2688" y="564"/>
                    </a:lnTo>
                    <a:lnTo>
                      <a:pt x="2658" y="534"/>
                    </a:lnTo>
                    <a:lnTo>
                      <a:pt x="2646" y="528"/>
                    </a:lnTo>
                    <a:lnTo>
                      <a:pt x="2616" y="528"/>
                    </a:lnTo>
                    <a:lnTo>
                      <a:pt x="2628" y="534"/>
                    </a:lnTo>
                    <a:lnTo>
                      <a:pt x="2652" y="558"/>
                    </a:lnTo>
                    <a:lnTo>
                      <a:pt x="2640" y="570"/>
                    </a:lnTo>
                    <a:lnTo>
                      <a:pt x="2616" y="582"/>
                    </a:lnTo>
                    <a:lnTo>
                      <a:pt x="2604" y="582"/>
                    </a:lnTo>
                    <a:lnTo>
                      <a:pt x="2586" y="624"/>
                    </a:lnTo>
                    <a:lnTo>
                      <a:pt x="2658" y="660"/>
                    </a:lnTo>
                    <a:lnTo>
                      <a:pt x="2676" y="660"/>
                    </a:lnTo>
                    <a:lnTo>
                      <a:pt x="2676" y="696"/>
                    </a:lnTo>
                    <a:lnTo>
                      <a:pt x="2670" y="708"/>
                    </a:lnTo>
                    <a:lnTo>
                      <a:pt x="2670" y="720"/>
                    </a:lnTo>
                    <a:lnTo>
                      <a:pt x="2676" y="738"/>
                    </a:lnTo>
                    <a:lnTo>
                      <a:pt x="2712" y="744"/>
                    </a:lnTo>
                    <a:lnTo>
                      <a:pt x="2712" y="768"/>
                    </a:lnTo>
                    <a:lnTo>
                      <a:pt x="2772" y="780"/>
                    </a:lnTo>
                    <a:lnTo>
                      <a:pt x="2778" y="780"/>
                    </a:lnTo>
                    <a:lnTo>
                      <a:pt x="2784" y="774"/>
                    </a:lnTo>
                    <a:lnTo>
                      <a:pt x="2796" y="774"/>
                    </a:lnTo>
                    <a:lnTo>
                      <a:pt x="2814" y="768"/>
                    </a:lnTo>
                    <a:lnTo>
                      <a:pt x="2850" y="768"/>
                    </a:lnTo>
                    <a:lnTo>
                      <a:pt x="2868" y="774"/>
                    </a:lnTo>
                    <a:lnTo>
                      <a:pt x="2874" y="780"/>
                    </a:lnTo>
                    <a:lnTo>
                      <a:pt x="2886" y="786"/>
                    </a:lnTo>
                    <a:lnTo>
                      <a:pt x="2904" y="786"/>
                    </a:lnTo>
                    <a:lnTo>
                      <a:pt x="2916" y="792"/>
                    </a:lnTo>
                    <a:lnTo>
                      <a:pt x="2952" y="804"/>
                    </a:lnTo>
                    <a:lnTo>
                      <a:pt x="2976" y="828"/>
                    </a:lnTo>
                    <a:lnTo>
                      <a:pt x="2976" y="834"/>
                    </a:lnTo>
                    <a:lnTo>
                      <a:pt x="2964" y="834"/>
                    </a:lnTo>
                    <a:lnTo>
                      <a:pt x="2958" y="840"/>
                    </a:lnTo>
                    <a:lnTo>
                      <a:pt x="2946" y="840"/>
                    </a:lnTo>
                    <a:lnTo>
                      <a:pt x="2940" y="846"/>
                    </a:lnTo>
                    <a:lnTo>
                      <a:pt x="2946" y="852"/>
                    </a:lnTo>
                    <a:lnTo>
                      <a:pt x="2958" y="858"/>
                    </a:lnTo>
                    <a:lnTo>
                      <a:pt x="2976" y="876"/>
                    </a:lnTo>
                    <a:lnTo>
                      <a:pt x="3024" y="876"/>
                    </a:lnTo>
                    <a:lnTo>
                      <a:pt x="3012" y="882"/>
                    </a:lnTo>
                    <a:lnTo>
                      <a:pt x="3006" y="882"/>
                    </a:lnTo>
                    <a:lnTo>
                      <a:pt x="2994" y="888"/>
                    </a:lnTo>
                    <a:lnTo>
                      <a:pt x="2970" y="888"/>
                    </a:lnTo>
                    <a:lnTo>
                      <a:pt x="2958" y="882"/>
                    </a:lnTo>
                    <a:lnTo>
                      <a:pt x="2952" y="876"/>
                    </a:lnTo>
                    <a:lnTo>
                      <a:pt x="2940" y="870"/>
                    </a:lnTo>
                    <a:lnTo>
                      <a:pt x="2940" y="858"/>
                    </a:lnTo>
                    <a:lnTo>
                      <a:pt x="2928" y="834"/>
                    </a:lnTo>
                    <a:lnTo>
                      <a:pt x="2916" y="822"/>
                    </a:lnTo>
                    <a:lnTo>
                      <a:pt x="2892" y="810"/>
                    </a:lnTo>
                    <a:lnTo>
                      <a:pt x="2886" y="804"/>
                    </a:lnTo>
                    <a:lnTo>
                      <a:pt x="2880" y="804"/>
                    </a:lnTo>
                    <a:lnTo>
                      <a:pt x="2874" y="798"/>
                    </a:lnTo>
                    <a:lnTo>
                      <a:pt x="2874" y="786"/>
                    </a:lnTo>
                    <a:lnTo>
                      <a:pt x="2868" y="780"/>
                    </a:lnTo>
                    <a:lnTo>
                      <a:pt x="2844" y="780"/>
                    </a:lnTo>
                    <a:lnTo>
                      <a:pt x="2832" y="786"/>
                    </a:lnTo>
                    <a:lnTo>
                      <a:pt x="2814" y="786"/>
                    </a:lnTo>
                    <a:lnTo>
                      <a:pt x="2802" y="792"/>
                    </a:lnTo>
                    <a:lnTo>
                      <a:pt x="2778" y="792"/>
                    </a:lnTo>
                    <a:lnTo>
                      <a:pt x="2760" y="810"/>
                    </a:lnTo>
                    <a:lnTo>
                      <a:pt x="2766" y="816"/>
                    </a:lnTo>
                    <a:lnTo>
                      <a:pt x="2772" y="828"/>
                    </a:lnTo>
                    <a:lnTo>
                      <a:pt x="2784" y="834"/>
                    </a:lnTo>
                    <a:lnTo>
                      <a:pt x="2802" y="852"/>
                    </a:lnTo>
                    <a:lnTo>
                      <a:pt x="2814" y="858"/>
                    </a:lnTo>
                    <a:lnTo>
                      <a:pt x="2814" y="864"/>
                    </a:lnTo>
                    <a:lnTo>
                      <a:pt x="2790" y="888"/>
                    </a:lnTo>
                    <a:lnTo>
                      <a:pt x="2784" y="888"/>
                    </a:lnTo>
                    <a:lnTo>
                      <a:pt x="2778" y="930"/>
                    </a:lnTo>
                    <a:lnTo>
                      <a:pt x="2736" y="948"/>
                    </a:lnTo>
                    <a:lnTo>
                      <a:pt x="2736" y="954"/>
                    </a:lnTo>
                    <a:lnTo>
                      <a:pt x="2730" y="966"/>
                    </a:lnTo>
                    <a:lnTo>
                      <a:pt x="2724" y="972"/>
                    </a:lnTo>
                    <a:lnTo>
                      <a:pt x="2694" y="972"/>
                    </a:lnTo>
                    <a:lnTo>
                      <a:pt x="2682" y="966"/>
                    </a:lnTo>
                    <a:lnTo>
                      <a:pt x="2652" y="966"/>
                    </a:lnTo>
                    <a:lnTo>
                      <a:pt x="2592" y="960"/>
                    </a:lnTo>
                    <a:lnTo>
                      <a:pt x="2586" y="960"/>
                    </a:lnTo>
                    <a:lnTo>
                      <a:pt x="2580" y="954"/>
                    </a:lnTo>
                    <a:lnTo>
                      <a:pt x="2568" y="948"/>
                    </a:lnTo>
                    <a:lnTo>
                      <a:pt x="2556" y="948"/>
                    </a:lnTo>
                    <a:lnTo>
                      <a:pt x="2544" y="936"/>
                    </a:lnTo>
                    <a:lnTo>
                      <a:pt x="2598" y="936"/>
                    </a:lnTo>
                    <a:lnTo>
                      <a:pt x="2616" y="942"/>
                    </a:lnTo>
                    <a:lnTo>
                      <a:pt x="2640" y="924"/>
                    </a:lnTo>
                    <a:lnTo>
                      <a:pt x="2652" y="924"/>
                    </a:lnTo>
                    <a:lnTo>
                      <a:pt x="2664" y="930"/>
                    </a:lnTo>
                    <a:lnTo>
                      <a:pt x="2682" y="930"/>
                    </a:lnTo>
                    <a:lnTo>
                      <a:pt x="2694" y="924"/>
                    </a:lnTo>
                    <a:lnTo>
                      <a:pt x="2694" y="906"/>
                    </a:lnTo>
                    <a:lnTo>
                      <a:pt x="2700" y="894"/>
                    </a:lnTo>
                    <a:lnTo>
                      <a:pt x="2700" y="882"/>
                    </a:lnTo>
                    <a:lnTo>
                      <a:pt x="2724" y="876"/>
                    </a:lnTo>
                    <a:lnTo>
                      <a:pt x="2724" y="852"/>
                    </a:lnTo>
                    <a:lnTo>
                      <a:pt x="2712" y="852"/>
                    </a:lnTo>
                    <a:lnTo>
                      <a:pt x="2718" y="846"/>
                    </a:lnTo>
                    <a:lnTo>
                      <a:pt x="2724" y="834"/>
                    </a:lnTo>
                    <a:lnTo>
                      <a:pt x="2724" y="822"/>
                    </a:lnTo>
                    <a:lnTo>
                      <a:pt x="2718" y="816"/>
                    </a:lnTo>
                    <a:lnTo>
                      <a:pt x="2712" y="816"/>
                    </a:lnTo>
                    <a:lnTo>
                      <a:pt x="2700" y="810"/>
                    </a:lnTo>
                    <a:lnTo>
                      <a:pt x="2682" y="810"/>
                    </a:lnTo>
                    <a:lnTo>
                      <a:pt x="2664" y="804"/>
                    </a:lnTo>
                    <a:lnTo>
                      <a:pt x="2652" y="804"/>
                    </a:lnTo>
                    <a:lnTo>
                      <a:pt x="2634" y="786"/>
                    </a:lnTo>
                    <a:lnTo>
                      <a:pt x="2634" y="744"/>
                    </a:lnTo>
                    <a:lnTo>
                      <a:pt x="2628" y="732"/>
                    </a:lnTo>
                    <a:lnTo>
                      <a:pt x="2616" y="720"/>
                    </a:lnTo>
                    <a:lnTo>
                      <a:pt x="2604" y="714"/>
                    </a:lnTo>
                    <a:lnTo>
                      <a:pt x="2598" y="702"/>
                    </a:lnTo>
                    <a:lnTo>
                      <a:pt x="2592" y="696"/>
                    </a:lnTo>
                    <a:lnTo>
                      <a:pt x="2586" y="660"/>
                    </a:lnTo>
                    <a:lnTo>
                      <a:pt x="2520" y="624"/>
                    </a:lnTo>
                    <a:lnTo>
                      <a:pt x="2532" y="612"/>
                    </a:lnTo>
                    <a:lnTo>
                      <a:pt x="2544" y="588"/>
                    </a:lnTo>
                    <a:lnTo>
                      <a:pt x="2544" y="576"/>
                    </a:lnTo>
                    <a:lnTo>
                      <a:pt x="2538" y="564"/>
                    </a:lnTo>
                    <a:lnTo>
                      <a:pt x="2514" y="540"/>
                    </a:lnTo>
                    <a:lnTo>
                      <a:pt x="2496" y="540"/>
                    </a:lnTo>
                    <a:lnTo>
                      <a:pt x="2484" y="534"/>
                    </a:lnTo>
                    <a:lnTo>
                      <a:pt x="2472" y="534"/>
                    </a:lnTo>
                    <a:lnTo>
                      <a:pt x="2340" y="522"/>
                    </a:lnTo>
                    <a:lnTo>
                      <a:pt x="2328" y="552"/>
                    </a:lnTo>
                    <a:lnTo>
                      <a:pt x="2346" y="570"/>
                    </a:lnTo>
                    <a:lnTo>
                      <a:pt x="2334" y="600"/>
                    </a:lnTo>
                    <a:lnTo>
                      <a:pt x="2280" y="624"/>
                    </a:lnTo>
                    <a:lnTo>
                      <a:pt x="2268" y="654"/>
                    </a:lnTo>
                    <a:lnTo>
                      <a:pt x="2304" y="660"/>
                    </a:lnTo>
                    <a:lnTo>
                      <a:pt x="2334" y="708"/>
                    </a:lnTo>
                    <a:lnTo>
                      <a:pt x="2322" y="726"/>
                    </a:lnTo>
                    <a:lnTo>
                      <a:pt x="2352" y="750"/>
                    </a:lnTo>
                    <a:lnTo>
                      <a:pt x="2388" y="744"/>
                    </a:lnTo>
                    <a:lnTo>
                      <a:pt x="2394" y="750"/>
                    </a:lnTo>
                    <a:lnTo>
                      <a:pt x="2400" y="762"/>
                    </a:lnTo>
                    <a:lnTo>
                      <a:pt x="2412" y="768"/>
                    </a:lnTo>
                    <a:lnTo>
                      <a:pt x="2418" y="774"/>
                    </a:lnTo>
                    <a:lnTo>
                      <a:pt x="2430" y="780"/>
                    </a:lnTo>
                    <a:lnTo>
                      <a:pt x="2472" y="780"/>
                    </a:lnTo>
                    <a:lnTo>
                      <a:pt x="2466" y="840"/>
                    </a:lnTo>
                    <a:lnTo>
                      <a:pt x="2448" y="816"/>
                    </a:lnTo>
                    <a:lnTo>
                      <a:pt x="2430" y="828"/>
                    </a:lnTo>
                    <a:lnTo>
                      <a:pt x="2418" y="822"/>
                    </a:lnTo>
                    <a:lnTo>
                      <a:pt x="2388" y="804"/>
                    </a:lnTo>
                    <a:lnTo>
                      <a:pt x="2352" y="792"/>
                    </a:lnTo>
                    <a:lnTo>
                      <a:pt x="2328" y="780"/>
                    </a:lnTo>
                    <a:lnTo>
                      <a:pt x="2268" y="780"/>
                    </a:lnTo>
                    <a:lnTo>
                      <a:pt x="2250" y="762"/>
                    </a:lnTo>
                    <a:lnTo>
                      <a:pt x="2244" y="780"/>
                    </a:lnTo>
                    <a:lnTo>
                      <a:pt x="2220" y="756"/>
                    </a:lnTo>
                    <a:lnTo>
                      <a:pt x="2214" y="756"/>
                    </a:lnTo>
                    <a:lnTo>
                      <a:pt x="2208" y="750"/>
                    </a:lnTo>
                    <a:lnTo>
                      <a:pt x="2196" y="744"/>
                    </a:lnTo>
                    <a:lnTo>
                      <a:pt x="2178" y="744"/>
                    </a:lnTo>
                    <a:lnTo>
                      <a:pt x="2154" y="732"/>
                    </a:lnTo>
                    <a:lnTo>
                      <a:pt x="2130" y="732"/>
                    </a:lnTo>
                    <a:lnTo>
                      <a:pt x="2118" y="738"/>
                    </a:lnTo>
                    <a:lnTo>
                      <a:pt x="2088" y="738"/>
                    </a:lnTo>
                    <a:lnTo>
                      <a:pt x="2076" y="732"/>
                    </a:lnTo>
                    <a:lnTo>
                      <a:pt x="2022" y="732"/>
                    </a:lnTo>
                    <a:lnTo>
                      <a:pt x="2016" y="738"/>
                    </a:lnTo>
                    <a:lnTo>
                      <a:pt x="2010" y="738"/>
                    </a:lnTo>
                    <a:lnTo>
                      <a:pt x="2004" y="744"/>
                    </a:lnTo>
                    <a:lnTo>
                      <a:pt x="2004" y="750"/>
                    </a:lnTo>
                    <a:lnTo>
                      <a:pt x="2016" y="762"/>
                    </a:lnTo>
                    <a:lnTo>
                      <a:pt x="2028" y="768"/>
                    </a:lnTo>
                    <a:lnTo>
                      <a:pt x="2040" y="780"/>
                    </a:lnTo>
                    <a:lnTo>
                      <a:pt x="2046" y="780"/>
                    </a:lnTo>
                    <a:lnTo>
                      <a:pt x="2022" y="810"/>
                    </a:lnTo>
                    <a:lnTo>
                      <a:pt x="2010" y="798"/>
                    </a:lnTo>
                    <a:lnTo>
                      <a:pt x="2010" y="828"/>
                    </a:lnTo>
                    <a:lnTo>
                      <a:pt x="1998" y="828"/>
                    </a:lnTo>
                    <a:lnTo>
                      <a:pt x="1986" y="822"/>
                    </a:lnTo>
                    <a:lnTo>
                      <a:pt x="1980" y="822"/>
                    </a:lnTo>
                    <a:lnTo>
                      <a:pt x="1974" y="816"/>
                    </a:lnTo>
                    <a:lnTo>
                      <a:pt x="1974" y="786"/>
                    </a:lnTo>
                    <a:lnTo>
                      <a:pt x="1968" y="780"/>
                    </a:lnTo>
                    <a:lnTo>
                      <a:pt x="1950" y="780"/>
                    </a:lnTo>
                    <a:lnTo>
                      <a:pt x="1938" y="786"/>
                    </a:lnTo>
                    <a:lnTo>
                      <a:pt x="1920" y="792"/>
                    </a:lnTo>
                    <a:lnTo>
                      <a:pt x="1908" y="804"/>
                    </a:lnTo>
                    <a:lnTo>
                      <a:pt x="1884" y="816"/>
                    </a:lnTo>
                    <a:lnTo>
                      <a:pt x="1866" y="816"/>
                    </a:lnTo>
                    <a:lnTo>
                      <a:pt x="1842" y="804"/>
                    </a:lnTo>
                    <a:lnTo>
                      <a:pt x="1824" y="804"/>
                    </a:lnTo>
                    <a:lnTo>
                      <a:pt x="1800" y="810"/>
                    </a:lnTo>
                    <a:lnTo>
                      <a:pt x="1782" y="816"/>
                    </a:lnTo>
                    <a:lnTo>
                      <a:pt x="1764" y="828"/>
                    </a:lnTo>
                    <a:lnTo>
                      <a:pt x="1752" y="834"/>
                    </a:lnTo>
                    <a:lnTo>
                      <a:pt x="1746" y="840"/>
                    </a:lnTo>
                    <a:lnTo>
                      <a:pt x="1680" y="840"/>
                    </a:lnTo>
                    <a:lnTo>
                      <a:pt x="1692" y="816"/>
                    </a:lnTo>
                    <a:lnTo>
                      <a:pt x="1692" y="780"/>
                    </a:lnTo>
                    <a:lnTo>
                      <a:pt x="1680" y="780"/>
                    </a:lnTo>
                    <a:lnTo>
                      <a:pt x="1668" y="786"/>
                    </a:lnTo>
                    <a:lnTo>
                      <a:pt x="1650" y="792"/>
                    </a:lnTo>
                    <a:lnTo>
                      <a:pt x="1638" y="792"/>
                    </a:lnTo>
                    <a:lnTo>
                      <a:pt x="1626" y="804"/>
                    </a:lnTo>
                    <a:lnTo>
                      <a:pt x="1626" y="816"/>
                    </a:lnTo>
                    <a:lnTo>
                      <a:pt x="1632" y="822"/>
                    </a:lnTo>
                    <a:lnTo>
                      <a:pt x="1632" y="828"/>
                    </a:lnTo>
                    <a:lnTo>
                      <a:pt x="1608" y="834"/>
                    </a:lnTo>
                    <a:lnTo>
                      <a:pt x="1608" y="810"/>
                    </a:lnTo>
                    <a:lnTo>
                      <a:pt x="1584" y="816"/>
                    </a:lnTo>
                    <a:lnTo>
                      <a:pt x="1530" y="822"/>
                    </a:lnTo>
                    <a:lnTo>
                      <a:pt x="1488" y="852"/>
                    </a:lnTo>
                    <a:lnTo>
                      <a:pt x="1440" y="858"/>
                    </a:lnTo>
                    <a:lnTo>
                      <a:pt x="1452" y="876"/>
                    </a:lnTo>
                    <a:lnTo>
                      <a:pt x="1440" y="876"/>
                    </a:lnTo>
                    <a:lnTo>
                      <a:pt x="1428" y="870"/>
                    </a:lnTo>
                    <a:lnTo>
                      <a:pt x="1422" y="870"/>
                    </a:lnTo>
                    <a:lnTo>
                      <a:pt x="1410" y="876"/>
                    </a:lnTo>
                    <a:lnTo>
                      <a:pt x="1404" y="882"/>
                    </a:lnTo>
                    <a:lnTo>
                      <a:pt x="1404" y="924"/>
                    </a:lnTo>
                    <a:lnTo>
                      <a:pt x="1332" y="930"/>
                    </a:lnTo>
                    <a:lnTo>
                      <a:pt x="1326" y="924"/>
                    </a:lnTo>
                    <a:lnTo>
                      <a:pt x="1314" y="918"/>
                    </a:lnTo>
                    <a:lnTo>
                      <a:pt x="1308" y="912"/>
                    </a:lnTo>
                    <a:lnTo>
                      <a:pt x="1266" y="912"/>
                    </a:lnTo>
                    <a:lnTo>
                      <a:pt x="1260" y="906"/>
                    </a:lnTo>
                    <a:lnTo>
                      <a:pt x="1260" y="876"/>
                    </a:lnTo>
                    <a:lnTo>
                      <a:pt x="1266" y="870"/>
                    </a:lnTo>
                    <a:lnTo>
                      <a:pt x="1266" y="864"/>
                    </a:lnTo>
                    <a:lnTo>
                      <a:pt x="1272" y="858"/>
                    </a:lnTo>
                    <a:lnTo>
                      <a:pt x="1284" y="864"/>
                    </a:lnTo>
                    <a:lnTo>
                      <a:pt x="1344" y="864"/>
                    </a:lnTo>
                    <a:lnTo>
                      <a:pt x="1332" y="858"/>
                    </a:lnTo>
                    <a:lnTo>
                      <a:pt x="1326" y="846"/>
                    </a:lnTo>
                    <a:lnTo>
                      <a:pt x="1314" y="840"/>
                    </a:lnTo>
                    <a:lnTo>
                      <a:pt x="1302" y="828"/>
                    </a:lnTo>
                    <a:lnTo>
                      <a:pt x="1290" y="822"/>
                    </a:lnTo>
                    <a:lnTo>
                      <a:pt x="1278" y="810"/>
                    </a:lnTo>
                    <a:lnTo>
                      <a:pt x="1152" y="810"/>
                    </a:lnTo>
                    <a:lnTo>
                      <a:pt x="1164" y="822"/>
                    </a:lnTo>
                    <a:lnTo>
                      <a:pt x="1188" y="822"/>
                    </a:lnTo>
                    <a:lnTo>
                      <a:pt x="1200" y="828"/>
                    </a:lnTo>
                    <a:lnTo>
                      <a:pt x="1200" y="846"/>
                    </a:lnTo>
                    <a:lnTo>
                      <a:pt x="1194" y="864"/>
                    </a:lnTo>
                    <a:lnTo>
                      <a:pt x="1194" y="876"/>
                    </a:lnTo>
                    <a:lnTo>
                      <a:pt x="1188" y="894"/>
                    </a:lnTo>
                    <a:lnTo>
                      <a:pt x="1188" y="918"/>
                    </a:lnTo>
                    <a:lnTo>
                      <a:pt x="1194" y="918"/>
                    </a:lnTo>
                    <a:lnTo>
                      <a:pt x="1206" y="924"/>
                    </a:lnTo>
                    <a:lnTo>
                      <a:pt x="1230" y="924"/>
                    </a:lnTo>
                    <a:lnTo>
                      <a:pt x="1236" y="930"/>
                    </a:lnTo>
                    <a:lnTo>
                      <a:pt x="1242" y="930"/>
                    </a:lnTo>
                    <a:lnTo>
                      <a:pt x="1236" y="966"/>
                    </a:lnTo>
                    <a:lnTo>
                      <a:pt x="1248" y="996"/>
                    </a:lnTo>
                    <a:lnTo>
                      <a:pt x="1212" y="972"/>
                    </a:lnTo>
                    <a:lnTo>
                      <a:pt x="1194" y="996"/>
                    </a:lnTo>
                    <a:lnTo>
                      <a:pt x="1188" y="966"/>
                    </a:lnTo>
                    <a:lnTo>
                      <a:pt x="1116" y="948"/>
                    </a:lnTo>
                    <a:lnTo>
                      <a:pt x="1086" y="984"/>
                    </a:lnTo>
                    <a:lnTo>
                      <a:pt x="1062" y="984"/>
                    </a:lnTo>
                    <a:lnTo>
                      <a:pt x="1056" y="996"/>
                    </a:lnTo>
                    <a:lnTo>
                      <a:pt x="1044" y="1002"/>
                    </a:lnTo>
                    <a:lnTo>
                      <a:pt x="1038" y="1008"/>
                    </a:lnTo>
                    <a:lnTo>
                      <a:pt x="1026" y="1014"/>
                    </a:lnTo>
                    <a:lnTo>
                      <a:pt x="1014" y="1014"/>
                    </a:lnTo>
                    <a:lnTo>
                      <a:pt x="1002" y="1020"/>
                    </a:lnTo>
                    <a:lnTo>
                      <a:pt x="1002" y="1032"/>
                    </a:lnTo>
                    <a:lnTo>
                      <a:pt x="1008" y="1038"/>
                    </a:lnTo>
                    <a:lnTo>
                      <a:pt x="1020" y="1044"/>
                    </a:lnTo>
                    <a:lnTo>
                      <a:pt x="1032" y="1056"/>
                    </a:lnTo>
                    <a:lnTo>
                      <a:pt x="1044" y="1062"/>
                    </a:lnTo>
                    <a:lnTo>
                      <a:pt x="1050" y="1068"/>
                    </a:lnTo>
                    <a:lnTo>
                      <a:pt x="1062" y="1074"/>
                    </a:lnTo>
                    <a:lnTo>
                      <a:pt x="1080" y="1104"/>
                    </a:lnTo>
                    <a:lnTo>
                      <a:pt x="1050" y="1086"/>
                    </a:lnTo>
                    <a:lnTo>
                      <a:pt x="1038" y="1092"/>
                    </a:lnTo>
                    <a:lnTo>
                      <a:pt x="1032" y="1098"/>
                    </a:lnTo>
                    <a:lnTo>
                      <a:pt x="1020" y="1098"/>
                    </a:lnTo>
                    <a:lnTo>
                      <a:pt x="1008" y="1092"/>
                    </a:lnTo>
                    <a:lnTo>
                      <a:pt x="996" y="1092"/>
                    </a:lnTo>
                    <a:lnTo>
                      <a:pt x="978" y="1086"/>
                    </a:lnTo>
                    <a:lnTo>
                      <a:pt x="966" y="1080"/>
                    </a:lnTo>
                    <a:lnTo>
                      <a:pt x="948" y="1080"/>
                    </a:lnTo>
                    <a:lnTo>
                      <a:pt x="936" y="1074"/>
                    </a:lnTo>
                    <a:lnTo>
                      <a:pt x="924" y="1074"/>
                    </a:lnTo>
                    <a:lnTo>
                      <a:pt x="918" y="1068"/>
                    </a:lnTo>
                    <a:lnTo>
                      <a:pt x="918" y="1056"/>
                    </a:lnTo>
                    <a:lnTo>
                      <a:pt x="906" y="1050"/>
                    </a:lnTo>
                    <a:lnTo>
                      <a:pt x="888" y="1050"/>
                    </a:lnTo>
                    <a:lnTo>
                      <a:pt x="864" y="1062"/>
                    </a:lnTo>
                    <a:lnTo>
                      <a:pt x="858" y="1068"/>
                    </a:lnTo>
                    <a:lnTo>
                      <a:pt x="840" y="1068"/>
                    </a:lnTo>
                    <a:lnTo>
                      <a:pt x="882" y="1104"/>
                    </a:lnTo>
                    <a:lnTo>
                      <a:pt x="900" y="1104"/>
                    </a:lnTo>
                    <a:lnTo>
                      <a:pt x="912" y="1110"/>
                    </a:lnTo>
                    <a:lnTo>
                      <a:pt x="924" y="1110"/>
                    </a:lnTo>
                    <a:lnTo>
                      <a:pt x="936" y="1116"/>
                    </a:lnTo>
                    <a:lnTo>
                      <a:pt x="942" y="1116"/>
                    </a:lnTo>
                    <a:lnTo>
                      <a:pt x="942" y="1122"/>
                    </a:lnTo>
                    <a:lnTo>
                      <a:pt x="936" y="1134"/>
                    </a:lnTo>
                    <a:lnTo>
                      <a:pt x="924" y="1140"/>
                    </a:lnTo>
                    <a:lnTo>
                      <a:pt x="918" y="1146"/>
                    </a:lnTo>
                    <a:lnTo>
                      <a:pt x="852" y="1128"/>
                    </a:lnTo>
                    <a:lnTo>
                      <a:pt x="840" y="1122"/>
                    </a:lnTo>
                    <a:lnTo>
                      <a:pt x="834" y="1116"/>
                    </a:lnTo>
                    <a:lnTo>
                      <a:pt x="822" y="1110"/>
                    </a:lnTo>
                    <a:lnTo>
                      <a:pt x="762" y="1110"/>
                    </a:lnTo>
                    <a:lnTo>
                      <a:pt x="756" y="1104"/>
                    </a:lnTo>
                    <a:lnTo>
                      <a:pt x="756" y="1056"/>
                    </a:lnTo>
                    <a:lnTo>
                      <a:pt x="738" y="1044"/>
                    </a:lnTo>
                    <a:lnTo>
                      <a:pt x="750" y="1032"/>
                    </a:lnTo>
                    <a:lnTo>
                      <a:pt x="756" y="1020"/>
                    </a:lnTo>
                    <a:lnTo>
                      <a:pt x="756" y="1002"/>
                    </a:lnTo>
                    <a:lnTo>
                      <a:pt x="738" y="990"/>
                    </a:lnTo>
                    <a:lnTo>
                      <a:pt x="702" y="978"/>
                    </a:lnTo>
                    <a:lnTo>
                      <a:pt x="672" y="972"/>
                    </a:lnTo>
                    <a:lnTo>
                      <a:pt x="660" y="966"/>
                    </a:lnTo>
                    <a:lnTo>
                      <a:pt x="630" y="948"/>
                    </a:lnTo>
                    <a:lnTo>
                      <a:pt x="606" y="930"/>
                    </a:lnTo>
                    <a:lnTo>
                      <a:pt x="594" y="912"/>
                    </a:lnTo>
                    <a:lnTo>
                      <a:pt x="630" y="912"/>
                    </a:lnTo>
                    <a:lnTo>
                      <a:pt x="630" y="924"/>
                    </a:lnTo>
                    <a:lnTo>
                      <a:pt x="642" y="924"/>
                    </a:lnTo>
                    <a:lnTo>
                      <a:pt x="654" y="930"/>
                    </a:lnTo>
                    <a:lnTo>
                      <a:pt x="672" y="930"/>
                    </a:lnTo>
                    <a:lnTo>
                      <a:pt x="690" y="936"/>
                    </a:lnTo>
                    <a:lnTo>
                      <a:pt x="720" y="936"/>
                    </a:lnTo>
                    <a:lnTo>
                      <a:pt x="732" y="942"/>
                    </a:lnTo>
                    <a:lnTo>
                      <a:pt x="738" y="954"/>
                    </a:lnTo>
                    <a:lnTo>
                      <a:pt x="762" y="966"/>
                    </a:lnTo>
                    <a:lnTo>
                      <a:pt x="816" y="966"/>
                    </a:lnTo>
                    <a:lnTo>
                      <a:pt x="846" y="972"/>
                    </a:lnTo>
                    <a:lnTo>
                      <a:pt x="858" y="972"/>
                    </a:lnTo>
                    <a:lnTo>
                      <a:pt x="870" y="978"/>
                    </a:lnTo>
                    <a:lnTo>
                      <a:pt x="894" y="984"/>
                    </a:lnTo>
                    <a:lnTo>
                      <a:pt x="930" y="990"/>
                    </a:lnTo>
                    <a:lnTo>
                      <a:pt x="978" y="984"/>
                    </a:lnTo>
                    <a:lnTo>
                      <a:pt x="1026" y="972"/>
                    </a:lnTo>
                    <a:lnTo>
                      <a:pt x="1062" y="954"/>
                    </a:lnTo>
                    <a:lnTo>
                      <a:pt x="1080" y="936"/>
                    </a:lnTo>
                    <a:lnTo>
                      <a:pt x="1074" y="912"/>
                    </a:lnTo>
                    <a:lnTo>
                      <a:pt x="1032" y="870"/>
                    </a:lnTo>
                    <a:lnTo>
                      <a:pt x="1014" y="858"/>
                    </a:lnTo>
                    <a:lnTo>
                      <a:pt x="996" y="852"/>
                    </a:lnTo>
                    <a:lnTo>
                      <a:pt x="948" y="840"/>
                    </a:lnTo>
                    <a:lnTo>
                      <a:pt x="900" y="822"/>
                    </a:lnTo>
                    <a:lnTo>
                      <a:pt x="828" y="798"/>
                    </a:lnTo>
                    <a:lnTo>
                      <a:pt x="792" y="780"/>
                    </a:lnTo>
                    <a:lnTo>
                      <a:pt x="756" y="774"/>
                    </a:lnTo>
                    <a:lnTo>
                      <a:pt x="624" y="774"/>
                    </a:lnTo>
                    <a:lnTo>
                      <a:pt x="612" y="756"/>
                    </a:lnTo>
                    <a:lnTo>
                      <a:pt x="588" y="762"/>
                    </a:lnTo>
                    <a:lnTo>
                      <a:pt x="552" y="744"/>
                    </a:lnTo>
                    <a:lnTo>
                      <a:pt x="588" y="738"/>
                    </a:lnTo>
                    <a:lnTo>
                      <a:pt x="606" y="726"/>
                    </a:lnTo>
                    <a:lnTo>
                      <a:pt x="600" y="726"/>
                    </a:lnTo>
                    <a:lnTo>
                      <a:pt x="594" y="720"/>
                    </a:lnTo>
                    <a:lnTo>
                      <a:pt x="582" y="720"/>
                    </a:lnTo>
                    <a:lnTo>
                      <a:pt x="564" y="714"/>
                    </a:lnTo>
                    <a:lnTo>
                      <a:pt x="546" y="714"/>
                    </a:lnTo>
                    <a:lnTo>
                      <a:pt x="534" y="708"/>
                    </a:lnTo>
                    <a:lnTo>
                      <a:pt x="522" y="720"/>
                    </a:lnTo>
                    <a:lnTo>
                      <a:pt x="522" y="726"/>
                    </a:lnTo>
                    <a:lnTo>
                      <a:pt x="516" y="732"/>
                    </a:lnTo>
                    <a:lnTo>
                      <a:pt x="498" y="732"/>
                    </a:lnTo>
                    <a:lnTo>
                      <a:pt x="486" y="744"/>
                    </a:lnTo>
                    <a:lnTo>
                      <a:pt x="450" y="744"/>
                    </a:lnTo>
                    <a:lnTo>
                      <a:pt x="444" y="756"/>
                    </a:lnTo>
                    <a:lnTo>
                      <a:pt x="420" y="762"/>
                    </a:lnTo>
                    <a:lnTo>
                      <a:pt x="420" y="768"/>
                    </a:lnTo>
                    <a:lnTo>
                      <a:pt x="414" y="780"/>
                    </a:lnTo>
                    <a:lnTo>
                      <a:pt x="390" y="780"/>
                    </a:lnTo>
                    <a:lnTo>
                      <a:pt x="384" y="792"/>
                    </a:lnTo>
                    <a:lnTo>
                      <a:pt x="396" y="804"/>
                    </a:lnTo>
                    <a:lnTo>
                      <a:pt x="396" y="810"/>
                    </a:lnTo>
                    <a:lnTo>
                      <a:pt x="378" y="810"/>
                    </a:lnTo>
                    <a:lnTo>
                      <a:pt x="378" y="822"/>
                    </a:lnTo>
                    <a:lnTo>
                      <a:pt x="384" y="834"/>
                    </a:lnTo>
                    <a:lnTo>
                      <a:pt x="384" y="840"/>
                    </a:lnTo>
                    <a:lnTo>
                      <a:pt x="390" y="846"/>
                    </a:lnTo>
                    <a:lnTo>
                      <a:pt x="396" y="846"/>
                    </a:lnTo>
                    <a:lnTo>
                      <a:pt x="402" y="840"/>
                    </a:lnTo>
                    <a:lnTo>
                      <a:pt x="420" y="840"/>
                    </a:lnTo>
                    <a:lnTo>
                      <a:pt x="468" y="888"/>
                    </a:lnTo>
                    <a:lnTo>
                      <a:pt x="468" y="900"/>
                    </a:lnTo>
                    <a:lnTo>
                      <a:pt x="462" y="900"/>
                    </a:lnTo>
                    <a:lnTo>
                      <a:pt x="450" y="906"/>
                    </a:lnTo>
                    <a:lnTo>
                      <a:pt x="444" y="906"/>
                    </a:lnTo>
                    <a:lnTo>
                      <a:pt x="444" y="918"/>
                    </a:lnTo>
                    <a:lnTo>
                      <a:pt x="438" y="918"/>
                    </a:lnTo>
                    <a:lnTo>
                      <a:pt x="426" y="924"/>
                    </a:lnTo>
                    <a:lnTo>
                      <a:pt x="420" y="930"/>
                    </a:lnTo>
                    <a:lnTo>
                      <a:pt x="438" y="948"/>
                    </a:lnTo>
                    <a:lnTo>
                      <a:pt x="450" y="954"/>
                    </a:lnTo>
                    <a:lnTo>
                      <a:pt x="456" y="966"/>
                    </a:lnTo>
                    <a:lnTo>
                      <a:pt x="468" y="972"/>
                    </a:lnTo>
                    <a:lnTo>
                      <a:pt x="492" y="996"/>
                    </a:lnTo>
                    <a:lnTo>
                      <a:pt x="504" y="1002"/>
                    </a:lnTo>
                    <a:lnTo>
                      <a:pt x="510" y="1008"/>
                    </a:lnTo>
                    <a:lnTo>
                      <a:pt x="510" y="1014"/>
                    </a:lnTo>
                    <a:lnTo>
                      <a:pt x="504" y="1020"/>
                    </a:lnTo>
                    <a:lnTo>
                      <a:pt x="492" y="1020"/>
                    </a:lnTo>
                    <a:lnTo>
                      <a:pt x="480" y="1014"/>
                    </a:lnTo>
                    <a:lnTo>
                      <a:pt x="474" y="1014"/>
                    </a:lnTo>
                    <a:lnTo>
                      <a:pt x="468" y="1044"/>
                    </a:lnTo>
                    <a:lnTo>
                      <a:pt x="480" y="1056"/>
                    </a:lnTo>
                    <a:lnTo>
                      <a:pt x="480" y="1068"/>
                    </a:lnTo>
                    <a:lnTo>
                      <a:pt x="492" y="1068"/>
                    </a:lnTo>
                    <a:lnTo>
                      <a:pt x="498" y="1074"/>
                    </a:lnTo>
                    <a:lnTo>
                      <a:pt x="504" y="1074"/>
                    </a:lnTo>
                    <a:lnTo>
                      <a:pt x="510" y="1080"/>
                    </a:lnTo>
                    <a:lnTo>
                      <a:pt x="510" y="1086"/>
                    </a:lnTo>
                    <a:lnTo>
                      <a:pt x="504" y="1092"/>
                    </a:lnTo>
                    <a:lnTo>
                      <a:pt x="498" y="1104"/>
                    </a:lnTo>
                    <a:lnTo>
                      <a:pt x="522" y="1110"/>
                    </a:lnTo>
                    <a:lnTo>
                      <a:pt x="534" y="1116"/>
                    </a:lnTo>
                    <a:lnTo>
                      <a:pt x="540" y="1122"/>
                    </a:lnTo>
                    <a:lnTo>
                      <a:pt x="540" y="1128"/>
                    </a:lnTo>
                    <a:lnTo>
                      <a:pt x="516" y="1152"/>
                    </a:lnTo>
                    <a:lnTo>
                      <a:pt x="510" y="1152"/>
                    </a:lnTo>
                    <a:lnTo>
                      <a:pt x="582" y="1188"/>
                    </a:lnTo>
                    <a:lnTo>
                      <a:pt x="588" y="1200"/>
                    </a:lnTo>
                    <a:lnTo>
                      <a:pt x="594" y="1206"/>
                    </a:lnTo>
                    <a:lnTo>
                      <a:pt x="600" y="1218"/>
                    </a:lnTo>
                    <a:lnTo>
                      <a:pt x="600" y="1230"/>
                    </a:lnTo>
                    <a:lnTo>
                      <a:pt x="594" y="1236"/>
                    </a:lnTo>
                    <a:lnTo>
                      <a:pt x="588" y="1248"/>
                    </a:lnTo>
                    <a:lnTo>
                      <a:pt x="552" y="1284"/>
                    </a:lnTo>
                    <a:lnTo>
                      <a:pt x="546" y="1284"/>
                    </a:lnTo>
                    <a:lnTo>
                      <a:pt x="486" y="1344"/>
                    </a:lnTo>
                    <a:lnTo>
                      <a:pt x="426" y="1374"/>
                    </a:lnTo>
                    <a:lnTo>
                      <a:pt x="432" y="1386"/>
                    </a:lnTo>
                    <a:lnTo>
                      <a:pt x="462" y="1368"/>
                    </a:lnTo>
                    <a:lnTo>
                      <a:pt x="468" y="1386"/>
                    </a:lnTo>
                    <a:lnTo>
                      <a:pt x="480" y="1398"/>
                    </a:lnTo>
                    <a:lnTo>
                      <a:pt x="492" y="1404"/>
                    </a:lnTo>
                    <a:lnTo>
                      <a:pt x="498" y="1410"/>
                    </a:lnTo>
                    <a:lnTo>
                      <a:pt x="546" y="1410"/>
                    </a:lnTo>
                    <a:lnTo>
                      <a:pt x="558" y="1428"/>
                    </a:lnTo>
                    <a:lnTo>
                      <a:pt x="546" y="1428"/>
                    </a:lnTo>
                    <a:lnTo>
                      <a:pt x="534" y="1422"/>
                    </a:lnTo>
                    <a:lnTo>
                      <a:pt x="504" y="1422"/>
                    </a:lnTo>
                    <a:lnTo>
                      <a:pt x="492" y="1434"/>
                    </a:lnTo>
                    <a:lnTo>
                      <a:pt x="492" y="1440"/>
                    </a:lnTo>
                    <a:lnTo>
                      <a:pt x="456" y="1440"/>
                    </a:lnTo>
                    <a:lnTo>
                      <a:pt x="450" y="1470"/>
                    </a:lnTo>
                    <a:lnTo>
                      <a:pt x="438" y="1470"/>
                    </a:lnTo>
                    <a:lnTo>
                      <a:pt x="432" y="1482"/>
                    </a:lnTo>
                    <a:lnTo>
                      <a:pt x="438" y="1494"/>
                    </a:lnTo>
                    <a:lnTo>
                      <a:pt x="432" y="1500"/>
                    </a:lnTo>
                    <a:lnTo>
                      <a:pt x="426" y="1500"/>
                    </a:lnTo>
                    <a:lnTo>
                      <a:pt x="414" y="1512"/>
                    </a:lnTo>
                    <a:lnTo>
                      <a:pt x="414" y="1530"/>
                    </a:lnTo>
                    <a:lnTo>
                      <a:pt x="432" y="1536"/>
                    </a:lnTo>
                    <a:lnTo>
                      <a:pt x="420" y="1560"/>
                    </a:lnTo>
                    <a:lnTo>
                      <a:pt x="432" y="1566"/>
                    </a:lnTo>
                    <a:lnTo>
                      <a:pt x="444" y="1584"/>
                    </a:lnTo>
                    <a:lnTo>
                      <a:pt x="426" y="1596"/>
                    </a:lnTo>
                    <a:lnTo>
                      <a:pt x="426" y="1608"/>
                    </a:lnTo>
                    <a:lnTo>
                      <a:pt x="432" y="1608"/>
                    </a:lnTo>
                    <a:lnTo>
                      <a:pt x="444" y="1620"/>
                    </a:lnTo>
                    <a:lnTo>
                      <a:pt x="456" y="1626"/>
                    </a:lnTo>
                    <a:lnTo>
                      <a:pt x="462" y="1632"/>
                    </a:lnTo>
                    <a:lnTo>
                      <a:pt x="462" y="1638"/>
                    </a:lnTo>
                    <a:lnTo>
                      <a:pt x="444" y="1638"/>
                    </a:lnTo>
                    <a:lnTo>
                      <a:pt x="438" y="1656"/>
                    </a:lnTo>
                    <a:lnTo>
                      <a:pt x="462" y="1662"/>
                    </a:lnTo>
                    <a:lnTo>
                      <a:pt x="468" y="1668"/>
                    </a:lnTo>
                    <a:lnTo>
                      <a:pt x="474" y="1680"/>
                    </a:lnTo>
                    <a:lnTo>
                      <a:pt x="486" y="1692"/>
                    </a:lnTo>
                    <a:lnTo>
                      <a:pt x="486" y="1716"/>
                    </a:lnTo>
                    <a:lnTo>
                      <a:pt x="510" y="1716"/>
                    </a:lnTo>
                    <a:lnTo>
                      <a:pt x="516" y="1722"/>
                    </a:lnTo>
                    <a:lnTo>
                      <a:pt x="516" y="1728"/>
                    </a:lnTo>
                    <a:lnTo>
                      <a:pt x="528" y="1722"/>
                    </a:lnTo>
                    <a:lnTo>
                      <a:pt x="564" y="1728"/>
                    </a:lnTo>
                    <a:lnTo>
                      <a:pt x="570" y="1746"/>
                    </a:lnTo>
                    <a:lnTo>
                      <a:pt x="600" y="1728"/>
                    </a:lnTo>
                    <a:lnTo>
                      <a:pt x="606" y="1728"/>
                    </a:lnTo>
                    <a:lnTo>
                      <a:pt x="612" y="1734"/>
                    </a:lnTo>
                    <a:lnTo>
                      <a:pt x="648" y="1752"/>
                    </a:lnTo>
                    <a:lnTo>
                      <a:pt x="654" y="1758"/>
                    </a:lnTo>
                    <a:lnTo>
                      <a:pt x="654" y="1770"/>
                    </a:lnTo>
                    <a:lnTo>
                      <a:pt x="648" y="1776"/>
                    </a:lnTo>
                    <a:lnTo>
                      <a:pt x="660" y="1794"/>
                    </a:lnTo>
                    <a:lnTo>
                      <a:pt x="654" y="1812"/>
                    </a:lnTo>
                    <a:lnTo>
                      <a:pt x="660" y="1818"/>
                    </a:lnTo>
                    <a:lnTo>
                      <a:pt x="672" y="1824"/>
                    </a:lnTo>
                    <a:lnTo>
                      <a:pt x="690" y="1842"/>
                    </a:lnTo>
                    <a:lnTo>
                      <a:pt x="690" y="1854"/>
                    </a:lnTo>
                    <a:lnTo>
                      <a:pt x="720" y="1866"/>
                    </a:lnTo>
                    <a:lnTo>
                      <a:pt x="720" y="1890"/>
                    </a:lnTo>
                    <a:lnTo>
                      <a:pt x="756" y="1890"/>
                    </a:lnTo>
                    <a:lnTo>
                      <a:pt x="762" y="1896"/>
                    </a:lnTo>
                    <a:lnTo>
                      <a:pt x="768" y="1896"/>
                    </a:lnTo>
                    <a:lnTo>
                      <a:pt x="768" y="1902"/>
                    </a:lnTo>
                    <a:lnTo>
                      <a:pt x="762" y="1908"/>
                    </a:lnTo>
                    <a:lnTo>
                      <a:pt x="786" y="1920"/>
                    </a:lnTo>
                    <a:lnTo>
                      <a:pt x="774" y="1926"/>
                    </a:lnTo>
                    <a:lnTo>
                      <a:pt x="768" y="1938"/>
                    </a:lnTo>
                    <a:lnTo>
                      <a:pt x="744" y="1950"/>
                    </a:lnTo>
                    <a:lnTo>
                      <a:pt x="738" y="1950"/>
                    </a:lnTo>
                    <a:lnTo>
                      <a:pt x="732" y="1944"/>
                    </a:lnTo>
                    <a:lnTo>
                      <a:pt x="726" y="1944"/>
                    </a:lnTo>
                    <a:lnTo>
                      <a:pt x="726" y="1938"/>
                    </a:lnTo>
                    <a:lnTo>
                      <a:pt x="702" y="1938"/>
                    </a:lnTo>
                    <a:lnTo>
                      <a:pt x="696" y="1944"/>
                    </a:lnTo>
                    <a:lnTo>
                      <a:pt x="696" y="1950"/>
                    </a:lnTo>
                    <a:lnTo>
                      <a:pt x="720" y="1974"/>
                    </a:lnTo>
                    <a:lnTo>
                      <a:pt x="720" y="1992"/>
                    </a:lnTo>
                    <a:lnTo>
                      <a:pt x="726" y="1998"/>
                    </a:lnTo>
                    <a:lnTo>
                      <a:pt x="732" y="2010"/>
                    </a:lnTo>
                    <a:lnTo>
                      <a:pt x="732" y="2028"/>
                    </a:lnTo>
                    <a:lnTo>
                      <a:pt x="720" y="2028"/>
                    </a:lnTo>
                    <a:lnTo>
                      <a:pt x="714" y="2022"/>
                    </a:lnTo>
                    <a:lnTo>
                      <a:pt x="708" y="2022"/>
                    </a:lnTo>
                    <a:lnTo>
                      <a:pt x="720" y="2028"/>
                    </a:lnTo>
                    <a:lnTo>
                      <a:pt x="768" y="2028"/>
                    </a:lnTo>
                    <a:lnTo>
                      <a:pt x="774" y="2022"/>
                    </a:lnTo>
                    <a:lnTo>
                      <a:pt x="774" y="2010"/>
                    </a:lnTo>
                    <a:lnTo>
                      <a:pt x="804" y="2010"/>
                    </a:lnTo>
                    <a:lnTo>
                      <a:pt x="816" y="2004"/>
                    </a:lnTo>
                    <a:lnTo>
                      <a:pt x="864" y="2004"/>
                    </a:lnTo>
                    <a:lnTo>
                      <a:pt x="870" y="2022"/>
                    </a:lnTo>
                    <a:lnTo>
                      <a:pt x="876" y="2022"/>
                    </a:lnTo>
                    <a:lnTo>
                      <a:pt x="882" y="2028"/>
                    </a:lnTo>
                    <a:lnTo>
                      <a:pt x="894" y="2034"/>
                    </a:lnTo>
                    <a:lnTo>
                      <a:pt x="900" y="2034"/>
                    </a:lnTo>
                    <a:lnTo>
                      <a:pt x="900" y="2046"/>
                    </a:lnTo>
                    <a:lnTo>
                      <a:pt x="894" y="2052"/>
                    </a:lnTo>
                    <a:lnTo>
                      <a:pt x="888" y="2052"/>
                    </a:lnTo>
                    <a:lnTo>
                      <a:pt x="894" y="2070"/>
                    </a:lnTo>
                    <a:lnTo>
                      <a:pt x="894" y="2088"/>
                    </a:lnTo>
                    <a:lnTo>
                      <a:pt x="930" y="2088"/>
                    </a:lnTo>
                    <a:lnTo>
                      <a:pt x="972" y="2106"/>
                    </a:lnTo>
                    <a:lnTo>
                      <a:pt x="984" y="2154"/>
                    </a:lnTo>
                    <a:lnTo>
                      <a:pt x="990" y="2154"/>
                    </a:lnTo>
                    <a:lnTo>
                      <a:pt x="1014" y="2148"/>
                    </a:lnTo>
                    <a:lnTo>
                      <a:pt x="1020" y="2154"/>
                    </a:lnTo>
                    <a:lnTo>
                      <a:pt x="1032" y="2154"/>
                    </a:lnTo>
                    <a:lnTo>
                      <a:pt x="1038" y="2160"/>
                    </a:lnTo>
                    <a:lnTo>
                      <a:pt x="1086" y="2160"/>
                    </a:lnTo>
                    <a:lnTo>
                      <a:pt x="1092" y="2166"/>
                    </a:lnTo>
                    <a:lnTo>
                      <a:pt x="1092" y="2160"/>
                    </a:lnTo>
                    <a:lnTo>
                      <a:pt x="1098" y="2154"/>
                    </a:lnTo>
                    <a:lnTo>
                      <a:pt x="1110" y="2154"/>
                    </a:lnTo>
                    <a:lnTo>
                      <a:pt x="1116" y="2166"/>
                    </a:lnTo>
                    <a:lnTo>
                      <a:pt x="1140" y="2190"/>
                    </a:lnTo>
                    <a:lnTo>
                      <a:pt x="1152" y="2184"/>
                    </a:lnTo>
                    <a:lnTo>
                      <a:pt x="1170" y="2184"/>
                    </a:lnTo>
                    <a:lnTo>
                      <a:pt x="1176" y="2190"/>
                    </a:lnTo>
                    <a:lnTo>
                      <a:pt x="1188" y="2196"/>
                    </a:lnTo>
                    <a:lnTo>
                      <a:pt x="1230" y="2196"/>
                    </a:lnTo>
                    <a:lnTo>
                      <a:pt x="1230" y="2202"/>
                    </a:lnTo>
                    <a:lnTo>
                      <a:pt x="1236" y="2208"/>
                    </a:lnTo>
                    <a:lnTo>
                      <a:pt x="1254" y="2220"/>
                    </a:lnTo>
                    <a:lnTo>
                      <a:pt x="1278" y="2220"/>
                    </a:lnTo>
                    <a:lnTo>
                      <a:pt x="1284" y="2226"/>
                    </a:lnTo>
                    <a:lnTo>
                      <a:pt x="1284" y="2250"/>
                    </a:lnTo>
                    <a:lnTo>
                      <a:pt x="1266" y="2262"/>
                    </a:lnTo>
                    <a:lnTo>
                      <a:pt x="1272" y="2262"/>
                    </a:lnTo>
                    <a:lnTo>
                      <a:pt x="1278" y="2268"/>
                    </a:lnTo>
                    <a:lnTo>
                      <a:pt x="1284" y="2268"/>
                    </a:lnTo>
                    <a:lnTo>
                      <a:pt x="1290" y="2274"/>
                    </a:lnTo>
                    <a:lnTo>
                      <a:pt x="1284" y="2280"/>
                    </a:lnTo>
                    <a:lnTo>
                      <a:pt x="1266" y="2280"/>
                    </a:lnTo>
                    <a:lnTo>
                      <a:pt x="1260" y="2286"/>
                    </a:lnTo>
                    <a:lnTo>
                      <a:pt x="1272" y="2298"/>
                    </a:lnTo>
                    <a:lnTo>
                      <a:pt x="1284" y="2304"/>
                    </a:lnTo>
                    <a:lnTo>
                      <a:pt x="1284" y="2316"/>
                    </a:lnTo>
                    <a:lnTo>
                      <a:pt x="1290" y="2328"/>
                    </a:lnTo>
                    <a:lnTo>
                      <a:pt x="1290" y="2334"/>
                    </a:lnTo>
                    <a:lnTo>
                      <a:pt x="1278" y="2346"/>
                    </a:lnTo>
                    <a:lnTo>
                      <a:pt x="1266" y="2346"/>
                    </a:lnTo>
                    <a:lnTo>
                      <a:pt x="1254" y="2352"/>
                    </a:lnTo>
                    <a:lnTo>
                      <a:pt x="1224" y="2352"/>
                    </a:lnTo>
                    <a:lnTo>
                      <a:pt x="1212" y="2364"/>
                    </a:lnTo>
                    <a:lnTo>
                      <a:pt x="1212" y="2370"/>
                    </a:lnTo>
                    <a:lnTo>
                      <a:pt x="1206" y="2376"/>
                    </a:lnTo>
                    <a:lnTo>
                      <a:pt x="1188" y="2376"/>
                    </a:lnTo>
                    <a:lnTo>
                      <a:pt x="1188" y="2412"/>
                    </a:lnTo>
                    <a:lnTo>
                      <a:pt x="1194" y="2412"/>
                    </a:lnTo>
                    <a:lnTo>
                      <a:pt x="1200" y="2406"/>
                    </a:lnTo>
                    <a:lnTo>
                      <a:pt x="1212" y="2406"/>
                    </a:lnTo>
                    <a:lnTo>
                      <a:pt x="1224" y="2400"/>
                    </a:lnTo>
                    <a:lnTo>
                      <a:pt x="1254" y="2400"/>
                    </a:lnTo>
                    <a:lnTo>
                      <a:pt x="1254" y="2412"/>
                    </a:lnTo>
                    <a:lnTo>
                      <a:pt x="1248" y="2418"/>
                    </a:lnTo>
                    <a:lnTo>
                      <a:pt x="1242" y="2430"/>
                    </a:lnTo>
                    <a:lnTo>
                      <a:pt x="1230" y="2436"/>
                    </a:lnTo>
                    <a:lnTo>
                      <a:pt x="1224" y="2442"/>
                    </a:lnTo>
                    <a:lnTo>
                      <a:pt x="1170" y="2454"/>
                    </a:lnTo>
                    <a:lnTo>
                      <a:pt x="1218" y="2490"/>
                    </a:lnTo>
                    <a:lnTo>
                      <a:pt x="1212" y="2490"/>
                    </a:lnTo>
                    <a:lnTo>
                      <a:pt x="1206" y="2496"/>
                    </a:lnTo>
                    <a:lnTo>
                      <a:pt x="1194" y="2496"/>
                    </a:lnTo>
                    <a:lnTo>
                      <a:pt x="1188" y="2502"/>
                    </a:lnTo>
                    <a:lnTo>
                      <a:pt x="1176" y="2526"/>
                    </a:lnTo>
                    <a:lnTo>
                      <a:pt x="1176" y="2544"/>
                    </a:lnTo>
                    <a:lnTo>
                      <a:pt x="1164" y="2550"/>
                    </a:lnTo>
                    <a:lnTo>
                      <a:pt x="1158" y="2556"/>
                    </a:lnTo>
                    <a:lnTo>
                      <a:pt x="1146" y="2556"/>
                    </a:lnTo>
                    <a:lnTo>
                      <a:pt x="1140" y="2550"/>
                    </a:lnTo>
                    <a:lnTo>
                      <a:pt x="1128" y="2544"/>
                    </a:lnTo>
                    <a:lnTo>
                      <a:pt x="1122" y="2538"/>
                    </a:lnTo>
                    <a:lnTo>
                      <a:pt x="1116" y="2556"/>
                    </a:lnTo>
                    <a:lnTo>
                      <a:pt x="1122" y="2562"/>
                    </a:lnTo>
                    <a:lnTo>
                      <a:pt x="1128" y="2574"/>
                    </a:lnTo>
                    <a:lnTo>
                      <a:pt x="1134" y="2580"/>
                    </a:lnTo>
                    <a:lnTo>
                      <a:pt x="1146" y="2580"/>
                    </a:lnTo>
                    <a:lnTo>
                      <a:pt x="1146" y="2586"/>
                    </a:lnTo>
                    <a:lnTo>
                      <a:pt x="1152" y="2598"/>
                    </a:lnTo>
                    <a:lnTo>
                      <a:pt x="1158" y="2604"/>
                    </a:lnTo>
                    <a:lnTo>
                      <a:pt x="1194" y="2604"/>
                    </a:lnTo>
                    <a:lnTo>
                      <a:pt x="1200" y="2610"/>
                    </a:lnTo>
                    <a:lnTo>
                      <a:pt x="1212" y="2616"/>
                    </a:lnTo>
                    <a:lnTo>
                      <a:pt x="1218" y="2628"/>
                    </a:lnTo>
                    <a:lnTo>
                      <a:pt x="1224" y="2634"/>
                    </a:lnTo>
                    <a:lnTo>
                      <a:pt x="1254" y="2634"/>
                    </a:lnTo>
                    <a:lnTo>
                      <a:pt x="1272" y="2652"/>
                    </a:lnTo>
                    <a:lnTo>
                      <a:pt x="1278" y="2664"/>
                    </a:lnTo>
                    <a:lnTo>
                      <a:pt x="1290" y="2670"/>
                    </a:lnTo>
                    <a:lnTo>
                      <a:pt x="1314" y="2694"/>
                    </a:lnTo>
                    <a:lnTo>
                      <a:pt x="1320" y="2694"/>
                    </a:lnTo>
                    <a:lnTo>
                      <a:pt x="1332" y="2700"/>
                    </a:lnTo>
                    <a:lnTo>
                      <a:pt x="1338" y="2700"/>
                    </a:lnTo>
                    <a:lnTo>
                      <a:pt x="1350" y="2706"/>
                    </a:lnTo>
                    <a:lnTo>
                      <a:pt x="1344" y="2706"/>
                    </a:lnTo>
                    <a:lnTo>
                      <a:pt x="1368" y="2688"/>
                    </a:lnTo>
                    <a:lnTo>
                      <a:pt x="1380" y="2688"/>
                    </a:lnTo>
                    <a:lnTo>
                      <a:pt x="1398" y="2694"/>
                    </a:lnTo>
                    <a:lnTo>
                      <a:pt x="1410" y="2700"/>
                    </a:lnTo>
                    <a:lnTo>
                      <a:pt x="1428" y="2706"/>
                    </a:lnTo>
                    <a:lnTo>
                      <a:pt x="1488" y="2718"/>
                    </a:lnTo>
                    <a:lnTo>
                      <a:pt x="1524" y="2718"/>
                    </a:lnTo>
                    <a:lnTo>
                      <a:pt x="1530" y="2724"/>
                    </a:lnTo>
                    <a:lnTo>
                      <a:pt x="1536" y="2724"/>
                    </a:lnTo>
                    <a:lnTo>
                      <a:pt x="1584" y="2754"/>
                    </a:lnTo>
                    <a:lnTo>
                      <a:pt x="1584" y="2760"/>
                    </a:lnTo>
                    <a:lnTo>
                      <a:pt x="1590" y="2760"/>
                    </a:lnTo>
                    <a:lnTo>
                      <a:pt x="1602" y="2766"/>
                    </a:lnTo>
                    <a:lnTo>
                      <a:pt x="1626" y="2766"/>
                    </a:lnTo>
                    <a:lnTo>
                      <a:pt x="1632" y="2760"/>
                    </a:lnTo>
                    <a:lnTo>
                      <a:pt x="1644" y="2760"/>
                    </a:lnTo>
                    <a:lnTo>
                      <a:pt x="1644" y="2754"/>
                    </a:lnTo>
                    <a:lnTo>
                      <a:pt x="1674" y="2754"/>
                    </a:lnTo>
                    <a:lnTo>
                      <a:pt x="1686" y="2760"/>
                    </a:lnTo>
                    <a:lnTo>
                      <a:pt x="1698" y="2772"/>
                    </a:lnTo>
                    <a:lnTo>
                      <a:pt x="1728" y="2778"/>
                    </a:lnTo>
                    <a:lnTo>
                      <a:pt x="1728" y="2790"/>
                    </a:lnTo>
                    <a:lnTo>
                      <a:pt x="1722" y="2796"/>
                    </a:lnTo>
                    <a:lnTo>
                      <a:pt x="1722" y="2802"/>
                    </a:lnTo>
                    <a:lnTo>
                      <a:pt x="1740" y="2802"/>
                    </a:lnTo>
                    <a:lnTo>
                      <a:pt x="1752" y="2814"/>
                    </a:lnTo>
                    <a:lnTo>
                      <a:pt x="1764" y="2820"/>
                    </a:lnTo>
                    <a:lnTo>
                      <a:pt x="1776" y="2832"/>
                    </a:lnTo>
                    <a:lnTo>
                      <a:pt x="1788" y="2826"/>
                    </a:lnTo>
                    <a:lnTo>
                      <a:pt x="1794" y="2826"/>
                    </a:lnTo>
                    <a:lnTo>
                      <a:pt x="1818" y="2838"/>
                    </a:lnTo>
                    <a:lnTo>
                      <a:pt x="1836" y="2856"/>
                    </a:lnTo>
                    <a:lnTo>
                      <a:pt x="1842" y="2868"/>
                    </a:lnTo>
                    <a:lnTo>
                      <a:pt x="1854" y="2874"/>
                    </a:lnTo>
                    <a:lnTo>
                      <a:pt x="1860" y="2880"/>
                    </a:lnTo>
                    <a:lnTo>
                      <a:pt x="1884" y="2880"/>
                    </a:lnTo>
                    <a:lnTo>
                      <a:pt x="1890" y="2874"/>
                    </a:lnTo>
                    <a:lnTo>
                      <a:pt x="1890" y="2862"/>
                    </a:lnTo>
                    <a:lnTo>
                      <a:pt x="1908" y="2862"/>
                    </a:lnTo>
                    <a:lnTo>
                      <a:pt x="1914" y="2856"/>
                    </a:lnTo>
                    <a:lnTo>
                      <a:pt x="1914" y="2826"/>
                    </a:lnTo>
                    <a:lnTo>
                      <a:pt x="1908" y="2820"/>
                    </a:lnTo>
                    <a:lnTo>
                      <a:pt x="1908" y="2814"/>
                    </a:lnTo>
                    <a:lnTo>
                      <a:pt x="1896" y="2802"/>
                    </a:lnTo>
                    <a:lnTo>
                      <a:pt x="1890" y="2790"/>
                    </a:lnTo>
                    <a:lnTo>
                      <a:pt x="1884" y="2784"/>
                    </a:lnTo>
                    <a:lnTo>
                      <a:pt x="1872" y="2778"/>
                    </a:lnTo>
                    <a:lnTo>
                      <a:pt x="1866" y="2772"/>
                    </a:lnTo>
                    <a:lnTo>
                      <a:pt x="1854" y="2772"/>
                    </a:lnTo>
                    <a:lnTo>
                      <a:pt x="1854" y="2748"/>
                    </a:lnTo>
                    <a:lnTo>
                      <a:pt x="1848" y="2742"/>
                    </a:lnTo>
                    <a:lnTo>
                      <a:pt x="1836" y="2736"/>
                    </a:lnTo>
                    <a:lnTo>
                      <a:pt x="1830" y="2724"/>
                    </a:lnTo>
                    <a:lnTo>
                      <a:pt x="1824" y="2718"/>
                    </a:lnTo>
                    <a:lnTo>
                      <a:pt x="1824" y="2706"/>
                    </a:lnTo>
                    <a:lnTo>
                      <a:pt x="1830" y="2694"/>
                    </a:lnTo>
                    <a:lnTo>
                      <a:pt x="1830" y="2682"/>
                    </a:lnTo>
                    <a:lnTo>
                      <a:pt x="1818" y="2658"/>
                    </a:lnTo>
                    <a:lnTo>
                      <a:pt x="1812" y="2652"/>
                    </a:lnTo>
                    <a:lnTo>
                      <a:pt x="1806" y="2640"/>
                    </a:lnTo>
                    <a:lnTo>
                      <a:pt x="1794" y="2634"/>
                    </a:lnTo>
                    <a:lnTo>
                      <a:pt x="1788" y="2628"/>
                    </a:lnTo>
                    <a:lnTo>
                      <a:pt x="1776" y="2628"/>
                    </a:lnTo>
                    <a:lnTo>
                      <a:pt x="1758" y="2622"/>
                    </a:lnTo>
                    <a:lnTo>
                      <a:pt x="1758" y="2604"/>
                    </a:lnTo>
                    <a:lnTo>
                      <a:pt x="1794" y="2568"/>
                    </a:lnTo>
                    <a:lnTo>
                      <a:pt x="1800" y="2556"/>
                    </a:lnTo>
                    <a:lnTo>
                      <a:pt x="1806" y="2550"/>
                    </a:lnTo>
                    <a:lnTo>
                      <a:pt x="1806" y="2544"/>
                    </a:lnTo>
                    <a:lnTo>
                      <a:pt x="1800" y="2532"/>
                    </a:lnTo>
                    <a:lnTo>
                      <a:pt x="1788" y="2520"/>
                    </a:lnTo>
                    <a:lnTo>
                      <a:pt x="1800" y="2520"/>
                    </a:lnTo>
                    <a:lnTo>
                      <a:pt x="1812" y="2526"/>
                    </a:lnTo>
                    <a:lnTo>
                      <a:pt x="1830" y="2526"/>
                    </a:lnTo>
                    <a:lnTo>
                      <a:pt x="1842" y="2514"/>
                    </a:lnTo>
                    <a:lnTo>
                      <a:pt x="1872" y="2514"/>
                    </a:lnTo>
                    <a:lnTo>
                      <a:pt x="1878" y="2508"/>
                    </a:lnTo>
                    <a:lnTo>
                      <a:pt x="1860" y="2490"/>
                    </a:lnTo>
                    <a:lnTo>
                      <a:pt x="1890" y="2490"/>
                    </a:lnTo>
                    <a:lnTo>
                      <a:pt x="1890" y="2472"/>
                    </a:lnTo>
                    <a:lnTo>
                      <a:pt x="1878" y="2472"/>
                    </a:lnTo>
                    <a:lnTo>
                      <a:pt x="1854" y="2460"/>
                    </a:lnTo>
                    <a:lnTo>
                      <a:pt x="1842" y="2448"/>
                    </a:lnTo>
                    <a:lnTo>
                      <a:pt x="1842" y="2442"/>
                    </a:lnTo>
                    <a:lnTo>
                      <a:pt x="1878" y="2442"/>
                    </a:lnTo>
                    <a:lnTo>
                      <a:pt x="1878" y="2430"/>
                    </a:lnTo>
                    <a:lnTo>
                      <a:pt x="1866" y="2418"/>
                    </a:lnTo>
                    <a:lnTo>
                      <a:pt x="1860" y="2406"/>
                    </a:lnTo>
                    <a:lnTo>
                      <a:pt x="1812" y="2358"/>
                    </a:lnTo>
                    <a:lnTo>
                      <a:pt x="1800" y="2358"/>
                    </a:lnTo>
                    <a:lnTo>
                      <a:pt x="1788" y="2364"/>
                    </a:lnTo>
                    <a:lnTo>
                      <a:pt x="1746" y="2364"/>
                    </a:lnTo>
                    <a:lnTo>
                      <a:pt x="1740" y="2358"/>
                    </a:lnTo>
                    <a:lnTo>
                      <a:pt x="1740" y="2328"/>
                    </a:lnTo>
                    <a:lnTo>
                      <a:pt x="1734" y="2322"/>
                    </a:lnTo>
                    <a:lnTo>
                      <a:pt x="1710" y="2322"/>
                    </a:lnTo>
                    <a:lnTo>
                      <a:pt x="1704" y="2316"/>
                    </a:lnTo>
                    <a:lnTo>
                      <a:pt x="1698" y="2316"/>
                    </a:lnTo>
                    <a:lnTo>
                      <a:pt x="1698" y="2286"/>
                    </a:lnTo>
                    <a:lnTo>
                      <a:pt x="1710" y="2262"/>
                    </a:lnTo>
                    <a:lnTo>
                      <a:pt x="1710" y="2238"/>
                    </a:lnTo>
                    <a:lnTo>
                      <a:pt x="1704" y="2232"/>
                    </a:lnTo>
                    <a:lnTo>
                      <a:pt x="1698" y="2196"/>
                    </a:lnTo>
                    <a:lnTo>
                      <a:pt x="1722" y="2196"/>
                    </a:lnTo>
                    <a:lnTo>
                      <a:pt x="1722" y="2172"/>
                    </a:lnTo>
                    <a:lnTo>
                      <a:pt x="1716" y="2166"/>
                    </a:lnTo>
                    <a:lnTo>
                      <a:pt x="1716" y="2154"/>
                    </a:lnTo>
                    <a:lnTo>
                      <a:pt x="1722" y="2148"/>
                    </a:lnTo>
                    <a:lnTo>
                      <a:pt x="1734" y="2148"/>
                    </a:lnTo>
                    <a:lnTo>
                      <a:pt x="1746" y="2154"/>
                    </a:lnTo>
                    <a:lnTo>
                      <a:pt x="1758" y="2166"/>
                    </a:lnTo>
                    <a:lnTo>
                      <a:pt x="1770" y="2172"/>
                    </a:lnTo>
                    <a:lnTo>
                      <a:pt x="1776" y="2184"/>
                    </a:lnTo>
                    <a:lnTo>
                      <a:pt x="1788" y="2190"/>
                    </a:lnTo>
                    <a:lnTo>
                      <a:pt x="1800" y="2190"/>
                    </a:lnTo>
                    <a:lnTo>
                      <a:pt x="1806" y="2184"/>
                    </a:lnTo>
                    <a:lnTo>
                      <a:pt x="1812" y="2172"/>
                    </a:lnTo>
                    <a:lnTo>
                      <a:pt x="1818" y="2166"/>
                    </a:lnTo>
                    <a:lnTo>
                      <a:pt x="1812" y="2154"/>
                    </a:lnTo>
                    <a:lnTo>
                      <a:pt x="1800" y="2142"/>
                    </a:lnTo>
                    <a:lnTo>
                      <a:pt x="1830" y="2130"/>
                    </a:lnTo>
                    <a:lnTo>
                      <a:pt x="1830" y="2106"/>
                    </a:lnTo>
                    <a:lnTo>
                      <a:pt x="1836" y="2106"/>
                    </a:lnTo>
                    <a:lnTo>
                      <a:pt x="1848" y="2100"/>
                    </a:lnTo>
                    <a:lnTo>
                      <a:pt x="1860" y="2100"/>
                    </a:lnTo>
                    <a:lnTo>
                      <a:pt x="1872" y="2094"/>
                    </a:lnTo>
                    <a:lnTo>
                      <a:pt x="1884" y="2082"/>
                    </a:lnTo>
                    <a:lnTo>
                      <a:pt x="1884" y="2064"/>
                    </a:lnTo>
                    <a:lnTo>
                      <a:pt x="1878" y="2058"/>
                    </a:lnTo>
                    <a:lnTo>
                      <a:pt x="1878" y="2052"/>
                    </a:lnTo>
                    <a:lnTo>
                      <a:pt x="1908" y="2052"/>
                    </a:lnTo>
                    <a:lnTo>
                      <a:pt x="1920" y="2058"/>
                    </a:lnTo>
                    <a:lnTo>
                      <a:pt x="1926" y="2058"/>
                    </a:lnTo>
                    <a:lnTo>
                      <a:pt x="1926" y="2064"/>
                    </a:lnTo>
                    <a:lnTo>
                      <a:pt x="1932" y="2070"/>
                    </a:lnTo>
                    <a:lnTo>
                      <a:pt x="1962" y="2070"/>
                    </a:lnTo>
                    <a:lnTo>
                      <a:pt x="1974" y="2058"/>
                    </a:lnTo>
                    <a:lnTo>
                      <a:pt x="1986" y="2052"/>
                    </a:lnTo>
                    <a:lnTo>
                      <a:pt x="2004" y="2052"/>
                    </a:lnTo>
                    <a:lnTo>
                      <a:pt x="2010" y="2058"/>
                    </a:lnTo>
                    <a:lnTo>
                      <a:pt x="2016" y="2070"/>
                    </a:lnTo>
                    <a:lnTo>
                      <a:pt x="2076" y="2070"/>
                    </a:lnTo>
                    <a:lnTo>
                      <a:pt x="2082" y="2076"/>
                    </a:lnTo>
                    <a:lnTo>
                      <a:pt x="2082" y="2082"/>
                    </a:lnTo>
                    <a:lnTo>
                      <a:pt x="2088" y="2094"/>
                    </a:lnTo>
                    <a:lnTo>
                      <a:pt x="2124" y="2094"/>
                    </a:lnTo>
                    <a:lnTo>
                      <a:pt x="2136" y="2124"/>
                    </a:lnTo>
                    <a:lnTo>
                      <a:pt x="2136" y="2130"/>
                    </a:lnTo>
                    <a:lnTo>
                      <a:pt x="2148" y="2142"/>
                    </a:lnTo>
                    <a:lnTo>
                      <a:pt x="2160" y="2142"/>
                    </a:lnTo>
                    <a:lnTo>
                      <a:pt x="2160" y="2124"/>
                    </a:lnTo>
                    <a:lnTo>
                      <a:pt x="2148" y="2112"/>
                    </a:lnTo>
                    <a:lnTo>
                      <a:pt x="2148" y="2106"/>
                    </a:lnTo>
                    <a:lnTo>
                      <a:pt x="2160" y="2106"/>
                    </a:lnTo>
                    <a:lnTo>
                      <a:pt x="2232" y="2142"/>
                    </a:lnTo>
                    <a:lnTo>
                      <a:pt x="2238" y="2136"/>
                    </a:lnTo>
                    <a:lnTo>
                      <a:pt x="2244" y="2124"/>
                    </a:lnTo>
                    <a:lnTo>
                      <a:pt x="2256" y="2118"/>
                    </a:lnTo>
                    <a:lnTo>
                      <a:pt x="2268" y="2106"/>
                    </a:lnTo>
                    <a:lnTo>
                      <a:pt x="2280" y="2100"/>
                    </a:lnTo>
                    <a:lnTo>
                      <a:pt x="2286" y="2100"/>
                    </a:lnTo>
                    <a:lnTo>
                      <a:pt x="2322" y="2118"/>
                    </a:lnTo>
                    <a:lnTo>
                      <a:pt x="2334" y="2118"/>
                    </a:lnTo>
                    <a:lnTo>
                      <a:pt x="2352" y="2112"/>
                    </a:lnTo>
                    <a:lnTo>
                      <a:pt x="2364" y="2106"/>
                    </a:lnTo>
                    <a:lnTo>
                      <a:pt x="2370" y="2100"/>
                    </a:lnTo>
                    <a:lnTo>
                      <a:pt x="2382" y="2100"/>
                    </a:lnTo>
                    <a:lnTo>
                      <a:pt x="2388" y="2106"/>
                    </a:lnTo>
                    <a:lnTo>
                      <a:pt x="2400" y="2112"/>
                    </a:lnTo>
                    <a:lnTo>
                      <a:pt x="2406" y="2124"/>
                    </a:lnTo>
                    <a:lnTo>
                      <a:pt x="2430" y="2136"/>
                    </a:lnTo>
                    <a:lnTo>
                      <a:pt x="2454" y="2136"/>
                    </a:lnTo>
                    <a:lnTo>
                      <a:pt x="2466" y="2142"/>
                    </a:lnTo>
                    <a:lnTo>
                      <a:pt x="2478" y="2142"/>
                    </a:lnTo>
                    <a:lnTo>
                      <a:pt x="2490" y="2118"/>
                    </a:lnTo>
                    <a:lnTo>
                      <a:pt x="2496" y="2124"/>
                    </a:lnTo>
                    <a:lnTo>
                      <a:pt x="2508" y="2124"/>
                    </a:lnTo>
                    <a:lnTo>
                      <a:pt x="2514" y="2130"/>
                    </a:lnTo>
                    <a:lnTo>
                      <a:pt x="2526" y="2136"/>
                    </a:lnTo>
                    <a:lnTo>
                      <a:pt x="2562" y="2136"/>
                    </a:lnTo>
                    <a:lnTo>
                      <a:pt x="2568" y="2130"/>
                    </a:lnTo>
                    <a:lnTo>
                      <a:pt x="2574" y="2118"/>
                    </a:lnTo>
                    <a:lnTo>
                      <a:pt x="2574" y="2106"/>
                    </a:lnTo>
                    <a:lnTo>
                      <a:pt x="2568" y="2088"/>
                    </a:lnTo>
                    <a:lnTo>
                      <a:pt x="2544" y="2064"/>
                    </a:lnTo>
                    <a:lnTo>
                      <a:pt x="2532" y="2058"/>
                    </a:lnTo>
                    <a:lnTo>
                      <a:pt x="2514" y="2052"/>
                    </a:lnTo>
                    <a:lnTo>
                      <a:pt x="2490" y="2052"/>
                    </a:lnTo>
                    <a:lnTo>
                      <a:pt x="2460" y="2022"/>
                    </a:lnTo>
                    <a:lnTo>
                      <a:pt x="2472" y="2022"/>
                    </a:lnTo>
                    <a:lnTo>
                      <a:pt x="2484" y="2016"/>
                    </a:lnTo>
                    <a:lnTo>
                      <a:pt x="2496" y="2016"/>
                    </a:lnTo>
                    <a:lnTo>
                      <a:pt x="2508" y="2004"/>
                    </a:lnTo>
                    <a:lnTo>
                      <a:pt x="2508" y="1992"/>
                    </a:lnTo>
                    <a:lnTo>
                      <a:pt x="2502" y="1986"/>
                    </a:lnTo>
                    <a:lnTo>
                      <a:pt x="2496" y="1974"/>
                    </a:lnTo>
                    <a:lnTo>
                      <a:pt x="2490" y="1968"/>
                    </a:lnTo>
                    <a:lnTo>
                      <a:pt x="2502" y="1956"/>
                    </a:lnTo>
                    <a:lnTo>
                      <a:pt x="2556" y="1956"/>
                    </a:lnTo>
                    <a:lnTo>
                      <a:pt x="2544" y="1944"/>
                    </a:lnTo>
                    <a:lnTo>
                      <a:pt x="2532" y="1944"/>
                    </a:lnTo>
                    <a:lnTo>
                      <a:pt x="2508" y="1932"/>
                    </a:lnTo>
                    <a:lnTo>
                      <a:pt x="2496" y="1932"/>
                    </a:lnTo>
                    <a:lnTo>
                      <a:pt x="2508" y="1914"/>
                    </a:lnTo>
                    <a:lnTo>
                      <a:pt x="2484" y="1914"/>
                    </a:lnTo>
                    <a:lnTo>
                      <a:pt x="2484" y="1908"/>
                    </a:lnTo>
                    <a:lnTo>
                      <a:pt x="2478" y="1902"/>
                    </a:lnTo>
                    <a:lnTo>
                      <a:pt x="2478" y="1896"/>
                    </a:lnTo>
                    <a:lnTo>
                      <a:pt x="2490" y="1884"/>
                    </a:lnTo>
                    <a:lnTo>
                      <a:pt x="2526" y="1872"/>
                    </a:lnTo>
                    <a:lnTo>
                      <a:pt x="2586" y="1866"/>
                    </a:lnTo>
                    <a:lnTo>
                      <a:pt x="2640" y="1866"/>
                    </a:lnTo>
                    <a:lnTo>
                      <a:pt x="2646" y="1848"/>
                    </a:lnTo>
                    <a:lnTo>
                      <a:pt x="2712" y="1848"/>
                    </a:lnTo>
                    <a:lnTo>
                      <a:pt x="2712" y="1830"/>
                    </a:lnTo>
                    <a:lnTo>
                      <a:pt x="2718" y="1824"/>
                    </a:lnTo>
                    <a:lnTo>
                      <a:pt x="2808" y="1824"/>
                    </a:lnTo>
                    <a:lnTo>
                      <a:pt x="2862" y="1806"/>
                    </a:lnTo>
                    <a:lnTo>
                      <a:pt x="2874" y="1806"/>
                    </a:lnTo>
                    <a:lnTo>
                      <a:pt x="2874" y="1794"/>
                    </a:lnTo>
                    <a:lnTo>
                      <a:pt x="2886" y="1782"/>
                    </a:lnTo>
                    <a:lnTo>
                      <a:pt x="2898" y="1776"/>
                    </a:lnTo>
                    <a:lnTo>
                      <a:pt x="2916" y="1770"/>
                    </a:lnTo>
                    <a:lnTo>
                      <a:pt x="2940" y="1770"/>
                    </a:lnTo>
                    <a:lnTo>
                      <a:pt x="2958" y="1776"/>
                    </a:lnTo>
                    <a:lnTo>
                      <a:pt x="2976" y="1776"/>
                    </a:lnTo>
                    <a:lnTo>
                      <a:pt x="2988" y="1788"/>
                    </a:lnTo>
                    <a:lnTo>
                      <a:pt x="3000" y="1788"/>
                    </a:lnTo>
                    <a:lnTo>
                      <a:pt x="3012" y="1776"/>
                    </a:lnTo>
                    <a:lnTo>
                      <a:pt x="3018" y="1776"/>
                    </a:lnTo>
                    <a:lnTo>
                      <a:pt x="3036" y="1794"/>
                    </a:lnTo>
                    <a:lnTo>
                      <a:pt x="3042" y="1806"/>
                    </a:lnTo>
                    <a:lnTo>
                      <a:pt x="3048" y="1812"/>
                    </a:lnTo>
                    <a:lnTo>
                      <a:pt x="3060" y="1812"/>
                    </a:lnTo>
                    <a:lnTo>
                      <a:pt x="3066" y="1818"/>
                    </a:lnTo>
                    <a:lnTo>
                      <a:pt x="3066" y="1860"/>
                    </a:lnTo>
                    <a:lnTo>
                      <a:pt x="3072" y="1866"/>
                    </a:lnTo>
                    <a:lnTo>
                      <a:pt x="3090" y="1866"/>
                    </a:lnTo>
                    <a:lnTo>
                      <a:pt x="3102" y="1860"/>
                    </a:lnTo>
                    <a:lnTo>
                      <a:pt x="3120" y="1860"/>
                    </a:lnTo>
                    <a:lnTo>
                      <a:pt x="3132" y="1842"/>
                    </a:lnTo>
                    <a:lnTo>
                      <a:pt x="3156" y="1878"/>
                    </a:lnTo>
                    <a:lnTo>
                      <a:pt x="3180" y="1866"/>
                    </a:lnTo>
                    <a:lnTo>
                      <a:pt x="3204" y="1878"/>
                    </a:lnTo>
                    <a:lnTo>
                      <a:pt x="3210" y="1872"/>
                    </a:lnTo>
                    <a:lnTo>
                      <a:pt x="3216" y="1872"/>
                    </a:lnTo>
                    <a:lnTo>
                      <a:pt x="3228" y="1878"/>
                    </a:lnTo>
                    <a:lnTo>
                      <a:pt x="3228" y="1902"/>
                    </a:lnTo>
                    <a:lnTo>
                      <a:pt x="3222" y="1908"/>
                    </a:lnTo>
                    <a:lnTo>
                      <a:pt x="3222" y="1914"/>
                    </a:lnTo>
                    <a:lnTo>
                      <a:pt x="3228" y="1914"/>
                    </a:lnTo>
                    <a:lnTo>
                      <a:pt x="3234" y="1908"/>
                    </a:lnTo>
                    <a:lnTo>
                      <a:pt x="3240" y="1908"/>
                    </a:lnTo>
                    <a:lnTo>
                      <a:pt x="3246" y="1902"/>
                    </a:lnTo>
                    <a:lnTo>
                      <a:pt x="3252" y="1902"/>
                    </a:lnTo>
                    <a:lnTo>
                      <a:pt x="3258" y="1908"/>
                    </a:lnTo>
                    <a:lnTo>
                      <a:pt x="3270" y="1914"/>
                    </a:lnTo>
                    <a:lnTo>
                      <a:pt x="3276" y="1920"/>
                    </a:lnTo>
                    <a:lnTo>
                      <a:pt x="3288" y="1926"/>
                    </a:lnTo>
                    <a:lnTo>
                      <a:pt x="3300" y="1914"/>
                    </a:lnTo>
                    <a:lnTo>
                      <a:pt x="3300" y="1896"/>
                    </a:lnTo>
                    <a:lnTo>
                      <a:pt x="3306" y="1890"/>
                    </a:lnTo>
                    <a:lnTo>
                      <a:pt x="3318" y="1884"/>
                    </a:lnTo>
                    <a:lnTo>
                      <a:pt x="3330" y="1884"/>
                    </a:lnTo>
                    <a:lnTo>
                      <a:pt x="3342" y="1866"/>
                    </a:lnTo>
                    <a:lnTo>
                      <a:pt x="3378" y="1854"/>
                    </a:lnTo>
                    <a:lnTo>
                      <a:pt x="3396" y="1836"/>
                    </a:lnTo>
                    <a:lnTo>
                      <a:pt x="3402" y="1836"/>
                    </a:lnTo>
                    <a:lnTo>
                      <a:pt x="3408" y="1842"/>
                    </a:lnTo>
                    <a:lnTo>
                      <a:pt x="3408" y="1860"/>
                    </a:lnTo>
                    <a:lnTo>
                      <a:pt x="3396" y="1872"/>
                    </a:lnTo>
                    <a:lnTo>
                      <a:pt x="3390" y="1872"/>
                    </a:lnTo>
                    <a:lnTo>
                      <a:pt x="3426" y="1890"/>
                    </a:lnTo>
                    <a:lnTo>
                      <a:pt x="3456" y="1902"/>
                    </a:lnTo>
                    <a:lnTo>
                      <a:pt x="3486" y="1920"/>
                    </a:lnTo>
                    <a:lnTo>
                      <a:pt x="3498" y="1926"/>
                    </a:lnTo>
                    <a:lnTo>
                      <a:pt x="3516" y="1938"/>
                    </a:lnTo>
                    <a:lnTo>
                      <a:pt x="3546" y="1968"/>
                    </a:lnTo>
                    <a:lnTo>
                      <a:pt x="3618" y="2028"/>
                    </a:lnTo>
                    <a:lnTo>
                      <a:pt x="3636" y="2052"/>
                    </a:lnTo>
                    <a:lnTo>
                      <a:pt x="3672" y="2088"/>
                    </a:lnTo>
                    <a:lnTo>
                      <a:pt x="3684" y="2106"/>
                    </a:lnTo>
                    <a:lnTo>
                      <a:pt x="3696" y="2118"/>
                    </a:lnTo>
                    <a:lnTo>
                      <a:pt x="3708" y="2124"/>
                    </a:lnTo>
                    <a:lnTo>
                      <a:pt x="3720" y="2124"/>
                    </a:lnTo>
                    <a:lnTo>
                      <a:pt x="3732" y="2118"/>
                    </a:lnTo>
                    <a:lnTo>
                      <a:pt x="3744" y="2106"/>
                    </a:lnTo>
                    <a:lnTo>
                      <a:pt x="3744" y="2094"/>
                    </a:lnTo>
                    <a:lnTo>
                      <a:pt x="3750" y="2088"/>
                    </a:lnTo>
                    <a:lnTo>
                      <a:pt x="3750" y="2082"/>
                    </a:lnTo>
                    <a:lnTo>
                      <a:pt x="3762" y="2082"/>
                    </a:lnTo>
                    <a:lnTo>
                      <a:pt x="3768" y="2088"/>
                    </a:lnTo>
                    <a:lnTo>
                      <a:pt x="3768" y="2100"/>
                    </a:lnTo>
                    <a:lnTo>
                      <a:pt x="3774" y="2106"/>
                    </a:lnTo>
                    <a:lnTo>
                      <a:pt x="3774" y="2112"/>
                    </a:lnTo>
                    <a:lnTo>
                      <a:pt x="3804" y="2112"/>
                    </a:lnTo>
                    <a:lnTo>
                      <a:pt x="3816" y="2118"/>
                    </a:lnTo>
                    <a:lnTo>
                      <a:pt x="3822" y="2130"/>
                    </a:lnTo>
                    <a:lnTo>
                      <a:pt x="3834" y="2136"/>
                    </a:lnTo>
                    <a:lnTo>
                      <a:pt x="3858" y="2136"/>
                    </a:lnTo>
                    <a:lnTo>
                      <a:pt x="3864" y="2124"/>
                    </a:lnTo>
                    <a:lnTo>
                      <a:pt x="3876" y="2118"/>
                    </a:lnTo>
                    <a:lnTo>
                      <a:pt x="3894" y="2112"/>
                    </a:lnTo>
                    <a:lnTo>
                      <a:pt x="3906" y="2106"/>
                    </a:lnTo>
                    <a:lnTo>
                      <a:pt x="3924" y="2106"/>
                    </a:lnTo>
                    <a:lnTo>
                      <a:pt x="3948" y="2118"/>
                    </a:lnTo>
                    <a:lnTo>
                      <a:pt x="3972" y="2142"/>
                    </a:lnTo>
                    <a:lnTo>
                      <a:pt x="3984" y="2148"/>
                    </a:lnTo>
                    <a:lnTo>
                      <a:pt x="3990" y="2160"/>
                    </a:lnTo>
                    <a:lnTo>
                      <a:pt x="4002" y="2160"/>
                    </a:lnTo>
                    <a:lnTo>
                      <a:pt x="4014" y="2166"/>
                    </a:lnTo>
                    <a:lnTo>
                      <a:pt x="4026" y="2166"/>
                    </a:lnTo>
                    <a:lnTo>
                      <a:pt x="4038" y="2172"/>
                    </a:lnTo>
                    <a:lnTo>
                      <a:pt x="4044" y="2172"/>
                    </a:lnTo>
                    <a:lnTo>
                      <a:pt x="4044" y="2178"/>
                    </a:lnTo>
                    <a:lnTo>
                      <a:pt x="4050" y="2190"/>
                    </a:lnTo>
                    <a:lnTo>
                      <a:pt x="4056" y="2196"/>
                    </a:lnTo>
                    <a:lnTo>
                      <a:pt x="4062" y="2208"/>
                    </a:lnTo>
                    <a:lnTo>
                      <a:pt x="4068" y="2214"/>
                    </a:lnTo>
                    <a:lnTo>
                      <a:pt x="4068" y="2220"/>
                    </a:lnTo>
                    <a:lnTo>
                      <a:pt x="4140" y="2226"/>
                    </a:lnTo>
                    <a:lnTo>
                      <a:pt x="4152" y="2190"/>
                    </a:lnTo>
                    <a:lnTo>
                      <a:pt x="4176" y="2214"/>
                    </a:lnTo>
                    <a:lnTo>
                      <a:pt x="4212" y="2256"/>
                    </a:lnTo>
                    <a:lnTo>
                      <a:pt x="4254" y="2256"/>
                    </a:lnTo>
                    <a:lnTo>
                      <a:pt x="4266" y="2244"/>
                    </a:lnTo>
                    <a:lnTo>
                      <a:pt x="4266" y="2226"/>
                    </a:lnTo>
                    <a:lnTo>
                      <a:pt x="4326" y="2226"/>
                    </a:lnTo>
                    <a:lnTo>
                      <a:pt x="4320" y="2214"/>
                    </a:lnTo>
                    <a:lnTo>
                      <a:pt x="4344" y="2214"/>
                    </a:lnTo>
                    <a:lnTo>
                      <a:pt x="4338" y="2208"/>
                    </a:lnTo>
                    <a:lnTo>
                      <a:pt x="4338" y="2202"/>
                    </a:lnTo>
                    <a:lnTo>
                      <a:pt x="4374" y="2166"/>
                    </a:lnTo>
                    <a:lnTo>
                      <a:pt x="4392" y="2166"/>
                    </a:lnTo>
                    <a:lnTo>
                      <a:pt x="4404" y="2148"/>
                    </a:lnTo>
                    <a:lnTo>
                      <a:pt x="4428" y="2148"/>
                    </a:lnTo>
                    <a:lnTo>
                      <a:pt x="4428" y="2142"/>
                    </a:lnTo>
                    <a:lnTo>
                      <a:pt x="4434" y="2136"/>
                    </a:lnTo>
                    <a:lnTo>
                      <a:pt x="4434" y="2130"/>
                    </a:lnTo>
                    <a:lnTo>
                      <a:pt x="4440" y="2124"/>
                    </a:lnTo>
                    <a:lnTo>
                      <a:pt x="4458" y="2124"/>
                    </a:lnTo>
                    <a:lnTo>
                      <a:pt x="4464" y="2130"/>
                    </a:lnTo>
                    <a:lnTo>
                      <a:pt x="4482" y="2124"/>
                    </a:lnTo>
                    <a:lnTo>
                      <a:pt x="4482" y="2130"/>
                    </a:lnTo>
                    <a:lnTo>
                      <a:pt x="4518" y="2130"/>
                    </a:lnTo>
                    <a:lnTo>
                      <a:pt x="4524" y="2148"/>
                    </a:lnTo>
                    <a:lnTo>
                      <a:pt x="4548" y="2148"/>
                    </a:lnTo>
                    <a:lnTo>
                      <a:pt x="4566" y="2142"/>
                    </a:lnTo>
                    <a:lnTo>
                      <a:pt x="4608" y="2142"/>
                    </a:lnTo>
                    <a:lnTo>
                      <a:pt x="4608" y="2148"/>
                    </a:lnTo>
                    <a:lnTo>
                      <a:pt x="4614" y="2154"/>
                    </a:lnTo>
                    <a:lnTo>
                      <a:pt x="4614" y="2166"/>
                    </a:lnTo>
                    <a:lnTo>
                      <a:pt x="4620" y="2172"/>
                    </a:lnTo>
                    <a:lnTo>
                      <a:pt x="4638" y="2178"/>
                    </a:lnTo>
                    <a:lnTo>
                      <a:pt x="4668" y="2178"/>
                    </a:lnTo>
                    <a:lnTo>
                      <a:pt x="4674" y="2190"/>
                    </a:lnTo>
                    <a:lnTo>
                      <a:pt x="4698" y="2184"/>
                    </a:lnTo>
                    <a:lnTo>
                      <a:pt x="4704" y="2196"/>
                    </a:lnTo>
                    <a:lnTo>
                      <a:pt x="4704" y="2190"/>
                    </a:lnTo>
                    <a:lnTo>
                      <a:pt x="4710" y="2184"/>
                    </a:lnTo>
                    <a:lnTo>
                      <a:pt x="4752" y="2184"/>
                    </a:lnTo>
                    <a:lnTo>
                      <a:pt x="4752" y="2196"/>
                    </a:lnTo>
                    <a:lnTo>
                      <a:pt x="4800" y="2190"/>
                    </a:lnTo>
                    <a:lnTo>
                      <a:pt x="4800" y="2202"/>
                    </a:lnTo>
                    <a:lnTo>
                      <a:pt x="4806" y="2208"/>
                    </a:lnTo>
                    <a:lnTo>
                      <a:pt x="4830" y="2196"/>
                    </a:lnTo>
                    <a:lnTo>
                      <a:pt x="4836" y="2190"/>
                    </a:lnTo>
                    <a:lnTo>
                      <a:pt x="4836" y="2184"/>
                    </a:lnTo>
                    <a:lnTo>
                      <a:pt x="4854" y="2184"/>
                    </a:lnTo>
                    <a:lnTo>
                      <a:pt x="4854" y="2160"/>
                    </a:lnTo>
                    <a:lnTo>
                      <a:pt x="4848" y="2148"/>
                    </a:lnTo>
                    <a:lnTo>
                      <a:pt x="4842" y="2142"/>
                    </a:lnTo>
                    <a:lnTo>
                      <a:pt x="4836" y="2142"/>
                    </a:lnTo>
                    <a:lnTo>
                      <a:pt x="4812" y="2106"/>
                    </a:lnTo>
                    <a:lnTo>
                      <a:pt x="4806" y="2088"/>
                    </a:lnTo>
                    <a:lnTo>
                      <a:pt x="4794" y="2076"/>
                    </a:lnTo>
                    <a:lnTo>
                      <a:pt x="4794" y="2064"/>
                    </a:lnTo>
                    <a:lnTo>
                      <a:pt x="4812" y="2064"/>
                    </a:lnTo>
                    <a:lnTo>
                      <a:pt x="4806" y="2052"/>
                    </a:lnTo>
                    <a:lnTo>
                      <a:pt x="4812" y="2052"/>
                    </a:lnTo>
                    <a:lnTo>
                      <a:pt x="4824" y="2046"/>
                    </a:lnTo>
                    <a:lnTo>
                      <a:pt x="4830" y="2034"/>
                    </a:lnTo>
                    <a:lnTo>
                      <a:pt x="4830" y="2016"/>
                    </a:lnTo>
                    <a:lnTo>
                      <a:pt x="4890" y="2046"/>
                    </a:lnTo>
                    <a:lnTo>
                      <a:pt x="4902" y="2046"/>
                    </a:lnTo>
                    <a:lnTo>
                      <a:pt x="4926" y="2052"/>
                    </a:lnTo>
                    <a:lnTo>
                      <a:pt x="4962" y="2052"/>
                    </a:lnTo>
                    <a:lnTo>
                      <a:pt x="4974" y="2058"/>
                    </a:lnTo>
                    <a:lnTo>
                      <a:pt x="4980" y="2064"/>
                    </a:lnTo>
                    <a:lnTo>
                      <a:pt x="5004" y="2076"/>
                    </a:lnTo>
                    <a:lnTo>
                      <a:pt x="5010" y="2076"/>
                    </a:lnTo>
                    <a:lnTo>
                      <a:pt x="5022" y="2070"/>
                    </a:lnTo>
                    <a:lnTo>
                      <a:pt x="5040" y="2070"/>
                    </a:lnTo>
                    <a:lnTo>
                      <a:pt x="5052" y="2076"/>
                    </a:lnTo>
                    <a:lnTo>
                      <a:pt x="5058" y="2082"/>
                    </a:lnTo>
                    <a:lnTo>
                      <a:pt x="5064" y="2094"/>
                    </a:lnTo>
                    <a:lnTo>
                      <a:pt x="5076" y="2106"/>
                    </a:lnTo>
                    <a:lnTo>
                      <a:pt x="5088" y="2130"/>
                    </a:lnTo>
                    <a:lnTo>
                      <a:pt x="5094" y="2136"/>
                    </a:lnTo>
                    <a:lnTo>
                      <a:pt x="5094" y="2142"/>
                    </a:lnTo>
                    <a:lnTo>
                      <a:pt x="5118" y="2136"/>
                    </a:lnTo>
                    <a:lnTo>
                      <a:pt x="5118" y="2142"/>
                    </a:lnTo>
                    <a:lnTo>
                      <a:pt x="5136" y="2160"/>
                    </a:lnTo>
                    <a:lnTo>
                      <a:pt x="5166" y="2160"/>
                    </a:lnTo>
                    <a:lnTo>
                      <a:pt x="5172" y="2166"/>
                    </a:lnTo>
                    <a:lnTo>
                      <a:pt x="5184" y="2166"/>
                    </a:lnTo>
                    <a:lnTo>
                      <a:pt x="5196" y="2172"/>
                    </a:lnTo>
                    <a:lnTo>
                      <a:pt x="5208" y="2172"/>
                    </a:lnTo>
                    <a:lnTo>
                      <a:pt x="5220" y="2166"/>
                    </a:lnTo>
                    <a:lnTo>
                      <a:pt x="5274" y="2148"/>
                    </a:lnTo>
                    <a:lnTo>
                      <a:pt x="5322" y="2148"/>
                    </a:lnTo>
                    <a:lnTo>
                      <a:pt x="5334" y="2154"/>
                    </a:lnTo>
                    <a:lnTo>
                      <a:pt x="5340" y="2154"/>
                    </a:lnTo>
                    <a:lnTo>
                      <a:pt x="5346" y="2160"/>
                    </a:lnTo>
                    <a:lnTo>
                      <a:pt x="5382" y="2160"/>
                    </a:lnTo>
                    <a:lnTo>
                      <a:pt x="5406" y="2184"/>
                    </a:lnTo>
                    <a:lnTo>
                      <a:pt x="5466" y="2184"/>
                    </a:lnTo>
                    <a:lnTo>
                      <a:pt x="5472" y="2190"/>
                    </a:lnTo>
                    <a:lnTo>
                      <a:pt x="5472" y="2196"/>
                    </a:lnTo>
                    <a:lnTo>
                      <a:pt x="5484" y="2208"/>
                    </a:lnTo>
                    <a:lnTo>
                      <a:pt x="5484" y="2214"/>
                    </a:lnTo>
                    <a:lnTo>
                      <a:pt x="5502" y="2214"/>
                    </a:lnTo>
                    <a:lnTo>
                      <a:pt x="5514" y="2220"/>
                    </a:lnTo>
                    <a:lnTo>
                      <a:pt x="5514" y="2232"/>
                    </a:lnTo>
                    <a:lnTo>
                      <a:pt x="5520" y="2238"/>
                    </a:lnTo>
                    <a:lnTo>
                      <a:pt x="5586" y="2238"/>
                    </a:lnTo>
                    <a:lnTo>
                      <a:pt x="5592" y="2244"/>
                    </a:lnTo>
                    <a:lnTo>
                      <a:pt x="5598" y="2244"/>
                    </a:lnTo>
                    <a:lnTo>
                      <a:pt x="5610" y="2250"/>
                    </a:lnTo>
                    <a:lnTo>
                      <a:pt x="5634" y="2250"/>
                    </a:lnTo>
                    <a:lnTo>
                      <a:pt x="5646" y="2244"/>
                    </a:lnTo>
                    <a:lnTo>
                      <a:pt x="5664" y="2244"/>
                    </a:lnTo>
                    <a:lnTo>
                      <a:pt x="5670" y="2250"/>
                    </a:lnTo>
                    <a:lnTo>
                      <a:pt x="5670" y="2256"/>
                    </a:lnTo>
                    <a:lnTo>
                      <a:pt x="5676" y="2256"/>
                    </a:lnTo>
                    <a:lnTo>
                      <a:pt x="5694" y="2238"/>
                    </a:lnTo>
                    <a:lnTo>
                      <a:pt x="5694" y="2232"/>
                    </a:lnTo>
                    <a:lnTo>
                      <a:pt x="5742" y="2232"/>
                    </a:lnTo>
                    <a:lnTo>
                      <a:pt x="5754" y="2220"/>
                    </a:lnTo>
                    <a:lnTo>
                      <a:pt x="5790" y="2220"/>
                    </a:lnTo>
                    <a:lnTo>
                      <a:pt x="5802" y="2208"/>
                    </a:lnTo>
                    <a:lnTo>
                      <a:pt x="5802" y="2196"/>
                    </a:lnTo>
                    <a:lnTo>
                      <a:pt x="5832" y="2166"/>
                    </a:lnTo>
                    <a:lnTo>
                      <a:pt x="5850" y="2166"/>
                    </a:lnTo>
                    <a:lnTo>
                      <a:pt x="5862" y="2172"/>
                    </a:lnTo>
                    <a:lnTo>
                      <a:pt x="5898" y="2172"/>
                    </a:lnTo>
                    <a:lnTo>
                      <a:pt x="5916" y="2190"/>
                    </a:lnTo>
                    <a:lnTo>
                      <a:pt x="5928" y="2196"/>
                    </a:lnTo>
                    <a:lnTo>
                      <a:pt x="5952" y="2196"/>
                    </a:lnTo>
                    <a:lnTo>
                      <a:pt x="5964" y="2190"/>
                    </a:lnTo>
                    <a:lnTo>
                      <a:pt x="5970" y="2184"/>
                    </a:lnTo>
                    <a:lnTo>
                      <a:pt x="5994" y="2190"/>
                    </a:lnTo>
                    <a:lnTo>
                      <a:pt x="6012" y="2190"/>
                    </a:lnTo>
                    <a:lnTo>
                      <a:pt x="6048" y="2214"/>
                    </a:lnTo>
                    <a:lnTo>
                      <a:pt x="6084" y="2214"/>
                    </a:lnTo>
                    <a:lnTo>
                      <a:pt x="6090" y="2220"/>
                    </a:lnTo>
                    <a:lnTo>
                      <a:pt x="6102" y="2220"/>
                    </a:lnTo>
                    <a:lnTo>
                      <a:pt x="6120" y="2202"/>
                    </a:lnTo>
                    <a:lnTo>
                      <a:pt x="6120" y="2190"/>
                    </a:lnTo>
                    <a:lnTo>
                      <a:pt x="6144" y="2190"/>
                    </a:lnTo>
                    <a:lnTo>
                      <a:pt x="6156" y="2184"/>
                    </a:lnTo>
                    <a:lnTo>
                      <a:pt x="6162" y="2178"/>
                    </a:lnTo>
                    <a:lnTo>
                      <a:pt x="6162" y="2166"/>
                    </a:lnTo>
                    <a:lnTo>
                      <a:pt x="6150" y="2166"/>
                    </a:lnTo>
                    <a:lnTo>
                      <a:pt x="6144" y="2160"/>
                    </a:lnTo>
                    <a:lnTo>
                      <a:pt x="6138" y="2118"/>
                    </a:lnTo>
                    <a:lnTo>
                      <a:pt x="6138" y="2046"/>
                    </a:lnTo>
                    <a:lnTo>
                      <a:pt x="6156" y="2028"/>
                    </a:lnTo>
                    <a:lnTo>
                      <a:pt x="6156" y="2016"/>
                    </a:lnTo>
                    <a:lnTo>
                      <a:pt x="6150" y="2010"/>
                    </a:lnTo>
                    <a:lnTo>
                      <a:pt x="6138" y="2004"/>
                    </a:lnTo>
                    <a:lnTo>
                      <a:pt x="6126" y="1992"/>
                    </a:lnTo>
                    <a:lnTo>
                      <a:pt x="6114" y="1992"/>
                    </a:lnTo>
                    <a:lnTo>
                      <a:pt x="6108" y="1986"/>
                    </a:lnTo>
                    <a:lnTo>
                      <a:pt x="6096" y="1986"/>
                    </a:lnTo>
                    <a:lnTo>
                      <a:pt x="6078" y="1980"/>
                    </a:lnTo>
                    <a:lnTo>
                      <a:pt x="6072" y="1980"/>
                    </a:lnTo>
                    <a:lnTo>
                      <a:pt x="6072" y="1968"/>
                    </a:lnTo>
                    <a:lnTo>
                      <a:pt x="6078" y="1968"/>
                    </a:lnTo>
                    <a:lnTo>
                      <a:pt x="6120" y="1926"/>
                    </a:lnTo>
                    <a:lnTo>
                      <a:pt x="6156" y="1920"/>
                    </a:lnTo>
                    <a:lnTo>
                      <a:pt x="6162" y="1908"/>
                    </a:lnTo>
                    <a:lnTo>
                      <a:pt x="6204" y="1914"/>
                    </a:lnTo>
                    <a:lnTo>
                      <a:pt x="6258" y="1902"/>
                    </a:lnTo>
                    <a:lnTo>
                      <a:pt x="6294" y="1920"/>
                    </a:lnTo>
                    <a:lnTo>
                      <a:pt x="6330" y="1944"/>
                    </a:lnTo>
                    <a:lnTo>
                      <a:pt x="6402" y="1944"/>
                    </a:lnTo>
                    <a:lnTo>
                      <a:pt x="6408" y="1950"/>
                    </a:lnTo>
                    <a:lnTo>
                      <a:pt x="6420" y="1956"/>
                    </a:lnTo>
                    <a:lnTo>
                      <a:pt x="6426" y="1962"/>
                    </a:lnTo>
                    <a:lnTo>
                      <a:pt x="6438" y="1968"/>
                    </a:lnTo>
                    <a:lnTo>
                      <a:pt x="6438" y="1980"/>
                    </a:lnTo>
                    <a:lnTo>
                      <a:pt x="6444" y="1980"/>
                    </a:lnTo>
                    <a:lnTo>
                      <a:pt x="6456" y="1992"/>
                    </a:lnTo>
                    <a:lnTo>
                      <a:pt x="6468" y="1998"/>
                    </a:lnTo>
                    <a:lnTo>
                      <a:pt x="6480" y="2010"/>
                    </a:lnTo>
                    <a:lnTo>
                      <a:pt x="6492" y="2010"/>
                    </a:lnTo>
                    <a:lnTo>
                      <a:pt x="6498" y="2016"/>
                    </a:lnTo>
                    <a:lnTo>
                      <a:pt x="6504" y="2016"/>
                    </a:lnTo>
                    <a:lnTo>
                      <a:pt x="6510" y="2046"/>
                    </a:lnTo>
                    <a:lnTo>
                      <a:pt x="6558" y="2070"/>
                    </a:lnTo>
                    <a:lnTo>
                      <a:pt x="6570" y="2100"/>
                    </a:lnTo>
                    <a:lnTo>
                      <a:pt x="6582" y="2100"/>
                    </a:lnTo>
                    <a:lnTo>
                      <a:pt x="6630" y="2124"/>
                    </a:lnTo>
                    <a:lnTo>
                      <a:pt x="6636" y="2136"/>
                    </a:lnTo>
                    <a:lnTo>
                      <a:pt x="6654" y="2154"/>
                    </a:lnTo>
                    <a:lnTo>
                      <a:pt x="6660" y="2166"/>
                    </a:lnTo>
                    <a:lnTo>
                      <a:pt x="6672" y="2166"/>
                    </a:lnTo>
                    <a:lnTo>
                      <a:pt x="6678" y="2190"/>
                    </a:lnTo>
                    <a:lnTo>
                      <a:pt x="6684" y="2190"/>
                    </a:lnTo>
                    <a:lnTo>
                      <a:pt x="6690" y="2196"/>
                    </a:lnTo>
                    <a:lnTo>
                      <a:pt x="6714" y="2208"/>
                    </a:lnTo>
                    <a:lnTo>
                      <a:pt x="6720" y="2214"/>
                    </a:lnTo>
                    <a:lnTo>
                      <a:pt x="6732" y="2220"/>
                    </a:lnTo>
                    <a:lnTo>
                      <a:pt x="6780" y="2220"/>
                    </a:lnTo>
                    <a:lnTo>
                      <a:pt x="6792" y="2226"/>
                    </a:lnTo>
                    <a:lnTo>
                      <a:pt x="6798" y="2232"/>
                    </a:lnTo>
                    <a:lnTo>
                      <a:pt x="6810" y="2238"/>
                    </a:lnTo>
                    <a:lnTo>
                      <a:pt x="6822" y="2226"/>
                    </a:lnTo>
                    <a:lnTo>
                      <a:pt x="6834" y="2226"/>
                    </a:lnTo>
                    <a:lnTo>
                      <a:pt x="6852" y="2244"/>
                    </a:lnTo>
                    <a:lnTo>
                      <a:pt x="6864" y="2250"/>
                    </a:lnTo>
                    <a:lnTo>
                      <a:pt x="6882" y="2268"/>
                    </a:lnTo>
                    <a:lnTo>
                      <a:pt x="6924" y="2268"/>
                    </a:lnTo>
                    <a:lnTo>
                      <a:pt x="6942" y="2298"/>
                    </a:lnTo>
                    <a:lnTo>
                      <a:pt x="6960" y="2298"/>
                    </a:lnTo>
                    <a:lnTo>
                      <a:pt x="6966" y="2304"/>
                    </a:lnTo>
                    <a:lnTo>
                      <a:pt x="6966" y="2310"/>
                    </a:lnTo>
                    <a:lnTo>
                      <a:pt x="6972" y="2322"/>
                    </a:lnTo>
                    <a:lnTo>
                      <a:pt x="6972" y="2334"/>
                    </a:lnTo>
                    <a:lnTo>
                      <a:pt x="7014" y="2364"/>
                    </a:lnTo>
                    <a:lnTo>
                      <a:pt x="7038" y="2358"/>
                    </a:lnTo>
                    <a:lnTo>
                      <a:pt x="7050" y="2370"/>
                    </a:lnTo>
                    <a:lnTo>
                      <a:pt x="7068" y="2370"/>
                    </a:lnTo>
                    <a:lnTo>
                      <a:pt x="7068" y="2358"/>
                    </a:lnTo>
                    <a:lnTo>
                      <a:pt x="7098" y="2364"/>
                    </a:lnTo>
                    <a:lnTo>
                      <a:pt x="7098" y="2346"/>
                    </a:lnTo>
                    <a:lnTo>
                      <a:pt x="7104" y="2340"/>
                    </a:lnTo>
                    <a:lnTo>
                      <a:pt x="7110" y="2340"/>
                    </a:lnTo>
                    <a:lnTo>
                      <a:pt x="7122" y="2334"/>
                    </a:lnTo>
                    <a:lnTo>
                      <a:pt x="7152" y="2334"/>
                    </a:lnTo>
                    <a:lnTo>
                      <a:pt x="7158" y="2310"/>
                    </a:lnTo>
                    <a:lnTo>
                      <a:pt x="7200" y="2310"/>
                    </a:lnTo>
                    <a:lnTo>
                      <a:pt x="7212" y="2316"/>
                    </a:lnTo>
                    <a:lnTo>
                      <a:pt x="7218" y="2328"/>
                    </a:lnTo>
                    <a:lnTo>
                      <a:pt x="7218" y="2346"/>
                    </a:lnTo>
                    <a:lnTo>
                      <a:pt x="7242" y="2358"/>
                    </a:lnTo>
                    <a:lnTo>
                      <a:pt x="7242" y="2388"/>
                    </a:lnTo>
                    <a:lnTo>
                      <a:pt x="7224" y="2394"/>
                    </a:lnTo>
                    <a:lnTo>
                      <a:pt x="7236" y="2412"/>
                    </a:lnTo>
                    <a:lnTo>
                      <a:pt x="7236" y="2430"/>
                    </a:lnTo>
                    <a:lnTo>
                      <a:pt x="7248" y="2442"/>
                    </a:lnTo>
                    <a:lnTo>
                      <a:pt x="7248" y="2466"/>
                    </a:lnTo>
                    <a:lnTo>
                      <a:pt x="7266" y="2472"/>
                    </a:lnTo>
                    <a:lnTo>
                      <a:pt x="7260" y="2502"/>
                    </a:lnTo>
                    <a:lnTo>
                      <a:pt x="7266" y="2526"/>
                    </a:lnTo>
                    <a:lnTo>
                      <a:pt x="7260" y="2532"/>
                    </a:lnTo>
                    <a:lnTo>
                      <a:pt x="7254" y="2532"/>
                    </a:lnTo>
                    <a:lnTo>
                      <a:pt x="7254" y="2550"/>
                    </a:lnTo>
                    <a:lnTo>
                      <a:pt x="7260" y="2562"/>
                    </a:lnTo>
                    <a:lnTo>
                      <a:pt x="7260" y="2574"/>
                    </a:lnTo>
                    <a:lnTo>
                      <a:pt x="7254" y="2580"/>
                    </a:lnTo>
                    <a:lnTo>
                      <a:pt x="7248" y="2580"/>
                    </a:lnTo>
                    <a:lnTo>
                      <a:pt x="7236" y="2574"/>
                    </a:lnTo>
                    <a:lnTo>
                      <a:pt x="7224" y="2574"/>
                    </a:lnTo>
                    <a:lnTo>
                      <a:pt x="7206" y="2568"/>
                    </a:lnTo>
                    <a:lnTo>
                      <a:pt x="7194" y="2562"/>
                    </a:lnTo>
                    <a:lnTo>
                      <a:pt x="7170" y="2562"/>
                    </a:lnTo>
                    <a:lnTo>
                      <a:pt x="7164" y="2568"/>
                    </a:lnTo>
                    <a:lnTo>
                      <a:pt x="7170" y="2574"/>
                    </a:lnTo>
                    <a:lnTo>
                      <a:pt x="7170" y="2586"/>
                    </a:lnTo>
                    <a:lnTo>
                      <a:pt x="7146" y="2586"/>
                    </a:lnTo>
                    <a:lnTo>
                      <a:pt x="7146" y="2598"/>
                    </a:lnTo>
                    <a:lnTo>
                      <a:pt x="7152" y="2610"/>
                    </a:lnTo>
                    <a:lnTo>
                      <a:pt x="7158" y="2610"/>
                    </a:lnTo>
                    <a:lnTo>
                      <a:pt x="7170" y="2622"/>
                    </a:lnTo>
                    <a:lnTo>
                      <a:pt x="7182" y="2628"/>
                    </a:lnTo>
                    <a:lnTo>
                      <a:pt x="7194" y="2646"/>
                    </a:lnTo>
                    <a:lnTo>
                      <a:pt x="7206" y="2658"/>
                    </a:lnTo>
                    <a:lnTo>
                      <a:pt x="7212" y="2676"/>
                    </a:lnTo>
                    <a:lnTo>
                      <a:pt x="7212" y="2688"/>
                    </a:lnTo>
                    <a:lnTo>
                      <a:pt x="7224" y="2700"/>
                    </a:lnTo>
                    <a:lnTo>
                      <a:pt x="7230" y="2712"/>
                    </a:lnTo>
                    <a:lnTo>
                      <a:pt x="7236" y="2748"/>
                    </a:lnTo>
                    <a:lnTo>
                      <a:pt x="7206" y="2742"/>
                    </a:lnTo>
                    <a:lnTo>
                      <a:pt x="7200" y="2766"/>
                    </a:lnTo>
                    <a:lnTo>
                      <a:pt x="7224" y="2778"/>
                    </a:lnTo>
                    <a:lnTo>
                      <a:pt x="7260" y="2778"/>
                    </a:lnTo>
                    <a:lnTo>
                      <a:pt x="7260" y="2718"/>
                    </a:lnTo>
                    <a:lnTo>
                      <a:pt x="7266" y="2712"/>
                    </a:lnTo>
                    <a:lnTo>
                      <a:pt x="7272" y="2712"/>
                    </a:lnTo>
                    <a:lnTo>
                      <a:pt x="7284" y="2718"/>
                    </a:lnTo>
                    <a:lnTo>
                      <a:pt x="7290" y="2724"/>
                    </a:lnTo>
                    <a:lnTo>
                      <a:pt x="7302" y="2712"/>
                    </a:lnTo>
                    <a:lnTo>
                      <a:pt x="7308" y="2724"/>
                    </a:lnTo>
                    <a:lnTo>
                      <a:pt x="7314" y="2730"/>
                    </a:lnTo>
                    <a:lnTo>
                      <a:pt x="7320" y="2742"/>
                    </a:lnTo>
                    <a:lnTo>
                      <a:pt x="7332" y="2754"/>
                    </a:lnTo>
                    <a:lnTo>
                      <a:pt x="7344" y="2754"/>
                    </a:lnTo>
                    <a:lnTo>
                      <a:pt x="7356" y="2748"/>
                    </a:lnTo>
                    <a:lnTo>
                      <a:pt x="7368" y="2748"/>
                    </a:lnTo>
                    <a:lnTo>
                      <a:pt x="7374" y="2742"/>
                    </a:lnTo>
                    <a:lnTo>
                      <a:pt x="7380" y="2742"/>
                    </a:lnTo>
                    <a:lnTo>
                      <a:pt x="7380" y="2760"/>
                    </a:lnTo>
                    <a:lnTo>
                      <a:pt x="7386" y="2760"/>
                    </a:lnTo>
                    <a:lnTo>
                      <a:pt x="7392" y="2754"/>
                    </a:lnTo>
                    <a:lnTo>
                      <a:pt x="7404" y="2748"/>
                    </a:lnTo>
                    <a:lnTo>
                      <a:pt x="7422" y="2742"/>
                    </a:lnTo>
                    <a:lnTo>
                      <a:pt x="7440" y="2730"/>
                    </a:lnTo>
                    <a:lnTo>
                      <a:pt x="7452" y="2724"/>
                    </a:lnTo>
                    <a:lnTo>
                      <a:pt x="7464" y="2700"/>
                    </a:lnTo>
                    <a:lnTo>
                      <a:pt x="7464" y="2682"/>
                    </a:lnTo>
                    <a:lnTo>
                      <a:pt x="7470" y="2664"/>
                    </a:lnTo>
                    <a:lnTo>
                      <a:pt x="7470" y="2628"/>
                    </a:lnTo>
                    <a:lnTo>
                      <a:pt x="7494" y="2622"/>
                    </a:lnTo>
                    <a:lnTo>
                      <a:pt x="7494" y="2562"/>
                    </a:lnTo>
                    <a:lnTo>
                      <a:pt x="7500" y="2550"/>
                    </a:lnTo>
                    <a:lnTo>
                      <a:pt x="7506" y="2544"/>
                    </a:lnTo>
                    <a:lnTo>
                      <a:pt x="7518" y="2520"/>
                    </a:lnTo>
                    <a:lnTo>
                      <a:pt x="7518" y="2490"/>
                    </a:lnTo>
                    <a:lnTo>
                      <a:pt x="7524" y="2472"/>
                    </a:lnTo>
                    <a:lnTo>
                      <a:pt x="7524" y="2454"/>
                    </a:lnTo>
                    <a:lnTo>
                      <a:pt x="7518" y="2442"/>
                    </a:lnTo>
                    <a:lnTo>
                      <a:pt x="7518" y="2424"/>
                    </a:lnTo>
                    <a:lnTo>
                      <a:pt x="7512" y="2418"/>
                    </a:lnTo>
                    <a:lnTo>
                      <a:pt x="7512" y="2412"/>
                    </a:lnTo>
                    <a:lnTo>
                      <a:pt x="7518" y="2400"/>
                    </a:lnTo>
                    <a:lnTo>
                      <a:pt x="7524" y="2394"/>
                    </a:lnTo>
                    <a:lnTo>
                      <a:pt x="7524" y="2382"/>
                    </a:lnTo>
                    <a:lnTo>
                      <a:pt x="7530" y="2376"/>
                    </a:lnTo>
                    <a:lnTo>
                      <a:pt x="7530" y="2364"/>
                    </a:lnTo>
                    <a:lnTo>
                      <a:pt x="7524" y="2358"/>
                    </a:lnTo>
                    <a:lnTo>
                      <a:pt x="7518" y="2346"/>
                    </a:lnTo>
                    <a:lnTo>
                      <a:pt x="7524" y="2334"/>
                    </a:lnTo>
                    <a:lnTo>
                      <a:pt x="7530" y="2328"/>
                    </a:lnTo>
                    <a:lnTo>
                      <a:pt x="7536" y="2316"/>
                    </a:lnTo>
                    <a:lnTo>
                      <a:pt x="7536" y="2298"/>
                    </a:lnTo>
                    <a:lnTo>
                      <a:pt x="7530" y="2292"/>
                    </a:lnTo>
                    <a:lnTo>
                      <a:pt x="7530" y="2280"/>
                    </a:lnTo>
                    <a:lnTo>
                      <a:pt x="7518" y="2256"/>
                    </a:lnTo>
                    <a:lnTo>
                      <a:pt x="7512" y="2250"/>
                    </a:lnTo>
                    <a:lnTo>
                      <a:pt x="7512" y="2238"/>
                    </a:lnTo>
                    <a:lnTo>
                      <a:pt x="7506" y="2232"/>
                    </a:lnTo>
                    <a:lnTo>
                      <a:pt x="7506" y="2220"/>
                    </a:lnTo>
                    <a:lnTo>
                      <a:pt x="7500" y="2214"/>
                    </a:lnTo>
                    <a:lnTo>
                      <a:pt x="7500" y="2202"/>
                    </a:lnTo>
                    <a:lnTo>
                      <a:pt x="7494" y="2196"/>
                    </a:lnTo>
                    <a:lnTo>
                      <a:pt x="7482" y="2190"/>
                    </a:lnTo>
                    <a:lnTo>
                      <a:pt x="7476" y="2184"/>
                    </a:lnTo>
                    <a:lnTo>
                      <a:pt x="7482" y="2178"/>
                    </a:lnTo>
                    <a:lnTo>
                      <a:pt x="7476" y="2178"/>
                    </a:lnTo>
                    <a:lnTo>
                      <a:pt x="7470" y="2172"/>
                    </a:lnTo>
                    <a:lnTo>
                      <a:pt x="7458" y="2166"/>
                    </a:lnTo>
                    <a:lnTo>
                      <a:pt x="7446" y="2154"/>
                    </a:lnTo>
                    <a:lnTo>
                      <a:pt x="7440" y="2142"/>
                    </a:lnTo>
                    <a:lnTo>
                      <a:pt x="7434" y="2124"/>
                    </a:lnTo>
                    <a:lnTo>
                      <a:pt x="7434" y="2112"/>
                    </a:lnTo>
                    <a:lnTo>
                      <a:pt x="7428" y="2106"/>
                    </a:lnTo>
                    <a:lnTo>
                      <a:pt x="7428" y="2100"/>
                    </a:lnTo>
                    <a:lnTo>
                      <a:pt x="7416" y="2094"/>
                    </a:lnTo>
                    <a:lnTo>
                      <a:pt x="7416" y="2082"/>
                    </a:lnTo>
                    <a:lnTo>
                      <a:pt x="7422" y="2070"/>
                    </a:lnTo>
                    <a:lnTo>
                      <a:pt x="7422" y="2040"/>
                    </a:lnTo>
                    <a:lnTo>
                      <a:pt x="7410" y="2028"/>
                    </a:lnTo>
                    <a:lnTo>
                      <a:pt x="7404" y="2016"/>
                    </a:lnTo>
                    <a:lnTo>
                      <a:pt x="7398" y="2010"/>
                    </a:lnTo>
                    <a:lnTo>
                      <a:pt x="7380" y="2004"/>
                    </a:lnTo>
                    <a:lnTo>
                      <a:pt x="7380" y="1998"/>
                    </a:lnTo>
                    <a:lnTo>
                      <a:pt x="7374" y="1992"/>
                    </a:lnTo>
                    <a:lnTo>
                      <a:pt x="7368" y="1980"/>
                    </a:lnTo>
                    <a:lnTo>
                      <a:pt x="7356" y="1968"/>
                    </a:lnTo>
                    <a:lnTo>
                      <a:pt x="7344" y="1968"/>
                    </a:lnTo>
                    <a:lnTo>
                      <a:pt x="7332" y="1956"/>
                    </a:lnTo>
                    <a:lnTo>
                      <a:pt x="7326" y="1956"/>
                    </a:lnTo>
                    <a:lnTo>
                      <a:pt x="7308" y="1950"/>
                    </a:lnTo>
                    <a:lnTo>
                      <a:pt x="7302" y="1938"/>
                    </a:lnTo>
                    <a:lnTo>
                      <a:pt x="7308" y="1938"/>
                    </a:lnTo>
                    <a:lnTo>
                      <a:pt x="7314" y="1944"/>
                    </a:lnTo>
                    <a:lnTo>
                      <a:pt x="7326" y="1944"/>
                    </a:lnTo>
                    <a:lnTo>
                      <a:pt x="7332" y="1950"/>
                    </a:lnTo>
                    <a:lnTo>
                      <a:pt x="7344" y="1950"/>
                    </a:lnTo>
                    <a:lnTo>
                      <a:pt x="7350" y="1944"/>
                    </a:lnTo>
                    <a:lnTo>
                      <a:pt x="7350" y="1938"/>
                    </a:lnTo>
                    <a:lnTo>
                      <a:pt x="7344" y="1938"/>
                    </a:lnTo>
                    <a:lnTo>
                      <a:pt x="7332" y="1932"/>
                    </a:lnTo>
                    <a:lnTo>
                      <a:pt x="7326" y="1926"/>
                    </a:lnTo>
                    <a:lnTo>
                      <a:pt x="7320" y="1926"/>
                    </a:lnTo>
                    <a:lnTo>
                      <a:pt x="7242" y="1890"/>
                    </a:lnTo>
                    <a:lnTo>
                      <a:pt x="7236" y="1890"/>
                    </a:lnTo>
                    <a:lnTo>
                      <a:pt x="7230" y="1884"/>
                    </a:lnTo>
                    <a:lnTo>
                      <a:pt x="7218" y="1878"/>
                    </a:lnTo>
                    <a:lnTo>
                      <a:pt x="7206" y="1866"/>
                    </a:lnTo>
                    <a:lnTo>
                      <a:pt x="7194" y="1860"/>
                    </a:lnTo>
                    <a:lnTo>
                      <a:pt x="7188" y="1854"/>
                    </a:lnTo>
                    <a:lnTo>
                      <a:pt x="7170" y="1854"/>
                    </a:lnTo>
                    <a:lnTo>
                      <a:pt x="7164" y="1860"/>
                    </a:lnTo>
                    <a:lnTo>
                      <a:pt x="7152" y="1866"/>
                    </a:lnTo>
                    <a:lnTo>
                      <a:pt x="7116" y="1854"/>
                    </a:lnTo>
                    <a:lnTo>
                      <a:pt x="7152" y="1896"/>
                    </a:lnTo>
                    <a:lnTo>
                      <a:pt x="7146" y="1920"/>
                    </a:lnTo>
                    <a:lnTo>
                      <a:pt x="7134" y="1920"/>
                    </a:lnTo>
                    <a:lnTo>
                      <a:pt x="7134" y="1890"/>
                    </a:lnTo>
                    <a:lnTo>
                      <a:pt x="7116" y="1878"/>
                    </a:lnTo>
                    <a:lnTo>
                      <a:pt x="7116" y="1908"/>
                    </a:lnTo>
                    <a:lnTo>
                      <a:pt x="7068" y="1908"/>
                    </a:lnTo>
                    <a:lnTo>
                      <a:pt x="7074" y="1902"/>
                    </a:lnTo>
                    <a:lnTo>
                      <a:pt x="7074" y="1884"/>
                    </a:lnTo>
                    <a:lnTo>
                      <a:pt x="7068" y="1878"/>
                    </a:lnTo>
                    <a:lnTo>
                      <a:pt x="7044" y="1878"/>
                    </a:lnTo>
                    <a:lnTo>
                      <a:pt x="7038" y="1890"/>
                    </a:lnTo>
                    <a:lnTo>
                      <a:pt x="7014" y="1890"/>
                    </a:lnTo>
                    <a:lnTo>
                      <a:pt x="7002" y="1854"/>
                    </a:lnTo>
                    <a:lnTo>
                      <a:pt x="6996" y="1854"/>
                    </a:lnTo>
                    <a:lnTo>
                      <a:pt x="6984" y="1830"/>
                    </a:lnTo>
                    <a:lnTo>
                      <a:pt x="6912" y="1836"/>
                    </a:lnTo>
                    <a:lnTo>
                      <a:pt x="6906" y="1824"/>
                    </a:lnTo>
                    <a:lnTo>
                      <a:pt x="6882" y="1824"/>
                    </a:lnTo>
                    <a:lnTo>
                      <a:pt x="6870" y="1818"/>
                    </a:lnTo>
                    <a:lnTo>
                      <a:pt x="6864" y="1812"/>
                    </a:lnTo>
                    <a:lnTo>
                      <a:pt x="6864" y="1794"/>
                    </a:lnTo>
                    <a:lnTo>
                      <a:pt x="6876" y="1788"/>
                    </a:lnTo>
                    <a:lnTo>
                      <a:pt x="6888" y="1776"/>
                    </a:lnTo>
                    <a:lnTo>
                      <a:pt x="6900" y="1776"/>
                    </a:lnTo>
                    <a:lnTo>
                      <a:pt x="6900" y="1752"/>
                    </a:lnTo>
                    <a:lnTo>
                      <a:pt x="6906" y="1752"/>
                    </a:lnTo>
                    <a:lnTo>
                      <a:pt x="6918" y="1746"/>
                    </a:lnTo>
                    <a:lnTo>
                      <a:pt x="6930" y="1734"/>
                    </a:lnTo>
                    <a:lnTo>
                      <a:pt x="6930" y="1728"/>
                    </a:lnTo>
                    <a:lnTo>
                      <a:pt x="6936" y="1716"/>
                    </a:lnTo>
                    <a:lnTo>
                      <a:pt x="6936" y="1710"/>
                    </a:lnTo>
                    <a:lnTo>
                      <a:pt x="6942" y="1698"/>
                    </a:lnTo>
                    <a:lnTo>
                      <a:pt x="6930" y="1686"/>
                    </a:lnTo>
                    <a:lnTo>
                      <a:pt x="6942" y="1662"/>
                    </a:lnTo>
                    <a:lnTo>
                      <a:pt x="6930" y="1650"/>
                    </a:lnTo>
                    <a:lnTo>
                      <a:pt x="6948" y="1632"/>
                    </a:lnTo>
                    <a:lnTo>
                      <a:pt x="6972" y="1626"/>
                    </a:lnTo>
                    <a:lnTo>
                      <a:pt x="6960" y="1596"/>
                    </a:lnTo>
                    <a:lnTo>
                      <a:pt x="6984" y="1590"/>
                    </a:lnTo>
                    <a:lnTo>
                      <a:pt x="6960" y="1554"/>
                    </a:lnTo>
                    <a:lnTo>
                      <a:pt x="6990" y="1542"/>
                    </a:lnTo>
                    <a:lnTo>
                      <a:pt x="6990" y="1500"/>
                    </a:lnTo>
                    <a:lnTo>
                      <a:pt x="6996" y="1488"/>
                    </a:lnTo>
                    <a:lnTo>
                      <a:pt x="7002" y="1482"/>
                    </a:lnTo>
                    <a:lnTo>
                      <a:pt x="7020" y="1470"/>
                    </a:lnTo>
                    <a:lnTo>
                      <a:pt x="7032" y="1464"/>
                    </a:lnTo>
                    <a:lnTo>
                      <a:pt x="7050" y="1464"/>
                    </a:lnTo>
                    <a:lnTo>
                      <a:pt x="7068" y="1470"/>
                    </a:lnTo>
                    <a:lnTo>
                      <a:pt x="7188" y="1470"/>
                    </a:lnTo>
                    <a:lnTo>
                      <a:pt x="7206" y="1488"/>
                    </a:lnTo>
                    <a:lnTo>
                      <a:pt x="7224" y="1482"/>
                    </a:lnTo>
                    <a:lnTo>
                      <a:pt x="7218" y="1464"/>
                    </a:lnTo>
                    <a:lnTo>
                      <a:pt x="7290" y="1482"/>
                    </a:lnTo>
                    <a:lnTo>
                      <a:pt x="7320" y="1464"/>
                    </a:lnTo>
                    <a:lnTo>
                      <a:pt x="7350" y="1488"/>
                    </a:lnTo>
                    <a:lnTo>
                      <a:pt x="7356" y="1452"/>
                    </a:lnTo>
                    <a:lnTo>
                      <a:pt x="7434" y="1452"/>
                    </a:lnTo>
                    <a:lnTo>
                      <a:pt x="7446" y="1458"/>
                    </a:lnTo>
                    <a:lnTo>
                      <a:pt x="7452" y="1470"/>
                    </a:lnTo>
                    <a:lnTo>
                      <a:pt x="7458" y="1470"/>
                    </a:lnTo>
                    <a:lnTo>
                      <a:pt x="7464" y="1464"/>
                    </a:lnTo>
                    <a:lnTo>
                      <a:pt x="7476" y="1464"/>
                    </a:lnTo>
                    <a:lnTo>
                      <a:pt x="7482" y="1458"/>
                    </a:lnTo>
                    <a:lnTo>
                      <a:pt x="7494" y="1452"/>
                    </a:lnTo>
                    <a:lnTo>
                      <a:pt x="7518" y="1470"/>
                    </a:lnTo>
                    <a:lnTo>
                      <a:pt x="7560" y="1476"/>
                    </a:lnTo>
                    <a:lnTo>
                      <a:pt x="7506" y="1488"/>
                    </a:lnTo>
                    <a:lnTo>
                      <a:pt x="7506" y="1494"/>
                    </a:lnTo>
                    <a:lnTo>
                      <a:pt x="7512" y="1500"/>
                    </a:lnTo>
                    <a:lnTo>
                      <a:pt x="7524" y="1506"/>
                    </a:lnTo>
                    <a:lnTo>
                      <a:pt x="7530" y="1512"/>
                    </a:lnTo>
                    <a:lnTo>
                      <a:pt x="7542" y="1512"/>
                    </a:lnTo>
                    <a:lnTo>
                      <a:pt x="7548" y="1506"/>
                    </a:lnTo>
                    <a:lnTo>
                      <a:pt x="7560" y="1506"/>
                    </a:lnTo>
                    <a:lnTo>
                      <a:pt x="7572" y="1500"/>
                    </a:lnTo>
                    <a:lnTo>
                      <a:pt x="7578" y="1494"/>
                    </a:lnTo>
                    <a:lnTo>
                      <a:pt x="7584" y="1494"/>
                    </a:lnTo>
                    <a:lnTo>
                      <a:pt x="7614" y="1506"/>
                    </a:lnTo>
                    <a:lnTo>
                      <a:pt x="7638" y="1488"/>
                    </a:lnTo>
                    <a:lnTo>
                      <a:pt x="7644" y="1488"/>
                    </a:lnTo>
                    <a:lnTo>
                      <a:pt x="7650" y="1494"/>
                    </a:lnTo>
                    <a:lnTo>
                      <a:pt x="7686" y="1494"/>
                    </a:lnTo>
                    <a:lnTo>
                      <a:pt x="7692" y="1488"/>
                    </a:lnTo>
                    <a:lnTo>
                      <a:pt x="7692" y="1476"/>
                    </a:lnTo>
                    <a:lnTo>
                      <a:pt x="7728" y="1482"/>
                    </a:lnTo>
                    <a:lnTo>
                      <a:pt x="7680" y="1452"/>
                    </a:lnTo>
                    <a:lnTo>
                      <a:pt x="7650" y="1464"/>
                    </a:lnTo>
                    <a:lnTo>
                      <a:pt x="7644" y="1446"/>
                    </a:lnTo>
                    <a:lnTo>
                      <a:pt x="7638" y="1434"/>
                    </a:lnTo>
                    <a:lnTo>
                      <a:pt x="7632" y="1428"/>
                    </a:lnTo>
                    <a:lnTo>
                      <a:pt x="7626" y="1416"/>
                    </a:lnTo>
                    <a:lnTo>
                      <a:pt x="7626" y="1398"/>
                    </a:lnTo>
                    <a:lnTo>
                      <a:pt x="7650" y="1374"/>
                    </a:lnTo>
                    <a:lnTo>
                      <a:pt x="7644" y="1344"/>
                    </a:lnTo>
                    <a:lnTo>
                      <a:pt x="7662" y="1332"/>
                    </a:lnTo>
                    <a:lnTo>
                      <a:pt x="7650" y="1326"/>
                    </a:lnTo>
                    <a:lnTo>
                      <a:pt x="7638" y="1314"/>
                    </a:lnTo>
                    <a:lnTo>
                      <a:pt x="7638" y="1302"/>
                    </a:lnTo>
                    <a:lnTo>
                      <a:pt x="7644" y="1296"/>
                    </a:lnTo>
                    <a:lnTo>
                      <a:pt x="7662" y="1290"/>
                    </a:lnTo>
                    <a:lnTo>
                      <a:pt x="7698" y="1290"/>
                    </a:lnTo>
                    <a:lnTo>
                      <a:pt x="7710" y="1296"/>
                    </a:lnTo>
                    <a:lnTo>
                      <a:pt x="7728" y="1296"/>
                    </a:lnTo>
                    <a:lnTo>
                      <a:pt x="7746" y="1278"/>
                    </a:lnTo>
                    <a:lnTo>
                      <a:pt x="7782" y="1308"/>
                    </a:lnTo>
                    <a:lnTo>
                      <a:pt x="7806" y="1290"/>
                    </a:lnTo>
                    <a:lnTo>
                      <a:pt x="7812" y="1302"/>
                    </a:lnTo>
                    <a:lnTo>
                      <a:pt x="7818" y="1308"/>
                    </a:lnTo>
                    <a:lnTo>
                      <a:pt x="7830" y="1332"/>
                    </a:lnTo>
                    <a:lnTo>
                      <a:pt x="7830" y="1338"/>
                    </a:lnTo>
                    <a:lnTo>
                      <a:pt x="7836" y="1344"/>
                    </a:lnTo>
                    <a:lnTo>
                      <a:pt x="7878" y="1344"/>
                    </a:lnTo>
                    <a:lnTo>
                      <a:pt x="7878" y="1362"/>
                    </a:lnTo>
                    <a:lnTo>
                      <a:pt x="7884" y="1374"/>
                    </a:lnTo>
                    <a:lnTo>
                      <a:pt x="7890" y="1380"/>
                    </a:lnTo>
                    <a:lnTo>
                      <a:pt x="7896" y="1380"/>
                    </a:lnTo>
                    <a:lnTo>
                      <a:pt x="7914" y="1362"/>
                    </a:lnTo>
                    <a:lnTo>
                      <a:pt x="7932" y="1326"/>
                    </a:lnTo>
                    <a:lnTo>
                      <a:pt x="7938" y="1320"/>
                    </a:lnTo>
                    <a:lnTo>
                      <a:pt x="7938" y="1314"/>
                    </a:lnTo>
                    <a:lnTo>
                      <a:pt x="7962" y="1302"/>
                    </a:lnTo>
                    <a:lnTo>
                      <a:pt x="7992" y="1314"/>
                    </a:lnTo>
                    <a:lnTo>
                      <a:pt x="7986" y="1302"/>
                    </a:lnTo>
                    <a:lnTo>
                      <a:pt x="7962" y="1284"/>
                    </a:lnTo>
                    <a:lnTo>
                      <a:pt x="7956" y="1278"/>
                    </a:lnTo>
                    <a:lnTo>
                      <a:pt x="7932" y="1266"/>
                    </a:lnTo>
                    <a:lnTo>
                      <a:pt x="7926" y="1254"/>
                    </a:lnTo>
                    <a:lnTo>
                      <a:pt x="7914" y="1248"/>
                    </a:lnTo>
                    <a:lnTo>
                      <a:pt x="7908" y="1242"/>
                    </a:lnTo>
                    <a:lnTo>
                      <a:pt x="7908" y="1230"/>
                    </a:lnTo>
                    <a:lnTo>
                      <a:pt x="7962" y="1230"/>
                    </a:lnTo>
                    <a:lnTo>
                      <a:pt x="7992" y="1236"/>
                    </a:lnTo>
                    <a:lnTo>
                      <a:pt x="8052" y="1236"/>
                    </a:lnTo>
                    <a:lnTo>
                      <a:pt x="8052" y="1254"/>
                    </a:lnTo>
                    <a:lnTo>
                      <a:pt x="8040" y="1254"/>
                    </a:lnTo>
                    <a:lnTo>
                      <a:pt x="8028" y="1248"/>
                    </a:lnTo>
                    <a:lnTo>
                      <a:pt x="7992" y="1248"/>
                    </a:lnTo>
                    <a:lnTo>
                      <a:pt x="7992" y="1266"/>
                    </a:lnTo>
                    <a:lnTo>
                      <a:pt x="8016" y="1290"/>
                    </a:lnTo>
                    <a:lnTo>
                      <a:pt x="8028" y="1296"/>
                    </a:lnTo>
                    <a:lnTo>
                      <a:pt x="8034" y="1320"/>
                    </a:lnTo>
                    <a:lnTo>
                      <a:pt x="8064" y="1326"/>
                    </a:lnTo>
                    <a:lnTo>
                      <a:pt x="8058" y="1344"/>
                    </a:lnTo>
                    <a:lnTo>
                      <a:pt x="8076" y="1362"/>
                    </a:lnTo>
                    <a:lnTo>
                      <a:pt x="8046" y="1368"/>
                    </a:lnTo>
                    <a:lnTo>
                      <a:pt x="8040" y="1380"/>
                    </a:lnTo>
                    <a:lnTo>
                      <a:pt x="8022" y="1386"/>
                    </a:lnTo>
                    <a:lnTo>
                      <a:pt x="8028" y="1398"/>
                    </a:lnTo>
                    <a:lnTo>
                      <a:pt x="8028" y="1404"/>
                    </a:lnTo>
                    <a:lnTo>
                      <a:pt x="8034" y="1416"/>
                    </a:lnTo>
                    <a:lnTo>
                      <a:pt x="8034" y="1440"/>
                    </a:lnTo>
                    <a:lnTo>
                      <a:pt x="8028" y="1452"/>
                    </a:lnTo>
                    <a:lnTo>
                      <a:pt x="8016" y="1464"/>
                    </a:lnTo>
                    <a:lnTo>
                      <a:pt x="8004" y="1488"/>
                    </a:lnTo>
                    <a:lnTo>
                      <a:pt x="8004" y="1506"/>
                    </a:lnTo>
                    <a:lnTo>
                      <a:pt x="8010" y="1506"/>
                    </a:lnTo>
                    <a:lnTo>
                      <a:pt x="8016" y="1512"/>
                    </a:lnTo>
                    <a:lnTo>
                      <a:pt x="8022" y="1524"/>
                    </a:lnTo>
                    <a:lnTo>
                      <a:pt x="8016" y="1530"/>
                    </a:lnTo>
                    <a:lnTo>
                      <a:pt x="8010" y="1542"/>
                    </a:lnTo>
                    <a:lnTo>
                      <a:pt x="7986" y="1566"/>
                    </a:lnTo>
                    <a:lnTo>
                      <a:pt x="7974" y="1572"/>
                    </a:lnTo>
                    <a:lnTo>
                      <a:pt x="7968" y="1578"/>
                    </a:lnTo>
                    <a:lnTo>
                      <a:pt x="7962" y="1578"/>
                    </a:lnTo>
                    <a:lnTo>
                      <a:pt x="7962" y="1596"/>
                    </a:lnTo>
                    <a:lnTo>
                      <a:pt x="7944" y="1596"/>
                    </a:lnTo>
                    <a:lnTo>
                      <a:pt x="7950" y="1596"/>
                    </a:lnTo>
                    <a:lnTo>
                      <a:pt x="7956" y="1602"/>
                    </a:lnTo>
                    <a:lnTo>
                      <a:pt x="7968" y="1608"/>
                    </a:lnTo>
                    <a:lnTo>
                      <a:pt x="7980" y="1632"/>
                    </a:lnTo>
                    <a:lnTo>
                      <a:pt x="7974" y="1650"/>
                    </a:lnTo>
                    <a:lnTo>
                      <a:pt x="7974" y="1662"/>
                    </a:lnTo>
                    <a:lnTo>
                      <a:pt x="7968" y="1674"/>
                    </a:lnTo>
                    <a:lnTo>
                      <a:pt x="7968" y="1686"/>
                    </a:lnTo>
                    <a:lnTo>
                      <a:pt x="7974" y="1704"/>
                    </a:lnTo>
                    <a:lnTo>
                      <a:pt x="7992" y="1722"/>
                    </a:lnTo>
                    <a:lnTo>
                      <a:pt x="8016" y="1752"/>
                    </a:lnTo>
                    <a:lnTo>
                      <a:pt x="8046" y="1776"/>
                    </a:lnTo>
                    <a:lnTo>
                      <a:pt x="8070" y="1800"/>
                    </a:lnTo>
                    <a:lnTo>
                      <a:pt x="8082" y="1806"/>
                    </a:lnTo>
                    <a:lnTo>
                      <a:pt x="8142" y="1872"/>
                    </a:lnTo>
                    <a:lnTo>
                      <a:pt x="8154" y="1866"/>
                    </a:lnTo>
                    <a:lnTo>
                      <a:pt x="8238" y="1962"/>
                    </a:lnTo>
                    <a:lnTo>
                      <a:pt x="8286" y="1980"/>
                    </a:lnTo>
                    <a:lnTo>
                      <a:pt x="8310" y="2004"/>
                    </a:lnTo>
                    <a:lnTo>
                      <a:pt x="8316" y="2016"/>
                    </a:lnTo>
                    <a:lnTo>
                      <a:pt x="8328" y="2022"/>
                    </a:lnTo>
                    <a:lnTo>
                      <a:pt x="8334" y="2034"/>
                    </a:lnTo>
                    <a:lnTo>
                      <a:pt x="8388" y="2088"/>
                    </a:lnTo>
                    <a:lnTo>
                      <a:pt x="8406" y="2088"/>
                    </a:lnTo>
                    <a:lnTo>
                      <a:pt x="8406" y="2106"/>
                    </a:lnTo>
                    <a:lnTo>
                      <a:pt x="8418" y="2106"/>
                    </a:lnTo>
                    <a:lnTo>
                      <a:pt x="8430" y="2100"/>
                    </a:lnTo>
                    <a:lnTo>
                      <a:pt x="8436" y="2094"/>
                    </a:lnTo>
                    <a:lnTo>
                      <a:pt x="8442" y="2082"/>
                    </a:lnTo>
                    <a:lnTo>
                      <a:pt x="8442" y="2076"/>
                    </a:lnTo>
                    <a:lnTo>
                      <a:pt x="8430" y="2064"/>
                    </a:lnTo>
                    <a:lnTo>
                      <a:pt x="8436" y="2058"/>
                    </a:lnTo>
                    <a:lnTo>
                      <a:pt x="8442" y="2046"/>
                    </a:lnTo>
                    <a:lnTo>
                      <a:pt x="8448" y="2040"/>
                    </a:lnTo>
                    <a:lnTo>
                      <a:pt x="8448" y="2022"/>
                    </a:lnTo>
                    <a:lnTo>
                      <a:pt x="8430" y="2004"/>
                    </a:lnTo>
                    <a:lnTo>
                      <a:pt x="8418" y="1998"/>
                    </a:lnTo>
                    <a:lnTo>
                      <a:pt x="8406" y="1974"/>
                    </a:lnTo>
                    <a:lnTo>
                      <a:pt x="8406" y="1962"/>
                    </a:lnTo>
                    <a:lnTo>
                      <a:pt x="8412" y="1950"/>
                    </a:lnTo>
                    <a:lnTo>
                      <a:pt x="8430" y="1932"/>
                    </a:lnTo>
                    <a:lnTo>
                      <a:pt x="8442" y="1932"/>
                    </a:lnTo>
                    <a:lnTo>
                      <a:pt x="8454" y="1938"/>
                    </a:lnTo>
                    <a:lnTo>
                      <a:pt x="8460" y="1938"/>
                    </a:lnTo>
                    <a:lnTo>
                      <a:pt x="8466" y="1944"/>
                    </a:lnTo>
                    <a:lnTo>
                      <a:pt x="8472" y="1944"/>
                    </a:lnTo>
                    <a:lnTo>
                      <a:pt x="8466" y="1938"/>
                    </a:lnTo>
                    <a:lnTo>
                      <a:pt x="8460" y="1926"/>
                    </a:lnTo>
                    <a:lnTo>
                      <a:pt x="8448" y="1920"/>
                    </a:lnTo>
                    <a:lnTo>
                      <a:pt x="8442" y="1908"/>
                    </a:lnTo>
                    <a:lnTo>
                      <a:pt x="8424" y="1890"/>
                    </a:lnTo>
                    <a:lnTo>
                      <a:pt x="8412" y="1890"/>
                    </a:lnTo>
                    <a:lnTo>
                      <a:pt x="8406" y="1884"/>
                    </a:lnTo>
                    <a:lnTo>
                      <a:pt x="8400" y="1872"/>
                    </a:lnTo>
                    <a:lnTo>
                      <a:pt x="8400" y="1860"/>
                    </a:lnTo>
                    <a:lnTo>
                      <a:pt x="8406" y="1848"/>
                    </a:lnTo>
                    <a:lnTo>
                      <a:pt x="8412" y="1842"/>
                    </a:lnTo>
                    <a:lnTo>
                      <a:pt x="8424" y="1836"/>
                    </a:lnTo>
                    <a:lnTo>
                      <a:pt x="8430" y="1830"/>
                    </a:lnTo>
                    <a:lnTo>
                      <a:pt x="8442" y="1836"/>
                    </a:lnTo>
                    <a:lnTo>
                      <a:pt x="8466" y="1836"/>
                    </a:lnTo>
                    <a:lnTo>
                      <a:pt x="8472" y="1830"/>
                    </a:lnTo>
                    <a:lnTo>
                      <a:pt x="8472" y="1812"/>
                    </a:lnTo>
                    <a:lnTo>
                      <a:pt x="8454" y="1794"/>
                    </a:lnTo>
                    <a:lnTo>
                      <a:pt x="8436" y="1788"/>
                    </a:lnTo>
                    <a:lnTo>
                      <a:pt x="8424" y="1782"/>
                    </a:lnTo>
                    <a:lnTo>
                      <a:pt x="8406" y="1770"/>
                    </a:lnTo>
                    <a:lnTo>
                      <a:pt x="8394" y="1758"/>
                    </a:lnTo>
                    <a:lnTo>
                      <a:pt x="8388" y="1740"/>
                    </a:lnTo>
                    <a:lnTo>
                      <a:pt x="8376" y="1716"/>
                    </a:lnTo>
                    <a:lnTo>
                      <a:pt x="8376" y="1704"/>
                    </a:lnTo>
                    <a:lnTo>
                      <a:pt x="8370" y="1698"/>
                    </a:lnTo>
                    <a:lnTo>
                      <a:pt x="8370" y="1692"/>
                    </a:lnTo>
                    <a:lnTo>
                      <a:pt x="8382" y="1686"/>
                    </a:lnTo>
                    <a:lnTo>
                      <a:pt x="8406" y="1710"/>
                    </a:lnTo>
                    <a:lnTo>
                      <a:pt x="8418" y="1716"/>
                    </a:lnTo>
                    <a:lnTo>
                      <a:pt x="8430" y="1716"/>
                    </a:lnTo>
                    <a:lnTo>
                      <a:pt x="8430" y="1710"/>
                    </a:lnTo>
                    <a:lnTo>
                      <a:pt x="8424" y="1704"/>
                    </a:lnTo>
                    <a:lnTo>
                      <a:pt x="8418" y="1692"/>
                    </a:lnTo>
                    <a:lnTo>
                      <a:pt x="8412" y="1686"/>
                    </a:lnTo>
                    <a:lnTo>
                      <a:pt x="8406" y="1674"/>
                    </a:lnTo>
                    <a:lnTo>
                      <a:pt x="8400" y="1668"/>
                    </a:lnTo>
                    <a:lnTo>
                      <a:pt x="8364" y="1668"/>
                    </a:lnTo>
                    <a:lnTo>
                      <a:pt x="8316" y="1626"/>
                    </a:lnTo>
                    <a:lnTo>
                      <a:pt x="8316" y="1596"/>
                    </a:lnTo>
                    <a:lnTo>
                      <a:pt x="8310" y="1590"/>
                    </a:lnTo>
                    <a:lnTo>
                      <a:pt x="8298" y="1584"/>
                    </a:lnTo>
                    <a:lnTo>
                      <a:pt x="8280" y="1578"/>
                    </a:lnTo>
                    <a:lnTo>
                      <a:pt x="8268" y="1572"/>
                    </a:lnTo>
                    <a:lnTo>
                      <a:pt x="8256" y="1572"/>
                    </a:lnTo>
                    <a:lnTo>
                      <a:pt x="8256" y="1590"/>
                    </a:lnTo>
                    <a:lnTo>
                      <a:pt x="8250" y="1590"/>
                    </a:lnTo>
                    <a:lnTo>
                      <a:pt x="8244" y="1584"/>
                    </a:lnTo>
                    <a:lnTo>
                      <a:pt x="8232" y="1584"/>
                    </a:lnTo>
                    <a:lnTo>
                      <a:pt x="8214" y="1572"/>
                    </a:lnTo>
                    <a:lnTo>
                      <a:pt x="8202" y="1566"/>
                    </a:lnTo>
                    <a:lnTo>
                      <a:pt x="8196" y="1560"/>
                    </a:lnTo>
                    <a:lnTo>
                      <a:pt x="8190" y="1548"/>
                    </a:lnTo>
                    <a:lnTo>
                      <a:pt x="8190" y="1536"/>
                    </a:lnTo>
                    <a:lnTo>
                      <a:pt x="8196" y="1524"/>
                    </a:lnTo>
                    <a:lnTo>
                      <a:pt x="8196" y="1500"/>
                    </a:lnTo>
                    <a:lnTo>
                      <a:pt x="8184" y="1476"/>
                    </a:lnTo>
                    <a:lnTo>
                      <a:pt x="8166" y="1458"/>
                    </a:lnTo>
                    <a:lnTo>
                      <a:pt x="8154" y="1452"/>
                    </a:lnTo>
                    <a:lnTo>
                      <a:pt x="8154" y="1434"/>
                    </a:lnTo>
                    <a:lnTo>
                      <a:pt x="8160" y="1428"/>
                    </a:lnTo>
                    <a:lnTo>
                      <a:pt x="8172" y="1428"/>
                    </a:lnTo>
                    <a:lnTo>
                      <a:pt x="8184" y="1434"/>
                    </a:lnTo>
                    <a:lnTo>
                      <a:pt x="8196" y="1416"/>
                    </a:lnTo>
                    <a:lnTo>
                      <a:pt x="8232" y="1446"/>
                    </a:lnTo>
                    <a:lnTo>
                      <a:pt x="8238" y="1440"/>
                    </a:lnTo>
                    <a:lnTo>
                      <a:pt x="8226" y="1428"/>
                    </a:lnTo>
                    <a:lnTo>
                      <a:pt x="8226" y="1422"/>
                    </a:lnTo>
                    <a:lnTo>
                      <a:pt x="8232" y="1416"/>
                    </a:lnTo>
                    <a:lnTo>
                      <a:pt x="8232" y="1404"/>
                    </a:lnTo>
                    <a:lnTo>
                      <a:pt x="8238" y="1392"/>
                    </a:lnTo>
                    <a:lnTo>
                      <a:pt x="8250" y="1386"/>
                    </a:lnTo>
                    <a:lnTo>
                      <a:pt x="8256" y="1386"/>
                    </a:lnTo>
                    <a:lnTo>
                      <a:pt x="8274" y="1404"/>
                    </a:lnTo>
                    <a:lnTo>
                      <a:pt x="8280" y="1416"/>
                    </a:lnTo>
                    <a:lnTo>
                      <a:pt x="8292" y="1428"/>
                    </a:lnTo>
                    <a:lnTo>
                      <a:pt x="8304" y="1434"/>
                    </a:lnTo>
                    <a:lnTo>
                      <a:pt x="8310" y="1446"/>
                    </a:lnTo>
                    <a:lnTo>
                      <a:pt x="8322" y="1398"/>
                    </a:lnTo>
                    <a:lnTo>
                      <a:pt x="8334" y="1398"/>
                    </a:lnTo>
                    <a:lnTo>
                      <a:pt x="8364" y="1392"/>
                    </a:lnTo>
                    <a:lnTo>
                      <a:pt x="8400" y="1386"/>
                    </a:lnTo>
                    <a:lnTo>
                      <a:pt x="8430" y="1386"/>
                    </a:lnTo>
                    <a:lnTo>
                      <a:pt x="8478" y="1410"/>
                    </a:lnTo>
                    <a:lnTo>
                      <a:pt x="8484" y="1416"/>
                    </a:lnTo>
                    <a:lnTo>
                      <a:pt x="8490" y="1416"/>
                    </a:lnTo>
                    <a:lnTo>
                      <a:pt x="8532" y="1434"/>
                    </a:lnTo>
                    <a:lnTo>
                      <a:pt x="8502" y="1374"/>
                    </a:lnTo>
                    <a:lnTo>
                      <a:pt x="8526" y="1374"/>
                    </a:lnTo>
                    <a:lnTo>
                      <a:pt x="8538" y="1368"/>
                    </a:lnTo>
                    <a:lnTo>
                      <a:pt x="8550" y="1356"/>
                    </a:lnTo>
                    <a:lnTo>
                      <a:pt x="8550" y="1332"/>
                    </a:lnTo>
                    <a:lnTo>
                      <a:pt x="8544" y="1326"/>
                    </a:lnTo>
                    <a:lnTo>
                      <a:pt x="8538" y="1314"/>
                    </a:lnTo>
                    <a:lnTo>
                      <a:pt x="8562" y="1314"/>
                    </a:lnTo>
                    <a:lnTo>
                      <a:pt x="8562" y="1290"/>
                    </a:lnTo>
                    <a:lnTo>
                      <a:pt x="8574" y="1290"/>
                    </a:lnTo>
                    <a:lnTo>
                      <a:pt x="8586" y="1296"/>
                    </a:lnTo>
                    <a:lnTo>
                      <a:pt x="8616" y="1296"/>
                    </a:lnTo>
                    <a:lnTo>
                      <a:pt x="8628" y="1290"/>
                    </a:lnTo>
                    <a:lnTo>
                      <a:pt x="8634" y="1284"/>
                    </a:lnTo>
                    <a:lnTo>
                      <a:pt x="8640" y="1272"/>
                    </a:lnTo>
                    <a:lnTo>
                      <a:pt x="8652" y="1260"/>
                    </a:lnTo>
                    <a:lnTo>
                      <a:pt x="8658" y="1248"/>
                    </a:lnTo>
                    <a:lnTo>
                      <a:pt x="8664" y="1242"/>
                    </a:lnTo>
                    <a:lnTo>
                      <a:pt x="8670" y="1242"/>
                    </a:lnTo>
                    <a:lnTo>
                      <a:pt x="8652" y="1218"/>
                    </a:lnTo>
                    <a:lnTo>
                      <a:pt x="8682" y="1218"/>
                    </a:lnTo>
                    <a:lnTo>
                      <a:pt x="8688" y="1236"/>
                    </a:lnTo>
                    <a:lnTo>
                      <a:pt x="8748" y="1242"/>
                    </a:lnTo>
                    <a:lnTo>
                      <a:pt x="8760" y="1242"/>
                    </a:lnTo>
                    <a:lnTo>
                      <a:pt x="8772" y="1248"/>
                    </a:lnTo>
                    <a:lnTo>
                      <a:pt x="8808" y="1248"/>
                    </a:lnTo>
                    <a:lnTo>
                      <a:pt x="8808" y="1230"/>
                    </a:lnTo>
                    <a:lnTo>
                      <a:pt x="8802" y="1218"/>
                    </a:lnTo>
                    <a:lnTo>
                      <a:pt x="8766" y="1218"/>
                    </a:lnTo>
                    <a:lnTo>
                      <a:pt x="8760" y="1194"/>
                    </a:lnTo>
                    <a:lnTo>
                      <a:pt x="8754" y="1194"/>
                    </a:lnTo>
                    <a:lnTo>
                      <a:pt x="8748" y="1188"/>
                    </a:lnTo>
                    <a:lnTo>
                      <a:pt x="8736" y="1188"/>
                    </a:lnTo>
                    <a:lnTo>
                      <a:pt x="8712" y="1176"/>
                    </a:lnTo>
                    <a:lnTo>
                      <a:pt x="8700" y="1176"/>
                    </a:lnTo>
                    <a:lnTo>
                      <a:pt x="8688" y="1170"/>
                    </a:lnTo>
                    <a:lnTo>
                      <a:pt x="8658" y="1170"/>
                    </a:lnTo>
                    <a:lnTo>
                      <a:pt x="8664" y="1152"/>
                    </a:lnTo>
                    <a:lnTo>
                      <a:pt x="8592" y="1104"/>
                    </a:lnTo>
                    <a:lnTo>
                      <a:pt x="8574" y="1122"/>
                    </a:lnTo>
                    <a:lnTo>
                      <a:pt x="8568" y="1122"/>
                    </a:lnTo>
                    <a:lnTo>
                      <a:pt x="8562" y="1116"/>
                    </a:lnTo>
                    <a:lnTo>
                      <a:pt x="8550" y="1116"/>
                    </a:lnTo>
                    <a:lnTo>
                      <a:pt x="8538" y="1110"/>
                    </a:lnTo>
                    <a:lnTo>
                      <a:pt x="8532" y="1110"/>
                    </a:lnTo>
                    <a:lnTo>
                      <a:pt x="8520" y="1104"/>
                    </a:lnTo>
                    <a:lnTo>
                      <a:pt x="8508" y="1092"/>
                    </a:lnTo>
                    <a:lnTo>
                      <a:pt x="8502" y="1092"/>
                    </a:lnTo>
                    <a:lnTo>
                      <a:pt x="8466" y="1098"/>
                    </a:lnTo>
                    <a:lnTo>
                      <a:pt x="8442" y="1092"/>
                    </a:lnTo>
                    <a:lnTo>
                      <a:pt x="8430" y="1086"/>
                    </a:lnTo>
                    <a:lnTo>
                      <a:pt x="8412" y="1068"/>
                    </a:lnTo>
                    <a:lnTo>
                      <a:pt x="8406" y="1068"/>
                    </a:lnTo>
                    <a:lnTo>
                      <a:pt x="8412" y="1062"/>
                    </a:lnTo>
                    <a:lnTo>
                      <a:pt x="8436" y="1062"/>
                    </a:lnTo>
                    <a:lnTo>
                      <a:pt x="8460" y="1074"/>
                    </a:lnTo>
                    <a:lnTo>
                      <a:pt x="8478" y="1074"/>
                    </a:lnTo>
                    <a:lnTo>
                      <a:pt x="8496" y="1080"/>
                    </a:lnTo>
                    <a:lnTo>
                      <a:pt x="8514" y="1080"/>
                    </a:lnTo>
                    <a:lnTo>
                      <a:pt x="8526" y="1086"/>
                    </a:lnTo>
                    <a:lnTo>
                      <a:pt x="8544" y="1086"/>
                    </a:lnTo>
                    <a:lnTo>
                      <a:pt x="8550" y="1080"/>
                    </a:lnTo>
                    <a:lnTo>
                      <a:pt x="8562" y="1080"/>
                    </a:lnTo>
                    <a:lnTo>
                      <a:pt x="8580" y="1074"/>
                    </a:lnTo>
                    <a:lnTo>
                      <a:pt x="8604" y="1062"/>
                    </a:lnTo>
                    <a:lnTo>
                      <a:pt x="8616" y="1050"/>
                    </a:lnTo>
                    <a:lnTo>
                      <a:pt x="8604" y="1038"/>
                    </a:lnTo>
                    <a:lnTo>
                      <a:pt x="8592" y="1032"/>
                    </a:lnTo>
                    <a:lnTo>
                      <a:pt x="8586" y="1026"/>
                    </a:lnTo>
                    <a:lnTo>
                      <a:pt x="8574" y="1020"/>
                    </a:lnTo>
                    <a:lnTo>
                      <a:pt x="8568" y="1014"/>
                    </a:lnTo>
                    <a:lnTo>
                      <a:pt x="8562" y="1014"/>
                    </a:lnTo>
                    <a:lnTo>
                      <a:pt x="8556" y="1008"/>
                    </a:lnTo>
                    <a:lnTo>
                      <a:pt x="8520" y="990"/>
                    </a:lnTo>
                    <a:lnTo>
                      <a:pt x="8508" y="978"/>
                    </a:lnTo>
                    <a:lnTo>
                      <a:pt x="8514" y="972"/>
                    </a:lnTo>
                    <a:lnTo>
                      <a:pt x="8538" y="972"/>
                    </a:lnTo>
                    <a:lnTo>
                      <a:pt x="8556" y="978"/>
                    </a:lnTo>
                    <a:lnTo>
                      <a:pt x="8562" y="984"/>
                    </a:lnTo>
                    <a:lnTo>
                      <a:pt x="8574" y="990"/>
                    </a:lnTo>
                    <a:lnTo>
                      <a:pt x="8580" y="990"/>
                    </a:lnTo>
                    <a:lnTo>
                      <a:pt x="8586" y="996"/>
                    </a:lnTo>
                    <a:lnTo>
                      <a:pt x="8610" y="1008"/>
                    </a:lnTo>
                    <a:lnTo>
                      <a:pt x="8628" y="1020"/>
                    </a:lnTo>
                    <a:lnTo>
                      <a:pt x="8652" y="1032"/>
                    </a:lnTo>
                    <a:lnTo>
                      <a:pt x="8664" y="1032"/>
                    </a:lnTo>
                    <a:lnTo>
                      <a:pt x="8676" y="1026"/>
                    </a:lnTo>
                    <a:lnTo>
                      <a:pt x="8682" y="1026"/>
                    </a:lnTo>
                    <a:lnTo>
                      <a:pt x="8688" y="1020"/>
                    </a:lnTo>
                    <a:lnTo>
                      <a:pt x="8730" y="1020"/>
                    </a:lnTo>
                    <a:lnTo>
                      <a:pt x="8754" y="1026"/>
                    </a:lnTo>
                    <a:lnTo>
                      <a:pt x="8808" y="1044"/>
                    </a:lnTo>
                    <a:lnTo>
                      <a:pt x="8850" y="1062"/>
                    </a:lnTo>
                    <a:lnTo>
                      <a:pt x="8880" y="1068"/>
                    </a:lnTo>
                    <a:lnTo>
                      <a:pt x="8886" y="1074"/>
                    </a:lnTo>
                    <a:lnTo>
                      <a:pt x="8898" y="1074"/>
                    </a:lnTo>
                    <a:lnTo>
                      <a:pt x="8934" y="1086"/>
                    </a:lnTo>
                    <a:lnTo>
                      <a:pt x="8946" y="1086"/>
                    </a:lnTo>
                    <a:lnTo>
                      <a:pt x="8952" y="1092"/>
                    </a:lnTo>
                    <a:lnTo>
                      <a:pt x="8958" y="1092"/>
                    </a:lnTo>
                    <a:lnTo>
                      <a:pt x="8970" y="1098"/>
                    </a:lnTo>
                    <a:lnTo>
                      <a:pt x="8976" y="1104"/>
                    </a:lnTo>
                    <a:lnTo>
                      <a:pt x="8988" y="1110"/>
                    </a:lnTo>
                    <a:lnTo>
                      <a:pt x="9000" y="1110"/>
                    </a:lnTo>
                    <a:lnTo>
                      <a:pt x="9018" y="1116"/>
                    </a:lnTo>
                    <a:lnTo>
                      <a:pt x="9024" y="1122"/>
                    </a:lnTo>
                    <a:lnTo>
                      <a:pt x="9042" y="1122"/>
                    </a:lnTo>
                    <a:lnTo>
                      <a:pt x="9042" y="1116"/>
                    </a:lnTo>
                    <a:lnTo>
                      <a:pt x="9036" y="1098"/>
                    </a:lnTo>
                    <a:lnTo>
                      <a:pt x="9012" y="1074"/>
                    </a:lnTo>
                    <a:lnTo>
                      <a:pt x="9006" y="1074"/>
                    </a:lnTo>
                    <a:lnTo>
                      <a:pt x="9024" y="1056"/>
                    </a:lnTo>
                    <a:lnTo>
                      <a:pt x="8976" y="1038"/>
                    </a:lnTo>
                    <a:lnTo>
                      <a:pt x="8988" y="1032"/>
                    </a:lnTo>
                    <a:lnTo>
                      <a:pt x="8940" y="1008"/>
                    </a:lnTo>
                    <a:lnTo>
                      <a:pt x="8994" y="1020"/>
                    </a:lnTo>
                    <a:lnTo>
                      <a:pt x="8988" y="996"/>
                    </a:lnTo>
                    <a:lnTo>
                      <a:pt x="9000" y="996"/>
                    </a:lnTo>
                    <a:lnTo>
                      <a:pt x="9012" y="1002"/>
                    </a:lnTo>
                    <a:lnTo>
                      <a:pt x="9048" y="1002"/>
                    </a:lnTo>
                    <a:lnTo>
                      <a:pt x="9048" y="99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4" name="Rom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39634D2-72C0-4BCB-B10B-073C522A97D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00" y="1318"/>
                <a:ext cx="157" cy="94"/>
              </a:xfrm>
              <a:custGeom>
                <a:avLst/>
                <a:gdLst>
                  <a:gd name="T0" fmla="*/ 2147483647 w 612"/>
                  <a:gd name="T1" fmla="*/ 2147483647 h 366"/>
                  <a:gd name="T2" fmla="*/ 2147483647 w 612"/>
                  <a:gd name="T3" fmla="*/ 2147483647 h 366"/>
                  <a:gd name="T4" fmla="*/ 2147483647 w 612"/>
                  <a:gd name="T5" fmla="*/ 2147483647 h 366"/>
                  <a:gd name="T6" fmla="*/ 2147483647 w 612"/>
                  <a:gd name="T7" fmla="*/ 2147483647 h 366"/>
                  <a:gd name="T8" fmla="*/ 2147483647 w 612"/>
                  <a:gd name="T9" fmla="*/ 2147483647 h 366"/>
                  <a:gd name="T10" fmla="*/ 2147483647 w 612"/>
                  <a:gd name="T11" fmla="*/ 2147483647 h 366"/>
                  <a:gd name="T12" fmla="*/ 2147483647 w 612"/>
                  <a:gd name="T13" fmla="*/ 2147483647 h 366"/>
                  <a:gd name="T14" fmla="*/ 2147483647 w 612"/>
                  <a:gd name="T15" fmla="*/ 2147483647 h 366"/>
                  <a:gd name="T16" fmla="*/ 2147483647 w 612"/>
                  <a:gd name="T17" fmla="*/ 2147483647 h 366"/>
                  <a:gd name="T18" fmla="*/ 2147483647 w 612"/>
                  <a:gd name="T19" fmla="*/ 2147483647 h 366"/>
                  <a:gd name="T20" fmla="*/ 2147483647 w 612"/>
                  <a:gd name="T21" fmla="*/ 2147483647 h 366"/>
                  <a:gd name="T22" fmla="*/ 2147483647 w 612"/>
                  <a:gd name="T23" fmla="*/ 2147483647 h 366"/>
                  <a:gd name="T24" fmla="*/ 2147483647 w 612"/>
                  <a:gd name="T25" fmla="*/ 2147483647 h 366"/>
                  <a:gd name="T26" fmla="*/ 2147483647 w 612"/>
                  <a:gd name="T27" fmla="*/ 0 h 366"/>
                  <a:gd name="T28" fmla="*/ 2147483647 w 612"/>
                  <a:gd name="T29" fmla="*/ 2147483647 h 366"/>
                  <a:gd name="T30" fmla="*/ 2147483647 w 612"/>
                  <a:gd name="T31" fmla="*/ 2147483647 h 366"/>
                  <a:gd name="T32" fmla="*/ 2147483647 w 612"/>
                  <a:gd name="T33" fmla="*/ 2147483647 h 366"/>
                  <a:gd name="T34" fmla="*/ 2147483647 w 612"/>
                  <a:gd name="T35" fmla="*/ 2147483647 h 366"/>
                  <a:gd name="T36" fmla="*/ 2147483647 w 612"/>
                  <a:gd name="T37" fmla="*/ 2147483647 h 366"/>
                  <a:gd name="T38" fmla="*/ 2147483647 w 612"/>
                  <a:gd name="T39" fmla="*/ 2147483647 h 366"/>
                  <a:gd name="T40" fmla="*/ 2147483647 w 612"/>
                  <a:gd name="T41" fmla="*/ 2147483647 h 366"/>
                  <a:gd name="T42" fmla="*/ 2147483647 w 612"/>
                  <a:gd name="T43" fmla="*/ 2147483647 h 366"/>
                  <a:gd name="T44" fmla="*/ 2147483647 w 612"/>
                  <a:gd name="T45" fmla="*/ 2147483647 h 366"/>
                  <a:gd name="T46" fmla="*/ 2147483647 w 612"/>
                  <a:gd name="T47" fmla="*/ 2147483647 h 366"/>
                  <a:gd name="T48" fmla="*/ 0 w 612"/>
                  <a:gd name="T49" fmla="*/ 2147483647 h 366"/>
                  <a:gd name="T50" fmla="*/ 2147483647 w 612"/>
                  <a:gd name="T51" fmla="*/ 2147483647 h 366"/>
                  <a:gd name="T52" fmla="*/ 2147483647 w 612"/>
                  <a:gd name="T53" fmla="*/ 2147483647 h 366"/>
                  <a:gd name="T54" fmla="*/ 2147483647 w 612"/>
                  <a:gd name="T55" fmla="*/ 2147483647 h 366"/>
                  <a:gd name="T56" fmla="*/ 2147483647 w 612"/>
                  <a:gd name="T57" fmla="*/ 2147483647 h 366"/>
                  <a:gd name="T58" fmla="*/ 2147483647 w 612"/>
                  <a:gd name="T59" fmla="*/ 2147483647 h 366"/>
                  <a:gd name="T60" fmla="*/ 2147483647 w 612"/>
                  <a:gd name="T61" fmla="*/ 2147483647 h 366"/>
                  <a:gd name="T62" fmla="*/ 2147483647 w 612"/>
                  <a:gd name="T63" fmla="*/ 2147483647 h 366"/>
                  <a:gd name="T64" fmla="*/ 2147483647 w 612"/>
                  <a:gd name="T65" fmla="*/ 2147483647 h 366"/>
                  <a:gd name="T66" fmla="*/ 2147483647 w 612"/>
                  <a:gd name="T67" fmla="*/ 2147483647 h 366"/>
                  <a:gd name="T68" fmla="*/ 2147483647 w 612"/>
                  <a:gd name="T69" fmla="*/ 2147483647 h 366"/>
                  <a:gd name="T70" fmla="*/ 2147483647 w 612"/>
                  <a:gd name="T71" fmla="*/ 2147483647 h 366"/>
                  <a:gd name="T72" fmla="*/ 2147483647 w 612"/>
                  <a:gd name="T73" fmla="*/ 2147483647 h 366"/>
                  <a:gd name="T74" fmla="*/ 2147483647 w 612"/>
                  <a:gd name="T75" fmla="*/ 2147483647 h 366"/>
                  <a:gd name="T76" fmla="*/ 2147483647 w 612"/>
                  <a:gd name="T77" fmla="*/ 2147483647 h 366"/>
                  <a:gd name="T78" fmla="*/ 2147483647 w 612"/>
                  <a:gd name="T79" fmla="*/ 2147483647 h 366"/>
                  <a:gd name="T80" fmla="*/ 2147483647 w 612"/>
                  <a:gd name="T81" fmla="*/ 2147483647 h 366"/>
                  <a:gd name="T82" fmla="*/ 2147483647 w 612"/>
                  <a:gd name="T83" fmla="*/ 2147483647 h 366"/>
                  <a:gd name="T84" fmla="*/ 2147483647 w 612"/>
                  <a:gd name="T85" fmla="*/ 2147483647 h 3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12"/>
                  <a:gd name="T130" fmla="*/ 0 h 366"/>
                  <a:gd name="T131" fmla="*/ 612 w 612"/>
                  <a:gd name="T132" fmla="*/ 366 h 3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12" h="366">
                    <a:moveTo>
                      <a:pt x="516" y="354"/>
                    </a:moveTo>
                    <a:lnTo>
                      <a:pt x="522" y="360"/>
                    </a:lnTo>
                    <a:lnTo>
                      <a:pt x="540" y="360"/>
                    </a:lnTo>
                    <a:lnTo>
                      <a:pt x="540" y="318"/>
                    </a:lnTo>
                    <a:lnTo>
                      <a:pt x="546" y="312"/>
                    </a:lnTo>
                    <a:lnTo>
                      <a:pt x="558" y="294"/>
                    </a:lnTo>
                    <a:lnTo>
                      <a:pt x="564" y="282"/>
                    </a:lnTo>
                    <a:lnTo>
                      <a:pt x="570" y="276"/>
                    </a:lnTo>
                    <a:lnTo>
                      <a:pt x="606" y="276"/>
                    </a:lnTo>
                    <a:lnTo>
                      <a:pt x="612" y="270"/>
                    </a:lnTo>
                    <a:lnTo>
                      <a:pt x="612" y="258"/>
                    </a:lnTo>
                    <a:lnTo>
                      <a:pt x="600" y="222"/>
                    </a:lnTo>
                    <a:lnTo>
                      <a:pt x="600" y="216"/>
                    </a:lnTo>
                    <a:lnTo>
                      <a:pt x="594" y="216"/>
                    </a:lnTo>
                    <a:lnTo>
                      <a:pt x="588" y="222"/>
                    </a:lnTo>
                    <a:lnTo>
                      <a:pt x="570" y="222"/>
                    </a:lnTo>
                    <a:lnTo>
                      <a:pt x="564" y="228"/>
                    </a:lnTo>
                    <a:lnTo>
                      <a:pt x="558" y="228"/>
                    </a:lnTo>
                    <a:lnTo>
                      <a:pt x="552" y="234"/>
                    </a:lnTo>
                    <a:lnTo>
                      <a:pt x="522" y="234"/>
                    </a:lnTo>
                    <a:lnTo>
                      <a:pt x="510" y="222"/>
                    </a:lnTo>
                    <a:lnTo>
                      <a:pt x="510" y="198"/>
                    </a:lnTo>
                    <a:lnTo>
                      <a:pt x="504" y="192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44"/>
                    </a:lnTo>
                    <a:lnTo>
                      <a:pt x="504" y="144"/>
                    </a:lnTo>
                    <a:lnTo>
                      <a:pt x="504" y="102"/>
                    </a:lnTo>
                    <a:lnTo>
                      <a:pt x="498" y="96"/>
                    </a:lnTo>
                    <a:lnTo>
                      <a:pt x="480" y="96"/>
                    </a:lnTo>
                    <a:lnTo>
                      <a:pt x="474" y="78"/>
                    </a:lnTo>
                    <a:lnTo>
                      <a:pt x="462" y="78"/>
                    </a:lnTo>
                    <a:lnTo>
                      <a:pt x="456" y="54"/>
                    </a:lnTo>
                    <a:lnTo>
                      <a:pt x="432" y="42"/>
                    </a:lnTo>
                    <a:lnTo>
                      <a:pt x="432" y="30"/>
                    </a:lnTo>
                    <a:lnTo>
                      <a:pt x="426" y="24"/>
                    </a:lnTo>
                    <a:lnTo>
                      <a:pt x="420" y="12"/>
                    </a:lnTo>
                    <a:lnTo>
                      <a:pt x="414" y="6"/>
                    </a:lnTo>
                    <a:lnTo>
                      <a:pt x="396" y="0"/>
                    </a:lnTo>
                    <a:lnTo>
                      <a:pt x="384" y="0"/>
                    </a:lnTo>
                    <a:lnTo>
                      <a:pt x="378" y="6"/>
                    </a:lnTo>
                    <a:lnTo>
                      <a:pt x="378" y="12"/>
                    </a:lnTo>
                    <a:lnTo>
                      <a:pt x="366" y="24"/>
                    </a:lnTo>
                    <a:lnTo>
                      <a:pt x="348" y="24"/>
                    </a:lnTo>
                    <a:lnTo>
                      <a:pt x="342" y="18"/>
                    </a:lnTo>
                    <a:lnTo>
                      <a:pt x="336" y="30"/>
                    </a:lnTo>
                    <a:lnTo>
                      <a:pt x="312" y="24"/>
                    </a:lnTo>
                    <a:lnTo>
                      <a:pt x="312" y="30"/>
                    </a:lnTo>
                    <a:lnTo>
                      <a:pt x="300" y="42"/>
                    </a:lnTo>
                    <a:lnTo>
                      <a:pt x="288" y="42"/>
                    </a:lnTo>
                    <a:lnTo>
                      <a:pt x="264" y="18"/>
                    </a:lnTo>
                    <a:lnTo>
                      <a:pt x="258" y="18"/>
                    </a:lnTo>
                    <a:lnTo>
                      <a:pt x="246" y="24"/>
                    </a:lnTo>
                    <a:lnTo>
                      <a:pt x="240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18"/>
                    </a:lnTo>
                    <a:lnTo>
                      <a:pt x="168" y="18"/>
                    </a:lnTo>
                    <a:lnTo>
                      <a:pt x="150" y="36"/>
                    </a:lnTo>
                    <a:lnTo>
                      <a:pt x="120" y="36"/>
                    </a:lnTo>
                    <a:lnTo>
                      <a:pt x="108" y="48"/>
                    </a:lnTo>
                    <a:lnTo>
                      <a:pt x="108" y="9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2" y="120"/>
                    </a:lnTo>
                    <a:lnTo>
                      <a:pt x="72" y="138"/>
                    </a:lnTo>
                    <a:lnTo>
                      <a:pt x="66" y="144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30" y="150"/>
                    </a:lnTo>
                    <a:lnTo>
                      <a:pt x="30" y="168"/>
                    </a:lnTo>
                    <a:lnTo>
                      <a:pt x="0" y="174"/>
                    </a:lnTo>
                    <a:lnTo>
                      <a:pt x="6" y="174"/>
                    </a:lnTo>
                    <a:lnTo>
                      <a:pt x="30" y="192"/>
                    </a:lnTo>
                    <a:lnTo>
                      <a:pt x="36" y="192"/>
                    </a:lnTo>
                    <a:lnTo>
                      <a:pt x="48" y="228"/>
                    </a:lnTo>
                    <a:lnTo>
                      <a:pt x="54" y="234"/>
                    </a:lnTo>
                    <a:lnTo>
                      <a:pt x="60" y="234"/>
                    </a:lnTo>
                    <a:lnTo>
                      <a:pt x="66" y="228"/>
                    </a:lnTo>
                    <a:lnTo>
                      <a:pt x="72" y="228"/>
                    </a:lnTo>
                    <a:lnTo>
                      <a:pt x="84" y="234"/>
                    </a:lnTo>
                    <a:lnTo>
                      <a:pt x="84" y="252"/>
                    </a:lnTo>
                    <a:lnTo>
                      <a:pt x="78" y="258"/>
                    </a:lnTo>
                    <a:lnTo>
                      <a:pt x="90" y="276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44" y="282"/>
                    </a:lnTo>
                    <a:lnTo>
                      <a:pt x="168" y="288"/>
                    </a:lnTo>
                    <a:lnTo>
                      <a:pt x="162" y="294"/>
                    </a:lnTo>
                    <a:lnTo>
                      <a:pt x="156" y="306"/>
                    </a:lnTo>
                    <a:lnTo>
                      <a:pt x="162" y="312"/>
                    </a:lnTo>
                    <a:lnTo>
                      <a:pt x="162" y="324"/>
                    </a:lnTo>
                    <a:lnTo>
                      <a:pt x="186" y="324"/>
                    </a:lnTo>
                    <a:lnTo>
                      <a:pt x="192" y="330"/>
                    </a:lnTo>
                    <a:lnTo>
                      <a:pt x="186" y="336"/>
                    </a:lnTo>
                    <a:lnTo>
                      <a:pt x="186" y="342"/>
                    </a:lnTo>
                    <a:lnTo>
                      <a:pt x="180" y="348"/>
                    </a:lnTo>
                    <a:lnTo>
                      <a:pt x="186" y="354"/>
                    </a:lnTo>
                    <a:lnTo>
                      <a:pt x="204" y="354"/>
                    </a:lnTo>
                    <a:lnTo>
                      <a:pt x="216" y="342"/>
                    </a:lnTo>
                    <a:lnTo>
                      <a:pt x="240" y="354"/>
                    </a:lnTo>
                    <a:lnTo>
                      <a:pt x="252" y="354"/>
                    </a:lnTo>
                    <a:lnTo>
                      <a:pt x="258" y="360"/>
                    </a:lnTo>
                    <a:lnTo>
                      <a:pt x="282" y="360"/>
                    </a:lnTo>
                    <a:lnTo>
                      <a:pt x="288" y="354"/>
                    </a:lnTo>
                    <a:lnTo>
                      <a:pt x="288" y="348"/>
                    </a:lnTo>
                    <a:lnTo>
                      <a:pt x="306" y="354"/>
                    </a:lnTo>
                    <a:lnTo>
                      <a:pt x="330" y="354"/>
                    </a:lnTo>
                    <a:lnTo>
                      <a:pt x="336" y="360"/>
                    </a:lnTo>
                    <a:lnTo>
                      <a:pt x="348" y="366"/>
                    </a:lnTo>
                    <a:lnTo>
                      <a:pt x="366" y="366"/>
                    </a:lnTo>
                    <a:lnTo>
                      <a:pt x="372" y="360"/>
                    </a:lnTo>
                    <a:lnTo>
                      <a:pt x="372" y="348"/>
                    </a:lnTo>
                    <a:lnTo>
                      <a:pt x="378" y="342"/>
                    </a:lnTo>
                    <a:lnTo>
                      <a:pt x="384" y="342"/>
                    </a:lnTo>
                    <a:lnTo>
                      <a:pt x="396" y="336"/>
                    </a:lnTo>
                    <a:lnTo>
                      <a:pt x="402" y="336"/>
                    </a:lnTo>
                    <a:lnTo>
                      <a:pt x="402" y="330"/>
                    </a:lnTo>
                    <a:lnTo>
                      <a:pt x="432" y="336"/>
                    </a:lnTo>
                    <a:lnTo>
                      <a:pt x="432" y="324"/>
                    </a:lnTo>
                    <a:lnTo>
                      <a:pt x="438" y="324"/>
                    </a:lnTo>
                    <a:lnTo>
                      <a:pt x="450" y="330"/>
                    </a:lnTo>
                    <a:lnTo>
                      <a:pt x="462" y="330"/>
                    </a:lnTo>
                    <a:lnTo>
                      <a:pt x="474" y="336"/>
                    </a:lnTo>
                    <a:lnTo>
                      <a:pt x="498" y="336"/>
                    </a:lnTo>
                    <a:lnTo>
                      <a:pt x="516" y="3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5" name="Qata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1C12B16-5C37-4C19-AD2B-DFEF6787927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60" y="1769"/>
                <a:ext cx="17" cy="37"/>
              </a:xfrm>
              <a:custGeom>
                <a:avLst/>
                <a:gdLst>
                  <a:gd name="T0" fmla="*/ 2147483647 w 66"/>
                  <a:gd name="T1" fmla="*/ 2147483647 h 144"/>
                  <a:gd name="T2" fmla="*/ 2147483647 w 66"/>
                  <a:gd name="T3" fmla="*/ 2147483647 h 144"/>
                  <a:gd name="T4" fmla="*/ 2147483647 w 66"/>
                  <a:gd name="T5" fmla="*/ 2147483647 h 144"/>
                  <a:gd name="T6" fmla="*/ 2147483647 w 66"/>
                  <a:gd name="T7" fmla="*/ 2147483647 h 144"/>
                  <a:gd name="T8" fmla="*/ 2147483647 w 66"/>
                  <a:gd name="T9" fmla="*/ 2147483647 h 144"/>
                  <a:gd name="T10" fmla="*/ 2147483647 w 66"/>
                  <a:gd name="T11" fmla="*/ 2147483647 h 144"/>
                  <a:gd name="T12" fmla="*/ 2147483647 w 66"/>
                  <a:gd name="T13" fmla="*/ 2147483647 h 144"/>
                  <a:gd name="T14" fmla="*/ 2147483647 w 66"/>
                  <a:gd name="T15" fmla="*/ 2147483647 h 144"/>
                  <a:gd name="T16" fmla="*/ 2147483647 w 66"/>
                  <a:gd name="T17" fmla="*/ 2147483647 h 144"/>
                  <a:gd name="T18" fmla="*/ 2147483647 w 66"/>
                  <a:gd name="T19" fmla="*/ 0 h 144"/>
                  <a:gd name="T20" fmla="*/ 2147483647 w 66"/>
                  <a:gd name="T21" fmla="*/ 0 h 144"/>
                  <a:gd name="T22" fmla="*/ 2147483647 w 66"/>
                  <a:gd name="T23" fmla="*/ 2147483647 h 144"/>
                  <a:gd name="T24" fmla="*/ 2147483647 w 66"/>
                  <a:gd name="T25" fmla="*/ 2147483647 h 144"/>
                  <a:gd name="T26" fmla="*/ 2147483647 w 66"/>
                  <a:gd name="T27" fmla="*/ 2147483647 h 144"/>
                  <a:gd name="T28" fmla="*/ 2147483647 w 66"/>
                  <a:gd name="T29" fmla="*/ 2147483647 h 144"/>
                  <a:gd name="T30" fmla="*/ 0 w 66"/>
                  <a:gd name="T31" fmla="*/ 2147483647 h 144"/>
                  <a:gd name="T32" fmla="*/ 2147483647 w 66"/>
                  <a:gd name="T33" fmla="*/ 2147483647 h 144"/>
                  <a:gd name="T34" fmla="*/ 2147483647 w 66"/>
                  <a:gd name="T35" fmla="*/ 2147483647 h 14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6"/>
                  <a:gd name="T55" fmla="*/ 0 h 144"/>
                  <a:gd name="T56" fmla="*/ 66 w 66"/>
                  <a:gd name="T57" fmla="*/ 144 h 14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6" h="144">
                    <a:moveTo>
                      <a:pt x="24" y="132"/>
                    </a:moveTo>
                    <a:lnTo>
                      <a:pt x="36" y="144"/>
                    </a:lnTo>
                    <a:lnTo>
                      <a:pt x="48" y="132"/>
                    </a:lnTo>
                    <a:lnTo>
                      <a:pt x="54" y="114"/>
                    </a:lnTo>
                    <a:lnTo>
                      <a:pt x="60" y="102"/>
                    </a:lnTo>
                    <a:lnTo>
                      <a:pt x="66" y="84"/>
                    </a:lnTo>
                    <a:lnTo>
                      <a:pt x="66" y="30"/>
                    </a:lnTo>
                    <a:lnTo>
                      <a:pt x="54" y="18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18"/>
                    </a:lnTo>
                    <a:lnTo>
                      <a:pt x="12" y="36"/>
                    </a:lnTo>
                    <a:lnTo>
                      <a:pt x="12" y="108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24" y="13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6" name="Puerto Ric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94995A9-15B8-44A5-AE3C-DCBA335B6C3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451" y="1931"/>
                <a:ext cx="35" cy="15"/>
              </a:xfrm>
              <a:custGeom>
                <a:avLst/>
                <a:gdLst>
                  <a:gd name="T0" fmla="*/ 2147483647 w 138"/>
                  <a:gd name="T1" fmla="*/ 2147483647 h 60"/>
                  <a:gd name="T2" fmla="*/ 2147483647 w 138"/>
                  <a:gd name="T3" fmla="*/ 2147483647 h 60"/>
                  <a:gd name="T4" fmla="*/ 2147483647 w 138"/>
                  <a:gd name="T5" fmla="*/ 0 h 60"/>
                  <a:gd name="T6" fmla="*/ 2147483647 w 138"/>
                  <a:gd name="T7" fmla="*/ 0 h 60"/>
                  <a:gd name="T8" fmla="*/ 2147483647 w 138"/>
                  <a:gd name="T9" fmla="*/ 2147483647 h 60"/>
                  <a:gd name="T10" fmla="*/ 0 w 138"/>
                  <a:gd name="T11" fmla="*/ 2147483647 h 60"/>
                  <a:gd name="T12" fmla="*/ 0 w 138"/>
                  <a:gd name="T13" fmla="*/ 2147483647 h 60"/>
                  <a:gd name="T14" fmla="*/ 2147483647 w 138"/>
                  <a:gd name="T15" fmla="*/ 2147483647 h 60"/>
                  <a:gd name="T16" fmla="*/ 2147483647 w 138"/>
                  <a:gd name="T17" fmla="*/ 2147483647 h 60"/>
                  <a:gd name="T18" fmla="*/ 2147483647 w 138"/>
                  <a:gd name="T19" fmla="*/ 2147483647 h 60"/>
                  <a:gd name="T20" fmla="*/ 2147483647 w 138"/>
                  <a:gd name="T21" fmla="*/ 2147483647 h 60"/>
                  <a:gd name="T22" fmla="*/ 2147483647 w 138"/>
                  <a:gd name="T23" fmla="*/ 2147483647 h 60"/>
                  <a:gd name="T24" fmla="*/ 2147483647 w 138"/>
                  <a:gd name="T25" fmla="*/ 2147483647 h 60"/>
                  <a:gd name="T26" fmla="*/ 2147483647 w 138"/>
                  <a:gd name="T27" fmla="*/ 2147483647 h 60"/>
                  <a:gd name="T28" fmla="*/ 2147483647 w 138"/>
                  <a:gd name="T29" fmla="*/ 2147483647 h 60"/>
                  <a:gd name="T30" fmla="*/ 2147483647 w 138"/>
                  <a:gd name="T31" fmla="*/ 2147483647 h 60"/>
                  <a:gd name="T32" fmla="*/ 2147483647 w 138"/>
                  <a:gd name="T33" fmla="*/ 2147483647 h 60"/>
                  <a:gd name="T34" fmla="*/ 2147483647 w 138"/>
                  <a:gd name="T35" fmla="*/ 2147483647 h 6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8"/>
                  <a:gd name="T55" fmla="*/ 0 h 60"/>
                  <a:gd name="T56" fmla="*/ 138 w 138"/>
                  <a:gd name="T57" fmla="*/ 60 h 6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8" h="60">
                    <a:moveTo>
                      <a:pt x="84" y="12"/>
                    </a:moveTo>
                    <a:lnTo>
                      <a:pt x="72" y="12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36" y="60"/>
                    </a:lnTo>
                    <a:lnTo>
                      <a:pt x="48" y="48"/>
                    </a:lnTo>
                    <a:lnTo>
                      <a:pt x="102" y="48"/>
                    </a:lnTo>
                    <a:lnTo>
                      <a:pt x="120" y="36"/>
                    </a:lnTo>
                    <a:lnTo>
                      <a:pt x="132" y="30"/>
                    </a:lnTo>
                    <a:lnTo>
                      <a:pt x="138" y="18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114" y="6"/>
                    </a:lnTo>
                    <a:lnTo>
                      <a:pt x="102" y="12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7" name="Portuga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EE1CDB8-B807-4CBB-8035-BA79B730CC8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506" y="1443"/>
                <a:ext cx="58" cy="105"/>
              </a:xfrm>
              <a:custGeom>
                <a:avLst/>
                <a:gdLst>
                  <a:gd name="T0" fmla="*/ 2147483647 w 228"/>
                  <a:gd name="T1" fmla="*/ 2147483647 h 414"/>
                  <a:gd name="T2" fmla="*/ 2147483647 w 228"/>
                  <a:gd name="T3" fmla="*/ 2147483647 h 414"/>
                  <a:gd name="T4" fmla="*/ 2147483647 w 228"/>
                  <a:gd name="T5" fmla="*/ 2147483647 h 414"/>
                  <a:gd name="T6" fmla="*/ 2147483647 w 228"/>
                  <a:gd name="T7" fmla="*/ 2147483647 h 414"/>
                  <a:gd name="T8" fmla="*/ 2147483647 w 228"/>
                  <a:gd name="T9" fmla="*/ 2147483647 h 414"/>
                  <a:gd name="T10" fmla="*/ 2147483647 w 228"/>
                  <a:gd name="T11" fmla="*/ 2147483647 h 414"/>
                  <a:gd name="T12" fmla="*/ 2147483647 w 228"/>
                  <a:gd name="T13" fmla="*/ 0 h 414"/>
                  <a:gd name="T14" fmla="*/ 2147483647 w 228"/>
                  <a:gd name="T15" fmla="*/ 2147483647 h 414"/>
                  <a:gd name="T16" fmla="*/ 2147483647 w 228"/>
                  <a:gd name="T17" fmla="*/ 2147483647 h 414"/>
                  <a:gd name="T18" fmla="*/ 2147483647 w 228"/>
                  <a:gd name="T19" fmla="*/ 2147483647 h 414"/>
                  <a:gd name="T20" fmla="*/ 2147483647 w 228"/>
                  <a:gd name="T21" fmla="*/ 2147483647 h 414"/>
                  <a:gd name="T22" fmla="*/ 2147483647 w 228"/>
                  <a:gd name="T23" fmla="*/ 2147483647 h 414"/>
                  <a:gd name="T24" fmla="*/ 2147483647 w 228"/>
                  <a:gd name="T25" fmla="*/ 2147483647 h 414"/>
                  <a:gd name="T26" fmla="*/ 0 w 228"/>
                  <a:gd name="T27" fmla="*/ 2147483647 h 414"/>
                  <a:gd name="T28" fmla="*/ 2147483647 w 228"/>
                  <a:gd name="T29" fmla="*/ 2147483647 h 414"/>
                  <a:gd name="T30" fmla="*/ 2147483647 w 228"/>
                  <a:gd name="T31" fmla="*/ 2147483647 h 414"/>
                  <a:gd name="T32" fmla="*/ 2147483647 w 228"/>
                  <a:gd name="T33" fmla="*/ 2147483647 h 414"/>
                  <a:gd name="T34" fmla="*/ 2147483647 w 228"/>
                  <a:gd name="T35" fmla="*/ 2147483647 h 414"/>
                  <a:gd name="T36" fmla="*/ 2147483647 w 228"/>
                  <a:gd name="T37" fmla="*/ 2147483647 h 414"/>
                  <a:gd name="T38" fmla="*/ 2147483647 w 228"/>
                  <a:gd name="T39" fmla="*/ 2147483647 h 414"/>
                  <a:gd name="T40" fmla="*/ 2147483647 w 228"/>
                  <a:gd name="T41" fmla="*/ 2147483647 h 414"/>
                  <a:gd name="T42" fmla="*/ 2147483647 w 228"/>
                  <a:gd name="T43" fmla="*/ 2147483647 h 414"/>
                  <a:gd name="T44" fmla="*/ 2147483647 w 228"/>
                  <a:gd name="T45" fmla="*/ 2147483647 h 414"/>
                  <a:gd name="T46" fmla="*/ 2147483647 w 228"/>
                  <a:gd name="T47" fmla="*/ 2147483647 h 414"/>
                  <a:gd name="T48" fmla="*/ 2147483647 w 228"/>
                  <a:gd name="T49" fmla="*/ 2147483647 h 414"/>
                  <a:gd name="T50" fmla="*/ 2147483647 w 228"/>
                  <a:gd name="T51" fmla="*/ 2147483647 h 414"/>
                  <a:gd name="T52" fmla="*/ 2147483647 w 228"/>
                  <a:gd name="T53" fmla="*/ 2147483647 h 414"/>
                  <a:gd name="T54" fmla="*/ 2147483647 w 228"/>
                  <a:gd name="T55" fmla="*/ 2147483647 h 414"/>
                  <a:gd name="T56" fmla="*/ 2147483647 w 228"/>
                  <a:gd name="T57" fmla="*/ 2147483647 h 414"/>
                  <a:gd name="T58" fmla="*/ 2147483647 w 228"/>
                  <a:gd name="T59" fmla="*/ 2147483647 h 414"/>
                  <a:gd name="T60" fmla="*/ 2147483647 w 228"/>
                  <a:gd name="T61" fmla="*/ 2147483647 h 414"/>
                  <a:gd name="T62" fmla="*/ 2147483647 w 228"/>
                  <a:gd name="T63" fmla="*/ 2147483647 h 414"/>
                  <a:gd name="T64" fmla="*/ 2147483647 w 228"/>
                  <a:gd name="T65" fmla="*/ 2147483647 h 414"/>
                  <a:gd name="T66" fmla="*/ 2147483647 w 228"/>
                  <a:gd name="T67" fmla="*/ 2147483647 h 414"/>
                  <a:gd name="T68" fmla="*/ 2147483647 w 228"/>
                  <a:gd name="T69" fmla="*/ 2147483647 h 414"/>
                  <a:gd name="T70" fmla="*/ 2147483647 w 228"/>
                  <a:gd name="T71" fmla="*/ 2147483647 h 414"/>
                  <a:gd name="T72" fmla="*/ 2147483647 w 228"/>
                  <a:gd name="T73" fmla="*/ 2147483647 h 414"/>
                  <a:gd name="T74" fmla="*/ 2147483647 w 228"/>
                  <a:gd name="T75" fmla="*/ 2147483647 h 414"/>
                  <a:gd name="T76" fmla="*/ 2147483647 w 228"/>
                  <a:gd name="T77" fmla="*/ 2147483647 h 414"/>
                  <a:gd name="T78" fmla="*/ 2147483647 w 228"/>
                  <a:gd name="T79" fmla="*/ 2147483647 h 414"/>
                  <a:gd name="T80" fmla="*/ 2147483647 w 228"/>
                  <a:gd name="T81" fmla="*/ 2147483647 h 414"/>
                  <a:gd name="T82" fmla="*/ 2147483647 w 228"/>
                  <a:gd name="T83" fmla="*/ 2147483647 h 41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28"/>
                  <a:gd name="T127" fmla="*/ 0 h 414"/>
                  <a:gd name="T128" fmla="*/ 228 w 228"/>
                  <a:gd name="T129" fmla="*/ 414 h 41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28" h="414">
                    <a:moveTo>
                      <a:pt x="210" y="30"/>
                    </a:moveTo>
                    <a:lnTo>
                      <a:pt x="210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0" y="24"/>
                    </a:lnTo>
                    <a:lnTo>
                      <a:pt x="138" y="24"/>
                    </a:lnTo>
                    <a:lnTo>
                      <a:pt x="132" y="18"/>
                    </a:lnTo>
                    <a:lnTo>
                      <a:pt x="114" y="18"/>
                    </a:lnTo>
                    <a:lnTo>
                      <a:pt x="108" y="24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14" y="6"/>
                    </a:lnTo>
                    <a:lnTo>
                      <a:pt x="114" y="0"/>
                    </a:lnTo>
                    <a:lnTo>
                      <a:pt x="90" y="0"/>
                    </a:lnTo>
                    <a:lnTo>
                      <a:pt x="66" y="12"/>
                    </a:lnTo>
                    <a:lnTo>
                      <a:pt x="60" y="18"/>
                    </a:lnTo>
                    <a:lnTo>
                      <a:pt x="60" y="36"/>
                    </a:lnTo>
                    <a:lnTo>
                      <a:pt x="66" y="60"/>
                    </a:lnTo>
                    <a:lnTo>
                      <a:pt x="66" y="78"/>
                    </a:lnTo>
                    <a:lnTo>
                      <a:pt x="60" y="108"/>
                    </a:lnTo>
                    <a:lnTo>
                      <a:pt x="48" y="138"/>
                    </a:lnTo>
                    <a:lnTo>
                      <a:pt x="30" y="174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6" y="240"/>
                    </a:lnTo>
                    <a:lnTo>
                      <a:pt x="0" y="252"/>
                    </a:lnTo>
                    <a:lnTo>
                      <a:pt x="0" y="264"/>
                    </a:lnTo>
                    <a:lnTo>
                      <a:pt x="18" y="282"/>
                    </a:lnTo>
                    <a:lnTo>
                      <a:pt x="30" y="288"/>
                    </a:lnTo>
                    <a:lnTo>
                      <a:pt x="42" y="342"/>
                    </a:lnTo>
                    <a:lnTo>
                      <a:pt x="42" y="348"/>
                    </a:lnTo>
                    <a:lnTo>
                      <a:pt x="36" y="354"/>
                    </a:lnTo>
                    <a:lnTo>
                      <a:pt x="36" y="366"/>
                    </a:lnTo>
                    <a:lnTo>
                      <a:pt x="30" y="384"/>
                    </a:lnTo>
                    <a:lnTo>
                      <a:pt x="24" y="396"/>
                    </a:lnTo>
                    <a:lnTo>
                      <a:pt x="24" y="408"/>
                    </a:lnTo>
                    <a:lnTo>
                      <a:pt x="48" y="408"/>
                    </a:lnTo>
                    <a:lnTo>
                      <a:pt x="60" y="402"/>
                    </a:lnTo>
                    <a:lnTo>
                      <a:pt x="72" y="402"/>
                    </a:lnTo>
                    <a:lnTo>
                      <a:pt x="84" y="414"/>
                    </a:lnTo>
                    <a:lnTo>
                      <a:pt x="96" y="414"/>
                    </a:lnTo>
                    <a:lnTo>
                      <a:pt x="108" y="408"/>
                    </a:lnTo>
                    <a:lnTo>
                      <a:pt x="114" y="402"/>
                    </a:lnTo>
                    <a:lnTo>
                      <a:pt x="120" y="402"/>
                    </a:lnTo>
                    <a:lnTo>
                      <a:pt x="126" y="396"/>
                    </a:lnTo>
                    <a:lnTo>
                      <a:pt x="126" y="348"/>
                    </a:lnTo>
                    <a:lnTo>
                      <a:pt x="132" y="342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62" y="318"/>
                    </a:lnTo>
                    <a:lnTo>
                      <a:pt x="162" y="312"/>
                    </a:lnTo>
                    <a:lnTo>
                      <a:pt x="150" y="312"/>
                    </a:lnTo>
                    <a:lnTo>
                      <a:pt x="144" y="306"/>
                    </a:lnTo>
                    <a:lnTo>
                      <a:pt x="138" y="294"/>
                    </a:lnTo>
                    <a:lnTo>
                      <a:pt x="138" y="288"/>
                    </a:lnTo>
                    <a:lnTo>
                      <a:pt x="132" y="282"/>
                    </a:lnTo>
                    <a:lnTo>
                      <a:pt x="132" y="276"/>
                    </a:lnTo>
                    <a:lnTo>
                      <a:pt x="144" y="264"/>
                    </a:lnTo>
                    <a:lnTo>
                      <a:pt x="156" y="258"/>
                    </a:lnTo>
                    <a:lnTo>
                      <a:pt x="168" y="246"/>
                    </a:lnTo>
                    <a:lnTo>
                      <a:pt x="168" y="240"/>
                    </a:lnTo>
                    <a:lnTo>
                      <a:pt x="156" y="234"/>
                    </a:lnTo>
                    <a:lnTo>
                      <a:pt x="150" y="228"/>
                    </a:lnTo>
                    <a:lnTo>
                      <a:pt x="150" y="216"/>
                    </a:lnTo>
                    <a:lnTo>
                      <a:pt x="126" y="192"/>
                    </a:lnTo>
                    <a:lnTo>
                      <a:pt x="162" y="192"/>
                    </a:lnTo>
                    <a:lnTo>
                      <a:pt x="174" y="180"/>
                    </a:lnTo>
                    <a:lnTo>
                      <a:pt x="174" y="168"/>
                    </a:lnTo>
                    <a:lnTo>
                      <a:pt x="168" y="162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0" y="126"/>
                    </a:lnTo>
                    <a:lnTo>
                      <a:pt x="186" y="108"/>
                    </a:lnTo>
                    <a:lnTo>
                      <a:pt x="186" y="96"/>
                    </a:lnTo>
                    <a:lnTo>
                      <a:pt x="180" y="90"/>
                    </a:lnTo>
                    <a:lnTo>
                      <a:pt x="174" y="90"/>
                    </a:lnTo>
                    <a:lnTo>
                      <a:pt x="174" y="84"/>
                    </a:lnTo>
                    <a:lnTo>
                      <a:pt x="180" y="78"/>
                    </a:lnTo>
                    <a:lnTo>
                      <a:pt x="204" y="66"/>
                    </a:lnTo>
                    <a:lnTo>
                      <a:pt x="228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10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8" name="Po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ADE451D-99E1-4FF2-A9B0-A33F9E12DFF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99" y="1188"/>
                <a:ext cx="160" cy="115"/>
              </a:xfrm>
              <a:custGeom>
                <a:avLst/>
                <a:gdLst>
                  <a:gd name="T0" fmla="*/ 2147483647 w 624"/>
                  <a:gd name="T1" fmla="*/ 2147483647 h 450"/>
                  <a:gd name="T2" fmla="*/ 2147483647 w 624"/>
                  <a:gd name="T3" fmla="*/ 2147483647 h 450"/>
                  <a:gd name="T4" fmla="*/ 2147483647 w 624"/>
                  <a:gd name="T5" fmla="*/ 2147483647 h 450"/>
                  <a:gd name="T6" fmla="*/ 2147483647 w 624"/>
                  <a:gd name="T7" fmla="*/ 2147483647 h 450"/>
                  <a:gd name="T8" fmla="*/ 2147483647 w 624"/>
                  <a:gd name="T9" fmla="*/ 2147483647 h 450"/>
                  <a:gd name="T10" fmla="*/ 2147483647 w 624"/>
                  <a:gd name="T11" fmla="*/ 2147483647 h 450"/>
                  <a:gd name="T12" fmla="*/ 2147483647 w 624"/>
                  <a:gd name="T13" fmla="*/ 2147483647 h 450"/>
                  <a:gd name="T14" fmla="*/ 2147483647 w 624"/>
                  <a:gd name="T15" fmla="*/ 2147483647 h 450"/>
                  <a:gd name="T16" fmla="*/ 2147483647 w 624"/>
                  <a:gd name="T17" fmla="*/ 2147483647 h 450"/>
                  <a:gd name="T18" fmla="*/ 2147483647 w 624"/>
                  <a:gd name="T19" fmla="*/ 2147483647 h 450"/>
                  <a:gd name="T20" fmla="*/ 2147483647 w 624"/>
                  <a:gd name="T21" fmla="*/ 2147483647 h 450"/>
                  <a:gd name="T22" fmla="*/ 2147483647 w 624"/>
                  <a:gd name="T23" fmla="*/ 2147483647 h 450"/>
                  <a:gd name="T24" fmla="*/ 2147483647 w 624"/>
                  <a:gd name="T25" fmla="*/ 2147483647 h 450"/>
                  <a:gd name="T26" fmla="*/ 2147483647 w 624"/>
                  <a:gd name="T27" fmla="*/ 2147483647 h 450"/>
                  <a:gd name="T28" fmla="*/ 2147483647 w 624"/>
                  <a:gd name="T29" fmla="*/ 2147483647 h 450"/>
                  <a:gd name="T30" fmla="*/ 2147483647 w 624"/>
                  <a:gd name="T31" fmla="*/ 2147483647 h 450"/>
                  <a:gd name="T32" fmla="*/ 2147483647 w 624"/>
                  <a:gd name="T33" fmla="*/ 2147483647 h 450"/>
                  <a:gd name="T34" fmla="*/ 2147483647 w 624"/>
                  <a:gd name="T35" fmla="*/ 2147483647 h 450"/>
                  <a:gd name="T36" fmla="*/ 2147483647 w 624"/>
                  <a:gd name="T37" fmla="*/ 2147483647 h 450"/>
                  <a:gd name="T38" fmla="*/ 2147483647 w 624"/>
                  <a:gd name="T39" fmla="*/ 2147483647 h 450"/>
                  <a:gd name="T40" fmla="*/ 2147483647 w 624"/>
                  <a:gd name="T41" fmla="*/ 2147483647 h 450"/>
                  <a:gd name="T42" fmla="*/ 2147483647 w 624"/>
                  <a:gd name="T43" fmla="*/ 2147483647 h 450"/>
                  <a:gd name="T44" fmla="*/ 2147483647 w 624"/>
                  <a:gd name="T45" fmla="*/ 2147483647 h 450"/>
                  <a:gd name="T46" fmla="*/ 2147483647 w 624"/>
                  <a:gd name="T47" fmla="*/ 2147483647 h 450"/>
                  <a:gd name="T48" fmla="*/ 2147483647 w 624"/>
                  <a:gd name="T49" fmla="*/ 2147483647 h 450"/>
                  <a:gd name="T50" fmla="*/ 2147483647 w 624"/>
                  <a:gd name="T51" fmla="*/ 2147483647 h 450"/>
                  <a:gd name="T52" fmla="*/ 2147483647 w 624"/>
                  <a:gd name="T53" fmla="*/ 2147483647 h 450"/>
                  <a:gd name="T54" fmla="*/ 2147483647 w 624"/>
                  <a:gd name="T55" fmla="*/ 2147483647 h 450"/>
                  <a:gd name="T56" fmla="*/ 2147483647 w 624"/>
                  <a:gd name="T57" fmla="*/ 2147483647 h 450"/>
                  <a:gd name="T58" fmla="*/ 0 w 624"/>
                  <a:gd name="T59" fmla="*/ 2147483647 h 450"/>
                  <a:gd name="T60" fmla="*/ 2147483647 w 624"/>
                  <a:gd name="T61" fmla="*/ 2147483647 h 450"/>
                  <a:gd name="T62" fmla="*/ 2147483647 w 624"/>
                  <a:gd name="T63" fmla="*/ 2147483647 h 450"/>
                  <a:gd name="T64" fmla="*/ 2147483647 w 624"/>
                  <a:gd name="T65" fmla="*/ 2147483647 h 450"/>
                  <a:gd name="T66" fmla="*/ 2147483647 w 624"/>
                  <a:gd name="T67" fmla="*/ 2147483647 h 450"/>
                  <a:gd name="T68" fmla="*/ 2147483647 w 624"/>
                  <a:gd name="T69" fmla="*/ 2147483647 h 450"/>
                  <a:gd name="T70" fmla="*/ 2147483647 w 624"/>
                  <a:gd name="T71" fmla="*/ 2147483647 h 450"/>
                  <a:gd name="T72" fmla="*/ 2147483647 w 624"/>
                  <a:gd name="T73" fmla="*/ 2147483647 h 450"/>
                  <a:gd name="T74" fmla="*/ 2147483647 w 624"/>
                  <a:gd name="T75" fmla="*/ 2147483647 h 450"/>
                  <a:gd name="T76" fmla="*/ 2147483647 w 624"/>
                  <a:gd name="T77" fmla="*/ 2147483647 h 450"/>
                  <a:gd name="T78" fmla="*/ 2147483647 w 624"/>
                  <a:gd name="T79" fmla="*/ 2147483647 h 450"/>
                  <a:gd name="T80" fmla="*/ 2147483647 w 624"/>
                  <a:gd name="T81" fmla="*/ 2147483647 h 450"/>
                  <a:gd name="T82" fmla="*/ 2147483647 w 624"/>
                  <a:gd name="T83" fmla="*/ 2147483647 h 450"/>
                  <a:gd name="T84" fmla="*/ 2147483647 w 624"/>
                  <a:gd name="T85" fmla="*/ 2147483647 h 450"/>
                  <a:gd name="T86" fmla="*/ 2147483647 w 624"/>
                  <a:gd name="T87" fmla="*/ 2147483647 h 450"/>
                  <a:gd name="T88" fmla="*/ 2147483647 w 624"/>
                  <a:gd name="T89" fmla="*/ 2147483647 h 450"/>
                  <a:gd name="T90" fmla="*/ 2147483647 w 624"/>
                  <a:gd name="T91" fmla="*/ 2147483647 h 450"/>
                  <a:gd name="T92" fmla="*/ 2147483647 w 624"/>
                  <a:gd name="T93" fmla="*/ 2147483647 h 450"/>
                  <a:gd name="T94" fmla="*/ 2147483647 w 624"/>
                  <a:gd name="T95" fmla="*/ 2147483647 h 450"/>
                  <a:gd name="T96" fmla="*/ 2147483647 w 624"/>
                  <a:gd name="T97" fmla="*/ 2147483647 h 450"/>
                  <a:gd name="T98" fmla="*/ 2147483647 w 624"/>
                  <a:gd name="T99" fmla="*/ 2147483647 h 450"/>
                  <a:gd name="T100" fmla="*/ 2147483647 w 624"/>
                  <a:gd name="T101" fmla="*/ 2147483647 h 450"/>
                  <a:gd name="T102" fmla="*/ 2147483647 w 624"/>
                  <a:gd name="T103" fmla="*/ 2147483647 h 450"/>
                  <a:gd name="T104" fmla="*/ 2147483647 w 624"/>
                  <a:gd name="T105" fmla="*/ 2147483647 h 450"/>
                  <a:gd name="T106" fmla="*/ 2147483647 w 624"/>
                  <a:gd name="T107" fmla="*/ 2147483647 h 4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24"/>
                  <a:gd name="T163" fmla="*/ 0 h 450"/>
                  <a:gd name="T164" fmla="*/ 624 w 624"/>
                  <a:gd name="T165" fmla="*/ 450 h 4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24" h="450">
                    <a:moveTo>
                      <a:pt x="426" y="426"/>
                    </a:moveTo>
                    <a:lnTo>
                      <a:pt x="432" y="426"/>
                    </a:lnTo>
                    <a:lnTo>
                      <a:pt x="444" y="420"/>
                    </a:lnTo>
                    <a:lnTo>
                      <a:pt x="450" y="414"/>
                    </a:lnTo>
                    <a:lnTo>
                      <a:pt x="474" y="414"/>
                    </a:lnTo>
                    <a:lnTo>
                      <a:pt x="498" y="438"/>
                    </a:lnTo>
                    <a:lnTo>
                      <a:pt x="528" y="438"/>
                    </a:lnTo>
                    <a:lnTo>
                      <a:pt x="528" y="450"/>
                    </a:lnTo>
                    <a:lnTo>
                      <a:pt x="552" y="450"/>
                    </a:lnTo>
                    <a:lnTo>
                      <a:pt x="540" y="438"/>
                    </a:lnTo>
                    <a:lnTo>
                      <a:pt x="540" y="396"/>
                    </a:lnTo>
                    <a:lnTo>
                      <a:pt x="594" y="348"/>
                    </a:lnTo>
                    <a:lnTo>
                      <a:pt x="606" y="348"/>
                    </a:lnTo>
                    <a:lnTo>
                      <a:pt x="612" y="342"/>
                    </a:lnTo>
                    <a:lnTo>
                      <a:pt x="618" y="342"/>
                    </a:lnTo>
                    <a:lnTo>
                      <a:pt x="624" y="336"/>
                    </a:lnTo>
                    <a:lnTo>
                      <a:pt x="618" y="330"/>
                    </a:lnTo>
                    <a:lnTo>
                      <a:pt x="618" y="324"/>
                    </a:lnTo>
                    <a:lnTo>
                      <a:pt x="612" y="318"/>
                    </a:lnTo>
                    <a:lnTo>
                      <a:pt x="618" y="306"/>
                    </a:lnTo>
                    <a:lnTo>
                      <a:pt x="612" y="300"/>
                    </a:lnTo>
                    <a:lnTo>
                      <a:pt x="600" y="294"/>
                    </a:lnTo>
                    <a:lnTo>
                      <a:pt x="600" y="288"/>
                    </a:lnTo>
                    <a:lnTo>
                      <a:pt x="582" y="270"/>
                    </a:lnTo>
                    <a:lnTo>
                      <a:pt x="576" y="252"/>
                    </a:lnTo>
                    <a:lnTo>
                      <a:pt x="582" y="252"/>
                    </a:lnTo>
                    <a:lnTo>
                      <a:pt x="576" y="240"/>
                    </a:lnTo>
                    <a:lnTo>
                      <a:pt x="576" y="210"/>
                    </a:lnTo>
                    <a:lnTo>
                      <a:pt x="564" y="198"/>
                    </a:lnTo>
                    <a:lnTo>
                      <a:pt x="558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64" y="186"/>
                    </a:lnTo>
                    <a:lnTo>
                      <a:pt x="564" y="168"/>
                    </a:lnTo>
                    <a:lnTo>
                      <a:pt x="588" y="162"/>
                    </a:lnTo>
                    <a:lnTo>
                      <a:pt x="588" y="150"/>
                    </a:lnTo>
                    <a:lnTo>
                      <a:pt x="594" y="144"/>
                    </a:lnTo>
                    <a:lnTo>
                      <a:pt x="594" y="138"/>
                    </a:lnTo>
                    <a:lnTo>
                      <a:pt x="588" y="132"/>
                    </a:lnTo>
                    <a:lnTo>
                      <a:pt x="576" y="108"/>
                    </a:lnTo>
                    <a:lnTo>
                      <a:pt x="570" y="102"/>
                    </a:lnTo>
                    <a:lnTo>
                      <a:pt x="570" y="90"/>
                    </a:lnTo>
                    <a:lnTo>
                      <a:pt x="564" y="84"/>
                    </a:lnTo>
                    <a:lnTo>
                      <a:pt x="558" y="72"/>
                    </a:lnTo>
                    <a:lnTo>
                      <a:pt x="558" y="48"/>
                    </a:lnTo>
                    <a:lnTo>
                      <a:pt x="546" y="42"/>
                    </a:lnTo>
                    <a:lnTo>
                      <a:pt x="540" y="42"/>
                    </a:lnTo>
                    <a:lnTo>
                      <a:pt x="522" y="36"/>
                    </a:lnTo>
                    <a:lnTo>
                      <a:pt x="498" y="36"/>
                    </a:lnTo>
                    <a:lnTo>
                      <a:pt x="498" y="42"/>
                    </a:lnTo>
                    <a:lnTo>
                      <a:pt x="408" y="42"/>
                    </a:lnTo>
                    <a:lnTo>
                      <a:pt x="402" y="36"/>
                    </a:lnTo>
                    <a:lnTo>
                      <a:pt x="390" y="36"/>
                    </a:lnTo>
                    <a:lnTo>
                      <a:pt x="384" y="30"/>
                    </a:lnTo>
                    <a:lnTo>
                      <a:pt x="360" y="30"/>
                    </a:lnTo>
                    <a:lnTo>
                      <a:pt x="354" y="36"/>
                    </a:lnTo>
                    <a:lnTo>
                      <a:pt x="348" y="36"/>
                    </a:lnTo>
                    <a:lnTo>
                      <a:pt x="342" y="30"/>
                    </a:lnTo>
                    <a:lnTo>
                      <a:pt x="312" y="30"/>
                    </a:lnTo>
                    <a:lnTo>
                      <a:pt x="300" y="36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18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44" y="24"/>
                    </a:lnTo>
                    <a:lnTo>
                      <a:pt x="138" y="24"/>
                    </a:lnTo>
                    <a:lnTo>
                      <a:pt x="120" y="42"/>
                    </a:lnTo>
                    <a:lnTo>
                      <a:pt x="60" y="48"/>
                    </a:lnTo>
                    <a:lnTo>
                      <a:pt x="54" y="48"/>
                    </a:lnTo>
                    <a:lnTo>
                      <a:pt x="48" y="54"/>
                    </a:lnTo>
                    <a:lnTo>
                      <a:pt x="24" y="66"/>
                    </a:lnTo>
                    <a:lnTo>
                      <a:pt x="18" y="66"/>
                    </a:lnTo>
                    <a:lnTo>
                      <a:pt x="12" y="72"/>
                    </a:lnTo>
                    <a:lnTo>
                      <a:pt x="18" y="78"/>
                    </a:lnTo>
                    <a:lnTo>
                      <a:pt x="18" y="96"/>
                    </a:lnTo>
                    <a:lnTo>
                      <a:pt x="6" y="90"/>
                    </a:lnTo>
                    <a:lnTo>
                      <a:pt x="6" y="108"/>
                    </a:lnTo>
                    <a:lnTo>
                      <a:pt x="12" y="108"/>
                    </a:lnTo>
                    <a:lnTo>
                      <a:pt x="18" y="114"/>
                    </a:lnTo>
                    <a:lnTo>
                      <a:pt x="18" y="132"/>
                    </a:lnTo>
                    <a:lnTo>
                      <a:pt x="6" y="144"/>
                    </a:lnTo>
                    <a:lnTo>
                      <a:pt x="0" y="144"/>
                    </a:lnTo>
                    <a:lnTo>
                      <a:pt x="0" y="156"/>
                    </a:lnTo>
                    <a:lnTo>
                      <a:pt x="6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30" y="168"/>
                    </a:lnTo>
                    <a:lnTo>
                      <a:pt x="30" y="186"/>
                    </a:lnTo>
                    <a:lnTo>
                      <a:pt x="24" y="186"/>
                    </a:lnTo>
                    <a:lnTo>
                      <a:pt x="24" y="198"/>
                    </a:lnTo>
                    <a:lnTo>
                      <a:pt x="36" y="198"/>
                    </a:lnTo>
                    <a:lnTo>
                      <a:pt x="36" y="204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36" y="222"/>
                    </a:lnTo>
                    <a:lnTo>
                      <a:pt x="24" y="228"/>
                    </a:lnTo>
                    <a:lnTo>
                      <a:pt x="24" y="234"/>
                    </a:lnTo>
                    <a:lnTo>
                      <a:pt x="30" y="240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42" y="264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60" y="276"/>
                    </a:lnTo>
                    <a:lnTo>
                      <a:pt x="60" y="282"/>
                    </a:lnTo>
                    <a:lnTo>
                      <a:pt x="54" y="282"/>
                    </a:lnTo>
                    <a:lnTo>
                      <a:pt x="54" y="294"/>
                    </a:lnTo>
                    <a:lnTo>
                      <a:pt x="72" y="294"/>
                    </a:lnTo>
                    <a:lnTo>
                      <a:pt x="78" y="312"/>
                    </a:lnTo>
                    <a:lnTo>
                      <a:pt x="96" y="312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24"/>
                    </a:lnTo>
                    <a:lnTo>
                      <a:pt x="138" y="324"/>
                    </a:lnTo>
                    <a:lnTo>
                      <a:pt x="144" y="330"/>
                    </a:lnTo>
                    <a:lnTo>
                      <a:pt x="132" y="336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0" y="354"/>
                    </a:lnTo>
                    <a:lnTo>
                      <a:pt x="156" y="360"/>
                    </a:lnTo>
                    <a:lnTo>
                      <a:pt x="174" y="360"/>
                    </a:lnTo>
                    <a:lnTo>
                      <a:pt x="174" y="354"/>
                    </a:lnTo>
                    <a:lnTo>
                      <a:pt x="180" y="354"/>
                    </a:lnTo>
                    <a:lnTo>
                      <a:pt x="192" y="348"/>
                    </a:lnTo>
                    <a:lnTo>
                      <a:pt x="210" y="348"/>
                    </a:lnTo>
                    <a:lnTo>
                      <a:pt x="204" y="354"/>
                    </a:lnTo>
                    <a:lnTo>
                      <a:pt x="222" y="354"/>
                    </a:lnTo>
                    <a:lnTo>
                      <a:pt x="228" y="360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46" y="366"/>
                    </a:lnTo>
                    <a:lnTo>
                      <a:pt x="252" y="372"/>
                    </a:lnTo>
                    <a:lnTo>
                      <a:pt x="252" y="378"/>
                    </a:lnTo>
                    <a:lnTo>
                      <a:pt x="270" y="378"/>
                    </a:lnTo>
                    <a:lnTo>
                      <a:pt x="282" y="384"/>
                    </a:lnTo>
                    <a:lnTo>
                      <a:pt x="282" y="390"/>
                    </a:lnTo>
                    <a:lnTo>
                      <a:pt x="288" y="402"/>
                    </a:lnTo>
                    <a:lnTo>
                      <a:pt x="306" y="420"/>
                    </a:lnTo>
                    <a:lnTo>
                      <a:pt x="318" y="420"/>
                    </a:lnTo>
                    <a:lnTo>
                      <a:pt x="330" y="408"/>
                    </a:lnTo>
                    <a:lnTo>
                      <a:pt x="342" y="408"/>
                    </a:lnTo>
                    <a:lnTo>
                      <a:pt x="354" y="420"/>
                    </a:lnTo>
                    <a:lnTo>
                      <a:pt x="360" y="420"/>
                    </a:lnTo>
                    <a:lnTo>
                      <a:pt x="360" y="426"/>
                    </a:lnTo>
                    <a:lnTo>
                      <a:pt x="366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84" y="420"/>
                    </a:lnTo>
                    <a:lnTo>
                      <a:pt x="414" y="420"/>
                    </a:lnTo>
                    <a:lnTo>
                      <a:pt x="420" y="426"/>
                    </a:lnTo>
                    <a:lnTo>
                      <a:pt x="426" y="42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9" name="Philippine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06D15CB-BB38-4F45-B595-3F87D6518677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780" y="1924"/>
                <a:ext cx="183" cy="307"/>
              </a:xfrm>
              <a:custGeom>
                <a:avLst/>
                <a:gdLst>
                  <a:gd name="T0" fmla="*/ 2147483647 w 714"/>
                  <a:gd name="T1" fmla="*/ 2147483647 h 1200"/>
                  <a:gd name="T2" fmla="*/ 2147483647 w 714"/>
                  <a:gd name="T3" fmla="*/ 2147483647 h 1200"/>
                  <a:gd name="T4" fmla="*/ 2147483647 w 714"/>
                  <a:gd name="T5" fmla="*/ 2147483647 h 1200"/>
                  <a:gd name="T6" fmla="*/ 2147483647 w 714"/>
                  <a:gd name="T7" fmla="*/ 2147483647 h 1200"/>
                  <a:gd name="T8" fmla="*/ 2147483647 w 714"/>
                  <a:gd name="T9" fmla="*/ 2147483647 h 1200"/>
                  <a:gd name="T10" fmla="*/ 2147483647 w 714"/>
                  <a:gd name="T11" fmla="*/ 2147483647 h 1200"/>
                  <a:gd name="T12" fmla="*/ 2147483647 w 714"/>
                  <a:gd name="T13" fmla="*/ 2147483647 h 1200"/>
                  <a:gd name="T14" fmla="*/ 2147483647 w 714"/>
                  <a:gd name="T15" fmla="*/ 2147483647 h 1200"/>
                  <a:gd name="T16" fmla="*/ 2147483647 w 714"/>
                  <a:gd name="T17" fmla="*/ 2147483647 h 1200"/>
                  <a:gd name="T18" fmla="*/ 2147483647 w 714"/>
                  <a:gd name="T19" fmla="*/ 2147483647 h 1200"/>
                  <a:gd name="T20" fmla="*/ 2147483647 w 714"/>
                  <a:gd name="T21" fmla="*/ 2147483647 h 1200"/>
                  <a:gd name="T22" fmla="*/ 2147483647 w 714"/>
                  <a:gd name="T23" fmla="*/ 2147483647 h 1200"/>
                  <a:gd name="T24" fmla="*/ 2147483647 w 714"/>
                  <a:gd name="T25" fmla="*/ 2147483647 h 1200"/>
                  <a:gd name="T26" fmla="*/ 2147483647 w 714"/>
                  <a:gd name="T27" fmla="*/ 2147483647 h 1200"/>
                  <a:gd name="T28" fmla="*/ 2147483647 w 714"/>
                  <a:gd name="T29" fmla="*/ 2147483647 h 1200"/>
                  <a:gd name="T30" fmla="*/ 2147483647 w 714"/>
                  <a:gd name="T31" fmla="*/ 2147483647 h 1200"/>
                  <a:gd name="T32" fmla="*/ 2147483647 w 714"/>
                  <a:gd name="T33" fmla="*/ 2147483647 h 1200"/>
                  <a:gd name="T34" fmla="*/ 2147483647 w 714"/>
                  <a:gd name="T35" fmla="*/ 2147483647 h 1200"/>
                  <a:gd name="T36" fmla="*/ 2147483647 w 714"/>
                  <a:gd name="T37" fmla="*/ 2147483647 h 1200"/>
                  <a:gd name="T38" fmla="*/ 2147483647 w 714"/>
                  <a:gd name="T39" fmla="*/ 2147483647 h 1200"/>
                  <a:gd name="T40" fmla="*/ 2147483647 w 714"/>
                  <a:gd name="T41" fmla="*/ 2147483647 h 1200"/>
                  <a:gd name="T42" fmla="*/ 2147483647 w 714"/>
                  <a:gd name="T43" fmla="*/ 2147483647 h 1200"/>
                  <a:gd name="T44" fmla="*/ 2147483647 w 714"/>
                  <a:gd name="T45" fmla="*/ 2147483647 h 1200"/>
                  <a:gd name="T46" fmla="*/ 2147483647 w 714"/>
                  <a:gd name="T47" fmla="*/ 2147483647 h 1200"/>
                  <a:gd name="T48" fmla="*/ 2147483647 w 714"/>
                  <a:gd name="T49" fmla="*/ 2147483647 h 1200"/>
                  <a:gd name="T50" fmla="*/ 2147483647 w 714"/>
                  <a:gd name="T51" fmla="*/ 2147483647 h 1200"/>
                  <a:gd name="T52" fmla="*/ 2147483647 w 714"/>
                  <a:gd name="T53" fmla="*/ 2147483647 h 1200"/>
                  <a:gd name="T54" fmla="*/ 2147483647 w 714"/>
                  <a:gd name="T55" fmla="*/ 2147483647 h 1200"/>
                  <a:gd name="T56" fmla="*/ 2147483647 w 714"/>
                  <a:gd name="T57" fmla="*/ 2147483647 h 1200"/>
                  <a:gd name="T58" fmla="*/ 2147483647 w 714"/>
                  <a:gd name="T59" fmla="*/ 2147483647 h 1200"/>
                  <a:gd name="T60" fmla="*/ 2147483647 w 714"/>
                  <a:gd name="T61" fmla="*/ 2147483647 h 1200"/>
                  <a:gd name="T62" fmla="*/ 2147483647 w 714"/>
                  <a:gd name="T63" fmla="*/ 2147483647 h 1200"/>
                  <a:gd name="T64" fmla="*/ 2147483647 w 714"/>
                  <a:gd name="T65" fmla="*/ 2147483647 h 1200"/>
                  <a:gd name="T66" fmla="*/ 2147483647 w 714"/>
                  <a:gd name="T67" fmla="*/ 2147483647 h 1200"/>
                  <a:gd name="T68" fmla="*/ 2147483647 w 714"/>
                  <a:gd name="T69" fmla="*/ 2147483647 h 1200"/>
                  <a:gd name="T70" fmla="*/ 2147483647 w 714"/>
                  <a:gd name="T71" fmla="*/ 2147483647 h 1200"/>
                  <a:gd name="T72" fmla="*/ 2147483647 w 714"/>
                  <a:gd name="T73" fmla="*/ 2147483647 h 1200"/>
                  <a:gd name="T74" fmla="*/ 2147483647 w 714"/>
                  <a:gd name="T75" fmla="*/ 2147483647 h 1200"/>
                  <a:gd name="T76" fmla="*/ 2147483647 w 714"/>
                  <a:gd name="T77" fmla="*/ 2147483647 h 1200"/>
                  <a:gd name="T78" fmla="*/ 2147483647 w 714"/>
                  <a:gd name="T79" fmla="*/ 0 h 1200"/>
                  <a:gd name="T80" fmla="*/ 2147483647 w 714"/>
                  <a:gd name="T81" fmla="*/ 2147483647 h 1200"/>
                  <a:gd name="T82" fmla="*/ 2147483647 w 714"/>
                  <a:gd name="T83" fmla="*/ 2147483647 h 1200"/>
                  <a:gd name="T84" fmla="*/ 2147483647 w 714"/>
                  <a:gd name="T85" fmla="*/ 2147483647 h 1200"/>
                  <a:gd name="T86" fmla="*/ 2147483647 w 714"/>
                  <a:gd name="T87" fmla="*/ 2147483647 h 1200"/>
                  <a:gd name="T88" fmla="*/ 2147483647 w 714"/>
                  <a:gd name="T89" fmla="*/ 2147483647 h 1200"/>
                  <a:gd name="T90" fmla="*/ 2147483647 w 714"/>
                  <a:gd name="T91" fmla="*/ 2147483647 h 1200"/>
                  <a:gd name="T92" fmla="*/ 2147483647 w 714"/>
                  <a:gd name="T93" fmla="*/ 2147483647 h 1200"/>
                  <a:gd name="T94" fmla="*/ 2147483647 w 714"/>
                  <a:gd name="T95" fmla="*/ 2147483647 h 1200"/>
                  <a:gd name="T96" fmla="*/ 2147483647 w 714"/>
                  <a:gd name="T97" fmla="*/ 2147483647 h 1200"/>
                  <a:gd name="T98" fmla="*/ 2147483647 w 714"/>
                  <a:gd name="T99" fmla="*/ 2147483647 h 1200"/>
                  <a:gd name="T100" fmla="*/ 2147483647 w 714"/>
                  <a:gd name="T101" fmla="*/ 2147483647 h 1200"/>
                  <a:gd name="T102" fmla="*/ 2147483647 w 714"/>
                  <a:gd name="T103" fmla="*/ 2147483647 h 1200"/>
                  <a:gd name="T104" fmla="*/ 2147483647 w 714"/>
                  <a:gd name="T105" fmla="*/ 2147483647 h 1200"/>
                  <a:gd name="T106" fmla="*/ 2147483647 w 714"/>
                  <a:gd name="T107" fmla="*/ 2147483647 h 1200"/>
                  <a:gd name="T108" fmla="*/ 2147483647 w 714"/>
                  <a:gd name="T109" fmla="*/ 2147483647 h 1200"/>
                  <a:gd name="T110" fmla="*/ 2147483647 w 714"/>
                  <a:gd name="T111" fmla="*/ 2147483647 h 1200"/>
                  <a:gd name="T112" fmla="*/ 2147483647 w 714"/>
                  <a:gd name="T113" fmla="*/ 2147483647 h 1200"/>
                  <a:gd name="T114" fmla="*/ 2147483647 w 714"/>
                  <a:gd name="T115" fmla="*/ 2147483647 h 1200"/>
                  <a:gd name="T116" fmla="*/ 2147483647 w 714"/>
                  <a:gd name="T117" fmla="*/ 2147483647 h 12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14"/>
                  <a:gd name="T178" fmla="*/ 0 h 1200"/>
                  <a:gd name="T179" fmla="*/ 714 w 714"/>
                  <a:gd name="T180" fmla="*/ 1200 h 120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14" h="1200">
                    <a:moveTo>
                      <a:pt x="702" y="1140"/>
                    </a:moveTo>
                    <a:lnTo>
                      <a:pt x="690" y="1170"/>
                    </a:lnTo>
                    <a:lnTo>
                      <a:pt x="696" y="1200"/>
                    </a:lnTo>
                    <a:lnTo>
                      <a:pt x="714" y="1182"/>
                    </a:lnTo>
                    <a:lnTo>
                      <a:pt x="714" y="1140"/>
                    </a:lnTo>
                    <a:lnTo>
                      <a:pt x="702" y="1140"/>
                    </a:lnTo>
                    <a:close/>
                    <a:moveTo>
                      <a:pt x="582" y="1176"/>
                    </a:moveTo>
                    <a:lnTo>
                      <a:pt x="600" y="1140"/>
                    </a:lnTo>
                    <a:lnTo>
                      <a:pt x="576" y="1134"/>
                    </a:lnTo>
                    <a:lnTo>
                      <a:pt x="582" y="1176"/>
                    </a:lnTo>
                    <a:close/>
                    <a:moveTo>
                      <a:pt x="246" y="1038"/>
                    </a:moveTo>
                    <a:lnTo>
                      <a:pt x="264" y="1050"/>
                    </a:lnTo>
                    <a:lnTo>
                      <a:pt x="282" y="1020"/>
                    </a:lnTo>
                    <a:lnTo>
                      <a:pt x="258" y="1008"/>
                    </a:lnTo>
                    <a:lnTo>
                      <a:pt x="246" y="1038"/>
                    </a:lnTo>
                    <a:close/>
                    <a:moveTo>
                      <a:pt x="504" y="558"/>
                    </a:moveTo>
                    <a:lnTo>
                      <a:pt x="540" y="576"/>
                    </a:lnTo>
                    <a:lnTo>
                      <a:pt x="540" y="582"/>
                    </a:lnTo>
                    <a:lnTo>
                      <a:pt x="534" y="588"/>
                    </a:lnTo>
                    <a:lnTo>
                      <a:pt x="504" y="588"/>
                    </a:lnTo>
                    <a:lnTo>
                      <a:pt x="570" y="642"/>
                    </a:lnTo>
                    <a:lnTo>
                      <a:pt x="570" y="618"/>
                    </a:lnTo>
                    <a:lnTo>
                      <a:pt x="600" y="624"/>
                    </a:lnTo>
                    <a:lnTo>
                      <a:pt x="576" y="588"/>
                    </a:lnTo>
                    <a:lnTo>
                      <a:pt x="576" y="582"/>
                    </a:lnTo>
                    <a:lnTo>
                      <a:pt x="570" y="576"/>
                    </a:lnTo>
                    <a:lnTo>
                      <a:pt x="570" y="558"/>
                    </a:lnTo>
                    <a:lnTo>
                      <a:pt x="564" y="546"/>
                    </a:lnTo>
                    <a:lnTo>
                      <a:pt x="534" y="516"/>
                    </a:lnTo>
                    <a:lnTo>
                      <a:pt x="522" y="510"/>
                    </a:lnTo>
                    <a:lnTo>
                      <a:pt x="504" y="504"/>
                    </a:lnTo>
                    <a:lnTo>
                      <a:pt x="492" y="498"/>
                    </a:lnTo>
                    <a:lnTo>
                      <a:pt x="474" y="498"/>
                    </a:lnTo>
                    <a:lnTo>
                      <a:pt x="468" y="504"/>
                    </a:lnTo>
                    <a:lnTo>
                      <a:pt x="468" y="528"/>
                    </a:lnTo>
                    <a:lnTo>
                      <a:pt x="492" y="552"/>
                    </a:lnTo>
                    <a:lnTo>
                      <a:pt x="504" y="558"/>
                    </a:lnTo>
                    <a:close/>
                    <a:moveTo>
                      <a:pt x="462" y="666"/>
                    </a:moveTo>
                    <a:lnTo>
                      <a:pt x="474" y="750"/>
                    </a:lnTo>
                    <a:lnTo>
                      <a:pt x="486" y="672"/>
                    </a:lnTo>
                    <a:lnTo>
                      <a:pt x="462" y="618"/>
                    </a:lnTo>
                    <a:lnTo>
                      <a:pt x="438" y="618"/>
                    </a:lnTo>
                    <a:lnTo>
                      <a:pt x="462" y="666"/>
                    </a:lnTo>
                    <a:close/>
                    <a:moveTo>
                      <a:pt x="492" y="738"/>
                    </a:moveTo>
                    <a:lnTo>
                      <a:pt x="522" y="738"/>
                    </a:lnTo>
                    <a:lnTo>
                      <a:pt x="528" y="708"/>
                    </a:lnTo>
                    <a:lnTo>
                      <a:pt x="498" y="702"/>
                    </a:lnTo>
                    <a:lnTo>
                      <a:pt x="492" y="738"/>
                    </a:lnTo>
                    <a:close/>
                    <a:moveTo>
                      <a:pt x="570" y="660"/>
                    </a:moveTo>
                    <a:lnTo>
                      <a:pt x="546" y="648"/>
                    </a:lnTo>
                    <a:lnTo>
                      <a:pt x="528" y="630"/>
                    </a:lnTo>
                    <a:lnTo>
                      <a:pt x="528" y="624"/>
                    </a:lnTo>
                    <a:lnTo>
                      <a:pt x="522" y="618"/>
                    </a:lnTo>
                    <a:lnTo>
                      <a:pt x="486" y="618"/>
                    </a:lnTo>
                    <a:lnTo>
                      <a:pt x="492" y="660"/>
                    </a:lnTo>
                    <a:lnTo>
                      <a:pt x="510" y="654"/>
                    </a:lnTo>
                    <a:lnTo>
                      <a:pt x="522" y="678"/>
                    </a:lnTo>
                    <a:lnTo>
                      <a:pt x="570" y="714"/>
                    </a:lnTo>
                    <a:lnTo>
                      <a:pt x="570" y="660"/>
                    </a:lnTo>
                    <a:close/>
                    <a:moveTo>
                      <a:pt x="162" y="600"/>
                    </a:moveTo>
                    <a:lnTo>
                      <a:pt x="144" y="582"/>
                    </a:lnTo>
                    <a:lnTo>
                      <a:pt x="138" y="606"/>
                    </a:lnTo>
                    <a:lnTo>
                      <a:pt x="132" y="618"/>
                    </a:lnTo>
                    <a:lnTo>
                      <a:pt x="126" y="624"/>
                    </a:lnTo>
                    <a:lnTo>
                      <a:pt x="120" y="642"/>
                    </a:lnTo>
                    <a:lnTo>
                      <a:pt x="120" y="654"/>
                    </a:lnTo>
                    <a:lnTo>
                      <a:pt x="126" y="660"/>
                    </a:lnTo>
                    <a:lnTo>
                      <a:pt x="138" y="666"/>
                    </a:lnTo>
                    <a:lnTo>
                      <a:pt x="150" y="678"/>
                    </a:lnTo>
                    <a:lnTo>
                      <a:pt x="144" y="684"/>
                    </a:lnTo>
                    <a:lnTo>
                      <a:pt x="120" y="696"/>
                    </a:lnTo>
                    <a:lnTo>
                      <a:pt x="114" y="702"/>
                    </a:lnTo>
                    <a:lnTo>
                      <a:pt x="102" y="708"/>
                    </a:lnTo>
                    <a:lnTo>
                      <a:pt x="96" y="732"/>
                    </a:lnTo>
                    <a:lnTo>
                      <a:pt x="72" y="750"/>
                    </a:lnTo>
                    <a:lnTo>
                      <a:pt x="72" y="762"/>
                    </a:lnTo>
                    <a:lnTo>
                      <a:pt x="60" y="774"/>
                    </a:lnTo>
                    <a:lnTo>
                      <a:pt x="48" y="780"/>
                    </a:lnTo>
                    <a:lnTo>
                      <a:pt x="42" y="786"/>
                    </a:lnTo>
                    <a:lnTo>
                      <a:pt x="30" y="792"/>
                    </a:lnTo>
                    <a:lnTo>
                      <a:pt x="24" y="798"/>
                    </a:lnTo>
                    <a:lnTo>
                      <a:pt x="18" y="798"/>
                    </a:lnTo>
                    <a:lnTo>
                      <a:pt x="18" y="804"/>
                    </a:lnTo>
                    <a:lnTo>
                      <a:pt x="12" y="810"/>
                    </a:lnTo>
                    <a:lnTo>
                      <a:pt x="0" y="834"/>
                    </a:lnTo>
                    <a:lnTo>
                      <a:pt x="0" y="864"/>
                    </a:lnTo>
                    <a:lnTo>
                      <a:pt x="30" y="834"/>
                    </a:lnTo>
                    <a:lnTo>
                      <a:pt x="30" y="816"/>
                    </a:lnTo>
                    <a:lnTo>
                      <a:pt x="36" y="810"/>
                    </a:lnTo>
                    <a:lnTo>
                      <a:pt x="42" y="810"/>
                    </a:lnTo>
                    <a:lnTo>
                      <a:pt x="78" y="798"/>
                    </a:lnTo>
                    <a:lnTo>
                      <a:pt x="84" y="792"/>
                    </a:lnTo>
                    <a:lnTo>
                      <a:pt x="84" y="762"/>
                    </a:lnTo>
                    <a:lnTo>
                      <a:pt x="90" y="750"/>
                    </a:lnTo>
                    <a:lnTo>
                      <a:pt x="96" y="744"/>
                    </a:lnTo>
                    <a:lnTo>
                      <a:pt x="114" y="738"/>
                    </a:lnTo>
                    <a:lnTo>
                      <a:pt x="126" y="732"/>
                    </a:lnTo>
                    <a:lnTo>
                      <a:pt x="144" y="720"/>
                    </a:lnTo>
                    <a:lnTo>
                      <a:pt x="162" y="714"/>
                    </a:lnTo>
                    <a:lnTo>
                      <a:pt x="168" y="702"/>
                    </a:lnTo>
                    <a:lnTo>
                      <a:pt x="174" y="696"/>
                    </a:lnTo>
                    <a:lnTo>
                      <a:pt x="174" y="684"/>
                    </a:lnTo>
                    <a:lnTo>
                      <a:pt x="156" y="648"/>
                    </a:lnTo>
                    <a:lnTo>
                      <a:pt x="156" y="624"/>
                    </a:lnTo>
                    <a:lnTo>
                      <a:pt x="162" y="612"/>
                    </a:lnTo>
                    <a:lnTo>
                      <a:pt x="162" y="600"/>
                    </a:lnTo>
                    <a:close/>
                    <a:moveTo>
                      <a:pt x="330" y="1026"/>
                    </a:moveTo>
                    <a:lnTo>
                      <a:pt x="372" y="1056"/>
                    </a:lnTo>
                    <a:lnTo>
                      <a:pt x="372" y="1020"/>
                    </a:lnTo>
                    <a:lnTo>
                      <a:pt x="348" y="1002"/>
                    </a:lnTo>
                    <a:lnTo>
                      <a:pt x="330" y="1026"/>
                    </a:lnTo>
                    <a:close/>
                    <a:moveTo>
                      <a:pt x="660" y="840"/>
                    </a:moveTo>
                    <a:lnTo>
                      <a:pt x="660" y="816"/>
                    </a:lnTo>
                    <a:lnTo>
                      <a:pt x="654" y="804"/>
                    </a:lnTo>
                    <a:lnTo>
                      <a:pt x="654" y="792"/>
                    </a:lnTo>
                    <a:lnTo>
                      <a:pt x="642" y="780"/>
                    </a:lnTo>
                    <a:lnTo>
                      <a:pt x="630" y="774"/>
                    </a:lnTo>
                    <a:lnTo>
                      <a:pt x="600" y="744"/>
                    </a:lnTo>
                    <a:lnTo>
                      <a:pt x="588" y="738"/>
                    </a:lnTo>
                    <a:lnTo>
                      <a:pt x="582" y="738"/>
                    </a:lnTo>
                    <a:lnTo>
                      <a:pt x="576" y="744"/>
                    </a:lnTo>
                    <a:lnTo>
                      <a:pt x="582" y="750"/>
                    </a:lnTo>
                    <a:lnTo>
                      <a:pt x="588" y="762"/>
                    </a:lnTo>
                    <a:lnTo>
                      <a:pt x="594" y="768"/>
                    </a:lnTo>
                    <a:lnTo>
                      <a:pt x="606" y="774"/>
                    </a:lnTo>
                    <a:lnTo>
                      <a:pt x="606" y="786"/>
                    </a:lnTo>
                    <a:lnTo>
                      <a:pt x="600" y="786"/>
                    </a:lnTo>
                    <a:lnTo>
                      <a:pt x="588" y="792"/>
                    </a:lnTo>
                    <a:lnTo>
                      <a:pt x="570" y="792"/>
                    </a:lnTo>
                    <a:lnTo>
                      <a:pt x="558" y="798"/>
                    </a:lnTo>
                    <a:lnTo>
                      <a:pt x="546" y="798"/>
                    </a:lnTo>
                    <a:lnTo>
                      <a:pt x="546" y="828"/>
                    </a:lnTo>
                    <a:lnTo>
                      <a:pt x="528" y="828"/>
                    </a:lnTo>
                    <a:lnTo>
                      <a:pt x="522" y="846"/>
                    </a:lnTo>
                    <a:lnTo>
                      <a:pt x="498" y="864"/>
                    </a:lnTo>
                    <a:lnTo>
                      <a:pt x="492" y="864"/>
                    </a:lnTo>
                    <a:lnTo>
                      <a:pt x="486" y="858"/>
                    </a:lnTo>
                    <a:lnTo>
                      <a:pt x="474" y="852"/>
                    </a:lnTo>
                    <a:lnTo>
                      <a:pt x="462" y="852"/>
                    </a:lnTo>
                    <a:lnTo>
                      <a:pt x="450" y="846"/>
                    </a:lnTo>
                    <a:lnTo>
                      <a:pt x="438" y="858"/>
                    </a:lnTo>
                    <a:lnTo>
                      <a:pt x="432" y="870"/>
                    </a:lnTo>
                    <a:lnTo>
                      <a:pt x="420" y="882"/>
                    </a:lnTo>
                    <a:lnTo>
                      <a:pt x="414" y="894"/>
                    </a:lnTo>
                    <a:lnTo>
                      <a:pt x="408" y="900"/>
                    </a:lnTo>
                    <a:lnTo>
                      <a:pt x="408" y="906"/>
                    </a:lnTo>
                    <a:lnTo>
                      <a:pt x="408" y="900"/>
                    </a:lnTo>
                    <a:lnTo>
                      <a:pt x="396" y="888"/>
                    </a:lnTo>
                    <a:lnTo>
                      <a:pt x="384" y="888"/>
                    </a:lnTo>
                    <a:lnTo>
                      <a:pt x="378" y="900"/>
                    </a:lnTo>
                    <a:lnTo>
                      <a:pt x="378" y="912"/>
                    </a:lnTo>
                    <a:lnTo>
                      <a:pt x="372" y="924"/>
                    </a:lnTo>
                    <a:lnTo>
                      <a:pt x="366" y="930"/>
                    </a:lnTo>
                    <a:lnTo>
                      <a:pt x="360" y="942"/>
                    </a:lnTo>
                    <a:lnTo>
                      <a:pt x="384" y="960"/>
                    </a:lnTo>
                    <a:lnTo>
                      <a:pt x="402" y="942"/>
                    </a:lnTo>
                    <a:lnTo>
                      <a:pt x="414" y="966"/>
                    </a:lnTo>
                    <a:lnTo>
                      <a:pt x="420" y="960"/>
                    </a:lnTo>
                    <a:lnTo>
                      <a:pt x="432" y="954"/>
                    </a:lnTo>
                    <a:lnTo>
                      <a:pt x="450" y="936"/>
                    </a:lnTo>
                    <a:lnTo>
                      <a:pt x="462" y="930"/>
                    </a:lnTo>
                    <a:lnTo>
                      <a:pt x="474" y="930"/>
                    </a:lnTo>
                    <a:lnTo>
                      <a:pt x="498" y="954"/>
                    </a:lnTo>
                    <a:lnTo>
                      <a:pt x="510" y="960"/>
                    </a:lnTo>
                    <a:lnTo>
                      <a:pt x="492" y="978"/>
                    </a:lnTo>
                    <a:lnTo>
                      <a:pt x="492" y="990"/>
                    </a:lnTo>
                    <a:lnTo>
                      <a:pt x="510" y="1026"/>
                    </a:lnTo>
                    <a:lnTo>
                      <a:pt x="522" y="1044"/>
                    </a:lnTo>
                    <a:lnTo>
                      <a:pt x="534" y="1056"/>
                    </a:lnTo>
                    <a:lnTo>
                      <a:pt x="546" y="1062"/>
                    </a:lnTo>
                    <a:lnTo>
                      <a:pt x="558" y="1062"/>
                    </a:lnTo>
                    <a:lnTo>
                      <a:pt x="570" y="1068"/>
                    </a:lnTo>
                    <a:lnTo>
                      <a:pt x="582" y="1068"/>
                    </a:lnTo>
                    <a:lnTo>
                      <a:pt x="606" y="1050"/>
                    </a:lnTo>
                    <a:lnTo>
                      <a:pt x="606" y="1074"/>
                    </a:lnTo>
                    <a:lnTo>
                      <a:pt x="630" y="1074"/>
                    </a:lnTo>
                    <a:lnTo>
                      <a:pt x="630" y="1038"/>
                    </a:lnTo>
                    <a:lnTo>
                      <a:pt x="624" y="1032"/>
                    </a:lnTo>
                    <a:lnTo>
                      <a:pt x="606" y="996"/>
                    </a:lnTo>
                    <a:lnTo>
                      <a:pt x="606" y="984"/>
                    </a:lnTo>
                    <a:lnTo>
                      <a:pt x="612" y="972"/>
                    </a:lnTo>
                    <a:lnTo>
                      <a:pt x="624" y="960"/>
                    </a:lnTo>
                    <a:lnTo>
                      <a:pt x="654" y="1014"/>
                    </a:lnTo>
                    <a:lnTo>
                      <a:pt x="654" y="1008"/>
                    </a:lnTo>
                    <a:lnTo>
                      <a:pt x="660" y="1002"/>
                    </a:lnTo>
                    <a:lnTo>
                      <a:pt x="672" y="978"/>
                    </a:lnTo>
                    <a:lnTo>
                      <a:pt x="678" y="960"/>
                    </a:lnTo>
                    <a:lnTo>
                      <a:pt x="678" y="936"/>
                    </a:lnTo>
                    <a:lnTo>
                      <a:pt x="672" y="918"/>
                    </a:lnTo>
                    <a:lnTo>
                      <a:pt x="666" y="912"/>
                    </a:lnTo>
                    <a:lnTo>
                      <a:pt x="660" y="900"/>
                    </a:lnTo>
                    <a:lnTo>
                      <a:pt x="660" y="840"/>
                    </a:lnTo>
                    <a:close/>
                    <a:moveTo>
                      <a:pt x="330" y="384"/>
                    </a:moveTo>
                    <a:lnTo>
                      <a:pt x="348" y="384"/>
                    </a:lnTo>
                    <a:lnTo>
                      <a:pt x="354" y="390"/>
                    </a:lnTo>
                    <a:lnTo>
                      <a:pt x="366" y="396"/>
                    </a:lnTo>
                    <a:lnTo>
                      <a:pt x="366" y="408"/>
                    </a:lnTo>
                    <a:lnTo>
                      <a:pt x="372" y="420"/>
                    </a:lnTo>
                    <a:lnTo>
                      <a:pt x="384" y="438"/>
                    </a:lnTo>
                    <a:lnTo>
                      <a:pt x="396" y="450"/>
                    </a:lnTo>
                    <a:lnTo>
                      <a:pt x="414" y="462"/>
                    </a:lnTo>
                    <a:lnTo>
                      <a:pt x="432" y="462"/>
                    </a:lnTo>
                    <a:lnTo>
                      <a:pt x="444" y="438"/>
                    </a:lnTo>
                    <a:lnTo>
                      <a:pt x="444" y="426"/>
                    </a:lnTo>
                    <a:lnTo>
                      <a:pt x="432" y="402"/>
                    </a:lnTo>
                    <a:lnTo>
                      <a:pt x="420" y="396"/>
                    </a:lnTo>
                    <a:lnTo>
                      <a:pt x="408" y="396"/>
                    </a:lnTo>
                    <a:lnTo>
                      <a:pt x="408" y="390"/>
                    </a:lnTo>
                    <a:lnTo>
                      <a:pt x="414" y="384"/>
                    </a:lnTo>
                    <a:lnTo>
                      <a:pt x="414" y="378"/>
                    </a:lnTo>
                    <a:lnTo>
                      <a:pt x="420" y="372"/>
                    </a:lnTo>
                    <a:lnTo>
                      <a:pt x="408" y="372"/>
                    </a:lnTo>
                    <a:lnTo>
                      <a:pt x="396" y="366"/>
                    </a:lnTo>
                    <a:lnTo>
                      <a:pt x="390" y="360"/>
                    </a:lnTo>
                    <a:lnTo>
                      <a:pt x="372" y="360"/>
                    </a:lnTo>
                    <a:lnTo>
                      <a:pt x="366" y="366"/>
                    </a:lnTo>
                    <a:lnTo>
                      <a:pt x="354" y="372"/>
                    </a:lnTo>
                    <a:lnTo>
                      <a:pt x="342" y="360"/>
                    </a:lnTo>
                    <a:lnTo>
                      <a:pt x="330" y="354"/>
                    </a:lnTo>
                    <a:lnTo>
                      <a:pt x="312" y="354"/>
                    </a:lnTo>
                    <a:lnTo>
                      <a:pt x="300" y="366"/>
                    </a:lnTo>
                    <a:lnTo>
                      <a:pt x="288" y="372"/>
                    </a:lnTo>
                    <a:lnTo>
                      <a:pt x="282" y="372"/>
                    </a:lnTo>
                    <a:lnTo>
                      <a:pt x="264" y="354"/>
                    </a:lnTo>
                    <a:lnTo>
                      <a:pt x="258" y="342"/>
                    </a:lnTo>
                    <a:lnTo>
                      <a:pt x="258" y="252"/>
                    </a:lnTo>
                    <a:lnTo>
                      <a:pt x="270" y="228"/>
                    </a:lnTo>
                    <a:lnTo>
                      <a:pt x="270" y="222"/>
                    </a:lnTo>
                    <a:lnTo>
                      <a:pt x="288" y="204"/>
                    </a:lnTo>
                    <a:lnTo>
                      <a:pt x="288" y="174"/>
                    </a:lnTo>
                    <a:lnTo>
                      <a:pt x="276" y="150"/>
                    </a:lnTo>
                    <a:lnTo>
                      <a:pt x="276" y="126"/>
                    </a:lnTo>
                    <a:lnTo>
                      <a:pt x="282" y="108"/>
                    </a:lnTo>
                    <a:lnTo>
                      <a:pt x="282" y="72"/>
                    </a:lnTo>
                    <a:lnTo>
                      <a:pt x="264" y="54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204" y="24"/>
                    </a:lnTo>
                    <a:lnTo>
                      <a:pt x="192" y="18"/>
                    </a:lnTo>
                    <a:lnTo>
                      <a:pt x="186" y="12"/>
                    </a:lnTo>
                    <a:lnTo>
                      <a:pt x="174" y="12"/>
                    </a:lnTo>
                    <a:lnTo>
                      <a:pt x="162" y="18"/>
                    </a:lnTo>
                    <a:lnTo>
                      <a:pt x="162" y="36"/>
                    </a:lnTo>
                    <a:lnTo>
                      <a:pt x="156" y="42"/>
                    </a:lnTo>
                    <a:lnTo>
                      <a:pt x="156" y="48"/>
                    </a:lnTo>
                    <a:lnTo>
                      <a:pt x="144" y="72"/>
                    </a:lnTo>
                    <a:lnTo>
                      <a:pt x="132" y="84"/>
                    </a:lnTo>
                    <a:lnTo>
                      <a:pt x="132" y="96"/>
                    </a:lnTo>
                    <a:lnTo>
                      <a:pt x="138" y="102"/>
                    </a:lnTo>
                    <a:lnTo>
                      <a:pt x="144" y="114"/>
                    </a:lnTo>
                    <a:lnTo>
                      <a:pt x="150" y="132"/>
                    </a:lnTo>
                    <a:lnTo>
                      <a:pt x="156" y="138"/>
                    </a:lnTo>
                    <a:lnTo>
                      <a:pt x="156" y="150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44" y="174"/>
                    </a:lnTo>
                    <a:lnTo>
                      <a:pt x="138" y="186"/>
                    </a:lnTo>
                    <a:lnTo>
                      <a:pt x="138" y="198"/>
                    </a:lnTo>
                    <a:lnTo>
                      <a:pt x="150" y="210"/>
                    </a:lnTo>
                    <a:lnTo>
                      <a:pt x="150" y="216"/>
                    </a:lnTo>
                    <a:lnTo>
                      <a:pt x="144" y="222"/>
                    </a:lnTo>
                    <a:lnTo>
                      <a:pt x="138" y="222"/>
                    </a:lnTo>
                    <a:lnTo>
                      <a:pt x="126" y="228"/>
                    </a:lnTo>
                    <a:lnTo>
                      <a:pt x="120" y="228"/>
                    </a:lnTo>
                    <a:lnTo>
                      <a:pt x="120" y="210"/>
                    </a:lnTo>
                    <a:lnTo>
                      <a:pt x="114" y="204"/>
                    </a:lnTo>
                    <a:lnTo>
                      <a:pt x="114" y="252"/>
                    </a:lnTo>
                    <a:lnTo>
                      <a:pt x="150" y="306"/>
                    </a:lnTo>
                    <a:lnTo>
                      <a:pt x="174" y="330"/>
                    </a:lnTo>
                    <a:lnTo>
                      <a:pt x="186" y="348"/>
                    </a:lnTo>
                    <a:lnTo>
                      <a:pt x="204" y="384"/>
                    </a:lnTo>
                    <a:lnTo>
                      <a:pt x="216" y="402"/>
                    </a:lnTo>
                    <a:lnTo>
                      <a:pt x="228" y="408"/>
                    </a:lnTo>
                    <a:lnTo>
                      <a:pt x="252" y="408"/>
                    </a:lnTo>
                    <a:lnTo>
                      <a:pt x="258" y="396"/>
                    </a:lnTo>
                    <a:lnTo>
                      <a:pt x="270" y="390"/>
                    </a:lnTo>
                    <a:lnTo>
                      <a:pt x="276" y="384"/>
                    </a:lnTo>
                    <a:lnTo>
                      <a:pt x="288" y="384"/>
                    </a:lnTo>
                    <a:lnTo>
                      <a:pt x="294" y="396"/>
                    </a:lnTo>
                    <a:lnTo>
                      <a:pt x="306" y="402"/>
                    </a:lnTo>
                    <a:lnTo>
                      <a:pt x="324" y="420"/>
                    </a:lnTo>
                    <a:lnTo>
                      <a:pt x="342" y="420"/>
                    </a:lnTo>
                    <a:lnTo>
                      <a:pt x="342" y="402"/>
                    </a:lnTo>
                    <a:lnTo>
                      <a:pt x="336" y="396"/>
                    </a:lnTo>
                    <a:lnTo>
                      <a:pt x="330" y="384"/>
                    </a:lnTo>
                    <a:close/>
                    <a:moveTo>
                      <a:pt x="258" y="432"/>
                    </a:moveTo>
                    <a:lnTo>
                      <a:pt x="246" y="426"/>
                    </a:lnTo>
                    <a:lnTo>
                      <a:pt x="204" y="426"/>
                    </a:lnTo>
                    <a:lnTo>
                      <a:pt x="234" y="468"/>
                    </a:lnTo>
                    <a:lnTo>
                      <a:pt x="258" y="534"/>
                    </a:lnTo>
                    <a:lnTo>
                      <a:pt x="270" y="528"/>
                    </a:lnTo>
                    <a:lnTo>
                      <a:pt x="276" y="516"/>
                    </a:lnTo>
                    <a:lnTo>
                      <a:pt x="282" y="510"/>
                    </a:lnTo>
                    <a:lnTo>
                      <a:pt x="282" y="486"/>
                    </a:lnTo>
                    <a:lnTo>
                      <a:pt x="276" y="480"/>
                    </a:lnTo>
                    <a:lnTo>
                      <a:pt x="270" y="468"/>
                    </a:lnTo>
                    <a:lnTo>
                      <a:pt x="270" y="450"/>
                    </a:lnTo>
                    <a:lnTo>
                      <a:pt x="264" y="438"/>
                    </a:lnTo>
                    <a:lnTo>
                      <a:pt x="258" y="432"/>
                    </a:lnTo>
                    <a:close/>
                    <a:moveTo>
                      <a:pt x="330" y="648"/>
                    </a:moveTo>
                    <a:lnTo>
                      <a:pt x="336" y="660"/>
                    </a:lnTo>
                    <a:lnTo>
                      <a:pt x="354" y="678"/>
                    </a:lnTo>
                    <a:lnTo>
                      <a:pt x="360" y="672"/>
                    </a:lnTo>
                    <a:lnTo>
                      <a:pt x="372" y="666"/>
                    </a:lnTo>
                    <a:lnTo>
                      <a:pt x="378" y="660"/>
                    </a:lnTo>
                    <a:lnTo>
                      <a:pt x="384" y="660"/>
                    </a:lnTo>
                    <a:lnTo>
                      <a:pt x="390" y="666"/>
                    </a:lnTo>
                    <a:lnTo>
                      <a:pt x="390" y="696"/>
                    </a:lnTo>
                    <a:lnTo>
                      <a:pt x="402" y="708"/>
                    </a:lnTo>
                    <a:lnTo>
                      <a:pt x="396" y="720"/>
                    </a:lnTo>
                    <a:lnTo>
                      <a:pt x="390" y="726"/>
                    </a:lnTo>
                    <a:lnTo>
                      <a:pt x="372" y="762"/>
                    </a:lnTo>
                    <a:lnTo>
                      <a:pt x="372" y="786"/>
                    </a:lnTo>
                    <a:lnTo>
                      <a:pt x="378" y="792"/>
                    </a:lnTo>
                    <a:lnTo>
                      <a:pt x="384" y="804"/>
                    </a:lnTo>
                    <a:lnTo>
                      <a:pt x="396" y="804"/>
                    </a:lnTo>
                    <a:lnTo>
                      <a:pt x="408" y="798"/>
                    </a:lnTo>
                    <a:lnTo>
                      <a:pt x="420" y="798"/>
                    </a:lnTo>
                    <a:lnTo>
                      <a:pt x="432" y="792"/>
                    </a:lnTo>
                    <a:lnTo>
                      <a:pt x="438" y="786"/>
                    </a:lnTo>
                    <a:lnTo>
                      <a:pt x="438" y="768"/>
                    </a:lnTo>
                    <a:lnTo>
                      <a:pt x="432" y="756"/>
                    </a:lnTo>
                    <a:lnTo>
                      <a:pt x="426" y="738"/>
                    </a:lnTo>
                    <a:lnTo>
                      <a:pt x="426" y="726"/>
                    </a:lnTo>
                    <a:lnTo>
                      <a:pt x="432" y="714"/>
                    </a:lnTo>
                    <a:lnTo>
                      <a:pt x="444" y="678"/>
                    </a:lnTo>
                    <a:lnTo>
                      <a:pt x="444" y="660"/>
                    </a:lnTo>
                    <a:lnTo>
                      <a:pt x="438" y="648"/>
                    </a:lnTo>
                    <a:lnTo>
                      <a:pt x="432" y="642"/>
                    </a:lnTo>
                    <a:lnTo>
                      <a:pt x="426" y="642"/>
                    </a:lnTo>
                    <a:lnTo>
                      <a:pt x="414" y="654"/>
                    </a:lnTo>
                    <a:lnTo>
                      <a:pt x="402" y="660"/>
                    </a:lnTo>
                    <a:lnTo>
                      <a:pt x="396" y="660"/>
                    </a:lnTo>
                    <a:lnTo>
                      <a:pt x="396" y="648"/>
                    </a:lnTo>
                    <a:lnTo>
                      <a:pt x="408" y="624"/>
                    </a:lnTo>
                    <a:lnTo>
                      <a:pt x="408" y="612"/>
                    </a:lnTo>
                    <a:lnTo>
                      <a:pt x="414" y="600"/>
                    </a:lnTo>
                    <a:lnTo>
                      <a:pt x="414" y="594"/>
                    </a:lnTo>
                    <a:lnTo>
                      <a:pt x="408" y="588"/>
                    </a:lnTo>
                    <a:lnTo>
                      <a:pt x="372" y="570"/>
                    </a:lnTo>
                    <a:lnTo>
                      <a:pt x="366" y="564"/>
                    </a:lnTo>
                    <a:lnTo>
                      <a:pt x="330" y="564"/>
                    </a:lnTo>
                    <a:lnTo>
                      <a:pt x="324" y="570"/>
                    </a:lnTo>
                    <a:lnTo>
                      <a:pt x="324" y="576"/>
                    </a:lnTo>
                    <a:lnTo>
                      <a:pt x="330" y="582"/>
                    </a:lnTo>
                    <a:lnTo>
                      <a:pt x="336" y="582"/>
                    </a:lnTo>
                    <a:lnTo>
                      <a:pt x="342" y="594"/>
                    </a:lnTo>
                    <a:lnTo>
                      <a:pt x="342" y="600"/>
                    </a:lnTo>
                    <a:lnTo>
                      <a:pt x="336" y="606"/>
                    </a:lnTo>
                    <a:lnTo>
                      <a:pt x="336" y="618"/>
                    </a:lnTo>
                    <a:lnTo>
                      <a:pt x="330" y="630"/>
                    </a:lnTo>
                    <a:lnTo>
                      <a:pt x="330" y="64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0" name="Peru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A8E7C4D-381B-45B1-80C8-D6C41E9C03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173" y="2309"/>
                <a:ext cx="241" cy="381"/>
              </a:xfrm>
              <a:custGeom>
                <a:avLst/>
                <a:gdLst>
                  <a:gd name="T0" fmla="*/ 2147483647 w 942"/>
                  <a:gd name="T1" fmla="*/ 2147483647 h 1488"/>
                  <a:gd name="T2" fmla="*/ 2147483647 w 942"/>
                  <a:gd name="T3" fmla="*/ 2147483647 h 1488"/>
                  <a:gd name="T4" fmla="*/ 2147483647 w 942"/>
                  <a:gd name="T5" fmla="*/ 2147483647 h 1488"/>
                  <a:gd name="T6" fmla="*/ 2147483647 w 942"/>
                  <a:gd name="T7" fmla="*/ 2147483647 h 1488"/>
                  <a:gd name="T8" fmla="*/ 2147483647 w 942"/>
                  <a:gd name="T9" fmla="*/ 2147483647 h 1488"/>
                  <a:gd name="T10" fmla="*/ 2147483647 w 942"/>
                  <a:gd name="T11" fmla="*/ 2147483647 h 1488"/>
                  <a:gd name="T12" fmla="*/ 2147483647 w 942"/>
                  <a:gd name="T13" fmla="*/ 2147483647 h 1488"/>
                  <a:gd name="T14" fmla="*/ 2147483647 w 942"/>
                  <a:gd name="T15" fmla="*/ 2147483647 h 1488"/>
                  <a:gd name="T16" fmla="*/ 2147483647 w 942"/>
                  <a:gd name="T17" fmla="*/ 2147483647 h 1488"/>
                  <a:gd name="T18" fmla="*/ 2147483647 w 942"/>
                  <a:gd name="T19" fmla="*/ 2147483647 h 1488"/>
                  <a:gd name="T20" fmla="*/ 2147483647 w 942"/>
                  <a:gd name="T21" fmla="*/ 2147483647 h 1488"/>
                  <a:gd name="T22" fmla="*/ 2147483647 w 942"/>
                  <a:gd name="T23" fmla="*/ 2147483647 h 1488"/>
                  <a:gd name="T24" fmla="*/ 2147483647 w 942"/>
                  <a:gd name="T25" fmla="*/ 2147483647 h 1488"/>
                  <a:gd name="T26" fmla="*/ 2147483647 w 942"/>
                  <a:gd name="T27" fmla="*/ 2147483647 h 1488"/>
                  <a:gd name="T28" fmla="*/ 2147483647 w 942"/>
                  <a:gd name="T29" fmla="*/ 2147483647 h 1488"/>
                  <a:gd name="T30" fmla="*/ 2147483647 w 942"/>
                  <a:gd name="T31" fmla="*/ 2147483647 h 1488"/>
                  <a:gd name="T32" fmla="*/ 2147483647 w 942"/>
                  <a:gd name="T33" fmla="*/ 2147483647 h 1488"/>
                  <a:gd name="T34" fmla="*/ 2147483647 w 942"/>
                  <a:gd name="T35" fmla="*/ 2147483647 h 1488"/>
                  <a:gd name="T36" fmla="*/ 2147483647 w 942"/>
                  <a:gd name="T37" fmla="*/ 2147483647 h 1488"/>
                  <a:gd name="T38" fmla="*/ 2147483647 w 942"/>
                  <a:gd name="T39" fmla="*/ 2147483647 h 1488"/>
                  <a:gd name="T40" fmla="*/ 2147483647 w 942"/>
                  <a:gd name="T41" fmla="*/ 2147483647 h 1488"/>
                  <a:gd name="T42" fmla="*/ 2147483647 w 942"/>
                  <a:gd name="T43" fmla="*/ 2147483647 h 1488"/>
                  <a:gd name="T44" fmla="*/ 2147483647 w 942"/>
                  <a:gd name="T45" fmla="*/ 2147483647 h 1488"/>
                  <a:gd name="T46" fmla="*/ 2147483647 w 942"/>
                  <a:gd name="T47" fmla="*/ 2147483647 h 1488"/>
                  <a:gd name="T48" fmla="*/ 2147483647 w 942"/>
                  <a:gd name="T49" fmla="*/ 2147483647 h 1488"/>
                  <a:gd name="T50" fmla="*/ 2147483647 w 942"/>
                  <a:gd name="T51" fmla="*/ 2147483647 h 1488"/>
                  <a:gd name="T52" fmla="*/ 2147483647 w 942"/>
                  <a:gd name="T53" fmla="*/ 2147483647 h 1488"/>
                  <a:gd name="T54" fmla="*/ 2147483647 w 942"/>
                  <a:gd name="T55" fmla="*/ 2147483647 h 1488"/>
                  <a:gd name="T56" fmla="*/ 2147483647 w 942"/>
                  <a:gd name="T57" fmla="*/ 2147483647 h 1488"/>
                  <a:gd name="T58" fmla="*/ 2147483647 w 942"/>
                  <a:gd name="T59" fmla="*/ 2147483647 h 1488"/>
                  <a:gd name="T60" fmla="*/ 2147483647 w 942"/>
                  <a:gd name="T61" fmla="*/ 2147483647 h 1488"/>
                  <a:gd name="T62" fmla="*/ 2147483647 w 942"/>
                  <a:gd name="T63" fmla="*/ 0 h 1488"/>
                  <a:gd name="T64" fmla="*/ 2147483647 w 942"/>
                  <a:gd name="T65" fmla="*/ 2147483647 h 1488"/>
                  <a:gd name="T66" fmla="*/ 2147483647 w 942"/>
                  <a:gd name="T67" fmla="*/ 2147483647 h 1488"/>
                  <a:gd name="T68" fmla="*/ 2147483647 w 942"/>
                  <a:gd name="T69" fmla="*/ 2147483647 h 1488"/>
                  <a:gd name="T70" fmla="*/ 2147483647 w 942"/>
                  <a:gd name="T71" fmla="*/ 2147483647 h 1488"/>
                  <a:gd name="T72" fmla="*/ 2147483647 w 942"/>
                  <a:gd name="T73" fmla="*/ 2147483647 h 1488"/>
                  <a:gd name="T74" fmla="*/ 2147483647 w 942"/>
                  <a:gd name="T75" fmla="*/ 2147483647 h 1488"/>
                  <a:gd name="T76" fmla="*/ 2147483647 w 942"/>
                  <a:gd name="T77" fmla="*/ 2147483647 h 1488"/>
                  <a:gd name="T78" fmla="*/ 2147483647 w 942"/>
                  <a:gd name="T79" fmla="*/ 2147483647 h 1488"/>
                  <a:gd name="T80" fmla="*/ 2147483647 w 942"/>
                  <a:gd name="T81" fmla="*/ 2147483647 h 1488"/>
                  <a:gd name="T82" fmla="*/ 2147483647 w 942"/>
                  <a:gd name="T83" fmla="*/ 2147483647 h 1488"/>
                  <a:gd name="T84" fmla="*/ 0 w 942"/>
                  <a:gd name="T85" fmla="*/ 2147483647 h 1488"/>
                  <a:gd name="T86" fmla="*/ 2147483647 w 942"/>
                  <a:gd name="T87" fmla="*/ 2147483647 h 1488"/>
                  <a:gd name="T88" fmla="*/ 2147483647 w 942"/>
                  <a:gd name="T89" fmla="*/ 2147483647 h 1488"/>
                  <a:gd name="T90" fmla="*/ 2147483647 w 942"/>
                  <a:gd name="T91" fmla="*/ 2147483647 h 1488"/>
                  <a:gd name="T92" fmla="*/ 2147483647 w 942"/>
                  <a:gd name="T93" fmla="*/ 2147483647 h 1488"/>
                  <a:gd name="T94" fmla="*/ 2147483647 w 942"/>
                  <a:gd name="T95" fmla="*/ 2147483647 h 1488"/>
                  <a:gd name="T96" fmla="*/ 2147483647 w 942"/>
                  <a:gd name="T97" fmla="*/ 2147483647 h 1488"/>
                  <a:gd name="T98" fmla="*/ 2147483647 w 942"/>
                  <a:gd name="T99" fmla="*/ 2147483647 h 1488"/>
                  <a:gd name="T100" fmla="*/ 2147483647 w 942"/>
                  <a:gd name="T101" fmla="*/ 2147483647 h 1488"/>
                  <a:gd name="T102" fmla="*/ 2147483647 w 942"/>
                  <a:gd name="T103" fmla="*/ 2147483647 h 1488"/>
                  <a:gd name="T104" fmla="*/ 2147483647 w 942"/>
                  <a:gd name="T105" fmla="*/ 2147483647 h 1488"/>
                  <a:gd name="T106" fmla="*/ 2147483647 w 942"/>
                  <a:gd name="T107" fmla="*/ 2147483647 h 1488"/>
                  <a:gd name="T108" fmla="*/ 2147483647 w 942"/>
                  <a:gd name="T109" fmla="*/ 2147483647 h 1488"/>
                  <a:gd name="T110" fmla="*/ 2147483647 w 942"/>
                  <a:gd name="T111" fmla="*/ 2147483647 h 1488"/>
                  <a:gd name="T112" fmla="*/ 2147483647 w 942"/>
                  <a:gd name="T113" fmla="*/ 2147483647 h 1488"/>
                  <a:gd name="T114" fmla="*/ 2147483647 w 942"/>
                  <a:gd name="T115" fmla="*/ 2147483647 h 1488"/>
                  <a:gd name="T116" fmla="*/ 2147483647 w 942"/>
                  <a:gd name="T117" fmla="*/ 2147483647 h 1488"/>
                  <a:gd name="T118" fmla="*/ 2147483647 w 942"/>
                  <a:gd name="T119" fmla="*/ 2147483647 h 1488"/>
                  <a:gd name="T120" fmla="*/ 2147483647 w 942"/>
                  <a:gd name="T121" fmla="*/ 2147483647 h 148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42"/>
                  <a:gd name="T184" fmla="*/ 0 h 1488"/>
                  <a:gd name="T185" fmla="*/ 942 w 942"/>
                  <a:gd name="T186" fmla="*/ 1488 h 148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42" h="1488">
                    <a:moveTo>
                      <a:pt x="930" y="1320"/>
                    </a:moveTo>
                    <a:lnTo>
                      <a:pt x="924" y="1314"/>
                    </a:lnTo>
                    <a:lnTo>
                      <a:pt x="912" y="1308"/>
                    </a:lnTo>
                    <a:lnTo>
                      <a:pt x="888" y="1284"/>
                    </a:lnTo>
                    <a:lnTo>
                      <a:pt x="864" y="1284"/>
                    </a:lnTo>
                    <a:lnTo>
                      <a:pt x="858" y="1278"/>
                    </a:lnTo>
                    <a:lnTo>
                      <a:pt x="870" y="1260"/>
                    </a:lnTo>
                    <a:lnTo>
                      <a:pt x="870" y="1230"/>
                    </a:lnTo>
                    <a:lnTo>
                      <a:pt x="882" y="1230"/>
                    </a:lnTo>
                    <a:lnTo>
                      <a:pt x="906" y="1254"/>
                    </a:lnTo>
                    <a:lnTo>
                      <a:pt x="918" y="1236"/>
                    </a:lnTo>
                    <a:lnTo>
                      <a:pt x="918" y="1230"/>
                    </a:lnTo>
                    <a:lnTo>
                      <a:pt x="912" y="1224"/>
                    </a:lnTo>
                    <a:lnTo>
                      <a:pt x="906" y="1212"/>
                    </a:lnTo>
                    <a:lnTo>
                      <a:pt x="900" y="1194"/>
                    </a:lnTo>
                    <a:lnTo>
                      <a:pt x="912" y="1170"/>
                    </a:lnTo>
                    <a:lnTo>
                      <a:pt x="924" y="1158"/>
                    </a:lnTo>
                    <a:lnTo>
                      <a:pt x="930" y="1146"/>
                    </a:lnTo>
                    <a:lnTo>
                      <a:pt x="930" y="1140"/>
                    </a:lnTo>
                    <a:lnTo>
                      <a:pt x="924" y="1128"/>
                    </a:lnTo>
                    <a:lnTo>
                      <a:pt x="912" y="1116"/>
                    </a:lnTo>
                    <a:lnTo>
                      <a:pt x="906" y="1116"/>
                    </a:lnTo>
                    <a:lnTo>
                      <a:pt x="924" y="1086"/>
                    </a:lnTo>
                    <a:lnTo>
                      <a:pt x="912" y="1038"/>
                    </a:lnTo>
                    <a:lnTo>
                      <a:pt x="918" y="1032"/>
                    </a:lnTo>
                    <a:lnTo>
                      <a:pt x="924" y="1020"/>
                    </a:lnTo>
                    <a:lnTo>
                      <a:pt x="930" y="1014"/>
                    </a:lnTo>
                    <a:lnTo>
                      <a:pt x="930" y="1002"/>
                    </a:lnTo>
                    <a:lnTo>
                      <a:pt x="918" y="978"/>
                    </a:lnTo>
                    <a:lnTo>
                      <a:pt x="906" y="960"/>
                    </a:lnTo>
                    <a:lnTo>
                      <a:pt x="894" y="948"/>
                    </a:lnTo>
                    <a:lnTo>
                      <a:pt x="882" y="930"/>
                    </a:lnTo>
                    <a:lnTo>
                      <a:pt x="870" y="918"/>
                    </a:lnTo>
                    <a:lnTo>
                      <a:pt x="864" y="900"/>
                    </a:lnTo>
                    <a:lnTo>
                      <a:pt x="864" y="882"/>
                    </a:lnTo>
                    <a:lnTo>
                      <a:pt x="828" y="882"/>
                    </a:lnTo>
                    <a:lnTo>
                      <a:pt x="822" y="888"/>
                    </a:lnTo>
                    <a:lnTo>
                      <a:pt x="816" y="888"/>
                    </a:lnTo>
                    <a:lnTo>
                      <a:pt x="816" y="894"/>
                    </a:lnTo>
                    <a:lnTo>
                      <a:pt x="804" y="894"/>
                    </a:lnTo>
                    <a:lnTo>
                      <a:pt x="798" y="888"/>
                    </a:lnTo>
                    <a:lnTo>
                      <a:pt x="798" y="882"/>
                    </a:lnTo>
                    <a:lnTo>
                      <a:pt x="786" y="888"/>
                    </a:lnTo>
                    <a:lnTo>
                      <a:pt x="786" y="858"/>
                    </a:lnTo>
                    <a:lnTo>
                      <a:pt x="780" y="840"/>
                    </a:lnTo>
                    <a:lnTo>
                      <a:pt x="780" y="828"/>
                    </a:lnTo>
                    <a:lnTo>
                      <a:pt x="786" y="816"/>
                    </a:lnTo>
                    <a:lnTo>
                      <a:pt x="786" y="804"/>
                    </a:lnTo>
                    <a:lnTo>
                      <a:pt x="792" y="798"/>
                    </a:lnTo>
                    <a:lnTo>
                      <a:pt x="792" y="780"/>
                    </a:lnTo>
                    <a:lnTo>
                      <a:pt x="786" y="768"/>
                    </a:lnTo>
                    <a:lnTo>
                      <a:pt x="786" y="756"/>
                    </a:lnTo>
                    <a:lnTo>
                      <a:pt x="732" y="804"/>
                    </a:lnTo>
                    <a:lnTo>
                      <a:pt x="672" y="810"/>
                    </a:lnTo>
                    <a:lnTo>
                      <a:pt x="672" y="804"/>
                    </a:lnTo>
                    <a:lnTo>
                      <a:pt x="666" y="798"/>
                    </a:lnTo>
                    <a:lnTo>
                      <a:pt x="660" y="786"/>
                    </a:lnTo>
                    <a:lnTo>
                      <a:pt x="660" y="774"/>
                    </a:lnTo>
                    <a:lnTo>
                      <a:pt x="654" y="768"/>
                    </a:lnTo>
                    <a:lnTo>
                      <a:pt x="648" y="768"/>
                    </a:lnTo>
                    <a:lnTo>
                      <a:pt x="636" y="762"/>
                    </a:lnTo>
                    <a:lnTo>
                      <a:pt x="594" y="762"/>
                    </a:lnTo>
                    <a:lnTo>
                      <a:pt x="600" y="756"/>
                    </a:lnTo>
                    <a:lnTo>
                      <a:pt x="612" y="750"/>
                    </a:lnTo>
                    <a:lnTo>
                      <a:pt x="618" y="738"/>
                    </a:lnTo>
                    <a:lnTo>
                      <a:pt x="624" y="732"/>
                    </a:lnTo>
                    <a:lnTo>
                      <a:pt x="600" y="708"/>
                    </a:lnTo>
                    <a:lnTo>
                      <a:pt x="588" y="702"/>
                    </a:lnTo>
                    <a:lnTo>
                      <a:pt x="576" y="690"/>
                    </a:lnTo>
                    <a:lnTo>
                      <a:pt x="564" y="666"/>
                    </a:lnTo>
                    <a:lnTo>
                      <a:pt x="558" y="660"/>
                    </a:lnTo>
                    <a:lnTo>
                      <a:pt x="558" y="654"/>
                    </a:lnTo>
                    <a:lnTo>
                      <a:pt x="552" y="630"/>
                    </a:lnTo>
                    <a:lnTo>
                      <a:pt x="540" y="624"/>
                    </a:lnTo>
                    <a:lnTo>
                      <a:pt x="534" y="618"/>
                    </a:lnTo>
                    <a:lnTo>
                      <a:pt x="534" y="606"/>
                    </a:lnTo>
                    <a:lnTo>
                      <a:pt x="540" y="600"/>
                    </a:lnTo>
                    <a:lnTo>
                      <a:pt x="552" y="594"/>
                    </a:lnTo>
                    <a:lnTo>
                      <a:pt x="546" y="588"/>
                    </a:lnTo>
                    <a:lnTo>
                      <a:pt x="546" y="564"/>
                    </a:lnTo>
                    <a:lnTo>
                      <a:pt x="552" y="552"/>
                    </a:lnTo>
                    <a:lnTo>
                      <a:pt x="582" y="522"/>
                    </a:lnTo>
                    <a:lnTo>
                      <a:pt x="588" y="528"/>
                    </a:lnTo>
                    <a:lnTo>
                      <a:pt x="594" y="528"/>
                    </a:lnTo>
                    <a:lnTo>
                      <a:pt x="588" y="522"/>
                    </a:lnTo>
                    <a:lnTo>
                      <a:pt x="588" y="504"/>
                    </a:lnTo>
                    <a:lnTo>
                      <a:pt x="582" y="498"/>
                    </a:lnTo>
                    <a:lnTo>
                      <a:pt x="582" y="486"/>
                    </a:lnTo>
                    <a:lnTo>
                      <a:pt x="600" y="468"/>
                    </a:lnTo>
                    <a:lnTo>
                      <a:pt x="600" y="414"/>
                    </a:lnTo>
                    <a:lnTo>
                      <a:pt x="624" y="414"/>
                    </a:lnTo>
                    <a:lnTo>
                      <a:pt x="624" y="408"/>
                    </a:lnTo>
                    <a:lnTo>
                      <a:pt x="630" y="402"/>
                    </a:lnTo>
                    <a:lnTo>
                      <a:pt x="630" y="396"/>
                    </a:lnTo>
                    <a:lnTo>
                      <a:pt x="642" y="384"/>
                    </a:lnTo>
                    <a:lnTo>
                      <a:pt x="654" y="378"/>
                    </a:lnTo>
                    <a:lnTo>
                      <a:pt x="660" y="372"/>
                    </a:lnTo>
                    <a:lnTo>
                      <a:pt x="672" y="366"/>
                    </a:lnTo>
                    <a:lnTo>
                      <a:pt x="702" y="366"/>
                    </a:lnTo>
                    <a:lnTo>
                      <a:pt x="708" y="354"/>
                    </a:lnTo>
                    <a:lnTo>
                      <a:pt x="738" y="360"/>
                    </a:lnTo>
                    <a:lnTo>
                      <a:pt x="744" y="354"/>
                    </a:lnTo>
                    <a:lnTo>
                      <a:pt x="750" y="342"/>
                    </a:lnTo>
                    <a:lnTo>
                      <a:pt x="756" y="336"/>
                    </a:lnTo>
                    <a:lnTo>
                      <a:pt x="774" y="336"/>
                    </a:lnTo>
                    <a:lnTo>
                      <a:pt x="786" y="348"/>
                    </a:lnTo>
                    <a:lnTo>
                      <a:pt x="786" y="354"/>
                    </a:lnTo>
                    <a:lnTo>
                      <a:pt x="804" y="354"/>
                    </a:lnTo>
                    <a:lnTo>
                      <a:pt x="816" y="342"/>
                    </a:lnTo>
                    <a:lnTo>
                      <a:pt x="798" y="330"/>
                    </a:lnTo>
                    <a:lnTo>
                      <a:pt x="786" y="312"/>
                    </a:lnTo>
                    <a:lnTo>
                      <a:pt x="768" y="312"/>
                    </a:lnTo>
                    <a:lnTo>
                      <a:pt x="762" y="306"/>
                    </a:lnTo>
                    <a:lnTo>
                      <a:pt x="762" y="288"/>
                    </a:lnTo>
                    <a:lnTo>
                      <a:pt x="774" y="264"/>
                    </a:lnTo>
                    <a:lnTo>
                      <a:pt x="774" y="258"/>
                    </a:lnTo>
                    <a:lnTo>
                      <a:pt x="780" y="252"/>
                    </a:lnTo>
                    <a:lnTo>
                      <a:pt x="786" y="252"/>
                    </a:lnTo>
                    <a:lnTo>
                      <a:pt x="792" y="246"/>
                    </a:lnTo>
                    <a:lnTo>
                      <a:pt x="798" y="234"/>
                    </a:lnTo>
                    <a:lnTo>
                      <a:pt x="798" y="216"/>
                    </a:lnTo>
                    <a:lnTo>
                      <a:pt x="792" y="210"/>
                    </a:lnTo>
                    <a:lnTo>
                      <a:pt x="780" y="204"/>
                    </a:lnTo>
                    <a:lnTo>
                      <a:pt x="756" y="204"/>
                    </a:lnTo>
                    <a:lnTo>
                      <a:pt x="750" y="198"/>
                    </a:lnTo>
                    <a:lnTo>
                      <a:pt x="744" y="186"/>
                    </a:lnTo>
                    <a:lnTo>
                      <a:pt x="744" y="180"/>
                    </a:lnTo>
                    <a:lnTo>
                      <a:pt x="732" y="180"/>
                    </a:lnTo>
                    <a:lnTo>
                      <a:pt x="726" y="186"/>
                    </a:lnTo>
                    <a:lnTo>
                      <a:pt x="714" y="192"/>
                    </a:lnTo>
                    <a:lnTo>
                      <a:pt x="702" y="192"/>
                    </a:lnTo>
                    <a:lnTo>
                      <a:pt x="696" y="186"/>
                    </a:lnTo>
                    <a:lnTo>
                      <a:pt x="690" y="186"/>
                    </a:lnTo>
                    <a:lnTo>
                      <a:pt x="684" y="180"/>
                    </a:lnTo>
                    <a:lnTo>
                      <a:pt x="660" y="180"/>
                    </a:lnTo>
                    <a:lnTo>
                      <a:pt x="648" y="192"/>
                    </a:lnTo>
                    <a:lnTo>
                      <a:pt x="648" y="204"/>
                    </a:lnTo>
                    <a:lnTo>
                      <a:pt x="612" y="204"/>
                    </a:lnTo>
                    <a:lnTo>
                      <a:pt x="588" y="198"/>
                    </a:lnTo>
                    <a:lnTo>
                      <a:pt x="576" y="192"/>
                    </a:lnTo>
                    <a:lnTo>
                      <a:pt x="576" y="168"/>
                    </a:lnTo>
                    <a:lnTo>
                      <a:pt x="582" y="162"/>
                    </a:lnTo>
                    <a:lnTo>
                      <a:pt x="582" y="156"/>
                    </a:lnTo>
                    <a:lnTo>
                      <a:pt x="576" y="150"/>
                    </a:lnTo>
                    <a:lnTo>
                      <a:pt x="564" y="144"/>
                    </a:lnTo>
                    <a:lnTo>
                      <a:pt x="552" y="144"/>
                    </a:lnTo>
                    <a:lnTo>
                      <a:pt x="552" y="138"/>
                    </a:lnTo>
                    <a:lnTo>
                      <a:pt x="546" y="132"/>
                    </a:lnTo>
                    <a:lnTo>
                      <a:pt x="546" y="108"/>
                    </a:lnTo>
                    <a:lnTo>
                      <a:pt x="540" y="102"/>
                    </a:lnTo>
                    <a:lnTo>
                      <a:pt x="528" y="102"/>
                    </a:lnTo>
                    <a:lnTo>
                      <a:pt x="516" y="84"/>
                    </a:lnTo>
                    <a:lnTo>
                      <a:pt x="498" y="84"/>
                    </a:lnTo>
                    <a:lnTo>
                      <a:pt x="486" y="48"/>
                    </a:lnTo>
                    <a:lnTo>
                      <a:pt x="480" y="42"/>
                    </a:lnTo>
                    <a:lnTo>
                      <a:pt x="468" y="36"/>
                    </a:lnTo>
                    <a:lnTo>
                      <a:pt x="450" y="18"/>
                    </a:lnTo>
                    <a:lnTo>
                      <a:pt x="438" y="12"/>
                    </a:lnTo>
                    <a:lnTo>
                      <a:pt x="426" y="0"/>
                    </a:lnTo>
                    <a:lnTo>
                      <a:pt x="396" y="0"/>
                    </a:lnTo>
                    <a:lnTo>
                      <a:pt x="414" y="0"/>
                    </a:lnTo>
                    <a:lnTo>
                      <a:pt x="414" y="24"/>
                    </a:lnTo>
                    <a:lnTo>
                      <a:pt x="408" y="24"/>
                    </a:lnTo>
                    <a:lnTo>
                      <a:pt x="408" y="30"/>
                    </a:lnTo>
                    <a:lnTo>
                      <a:pt x="402" y="30"/>
                    </a:lnTo>
                    <a:lnTo>
                      <a:pt x="426" y="48"/>
                    </a:lnTo>
                    <a:lnTo>
                      <a:pt x="426" y="78"/>
                    </a:lnTo>
                    <a:lnTo>
                      <a:pt x="414" y="84"/>
                    </a:lnTo>
                    <a:lnTo>
                      <a:pt x="402" y="126"/>
                    </a:lnTo>
                    <a:lnTo>
                      <a:pt x="396" y="138"/>
                    </a:lnTo>
                    <a:lnTo>
                      <a:pt x="384" y="150"/>
                    </a:lnTo>
                    <a:lnTo>
                      <a:pt x="378" y="162"/>
                    </a:lnTo>
                    <a:lnTo>
                      <a:pt x="366" y="174"/>
                    </a:lnTo>
                    <a:lnTo>
                      <a:pt x="354" y="192"/>
                    </a:lnTo>
                    <a:lnTo>
                      <a:pt x="336" y="204"/>
                    </a:lnTo>
                    <a:lnTo>
                      <a:pt x="276" y="234"/>
                    </a:lnTo>
                    <a:lnTo>
                      <a:pt x="258" y="240"/>
                    </a:lnTo>
                    <a:lnTo>
                      <a:pt x="240" y="252"/>
                    </a:lnTo>
                    <a:lnTo>
                      <a:pt x="222" y="270"/>
                    </a:lnTo>
                    <a:lnTo>
                      <a:pt x="222" y="276"/>
                    </a:lnTo>
                    <a:lnTo>
                      <a:pt x="210" y="282"/>
                    </a:lnTo>
                    <a:lnTo>
                      <a:pt x="210" y="300"/>
                    </a:lnTo>
                    <a:lnTo>
                      <a:pt x="198" y="312"/>
                    </a:lnTo>
                    <a:lnTo>
                      <a:pt x="198" y="336"/>
                    </a:lnTo>
                    <a:lnTo>
                      <a:pt x="192" y="348"/>
                    </a:lnTo>
                    <a:lnTo>
                      <a:pt x="192" y="378"/>
                    </a:lnTo>
                    <a:lnTo>
                      <a:pt x="174" y="378"/>
                    </a:lnTo>
                    <a:lnTo>
                      <a:pt x="168" y="384"/>
                    </a:lnTo>
                    <a:lnTo>
                      <a:pt x="168" y="390"/>
                    </a:lnTo>
                    <a:lnTo>
                      <a:pt x="162" y="396"/>
                    </a:lnTo>
                    <a:lnTo>
                      <a:pt x="162" y="402"/>
                    </a:lnTo>
                    <a:lnTo>
                      <a:pt x="144" y="402"/>
                    </a:lnTo>
                    <a:lnTo>
                      <a:pt x="138" y="390"/>
                    </a:lnTo>
                    <a:lnTo>
                      <a:pt x="138" y="372"/>
                    </a:lnTo>
                    <a:lnTo>
                      <a:pt x="132" y="366"/>
                    </a:lnTo>
                    <a:lnTo>
                      <a:pt x="132" y="360"/>
                    </a:lnTo>
                    <a:lnTo>
                      <a:pt x="102" y="360"/>
                    </a:lnTo>
                    <a:lnTo>
                      <a:pt x="90" y="348"/>
                    </a:lnTo>
                    <a:lnTo>
                      <a:pt x="78" y="360"/>
                    </a:lnTo>
                    <a:lnTo>
                      <a:pt x="66" y="366"/>
                    </a:lnTo>
                    <a:lnTo>
                      <a:pt x="60" y="366"/>
                    </a:lnTo>
                    <a:lnTo>
                      <a:pt x="54" y="360"/>
                    </a:lnTo>
                    <a:lnTo>
                      <a:pt x="66" y="348"/>
                    </a:lnTo>
                    <a:lnTo>
                      <a:pt x="54" y="336"/>
                    </a:lnTo>
                    <a:lnTo>
                      <a:pt x="60" y="330"/>
                    </a:lnTo>
                    <a:lnTo>
                      <a:pt x="66" y="318"/>
                    </a:lnTo>
                    <a:lnTo>
                      <a:pt x="78" y="312"/>
                    </a:lnTo>
                    <a:lnTo>
                      <a:pt x="84" y="300"/>
                    </a:lnTo>
                    <a:lnTo>
                      <a:pt x="90" y="294"/>
                    </a:lnTo>
                    <a:lnTo>
                      <a:pt x="90" y="288"/>
                    </a:lnTo>
                    <a:lnTo>
                      <a:pt x="84" y="288"/>
                    </a:lnTo>
                    <a:lnTo>
                      <a:pt x="72" y="282"/>
                    </a:lnTo>
                    <a:lnTo>
                      <a:pt x="66" y="282"/>
                    </a:lnTo>
                    <a:lnTo>
                      <a:pt x="6" y="342"/>
                    </a:lnTo>
                    <a:lnTo>
                      <a:pt x="0" y="354"/>
                    </a:lnTo>
                    <a:lnTo>
                      <a:pt x="0" y="390"/>
                    </a:lnTo>
                    <a:lnTo>
                      <a:pt x="6" y="396"/>
                    </a:lnTo>
                    <a:lnTo>
                      <a:pt x="18" y="396"/>
                    </a:lnTo>
                    <a:lnTo>
                      <a:pt x="12" y="420"/>
                    </a:lnTo>
                    <a:lnTo>
                      <a:pt x="36" y="444"/>
                    </a:lnTo>
                    <a:lnTo>
                      <a:pt x="36" y="462"/>
                    </a:lnTo>
                    <a:lnTo>
                      <a:pt x="12" y="486"/>
                    </a:lnTo>
                    <a:lnTo>
                      <a:pt x="12" y="492"/>
                    </a:lnTo>
                    <a:lnTo>
                      <a:pt x="18" y="504"/>
                    </a:lnTo>
                    <a:lnTo>
                      <a:pt x="24" y="510"/>
                    </a:lnTo>
                    <a:lnTo>
                      <a:pt x="36" y="516"/>
                    </a:lnTo>
                    <a:lnTo>
                      <a:pt x="54" y="522"/>
                    </a:lnTo>
                    <a:lnTo>
                      <a:pt x="66" y="522"/>
                    </a:lnTo>
                    <a:lnTo>
                      <a:pt x="108" y="564"/>
                    </a:lnTo>
                    <a:lnTo>
                      <a:pt x="114" y="576"/>
                    </a:lnTo>
                    <a:lnTo>
                      <a:pt x="132" y="594"/>
                    </a:lnTo>
                    <a:lnTo>
                      <a:pt x="138" y="612"/>
                    </a:lnTo>
                    <a:lnTo>
                      <a:pt x="144" y="624"/>
                    </a:lnTo>
                    <a:lnTo>
                      <a:pt x="144" y="642"/>
                    </a:lnTo>
                    <a:lnTo>
                      <a:pt x="150" y="648"/>
                    </a:lnTo>
                    <a:lnTo>
                      <a:pt x="156" y="660"/>
                    </a:lnTo>
                    <a:lnTo>
                      <a:pt x="168" y="666"/>
                    </a:lnTo>
                    <a:lnTo>
                      <a:pt x="174" y="678"/>
                    </a:lnTo>
                    <a:lnTo>
                      <a:pt x="192" y="696"/>
                    </a:lnTo>
                    <a:lnTo>
                      <a:pt x="204" y="720"/>
                    </a:lnTo>
                    <a:lnTo>
                      <a:pt x="216" y="732"/>
                    </a:lnTo>
                    <a:lnTo>
                      <a:pt x="222" y="744"/>
                    </a:lnTo>
                    <a:lnTo>
                      <a:pt x="234" y="762"/>
                    </a:lnTo>
                    <a:lnTo>
                      <a:pt x="240" y="768"/>
                    </a:lnTo>
                    <a:lnTo>
                      <a:pt x="246" y="780"/>
                    </a:lnTo>
                    <a:lnTo>
                      <a:pt x="252" y="822"/>
                    </a:lnTo>
                    <a:lnTo>
                      <a:pt x="252" y="828"/>
                    </a:lnTo>
                    <a:lnTo>
                      <a:pt x="258" y="834"/>
                    </a:lnTo>
                    <a:lnTo>
                      <a:pt x="264" y="846"/>
                    </a:lnTo>
                    <a:lnTo>
                      <a:pt x="270" y="864"/>
                    </a:lnTo>
                    <a:lnTo>
                      <a:pt x="282" y="876"/>
                    </a:lnTo>
                    <a:lnTo>
                      <a:pt x="288" y="894"/>
                    </a:lnTo>
                    <a:lnTo>
                      <a:pt x="294" y="906"/>
                    </a:lnTo>
                    <a:lnTo>
                      <a:pt x="294" y="918"/>
                    </a:lnTo>
                    <a:lnTo>
                      <a:pt x="300" y="924"/>
                    </a:lnTo>
                    <a:lnTo>
                      <a:pt x="312" y="924"/>
                    </a:lnTo>
                    <a:lnTo>
                      <a:pt x="324" y="936"/>
                    </a:lnTo>
                    <a:lnTo>
                      <a:pt x="324" y="948"/>
                    </a:lnTo>
                    <a:lnTo>
                      <a:pt x="330" y="954"/>
                    </a:lnTo>
                    <a:lnTo>
                      <a:pt x="330" y="966"/>
                    </a:lnTo>
                    <a:lnTo>
                      <a:pt x="336" y="984"/>
                    </a:lnTo>
                    <a:lnTo>
                      <a:pt x="360" y="1014"/>
                    </a:lnTo>
                    <a:lnTo>
                      <a:pt x="378" y="1050"/>
                    </a:lnTo>
                    <a:lnTo>
                      <a:pt x="396" y="1074"/>
                    </a:lnTo>
                    <a:lnTo>
                      <a:pt x="402" y="1086"/>
                    </a:lnTo>
                    <a:lnTo>
                      <a:pt x="408" y="1104"/>
                    </a:lnTo>
                    <a:lnTo>
                      <a:pt x="408" y="1116"/>
                    </a:lnTo>
                    <a:lnTo>
                      <a:pt x="402" y="1128"/>
                    </a:lnTo>
                    <a:lnTo>
                      <a:pt x="402" y="1146"/>
                    </a:lnTo>
                    <a:lnTo>
                      <a:pt x="414" y="1158"/>
                    </a:lnTo>
                    <a:lnTo>
                      <a:pt x="420" y="1170"/>
                    </a:lnTo>
                    <a:lnTo>
                      <a:pt x="444" y="1194"/>
                    </a:lnTo>
                    <a:lnTo>
                      <a:pt x="456" y="1200"/>
                    </a:lnTo>
                    <a:lnTo>
                      <a:pt x="468" y="1212"/>
                    </a:lnTo>
                    <a:lnTo>
                      <a:pt x="474" y="1224"/>
                    </a:lnTo>
                    <a:lnTo>
                      <a:pt x="498" y="1248"/>
                    </a:lnTo>
                    <a:lnTo>
                      <a:pt x="516" y="1260"/>
                    </a:lnTo>
                    <a:lnTo>
                      <a:pt x="546" y="1278"/>
                    </a:lnTo>
                    <a:lnTo>
                      <a:pt x="576" y="1290"/>
                    </a:lnTo>
                    <a:lnTo>
                      <a:pt x="600" y="1302"/>
                    </a:lnTo>
                    <a:lnTo>
                      <a:pt x="642" y="1320"/>
                    </a:lnTo>
                    <a:lnTo>
                      <a:pt x="696" y="1350"/>
                    </a:lnTo>
                    <a:lnTo>
                      <a:pt x="708" y="1362"/>
                    </a:lnTo>
                    <a:lnTo>
                      <a:pt x="726" y="1374"/>
                    </a:lnTo>
                    <a:lnTo>
                      <a:pt x="738" y="1380"/>
                    </a:lnTo>
                    <a:lnTo>
                      <a:pt x="750" y="1392"/>
                    </a:lnTo>
                    <a:lnTo>
                      <a:pt x="774" y="1404"/>
                    </a:lnTo>
                    <a:lnTo>
                      <a:pt x="780" y="1428"/>
                    </a:lnTo>
                    <a:lnTo>
                      <a:pt x="792" y="1434"/>
                    </a:lnTo>
                    <a:lnTo>
                      <a:pt x="798" y="1446"/>
                    </a:lnTo>
                    <a:lnTo>
                      <a:pt x="810" y="1452"/>
                    </a:lnTo>
                    <a:lnTo>
                      <a:pt x="816" y="1458"/>
                    </a:lnTo>
                    <a:lnTo>
                      <a:pt x="840" y="1470"/>
                    </a:lnTo>
                    <a:lnTo>
                      <a:pt x="846" y="1482"/>
                    </a:lnTo>
                    <a:lnTo>
                      <a:pt x="858" y="1488"/>
                    </a:lnTo>
                    <a:lnTo>
                      <a:pt x="894" y="1464"/>
                    </a:lnTo>
                    <a:lnTo>
                      <a:pt x="900" y="1458"/>
                    </a:lnTo>
                    <a:lnTo>
                      <a:pt x="900" y="1440"/>
                    </a:lnTo>
                    <a:lnTo>
                      <a:pt x="894" y="1428"/>
                    </a:lnTo>
                    <a:lnTo>
                      <a:pt x="912" y="1416"/>
                    </a:lnTo>
                    <a:lnTo>
                      <a:pt x="900" y="1392"/>
                    </a:lnTo>
                    <a:lnTo>
                      <a:pt x="918" y="1374"/>
                    </a:lnTo>
                    <a:lnTo>
                      <a:pt x="930" y="1368"/>
                    </a:lnTo>
                    <a:lnTo>
                      <a:pt x="942" y="1344"/>
                    </a:lnTo>
                    <a:lnTo>
                      <a:pt x="942" y="1332"/>
                    </a:lnTo>
                    <a:lnTo>
                      <a:pt x="930" y="132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1" name="Paragua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4E3DB79-B637-47AC-891F-07AD7DE48FA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541" y="2707"/>
                <a:ext cx="153" cy="173"/>
              </a:xfrm>
              <a:custGeom>
                <a:avLst/>
                <a:gdLst>
                  <a:gd name="T0" fmla="*/ 2147483647 w 600"/>
                  <a:gd name="T1" fmla="*/ 2147483647 h 678"/>
                  <a:gd name="T2" fmla="*/ 2147483647 w 600"/>
                  <a:gd name="T3" fmla="*/ 2147483647 h 678"/>
                  <a:gd name="T4" fmla="*/ 2147483647 w 600"/>
                  <a:gd name="T5" fmla="*/ 2147483647 h 678"/>
                  <a:gd name="T6" fmla="*/ 2147483647 w 600"/>
                  <a:gd name="T7" fmla="*/ 2147483647 h 678"/>
                  <a:gd name="T8" fmla="*/ 2147483647 w 600"/>
                  <a:gd name="T9" fmla="*/ 2147483647 h 678"/>
                  <a:gd name="T10" fmla="*/ 2147483647 w 600"/>
                  <a:gd name="T11" fmla="*/ 2147483647 h 678"/>
                  <a:gd name="T12" fmla="*/ 2147483647 w 600"/>
                  <a:gd name="T13" fmla="*/ 2147483647 h 678"/>
                  <a:gd name="T14" fmla="*/ 2147483647 w 600"/>
                  <a:gd name="T15" fmla="*/ 2147483647 h 678"/>
                  <a:gd name="T16" fmla="*/ 2147483647 w 600"/>
                  <a:gd name="T17" fmla="*/ 2147483647 h 678"/>
                  <a:gd name="T18" fmla="*/ 2147483647 w 600"/>
                  <a:gd name="T19" fmla="*/ 2147483647 h 678"/>
                  <a:gd name="T20" fmla="*/ 2147483647 w 600"/>
                  <a:gd name="T21" fmla="*/ 2147483647 h 678"/>
                  <a:gd name="T22" fmla="*/ 2147483647 w 600"/>
                  <a:gd name="T23" fmla="*/ 2147483647 h 678"/>
                  <a:gd name="T24" fmla="*/ 2147483647 w 600"/>
                  <a:gd name="T25" fmla="*/ 2147483647 h 678"/>
                  <a:gd name="T26" fmla="*/ 2147483647 w 600"/>
                  <a:gd name="T27" fmla="*/ 2147483647 h 678"/>
                  <a:gd name="T28" fmla="*/ 2147483647 w 600"/>
                  <a:gd name="T29" fmla="*/ 2147483647 h 678"/>
                  <a:gd name="T30" fmla="*/ 2147483647 w 600"/>
                  <a:gd name="T31" fmla="*/ 2147483647 h 678"/>
                  <a:gd name="T32" fmla="*/ 2147483647 w 600"/>
                  <a:gd name="T33" fmla="*/ 2147483647 h 678"/>
                  <a:gd name="T34" fmla="*/ 2147483647 w 600"/>
                  <a:gd name="T35" fmla="*/ 2147483647 h 678"/>
                  <a:gd name="T36" fmla="*/ 2147483647 w 600"/>
                  <a:gd name="T37" fmla="*/ 2147483647 h 678"/>
                  <a:gd name="T38" fmla="*/ 2147483647 w 600"/>
                  <a:gd name="T39" fmla="*/ 2147483647 h 678"/>
                  <a:gd name="T40" fmla="*/ 2147483647 w 600"/>
                  <a:gd name="T41" fmla="*/ 2147483647 h 678"/>
                  <a:gd name="T42" fmla="*/ 2147483647 w 600"/>
                  <a:gd name="T43" fmla="*/ 2147483647 h 678"/>
                  <a:gd name="T44" fmla="*/ 2147483647 w 600"/>
                  <a:gd name="T45" fmla="*/ 2147483647 h 678"/>
                  <a:gd name="T46" fmla="*/ 2147483647 w 600"/>
                  <a:gd name="T47" fmla="*/ 2147483647 h 678"/>
                  <a:gd name="T48" fmla="*/ 2147483647 w 600"/>
                  <a:gd name="T49" fmla="*/ 2147483647 h 678"/>
                  <a:gd name="T50" fmla="*/ 2147483647 w 600"/>
                  <a:gd name="T51" fmla="*/ 2147483647 h 678"/>
                  <a:gd name="T52" fmla="*/ 2147483647 w 600"/>
                  <a:gd name="T53" fmla="*/ 0 h 678"/>
                  <a:gd name="T54" fmla="*/ 2147483647 w 600"/>
                  <a:gd name="T55" fmla="*/ 2147483647 h 678"/>
                  <a:gd name="T56" fmla="*/ 2147483647 w 600"/>
                  <a:gd name="T57" fmla="*/ 2147483647 h 678"/>
                  <a:gd name="T58" fmla="*/ 0 w 600"/>
                  <a:gd name="T59" fmla="*/ 2147483647 h 678"/>
                  <a:gd name="T60" fmla="*/ 2147483647 w 600"/>
                  <a:gd name="T61" fmla="*/ 2147483647 h 678"/>
                  <a:gd name="T62" fmla="*/ 2147483647 w 600"/>
                  <a:gd name="T63" fmla="*/ 2147483647 h 678"/>
                  <a:gd name="T64" fmla="*/ 2147483647 w 600"/>
                  <a:gd name="T65" fmla="*/ 2147483647 h 678"/>
                  <a:gd name="T66" fmla="*/ 2147483647 w 600"/>
                  <a:gd name="T67" fmla="*/ 2147483647 h 678"/>
                  <a:gd name="T68" fmla="*/ 2147483647 w 600"/>
                  <a:gd name="T69" fmla="*/ 2147483647 h 678"/>
                  <a:gd name="T70" fmla="*/ 2147483647 w 600"/>
                  <a:gd name="T71" fmla="*/ 2147483647 h 678"/>
                  <a:gd name="T72" fmla="*/ 2147483647 w 600"/>
                  <a:gd name="T73" fmla="*/ 2147483647 h 678"/>
                  <a:gd name="T74" fmla="*/ 2147483647 w 600"/>
                  <a:gd name="T75" fmla="*/ 2147483647 h 678"/>
                  <a:gd name="T76" fmla="*/ 2147483647 w 600"/>
                  <a:gd name="T77" fmla="*/ 2147483647 h 678"/>
                  <a:gd name="T78" fmla="*/ 2147483647 w 600"/>
                  <a:gd name="T79" fmla="*/ 2147483647 h 678"/>
                  <a:gd name="T80" fmla="*/ 2147483647 w 600"/>
                  <a:gd name="T81" fmla="*/ 2147483647 h 678"/>
                  <a:gd name="T82" fmla="*/ 2147483647 w 600"/>
                  <a:gd name="T83" fmla="*/ 2147483647 h 678"/>
                  <a:gd name="T84" fmla="*/ 2147483647 w 600"/>
                  <a:gd name="T85" fmla="*/ 2147483647 h 678"/>
                  <a:gd name="T86" fmla="*/ 2147483647 w 600"/>
                  <a:gd name="T87" fmla="*/ 2147483647 h 678"/>
                  <a:gd name="T88" fmla="*/ 2147483647 w 600"/>
                  <a:gd name="T89" fmla="*/ 2147483647 h 678"/>
                  <a:gd name="T90" fmla="*/ 2147483647 w 600"/>
                  <a:gd name="T91" fmla="*/ 2147483647 h 678"/>
                  <a:gd name="T92" fmla="*/ 2147483647 w 600"/>
                  <a:gd name="T93" fmla="*/ 2147483647 h 678"/>
                  <a:gd name="T94" fmla="*/ 2147483647 w 600"/>
                  <a:gd name="T95" fmla="*/ 2147483647 h 678"/>
                  <a:gd name="T96" fmla="*/ 2147483647 w 600"/>
                  <a:gd name="T97" fmla="*/ 2147483647 h 678"/>
                  <a:gd name="T98" fmla="*/ 2147483647 w 600"/>
                  <a:gd name="T99" fmla="*/ 2147483647 h 678"/>
                  <a:gd name="T100" fmla="*/ 2147483647 w 600"/>
                  <a:gd name="T101" fmla="*/ 2147483647 h 678"/>
                  <a:gd name="T102" fmla="*/ 2147483647 w 600"/>
                  <a:gd name="T103" fmla="*/ 2147483647 h 678"/>
                  <a:gd name="T104" fmla="*/ 2147483647 w 600"/>
                  <a:gd name="T105" fmla="*/ 2147483647 h 678"/>
                  <a:gd name="T106" fmla="*/ 2147483647 w 600"/>
                  <a:gd name="T107" fmla="*/ 2147483647 h 678"/>
                  <a:gd name="T108" fmla="*/ 2147483647 w 600"/>
                  <a:gd name="T109" fmla="*/ 2147483647 h 678"/>
                  <a:gd name="T110" fmla="*/ 2147483647 w 600"/>
                  <a:gd name="T111" fmla="*/ 2147483647 h 678"/>
                  <a:gd name="T112" fmla="*/ 2147483647 w 600"/>
                  <a:gd name="T113" fmla="*/ 2147483647 h 678"/>
                  <a:gd name="T114" fmla="*/ 2147483647 w 600"/>
                  <a:gd name="T115" fmla="*/ 2147483647 h 678"/>
                  <a:gd name="T116" fmla="*/ 2147483647 w 600"/>
                  <a:gd name="T117" fmla="*/ 2147483647 h 678"/>
                  <a:gd name="T118" fmla="*/ 2147483647 w 600"/>
                  <a:gd name="T119" fmla="*/ 2147483647 h 6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00"/>
                  <a:gd name="T181" fmla="*/ 0 h 678"/>
                  <a:gd name="T182" fmla="*/ 600 w 600"/>
                  <a:gd name="T183" fmla="*/ 678 h 6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00" h="678">
                    <a:moveTo>
                      <a:pt x="480" y="660"/>
                    </a:moveTo>
                    <a:lnTo>
                      <a:pt x="492" y="678"/>
                    </a:lnTo>
                    <a:lnTo>
                      <a:pt x="492" y="660"/>
                    </a:lnTo>
                    <a:lnTo>
                      <a:pt x="498" y="654"/>
                    </a:lnTo>
                    <a:lnTo>
                      <a:pt x="510" y="654"/>
                    </a:lnTo>
                    <a:lnTo>
                      <a:pt x="516" y="660"/>
                    </a:lnTo>
                    <a:lnTo>
                      <a:pt x="516" y="666"/>
                    </a:lnTo>
                    <a:lnTo>
                      <a:pt x="522" y="660"/>
                    </a:lnTo>
                    <a:lnTo>
                      <a:pt x="534" y="636"/>
                    </a:lnTo>
                    <a:lnTo>
                      <a:pt x="546" y="624"/>
                    </a:lnTo>
                    <a:lnTo>
                      <a:pt x="552" y="624"/>
                    </a:lnTo>
                    <a:lnTo>
                      <a:pt x="558" y="618"/>
                    </a:lnTo>
                    <a:lnTo>
                      <a:pt x="570" y="612"/>
                    </a:lnTo>
                    <a:lnTo>
                      <a:pt x="576" y="600"/>
                    </a:lnTo>
                    <a:lnTo>
                      <a:pt x="588" y="594"/>
                    </a:lnTo>
                    <a:lnTo>
                      <a:pt x="588" y="516"/>
                    </a:lnTo>
                    <a:lnTo>
                      <a:pt x="582" y="498"/>
                    </a:lnTo>
                    <a:lnTo>
                      <a:pt x="582" y="486"/>
                    </a:lnTo>
                    <a:lnTo>
                      <a:pt x="588" y="474"/>
                    </a:lnTo>
                    <a:lnTo>
                      <a:pt x="588" y="468"/>
                    </a:lnTo>
                    <a:lnTo>
                      <a:pt x="594" y="462"/>
                    </a:lnTo>
                    <a:lnTo>
                      <a:pt x="594" y="432"/>
                    </a:lnTo>
                    <a:lnTo>
                      <a:pt x="600" y="414"/>
                    </a:lnTo>
                    <a:lnTo>
                      <a:pt x="600" y="396"/>
                    </a:lnTo>
                    <a:lnTo>
                      <a:pt x="594" y="384"/>
                    </a:lnTo>
                    <a:lnTo>
                      <a:pt x="582" y="372"/>
                    </a:lnTo>
                    <a:lnTo>
                      <a:pt x="570" y="366"/>
                    </a:lnTo>
                    <a:lnTo>
                      <a:pt x="558" y="366"/>
                    </a:lnTo>
                    <a:lnTo>
                      <a:pt x="540" y="384"/>
                    </a:lnTo>
                    <a:lnTo>
                      <a:pt x="528" y="384"/>
                    </a:lnTo>
                    <a:lnTo>
                      <a:pt x="516" y="378"/>
                    </a:lnTo>
                    <a:lnTo>
                      <a:pt x="504" y="354"/>
                    </a:lnTo>
                    <a:lnTo>
                      <a:pt x="504" y="336"/>
                    </a:lnTo>
                    <a:lnTo>
                      <a:pt x="498" y="318"/>
                    </a:lnTo>
                    <a:lnTo>
                      <a:pt x="498" y="294"/>
                    </a:lnTo>
                    <a:lnTo>
                      <a:pt x="492" y="276"/>
                    </a:lnTo>
                    <a:lnTo>
                      <a:pt x="492" y="252"/>
                    </a:lnTo>
                    <a:lnTo>
                      <a:pt x="486" y="246"/>
                    </a:lnTo>
                    <a:lnTo>
                      <a:pt x="474" y="240"/>
                    </a:lnTo>
                    <a:lnTo>
                      <a:pt x="402" y="240"/>
                    </a:lnTo>
                    <a:lnTo>
                      <a:pt x="360" y="234"/>
                    </a:lnTo>
                    <a:lnTo>
                      <a:pt x="324" y="222"/>
                    </a:lnTo>
                    <a:lnTo>
                      <a:pt x="318" y="216"/>
                    </a:lnTo>
                    <a:lnTo>
                      <a:pt x="312" y="204"/>
                    </a:lnTo>
                    <a:lnTo>
                      <a:pt x="312" y="162"/>
                    </a:lnTo>
                    <a:lnTo>
                      <a:pt x="318" y="150"/>
                    </a:lnTo>
                    <a:lnTo>
                      <a:pt x="318" y="132"/>
                    </a:lnTo>
                    <a:lnTo>
                      <a:pt x="306" y="132"/>
                    </a:lnTo>
                    <a:lnTo>
                      <a:pt x="306" y="96"/>
                    </a:lnTo>
                    <a:lnTo>
                      <a:pt x="294" y="90"/>
                    </a:lnTo>
                    <a:lnTo>
                      <a:pt x="288" y="84"/>
                    </a:lnTo>
                    <a:lnTo>
                      <a:pt x="288" y="78"/>
                    </a:lnTo>
                    <a:lnTo>
                      <a:pt x="270" y="42"/>
                    </a:lnTo>
                    <a:lnTo>
                      <a:pt x="216" y="0"/>
                    </a:lnTo>
                    <a:lnTo>
                      <a:pt x="138" y="12"/>
                    </a:lnTo>
                    <a:lnTo>
                      <a:pt x="36" y="30"/>
                    </a:lnTo>
                    <a:lnTo>
                      <a:pt x="30" y="60"/>
                    </a:lnTo>
                    <a:lnTo>
                      <a:pt x="18" y="72"/>
                    </a:lnTo>
                    <a:lnTo>
                      <a:pt x="6" y="78"/>
                    </a:lnTo>
                    <a:lnTo>
                      <a:pt x="0" y="84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8" y="132"/>
                    </a:lnTo>
                    <a:lnTo>
                      <a:pt x="18" y="156"/>
                    </a:lnTo>
                    <a:lnTo>
                      <a:pt x="6" y="228"/>
                    </a:lnTo>
                    <a:lnTo>
                      <a:pt x="6" y="246"/>
                    </a:lnTo>
                    <a:lnTo>
                      <a:pt x="24" y="264"/>
                    </a:lnTo>
                    <a:lnTo>
                      <a:pt x="24" y="270"/>
                    </a:lnTo>
                    <a:lnTo>
                      <a:pt x="30" y="276"/>
                    </a:lnTo>
                    <a:lnTo>
                      <a:pt x="36" y="288"/>
                    </a:lnTo>
                    <a:lnTo>
                      <a:pt x="48" y="294"/>
                    </a:lnTo>
                    <a:lnTo>
                      <a:pt x="54" y="306"/>
                    </a:lnTo>
                    <a:lnTo>
                      <a:pt x="60" y="312"/>
                    </a:lnTo>
                    <a:lnTo>
                      <a:pt x="84" y="324"/>
                    </a:lnTo>
                    <a:lnTo>
                      <a:pt x="102" y="342"/>
                    </a:lnTo>
                    <a:lnTo>
                      <a:pt x="114" y="348"/>
                    </a:lnTo>
                    <a:lnTo>
                      <a:pt x="120" y="366"/>
                    </a:lnTo>
                    <a:lnTo>
                      <a:pt x="126" y="366"/>
                    </a:lnTo>
                    <a:lnTo>
                      <a:pt x="132" y="372"/>
                    </a:lnTo>
                    <a:lnTo>
                      <a:pt x="168" y="390"/>
                    </a:lnTo>
                    <a:lnTo>
                      <a:pt x="198" y="390"/>
                    </a:lnTo>
                    <a:lnTo>
                      <a:pt x="210" y="396"/>
                    </a:lnTo>
                    <a:lnTo>
                      <a:pt x="216" y="402"/>
                    </a:lnTo>
                    <a:lnTo>
                      <a:pt x="228" y="408"/>
                    </a:lnTo>
                    <a:lnTo>
                      <a:pt x="234" y="414"/>
                    </a:lnTo>
                    <a:lnTo>
                      <a:pt x="240" y="414"/>
                    </a:lnTo>
                    <a:lnTo>
                      <a:pt x="246" y="420"/>
                    </a:lnTo>
                    <a:lnTo>
                      <a:pt x="258" y="426"/>
                    </a:lnTo>
                    <a:lnTo>
                      <a:pt x="276" y="438"/>
                    </a:lnTo>
                    <a:lnTo>
                      <a:pt x="312" y="456"/>
                    </a:lnTo>
                    <a:lnTo>
                      <a:pt x="318" y="462"/>
                    </a:lnTo>
                    <a:lnTo>
                      <a:pt x="330" y="462"/>
                    </a:lnTo>
                    <a:lnTo>
                      <a:pt x="342" y="468"/>
                    </a:lnTo>
                    <a:lnTo>
                      <a:pt x="360" y="474"/>
                    </a:lnTo>
                    <a:lnTo>
                      <a:pt x="372" y="480"/>
                    </a:lnTo>
                    <a:lnTo>
                      <a:pt x="378" y="486"/>
                    </a:lnTo>
                    <a:lnTo>
                      <a:pt x="372" y="492"/>
                    </a:lnTo>
                    <a:lnTo>
                      <a:pt x="372" y="504"/>
                    </a:lnTo>
                    <a:lnTo>
                      <a:pt x="366" y="510"/>
                    </a:lnTo>
                    <a:lnTo>
                      <a:pt x="360" y="522"/>
                    </a:lnTo>
                    <a:lnTo>
                      <a:pt x="366" y="528"/>
                    </a:lnTo>
                    <a:lnTo>
                      <a:pt x="372" y="540"/>
                    </a:lnTo>
                    <a:lnTo>
                      <a:pt x="372" y="546"/>
                    </a:lnTo>
                    <a:lnTo>
                      <a:pt x="366" y="552"/>
                    </a:lnTo>
                    <a:lnTo>
                      <a:pt x="348" y="552"/>
                    </a:lnTo>
                    <a:lnTo>
                      <a:pt x="348" y="588"/>
                    </a:lnTo>
                    <a:lnTo>
                      <a:pt x="342" y="594"/>
                    </a:lnTo>
                    <a:lnTo>
                      <a:pt x="336" y="606"/>
                    </a:lnTo>
                    <a:lnTo>
                      <a:pt x="330" y="612"/>
                    </a:lnTo>
                    <a:lnTo>
                      <a:pt x="324" y="624"/>
                    </a:lnTo>
                    <a:lnTo>
                      <a:pt x="324" y="636"/>
                    </a:lnTo>
                    <a:lnTo>
                      <a:pt x="330" y="642"/>
                    </a:lnTo>
                    <a:lnTo>
                      <a:pt x="354" y="642"/>
                    </a:lnTo>
                    <a:lnTo>
                      <a:pt x="366" y="636"/>
                    </a:lnTo>
                    <a:lnTo>
                      <a:pt x="372" y="636"/>
                    </a:lnTo>
                    <a:lnTo>
                      <a:pt x="384" y="642"/>
                    </a:lnTo>
                    <a:lnTo>
                      <a:pt x="390" y="648"/>
                    </a:lnTo>
                    <a:lnTo>
                      <a:pt x="402" y="654"/>
                    </a:lnTo>
                    <a:lnTo>
                      <a:pt x="420" y="660"/>
                    </a:lnTo>
                    <a:lnTo>
                      <a:pt x="480" y="66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2" name="Papua New Guine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34D8F24-2039-4B53-B871-D8CB08B86214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208" y="2348"/>
                <a:ext cx="278" cy="186"/>
              </a:xfrm>
              <a:custGeom>
                <a:avLst/>
                <a:gdLst>
                  <a:gd name="T0" fmla="*/ 2147483647 w 1086"/>
                  <a:gd name="T1" fmla="*/ 2147483647 h 726"/>
                  <a:gd name="T2" fmla="*/ 2147483647 w 1086"/>
                  <a:gd name="T3" fmla="*/ 2147483647 h 726"/>
                  <a:gd name="T4" fmla="*/ 2147483647 w 1086"/>
                  <a:gd name="T5" fmla="*/ 2147483647 h 726"/>
                  <a:gd name="T6" fmla="*/ 2147483647 w 1086"/>
                  <a:gd name="T7" fmla="*/ 2147483647 h 726"/>
                  <a:gd name="T8" fmla="*/ 2147483647 w 1086"/>
                  <a:gd name="T9" fmla="*/ 2147483647 h 726"/>
                  <a:gd name="T10" fmla="*/ 2147483647 w 1086"/>
                  <a:gd name="T11" fmla="*/ 2147483647 h 726"/>
                  <a:gd name="T12" fmla="*/ 2147483647 w 1086"/>
                  <a:gd name="T13" fmla="*/ 2147483647 h 726"/>
                  <a:gd name="T14" fmla="*/ 2147483647 w 1086"/>
                  <a:gd name="T15" fmla="*/ 2147483647 h 726"/>
                  <a:gd name="T16" fmla="*/ 2147483647 w 1086"/>
                  <a:gd name="T17" fmla="*/ 2147483647 h 726"/>
                  <a:gd name="T18" fmla="*/ 2147483647 w 1086"/>
                  <a:gd name="T19" fmla="*/ 2147483647 h 726"/>
                  <a:gd name="T20" fmla="*/ 2147483647 w 1086"/>
                  <a:gd name="T21" fmla="*/ 2147483647 h 726"/>
                  <a:gd name="T22" fmla="*/ 2147483647 w 1086"/>
                  <a:gd name="T23" fmla="*/ 2147483647 h 726"/>
                  <a:gd name="T24" fmla="*/ 2147483647 w 1086"/>
                  <a:gd name="T25" fmla="*/ 2147483647 h 726"/>
                  <a:gd name="T26" fmla="*/ 2147483647 w 1086"/>
                  <a:gd name="T27" fmla="*/ 2147483647 h 726"/>
                  <a:gd name="T28" fmla="*/ 2147483647 w 1086"/>
                  <a:gd name="T29" fmla="*/ 2147483647 h 726"/>
                  <a:gd name="T30" fmla="*/ 2147483647 w 1086"/>
                  <a:gd name="T31" fmla="*/ 2147483647 h 726"/>
                  <a:gd name="T32" fmla="*/ 2147483647 w 1086"/>
                  <a:gd name="T33" fmla="*/ 2147483647 h 726"/>
                  <a:gd name="T34" fmla="*/ 2147483647 w 1086"/>
                  <a:gd name="T35" fmla="*/ 2147483647 h 726"/>
                  <a:gd name="T36" fmla="*/ 2147483647 w 1086"/>
                  <a:gd name="T37" fmla="*/ 2147483647 h 726"/>
                  <a:gd name="T38" fmla="*/ 2147483647 w 1086"/>
                  <a:gd name="T39" fmla="*/ 2147483647 h 726"/>
                  <a:gd name="T40" fmla="*/ 2147483647 w 1086"/>
                  <a:gd name="T41" fmla="*/ 2147483647 h 726"/>
                  <a:gd name="T42" fmla="*/ 2147483647 w 1086"/>
                  <a:gd name="T43" fmla="*/ 2147483647 h 726"/>
                  <a:gd name="T44" fmla="*/ 2147483647 w 1086"/>
                  <a:gd name="T45" fmla="*/ 2147483647 h 726"/>
                  <a:gd name="T46" fmla="*/ 2147483647 w 1086"/>
                  <a:gd name="T47" fmla="*/ 2147483647 h 726"/>
                  <a:gd name="T48" fmla="*/ 2147483647 w 1086"/>
                  <a:gd name="T49" fmla="*/ 2147483647 h 726"/>
                  <a:gd name="T50" fmla="*/ 2147483647 w 1086"/>
                  <a:gd name="T51" fmla="*/ 2147483647 h 726"/>
                  <a:gd name="T52" fmla="*/ 2147483647 w 1086"/>
                  <a:gd name="T53" fmla="*/ 2147483647 h 726"/>
                  <a:gd name="T54" fmla="*/ 2147483647 w 1086"/>
                  <a:gd name="T55" fmla="*/ 2147483647 h 726"/>
                  <a:gd name="T56" fmla="*/ 2147483647 w 1086"/>
                  <a:gd name="T57" fmla="*/ 2147483647 h 726"/>
                  <a:gd name="T58" fmla="*/ 2147483647 w 1086"/>
                  <a:gd name="T59" fmla="*/ 2147483647 h 726"/>
                  <a:gd name="T60" fmla="*/ 2147483647 w 1086"/>
                  <a:gd name="T61" fmla="*/ 2147483647 h 726"/>
                  <a:gd name="T62" fmla="*/ 2147483647 w 1086"/>
                  <a:gd name="T63" fmla="*/ 2147483647 h 726"/>
                  <a:gd name="T64" fmla="*/ 2147483647 w 1086"/>
                  <a:gd name="T65" fmla="*/ 2147483647 h 726"/>
                  <a:gd name="T66" fmla="*/ 2147483647 w 1086"/>
                  <a:gd name="T67" fmla="*/ 2147483647 h 726"/>
                  <a:gd name="T68" fmla="*/ 2147483647 w 1086"/>
                  <a:gd name="T69" fmla="*/ 2147483647 h 726"/>
                  <a:gd name="T70" fmla="*/ 2147483647 w 1086"/>
                  <a:gd name="T71" fmla="*/ 2147483647 h 726"/>
                  <a:gd name="T72" fmla="*/ 2147483647 w 1086"/>
                  <a:gd name="T73" fmla="*/ 2147483647 h 726"/>
                  <a:gd name="T74" fmla="*/ 2147483647 w 1086"/>
                  <a:gd name="T75" fmla="*/ 2147483647 h 726"/>
                  <a:gd name="T76" fmla="*/ 2147483647 w 1086"/>
                  <a:gd name="T77" fmla="*/ 2147483647 h 726"/>
                  <a:gd name="T78" fmla="*/ 2147483647 w 1086"/>
                  <a:gd name="T79" fmla="*/ 2147483647 h 726"/>
                  <a:gd name="T80" fmla="*/ 2147483647 w 1086"/>
                  <a:gd name="T81" fmla="*/ 2147483647 h 726"/>
                  <a:gd name="T82" fmla="*/ 2147483647 w 1086"/>
                  <a:gd name="T83" fmla="*/ 2147483647 h 726"/>
                  <a:gd name="T84" fmla="*/ 2147483647 w 1086"/>
                  <a:gd name="T85" fmla="*/ 2147483647 h 726"/>
                  <a:gd name="T86" fmla="*/ 2147483647 w 1086"/>
                  <a:gd name="T87" fmla="*/ 2147483647 h 726"/>
                  <a:gd name="T88" fmla="*/ 2147483647 w 1086"/>
                  <a:gd name="T89" fmla="*/ 2147483647 h 726"/>
                  <a:gd name="T90" fmla="*/ 2147483647 w 1086"/>
                  <a:gd name="T91" fmla="*/ 2147483647 h 726"/>
                  <a:gd name="T92" fmla="*/ 2147483647 w 1086"/>
                  <a:gd name="T93" fmla="*/ 2147483647 h 726"/>
                  <a:gd name="T94" fmla="*/ 2147483647 w 1086"/>
                  <a:gd name="T95" fmla="*/ 2147483647 h 726"/>
                  <a:gd name="T96" fmla="*/ 2147483647 w 1086"/>
                  <a:gd name="T97" fmla="*/ 2147483647 h 726"/>
                  <a:gd name="T98" fmla="*/ 2147483647 w 1086"/>
                  <a:gd name="T99" fmla="*/ 2147483647 h 726"/>
                  <a:gd name="T100" fmla="*/ 2147483647 w 1086"/>
                  <a:gd name="T101" fmla="*/ 2147483647 h 726"/>
                  <a:gd name="T102" fmla="*/ 2147483647 w 1086"/>
                  <a:gd name="T103" fmla="*/ 2147483647 h 726"/>
                  <a:gd name="T104" fmla="*/ 2147483647 w 1086"/>
                  <a:gd name="T105" fmla="*/ 2147483647 h 726"/>
                  <a:gd name="T106" fmla="*/ 2147483647 w 1086"/>
                  <a:gd name="T107" fmla="*/ 2147483647 h 726"/>
                  <a:gd name="T108" fmla="*/ 2147483647 w 1086"/>
                  <a:gd name="T109" fmla="*/ 2147483647 h 726"/>
                  <a:gd name="T110" fmla="*/ 2147483647 w 1086"/>
                  <a:gd name="T111" fmla="*/ 2147483647 h 726"/>
                  <a:gd name="T112" fmla="*/ 2147483647 w 1086"/>
                  <a:gd name="T113" fmla="*/ 2147483647 h 72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86"/>
                  <a:gd name="T172" fmla="*/ 0 h 726"/>
                  <a:gd name="T173" fmla="*/ 1086 w 1086"/>
                  <a:gd name="T174" fmla="*/ 726 h 72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86" h="726">
                    <a:moveTo>
                      <a:pt x="486" y="0"/>
                    </a:moveTo>
                    <a:lnTo>
                      <a:pt x="462" y="0"/>
                    </a:lnTo>
                    <a:lnTo>
                      <a:pt x="450" y="6"/>
                    </a:lnTo>
                    <a:lnTo>
                      <a:pt x="444" y="12"/>
                    </a:lnTo>
                    <a:lnTo>
                      <a:pt x="432" y="18"/>
                    </a:lnTo>
                    <a:lnTo>
                      <a:pt x="462" y="36"/>
                    </a:lnTo>
                    <a:lnTo>
                      <a:pt x="474" y="36"/>
                    </a:lnTo>
                    <a:lnTo>
                      <a:pt x="486" y="30"/>
                    </a:lnTo>
                    <a:lnTo>
                      <a:pt x="498" y="18"/>
                    </a:lnTo>
                    <a:lnTo>
                      <a:pt x="492" y="6"/>
                    </a:lnTo>
                    <a:lnTo>
                      <a:pt x="486" y="0"/>
                    </a:lnTo>
                    <a:close/>
                    <a:moveTo>
                      <a:pt x="756" y="216"/>
                    </a:moveTo>
                    <a:lnTo>
                      <a:pt x="750" y="222"/>
                    </a:lnTo>
                    <a:lnTo>
                      <a:pt x="750" y="228"/>
                    </a:lnTo>
                    <a:lnTo>
                      <a:pt x="756" y="234"/>
                    </a:lnTo>
                    <a:lnTo>
                      <a:pt x="768" y="240"/>
                    </a:lnTo>
                    <a:lnTo>
                      <a:pt x="774" y="246"/>
                    </a:lnTo>
                    <a:lnTo>
                      <a:pt x="774" y="264"/>
                    </a:lnTo>
                    <a:lnTo>
                      <a:pt x="702" y="300"/>
                    </a:lnTo>
                    <a:lnTo>
                      <a:pt x="666" y="300"/>
                    </a:lnTo>
                    <a:lnTo>
                      <a:pt x="630" y="312"/>
                    </a:lnTo>
                    <a:lnTo>
                      <a:pt x="594" y="330"/>
                    </a:lnTo>
                    <a:lnTo>
                      <a:pt x="588" y="336"/>
                    </a:lnTo>
                    <a:lnTo>
                      <a:pt x="570" y="336"/>
                    </a:lnTo>
                    <a:lnTo>
                      <a:pt x="564" y="342"/>
                    </a:lnTo>
                    <a:lnTo>
                      <a:pt x="588" y="378"/>
                    </a:lnTo>
                    <a:lnTo>
                      <a:pt x="684" y="378"/>
                    </a:lnTo>
                    <a:lnTo>
                      <a:pt x="702" y="366"/>
                    </a:lnTo>
                    <a:lnTo>
                      <a:pt x="738" y="366"/>
                    </a:lnTo>
                    <a:lnTo>
                      <a:pt x="750" y="360"/>
                    </a:lnTo>
                    <a:lnTo>
                      <a:pt x="774" y="336"/>
                    </a:lnTo>
                    <a:lnTo>
                      <a:pt x="774" y="330"/>
                    </a:lnTo>
                    <a:lnTo>
                      <a:pt x="804" y="324"/>
                    </a:lnTo>
                    <a:lnTo>
                      <a:pt x="798" y="300"/>
                    </a:lnTo>
                    <a:lnTo>
                      <a:pt x="822" y="300"/>
                    </a:lnTo>
                    <a:lnTo>
                      <a:pt x="822" y="288"/>
                    </a:lnTo>
                    <a:lnTo>
                      <a:pt x="828" y="258"/>
                    </a:lnTo>
                    <a:lnTo>
                      <a:pt x="828" y="228"/>
                    </a:lnTo>
                    <a:lnTo>
                      <a:pt x="822" y="198"/>
                    </a:lnTo>
                    <a:lnTo>
                      <a:pt x="816" y="192"/>
                    </a:lnTo>
                    <a:lnTo>
                      <a:pt x="804" y="186"/>
                    </a:lnTo>
                    <a:lnTo>
                      <a:pt x="792" y="192"/>
                    </a:lnTo>
                    <a:lnTo>
                      <a:pt x="786" y="198"/>
                    </a:lnTo>
                    <a:lnTo>
                      <a:pt x="762" y="210"/>
                    </a:lnTo>
                    <a:lnTo>
                      <a:pt x="756" y="216"/>
                    </a:lnTo>
                    <a:close/>
                    <a:moveTo>
                      <a:pt x="834" y="132"/>
                    </a:moveTo>
                    <a:lnTo>
                      <a:pt x="822" y="132"/>
                    </a:lnTo>
                    <a:lnTo>
                      <a:pt x="816" y="120"/>
                    </a:lnTo>
                    <a:lnTo>
                      <a:pt x="804" y="108"/>
                    </a:lnTo>
                    <a:lnTo>
                      <a:pt x="792" y="102"/>
                    </a:lnTo>
                    <a:lnTo>
                      <a:pt x="786" y="90"/>
                    </a:lnTo>
                    <a:lnTo>
                      <a:pt x="774" y="78"/>
                    </a:lnTo>
                    <a:lnTo>
                      <a:pt x="768" y="78"/>
                    </a:lnTo>
                    <a:lnTo>
                      <a:pt x="762" y="72"/>
                    </a:lnTo>
                    <a:lnTo>
                      <a:pt x="756" y="72"/>
                    </a:lnTo>
                    <a:lnTo>
                      <a:pt x="732" y="36"/>
                    </a:lnTo>
                    <a:lnTo>
                      <a:pt x="720" y="84"/>
                    </a:lnTo>
                    <a:lnTo>
                      <a:pt x="762" y="96"/>
                    </a:lnTo>
                    <a:lnTo>
                      <a:pt x="816" y="150"/>
                    </a:lnTo>
                    <a:lnTo>
                      <a:pt x="828" y="150"/>
                    </a:lnTo>
                    <a:lnTo>
                      <a:pt x="834" y="156"/>
                    </a:lnTo>
                    <a:lnTo>
                      <a:pt x="846" y="162"/>
                    </a:lnTo>
                    <a:lnTo>
                      <a:pt x="852" y="174"/>
                    </a:lnTo>
                    <a:lnTo>
                      <a:pt x="852" y="180"/>
                    </a:lnTo>
                    <a:lnTo>
                      <a:pt x="858" y="192"/>
                    </a:lnTo>
                    <a:lnTo>
                      <a:pt x="852" y="204"/>
                    </a:lnTo>
                    <a:lnTo>
                      <a:pt x="852" y="240"/>
                    </a:lnTo>
                    <a:lnTo>
                      <a:pt x="858" y="252"/>
                    </a:lnTo>
                    <a:lnTo>
                      <a:pt x="864" y="258"/>
                    </a:lnTo>
                    <a:lnTo>
                      <a:pt x="882" y="258"/>
                    </a:lnTo>
                    <a:lnTo>
                      <a:pt x="894" y="246"/>
                    </a:lnTo>
                    <a:lnTo>
                      <a:pt x="900" y="234"/>
                    </a:lnTo>
                    <a:lnTo>
                      <a:pt x="900" y="222"/>
                    </a:lnTo>
                    <a:lnTo>
                      <a:pt x="888" y="186"/>
                    </a:lnTo>
                    <a:lnTo>
                      <a:pt x="876" y="174"/>
                    </a:lnTo>
                    <a:lnTo>
                      <a:pt x="864" y="156"/>
                    </a:lnTo>
                    <a:lnTo>
                      <a:pt x="852" y="150"/>
                    </a:lnTo>
                    <a:lnTo>
                      <a:pt x="846" y="138"/>
                    </a:lnTo>
                    <a:lnTo>
                      <a:pt x="834" y="132"/>
                    </a:lnTo>
                    <a:close/>
                    <a:moveTo>
                      <a:pt x="1086" y="360"/>
                    </a:moveTo>
                    <a:lnTo>
                      <a:pt x="1020" y="294"/>
                    </a:lnTo>
                    <a:lnTo>
                      <a:pt x="1020" y="288"/>
                    </a:lnTo>
                    <a:lnTo>
                      <a:pt x="1002" y="270"/>
                    </a:lnTo>
                    <a:lnTo>
                      <a:pt x="984" y="270"/>
                    </a:lnTo>
                    <a:lnTo>
                      <a:pt x="978" y="276"/>
                    </a:lnTo>
                    <a:lnTo>
                      <a:pt x="978" y="300"/>
                    </a:lnTo>
                    <a:lnTo>
                      <a:pt x="996" y="330"/>
                    </a:lnTo>
                    <a:lnTo>
                      <a:pt x="1020" y="378"/>
                    </a:lnTo>
                    <a:lnTo>
                      <a:pt x="1086" y="438"/>
                    </a:lnTo>
                    <a:lnTo>
                      <a:pt x="1086" y="360"/>
                    </a:lnTo>
                    <a:close/>
                    <a:moveTo>
                      <a:pt x="672" y="672"/>
                    </a:moveTo>
                    <a:lnTo>
                      <a:pt x="630" y="642"/>
                    </a:lnTo>
                    <a:lnTo>
                      <a:pt x="648" y="630"/>
                    </a:lnTo>
                    <a:lnTo>
                      <a:pt x="636" y="630"/>
                    </a:lnTo>
                    <a:lnTo>
                      <a:pt x="624" y="624"/>
                    </a:lnTo>
                    <a:lnTo>
                      <a:pt x="612" y="624"/>
                    </a:lnTo>
                    <a:lnTo>
                      <a:pt x="600" y="618"/>
                    </a:lnTo>
                    <a:lnTo>
                      <a:pt x="594" y="606"/>
                    </a:lnTo>
                    <a:lnTo>
                      <a:pt x="594" y="594"/>
                    </a:lnTo>
                    <a:lnTo>
                      <a:pt x="600" y="582"/>
                    </a:lnTo>
                    <a:lnTo>
                      <a:pt x="600" y="564"/>
                    </a:lnTo>
                    <a:lnTo>
                      <a:pt x="588" y="570"/>
                    </a:lnTo>
                    <a:lnTo>
                      <a:pt x="582" y="570"/>
                    </a:lnTo>
                    <a:lnTo>
                      <a:pt x="570" y="576"/>
                    </a:lnTo>
                    <a:lnTo>
                      <a:pt x="564" y="576"/>
                    </a:lnTo>
                    <a:lnTo>
                      <a:pt x="552" y="582"/>
                    </a:lnTo>
                    <a:lnTo>
                      <a:pt x="552" y="552"/>
                    </a:lnTo>
                    <a:lnTo>
                      <a:pt x="528" y="540"/>
                    </a:lnTo>
                    <a:lnTo>
                      <a:pt x="528" y="492"/>
                    </a:lnTo>
                    <a:lnTo>
                      <a:pt x="474" y="456"/>
                    </a:lnTo>
                    <a:lnTo>
                      <a:pt x="450" y="402"/>
                    </a:lnTo>
                    <a:lnTo>
                      <a:pt x="474" y="390"/>
                    </a:lnTo>
                    <a:lnTo>
                      <a:pt x="480" y="384"/>
                    </a:lnTo>
                    <a:lnTo>
                      <a:pt x="492" y="378"/>
                    </a:lnTo>
                    <a:lnTo>
                      <a:pt x="504" y="366"/>
                    </a:lnTo>
                    <a:lnTo>
                      <a:pt x="504" y="360"/>
                    </a:lnTo>
                    <a:lnTo>
                      <a:pt x="492" y="336"/>
                    </a:lnTo>
                    <a:lnTo>
                      <a:pt x="468" y="324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0" y="312"/>
                    </a:lnTo>
                    <a:lnTo>
                      <a:pt x="438" y="312"/>
                    </a:lnTo>
                    <a:lnTo>
                      <a:pt x="402" y="300"/>
                    </a:lnTo>
                    <a:lnTo>
                      <a:pt x="390" y="300"/>
                    </a:lnTo>
                    <a:lnTo>
                      <a:pt x="378" y="294"/>
                    </a:lnTo>
                    <a:lnTo>
                      <a:pt x="372" y="294"/>
                    </a:lnTo>
                    <a:lnTo>
                      <a:pt x="372" y="234"/>
                    </a:lnTo>
                    <a:lnTo>
                      <a:pt x="366" y="222"/>
                    </a:lnTo>
                    <a:lnTo>
                      <a:pt x="354" y="210"/>
                    </a:lnTo>
                    <a:lnTo>
                      <a:pt x="342" y="210"/>
                    </a:lnTo>
                    <a:lnTo>
                      <a:pt x="288" y="156"/>
                    </a:lnTo>
                    <a:lnTo>
                      <a:pt x="252" y="162"/>
                    </a:lnTo>
                    <a:lnTo>
                      <a:pt x="216" y="126"/>
                    </a:lnTo>
                    <a:lnTo>
                      <a:pt x="186" y="120"/>
                    </a:lnTo>
                    <a:lnTo>
                      <a:pt x="66" y="60"/>
                    </a:lnTo>
                    <a:lnTo>
                      <a:pt x="42" y="72"/>
                    </a:lnTo>
                    <a:lnTo>
                      <a:pt x="0" y="42"/>
                    </a:lnTo>
                    <a:lnTo>
                      <a:pt x="42" y="72"/>
                    </a:lnTo>
                    <a:lnTo>
                      <a:pt x="36" y="102"/>
                    </a:lnTo>
                    <a:lnTo>
                      <a:pt x="36" y="240"/>
                    </a:lnTo>
                    <a:lnTo>
                      <a:pt x="30" y="258"/>
                    </a:lnTo>
                    <a:lnTo>
                      <a:pt x="30" y="372"/>
                    </a:lnTo>
                    <a:lnTo>
                      <a:pt x="24" y="378"/>
                    </a:lnTo>
                    <a:lnTo>
                      <a:pt x="12" y="384"/>
                    </a:lnTo>
                    <a:lnTo>
                      <a:pt x="0" y="396"/>
                    </a:lnTo>
                    <a:lnTo>
                      <a:pt x="0" y="402"/>
                    </a:lnTo>
                    <a:lnTo>
                      <a:pt x="6" y="408"/>
                    </a:lnTo>
                    <a:lnTo>
                      <a:pt x="18" y="414"/>
                    </a:lnTo>
                    <a:lnTo>
                      <a:pt x="30" y="414"/>
                    </a:lnTo>
                    <a:lnTo>
                      <a:pt x="30" y="444"/>
                    </a:lnTo>
                    <a:lnTo>
                      <a:pt x="24" y="456"/>
                    </a:lnTo>
                    <a:lnTo>
                      <a:pt x="24" y="480"/>
                    </a:lnTo>
                    <a:lnTo>
                      <a:pt x="18" y="492"/>
                    </a:lnTo>
                    <a:lnTo>
                      <a:pt x="18" y="504"/>
                    </a:lnTo>
                    <a:lnTo>
                      <a:pt x="12" y="510"/>
                    </a:lnTo>
                    <a:lnTo>
                      <a:pt x="12" y="516"/>
                    </a:lnTo>
                    <a:lnTo>
                      <a:pt x="18" y="540"/>
                    </a:lnTo>
                    <a:lnTo>
                      <a:pt x="18" y="588"/>
                    </a:lnTo>
                    <a:lnTo>
                      <a:pt x="30" y="594"/>
                    </a:lnTo>
                    <a:lnTo>
                      <a:pt x="48" y="594"/>
                    </a:lnTo>
                    <a:lnTo>
                      <a:pt x="60" y="588"/>
                    </a:lnTo>
                    <a:lnTo>
                      <a:pt x="90" y="588"/>
                    </a:lnTo>
                    <a:lnTo>
                      <a:pt x="96" y="582"/>
                    </a:lnTo>
                    <a:lnTo>
                      <a:pt x="102" y="582"/>
                    </a:lnTo>
                    <a:lnTo>
                      <a:pt x="126" y="600"/>
                    </a:lnTo>
                    <a:lnTo>
                      <a:pt x="132" y="600"/>
                    </a:lnTo>
                    <a:lnTo>
                      <a:pt x="138" y="594"/>
                    </a:lnTo>
                    <a:lnTo>
                      <a:pt x="156" y="588"/>
                    </a:lnTo>
                    <a:lnTo>
                      <a:pt x="168" y="582"/>
                    </a:lnTo>
                    <a:lnTo>
                      <a:pt x="180" y="570"/>
                    </a:lnTo>
                    <a:lnTo>
                      <a:pt x="180" y="564"/>
                    </a:lnTo>
                    <a:lnTo>
                      <a:pt x="168" y="552"/>
                    </a:lnTo>
                    <a:lnTo>
                      <a:pt x="150" y="540"/>
                    </a:lnTo>
                    <a:lnTo>
                      <a:pt x="138" y="534"/>
                    </a:lnTo>
                    <a:lnTo>
                      <a:pt x="120" y="522"/>
                    </a:lnTo>
                    <a:lnTo>
                      <a:pt x="108" y="516"/>
                    </a:lnTo>
                    <a:lnTo>
                      <a:pt x="102" y="510"/>
                    </a:lnTo>
                    <a:lnTo>
                      <a:pt x="96" y="510"/>
                    </a:lnTo>
                    <a:lnTo>
                      <a:pt x="108" y="510"/>
                    </a:lnTo>
                    <a:lnTo>
                      <a:pt x="138" y="516"/>
                    </a:lnTo>
                    <a:lnTo>
                      <a:pt x="204" y="516"/>
                    </a:lnTo>
                    <a:lnTo>
                      <a:pt x="204" y="510"/>
                    </a:lnTo>
                    <a:lnTo>
                      <a:pt x="198" y="504"/>
                    </a:lnTo>
                    <a:lnTo>
                      <a:pt x="198" y="498"/>
                    </a:lnTo>
                    <a:lnTo>
                      <a:pt x="186" y="486"/>
                    </a:lnTo>
                    <a:lnTo>
                      <a:pt x="192" y="492"/>
                    </a:lnTo>
                    <a:lnTo>
                      <a:pt x="204" y="492"/>
                    </a:lnTo>
                    <a:lnTo>
                      <a:pt x="210" y="498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22" y="486"/>
                    </a:lnTo>
                    <a:lnTo>
                      <a:pt x="216" y="480"/>
                    </a:lnTo>
                    <a:lnTo>
                      <a:pt x="216" y="468"/>
                    </a:lnTo>
                    <a:lnTo>
                      <a:pt x="210" y="462"/>
                    </a:lnTo>
                    <a:lnTo>
                      <a:pt x="222" y="468"/>
                    </a:lnTo>
                    <a:lnTo>
                      <a:pt x="228" y="474"/>
                    </a:lnTo>
                    <a:lnTo>
                      <a:pt x="246" y="474"/>
                    </a:lnTo>
                    <a:lnTo>
                      <a:pt x="252" y="468"/>
                    </a:lnTo>
                    <a:lnTo>
                      <a:pt x="264" y="462"/>
                    </a:lnTo>
                    <a:lnTo>
                      <a:pt x="270" y="456"/>
                    </a:lnTo>
                    <a:lnTo>
                      <a:pt x="288" y="474"/>
                    </a:lnTo>
                    <a:lnTo>
                      <a:pt x="300" y="480"/>
                    </a:lnTo>
                    <a:lnTo>
                      <a:pt x="306" y="486"/>
                    </a:lnTo>
                    <a:lnTo>
                      <a:pt x="312" y="486"/>
                    </a:lnTo>
                    <a:lnTo>
                      <a:pt x="330" y="492"/>
                    </a:lnTo>
                    <a:lnTo>
                      <a:pt x="342" y="492"/>
                    </a:lnTo>
                    <a:lnTo>
                      <a:pt x="378" y="504"/>
                    </a:lnTo>
                    <a:lnTo>
                      <a:pt x="390" y="510"/>
                    </a:lnTo>
                    <a:lnTo>
                      <a:pt x="402" y="534"/>
                    </a:lnTo>
                    <a:lnTo>
                      <a:pt x="402" y="558"/>
                    </a:lnTo>
                    <a:lnTo>
                      <a:pt x="408" y="570"/>
                    </a:lnTo>
                    <a:lnTo>
                      <a:pt x="420" y="582"/>
                    </a:lnTo>
                    <a:lnTo>
                      <a:pt x="438" y="582"/>
                    </a:lnTo>
                    <a:lnTo>
                      <a:pt x="450" y="594"/>
                    </a:lnTo>
                    <a:lnTo>
                      <a:pt x="450" y="606"/>
                    </a:lnTo>
                    <a:lnTo>
                      <a:pt x="456" y="618"/>
                    </a:lnTo>
                    <a:lnTo>
                      <a:pt x="468" y="654"/>
                    </a:lnTo>
                    <a:lnTo>
                      <a:pt x="486" y="672"/>
                    </a:lnTo>
                    <a:lnTo>
                      <a:pt x="516" y="678"/>
                    </a:lnTo>
                    <a:lnTo>
                      <a:pt x="558" y="684"/>
                    </a:lnTo>
                    <a:lnTo>
                      <a:pt x="618" y="684"/>
                    </a:lnTo>
                    <a:lnTo>
                      <a:pt x="630" y="690"/>
                    </a:lnTo>
                    <a:lnTo>
                      <a:pt x="654" y="714"/>
                    </a:lnTo>
                    <a:lnTo>
                      <a:pt x="678" y="726"/>
                    </a:lnTo>
                    <a:lnTo>
                      <a:pt x="684" y="726"/>
                    </a:lnTo>
                    <a:lnTo>
                      <a:pt x="684" y="720"/>
                    </a:lnTo>
                    <a:lnTo>
                      <a:pt x="678" y="708"/>
                    </a:lnTo>
                    <a:lnTo>
                      <a:pt x="678" y="702"/>
                    </a:lnTo>
                    <a:lnTo>
                      <a:pt x="672" y="690"/>
                    </a:lnTo>
                    <a:lnTo>
                      <a:pt x="666" y="684"/>
                    </a:lnTo>
                    <a:lnTo>
                      <a:pt x="672" y="67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3" name="Panam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9F365C0-E593-4C65-B0DA-F0355040C4C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147" y="2112"/>
                <a:ext cx="104" cy="50"/>
              </a:xfrm>
              <a:custGeom>
                <a:avLst/>
                <a:gdLst>
                  <a:gd name="T0" fmla="*/ 2147483647 w 408"/>
                  <a:gd name="T1" fmla="*/ 2147483647 h 198"/>
                  <a:gd name="T2" fmla="*/ 2147483647 w 408"/>
                  <a:gd name="T3" fmla="*/ 2147483647 h 198"/>
                  <a:gd name="T4" fmla="*/ 2147483647 w 408"/>
                  <a:gd name="T5" fmla="*/ 2147483647 h 198"/>
                  <a:gd name="T6" fmla="*/ 2147483647 w 408"/>
                  <a:gd name="T7" fmla="*/ 2147483647 h 198"/>
                  <a:gd name="T8" fmla="*/ 2147483647 w 408"/>
                  <a:gd name="T9" fmla="*/ 2147483647 h 198"/>
                  <a:gd name="T10" fmla="*/ 2147483647 w 408"/>
                  <a:gd name="T11" fmla="*/ 2147483647 h 198"/>
                  <a:gd name="T12" fmla="*/ 2147483647 w 408"/>
                  <a:gd name="T13" fmla="*/ 2147483647 h 198"/>
                  <a:gd name="T14" fmla="*/ 2147483647 w 408"/>
                  <a:gd name="T15" fmla="*/ 2147483647 h 198"/>
                  <a:gd name="T16" fmla="*/ 2147483647 w 408"/>
                  <a:gd name="T17" fmla="*/ 2147483647 h 198"/>
                  <a:gd name="T18" fmla="*/ 2147483647 w 408"/>
                  <a:gd name="T19" fmla="*/ 2147483647 h 198"/>
                  <a:gd name="T20" fmla="*/ 2147483647 w 408"/>
                  <a:gd name="T21" fmla="*/ 2147483647 h 198"/>
                  <a:gd name="T22" fmla="*/ 2147483647 w 408"/>
                  <a:gd name="T23" fmla="*/ 2147483647 h 198"/>
                  <a:gd name="T24" fmla="*/ 2147483647 w 408"/>
                  <a:gd name="T25" fmla="*/ 2147483647 h 198"/>
                  <a:gd name="T26" fmla="*/ 2147483647 w 408"/>
                  <a:gd name="T27" fmla="*/ 2147483647 h 198"/>
                  <a:gd name="T28" fmla="*/ 2147483647 w 408"/>
                  <a:gd name="T29" fmla="*/ 2147483647 h 198"/>
                  <a:gd name="T30" fmla="*/ 2147483647 w 408"/>
                  <a:gd name="T31" fmla="*/ 2147483647 h 198"/>
                  <a:gd name="T32" fmla="*/ 2147483647 w 408"/>
                  <a:gd name="T33" fmla="*/ 0 h 198"/>
                  <a:gd name="T34" fmla="*/ 2147483647 w 408"/>
                  <a:gd name="T35" fmla="*/ 2147483647 h 198"/>
                  <a:gd name="T36" fmla="*/ 2147483647 w 408"/>
                  <a:gd name="T37" fmla="*/ 2147483647 h 198"/>
                  <a:gd name="T38" fmla="*/ 2147483647 w 408"/>
                  <a:gd name="T39" fmla="*/ 2147483647 h 198"/>
                  <a:gd name="T40" fmla="*/ 2147483647 w 408"/>
                  <a:gd name="T41" fmla="*/ 2147483647 h 198"/>
                  <a:gd name="T42" fmla="*/ 2147483647 w 408"/>
                  <a:gd name="T43" fmla="*/ 2147483647 h 198"/>
                  <a:gd name="T44" fmla="*/ 2147483647 w 408"/>
                  <a:gd name="T45" fmla="*/ 2147483647 h 198"/>
                  <a:gd name="T46" fmla="*/ 2147483647 w 408"/>
                  <a:gd name="T47" fmla="*/ 2147483647 h 198"/>
                  <a:gd name="T48" fmla="*/ 2147483647 w 408"/>
                  <a:gd name="T49" fmla="*/ 2147483647 h 198"/>
                  <a:gd name="T50" fmla="*/ 2147483647 w 408"/>
                  <a:gd name="T51" fmla="*/ 2147483647 h 198"/>
                  <a:gd name="T52" fmla="*/ 2147483647 w 408"/>
                  <a:gd name="T53" fmla="*/ 2147483647 h 198"/>
                  <a:gd name="T54" fmla="*/ 2147483647 w 408"/>
                  <a:gd name="T55" fmla="*/ 2147483647 h 198"/>
                  <a:gd name="T56" fmla="*/ 0 w 408"/>
                  <a:gd name="T57" fmla="*/ 2147483647 h 198"/>
                  <a:gd name="T58" fmla="*/ 2147483647 w 408"/>
                  <a:gd name="T59" fmla="*/ 2147483647 h 198"/>
                  <a:gd name="T60" fmla="*/ 2147483647 w 408"/>
                  <a:gd name="T61" fmla="*/ 2147483647 h 198"/>
                  <a:gd name="T62" fmla="*/ 2147483647 w 408"/>
                  <a:gd name="T63" fmla="*/ 2147483647 h 198"/>
                  <a:gd name="T64" fmla="*/ 0 w 408"/>
                  <a:gd name="T65" fmla="*/ 2147483647 h 198"/>
                  <a:gd name="T66" fmla="*/ 2147483647 w 408"/>
                  <a:gd name="T67" fmla="*/ 2147483647 h 198"/>
                  <a:gd name="T68" fmla="*/ 2147483647 w 408"/>
                  <a:gd name="T69" fmla="*/ 2147483647 h 198"/>
                  <a:gd name="T70" fmla="*/ 2147483647 w 408"/>
                  <a:gd name="T71" fmla="*/ 2147483647 h 198"/>
                  <a:gd name="T72" fmla="*/ 2147483647 w 408"/>
                  <a:gd name="T73" fmla="*/ 2147483647 h 198"/>
                  <a:gd name="T74" fmla="*/ 2147483647 w 408"/>
                  <a:gd name="T75" fmla="*/ 2147483647 h 198"/>
                  <a:gd name="T76" fmla="*/ 2147483647 w 408"/>
                  <a:gd name="T77" fmla="*/ 2147483647 h 198"/>
                  <a:gd name="T78" fmla="*/ 2147483647 w 408"/>
                  <a:gd name="T79" fmla="*/ 2147483647 h 198"/>
                  <a:gd name="T80" fmla="*/ 2147483647 w 408"/>
                  <a:gd name="T81" fmla="*/ 2147483647 h 198"/>
                  <a:gd name="T82" fmla="*/ 2147483647 w 408"/>
                  <a:gd name="T83" fmla="*/ 2147483647 h 198"/>
                  <a:gd name="T84" fmla="*/ 2147483647 w 408"/>
                  <a:gd name="T85" fmla="*/ 2147483647 h 198"/>
                  <a:gd name="T86" fmla="*/ 2147483647 w 408"/>
                  <a:gd name="T87" fmla="*/ 2147483647 h 198"/>
                  <a:gd name="T88" fmla="*/ 2147483647 w 408"/>
                  <a:gd name="T89" fmla="*/ 2147483647 h 198"/>
                  <a:gd name="T90" fmla="*/ 2147483647 w 408"/>
                  <a:gd name="T91" fmla="*/ 2147483647 h 198"/>
                  <a:gd name="T92" fmla="*/ 2147483647 w 408"/>
                  <a:gd name="T93" fmla="*/ 2147483647 h 198"/>
                  <a:gd name="T94" fmla="*/ 2147483647 w 408"/>
                  <a:gd name="T95" fmla="*/ 2147483647 h 198"/>
                  <a:gd name="T96" fmla="*/ 2147483647 w 408"/>
                  <a:gd name="T97" fmla="*/ 2147483647 h 198"/>
                  <a:gd name="T98" fmla="*/ 2147483647 w 408"/>
                  <a:gd name="T99" fmla="*/ 2147483647 h 198"/>
                  <a:gd name="T100" fmla="*/ 2147483647 w 408"/>
                  <a:gd name="T101" fmla="*/ 2147483647 h 19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08"/>
                  <a:gd name="T154" fmla="*/ 0 h 198"/>
                  <a:gd name="T155" fmla="*/ 408 w 408"/>
                  <a:gd name="T156" fmla="*/ 198 h 19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08" h="198">
                    <a:moveTo>
                      <a:pt x="306" y="66"/>
                    </a:moveTo>
                    <a:lnTo>
                      <a:pt x="318" y="78"/>
                    </a:lnTo>
                    <a:lnTo>
                      <a:pt x="324" y="90"/>
                    </a:lnTo>
                    <a:lnTo>
                      <a:pt x="330" y="96"/>
                    </a:lnTo>
                    <a:lnTo>
                      <a:pt x="342" y="90"/>
                    </a:lnTo>
                    <a:lnTo>
                      <a:pt x="372" y="120"/>
                    </a:lnTo>
                    <a:lnTo>
                      <a:pt x="342" y="102"/>
                    </a:lnTo>
                    <a:lnTo>
                      <a:pt x="342" y="120"/>
                    </a:lnTo>
                    <a:lnTo>
                      <a:pt x="336" y="132"/>
                    </a:lnTo>
                    <a:lnTo>
                      <a:pt x="336" y="162"/>
                    </a:lnTo>
                    <a:lnTo>
                      <a:pt x="342" y="168"/>
                    </a:lnTo>
                    <a:lnTo>
                      <a:pt x="348" y="180"/>
                    </a:lnTo>
                    <a:lnTo>
                      <a:pt x="354" y="186"/>
                    </a:lnTo>
                    <a:lnTo>
                      <a:pt x="360" y="186"/>
                    </a:lnTo>
                    <a:lnTo>
                      <a:pt x="372" y="156"/>
                    </a:lnTo>
                    <a:lnTo>
                      <a:pt x="378" y="162"/>
                    </a:lnTo>
                    <a:lnTo>
                      <a:pt x="390" y="168"/>
                    </a:lnTo>
                    <a:lnTo>
                      <a:pt x="396" y="162"/>
                    </a:lnTo>
                    <a:lnTo>
                      <a:pt x="408" y="138"/>
                    </a:lnTo>
                    <a:lnTo>
                      <a:pt x="408" y="126"/>
                    </a:lnTo>
                    <a:lnTo>
                      <a:pt x="396" y="120"/>
                    </a:lnTo>
                    <a:lnTo>
                      <a:pt x="390" y="108"/>
                    </a:lnTo>
                    <a:lnTo>
                      <a:pt x="390" y="90"/>
                    </a:lnTo>
                    <a:lnTo>
                      <a:pt x="396" y="84"/>
                    </a:lnTo>
                    <a:lnTo>
                      <a:pt x="372" y="66"/>
                    </a:lnTo>
                    <a:lnTo>
                      <a:pt x="372" y="60"/>
                    </a:lnTo>
                    <a:lnTo>
                      <a:pt x="366" y="54"/>
                    </a:lnTo>
                    <a:lnTo>
                      <a:pt x="366" y="42"/>
                    </a:lnTo>
                    <a:lnTo>
                      <a:pt x="360" y="30"/>
                    </a:lnTo>
                    <a:lnTo>
                      <a:pt x="348" y="24"/>
                    </a:lnTo>
                    <a:lnTo>
                      <a:pt x="330" y="18"/>
                    </a:lnTo>
                    <a:lnTo>
                      <a:pt x="288" y="18"/>
                    </a:lnTo>
                    <a:lnTo>
                      <a:pt x="282" y="0"/>
                    </a:lnTo>
                    <a:lnTo>
                      <a:pt x="246" y="0"/>
                    </a:lnTo>
                    <a:lnTo>
                      <a:pt x="234" y="6"/>
                    </a:lnTo>
                    <a:lnTo>
                      <a:pt x="228" y="12"/>
                    </a:lnTo>
                    <a:lnTo>
                      <a:pt x="222" y="24"/>
                    </a:lnTo>
                    <a:lnTo>
                      <a:pt x="210" y="36"/>
                    </a:lnTo>
                    <a:lnTo>
                      <a:pt x="204" y="36"/>
                    </a:lnTo>
                    <a:lnTo>
                      <a:pt x="198" y="30"/>
                    </a:lnTo>
                    <a:lnTo>
                      <a:pt x="192" y="30"/>
                    </a:lnTo>
                    <a:lnTo>
                      <a:pt x="168" y="42"/>
                    </a:lnTo>
                    <a:lnTo>
                      <a:pt x="144" y="66"/>
                    </a:lnTo>
                    <a:lnTo>
                      <a:pt x="132" y="72"/>
                    </a:lnTo>
                    <a:lnTo>
                      <a:pt x="120" y="72"/>
                    </a:lnTo>
                    <a:lnTo>
                      <a:pt x="114" y="66"/>
                    </a:lnTo>
                    <a:lnTo>
                      <a:pt x="102" y="60"/>
                    </a:lnTo>
                    <a:lnTo>
                      <a:pt x="90" y="42"/>
                    </a:lnTo>
                    <a:lnTo>
                      <a:pt x="78" y="54"/>
                    </a:lnTo>
                    <a:lnTo>
                      <a:pt x="60" y="54"/>
                    </a:lnTo>
                    <a:lnTo>
                      <a:pt x="48" y="42"/>
                    </a:lnTo>
                    <a:lnTo>
                      <a:pt x="48" y="18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6" y="108"/>
                    </a:lnTo>
                    <a:lnTo>
                      <a:pt x="48" y="102"/>
                    </a:lnTo>
                    <a:lnTo>
                      <a:pt x="60" y="120"/>
                    </a:lnTo>
                    <a:lnTo>
                      <a:pt x="90" y="114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84" y="150"/>
                    </a:lnTo>
                    <a:lnTo>
                      <a:pt x="90" y="156"/>
                    </a:lnTo>
                    <a:lnTo>
                      <a:pt x="108" y="156"/>
                    </a:lnTo>
                    <a:lnTo>
                      <a:pt x="114" y="150"/>
                    </a:lnTo>
                    <a:lnTo>
                      <a:pt x="120" y="150"/>
                    </a:lnTo>
                    <a:lnTo>
                      <a:pt x="120" y="132"/>
                    </a:lnTo>
                    <a:lnTo>
                      <a:pt x="138" y="126"/>
                    </a:lnTo>
                    <a:lnTo>
                      <a:pt x="138" y="150"/>
                    </a:lnTo>
                    <a:lnTo>
                      <a:pt x="144" y="168"/>
                    </a:lnTo>
                    <a:lnTo>
                      <a:pt x="144" y="180"/>
                    </a:lnTo>
                    <a:lnTo>
                      <a:pt x="150" y="192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80" y="192"/>
                    </a:lnTo>
                    <a:lnTo>
                      <a:pt x="198" y="174"/>
                    </a:lnTo>
                    <a:lnTo>
                      <a:pt x="204" y="174"/>
                    </a:lnTo>
                    <a:lnTo>
                      <a:pt x="198" y="168"/>
                    </a:lnTo>
                    <a:lnTo>
                      <a:pt x="186" y="162"/>
                    </a:lnTo>
                    <a:lnTo>
                      <a:pt x="180" y="150"/>
                    </a:lnTo>
                    <a:lnTo>
                      <a:pt x="174" y="144"/>
                    </a:lnTo>
                    <a:lnTo>
                      <a:pt x="168" y="132"/>
                    </a:lnTo>
                    <a:lnTo>
                      <a:pt x="162" y="126"/>
                    </a:lnTo>
                    <a:lnTo>
                      <a:pt x="186" y="102"/>
                    </a:lnTo>
                    <a:lnTo>
                      <a:pt x="222" y="84"/>
                    </a:lnTo>
                    <a:lnTo>
                      <a:pt x="228" y="72"/>
                    </a:lnTo>
                    <a:lnTo>
                      <a:pt x="246" y="54"/>
                    </a:lnTo>
                    <a:lnTo>
                      <a:pt x="258" y="48"/>
                    </a:lnTo>
                    <a:lnTo>
                      <a:pt x="276" y="54"/>
                    </a:lnTo>
                    <a:lnTo>
                      <a:pt x="288" y="60"/>
                    </a:lnTo>
                    <a:lnTo>
                      <a:pt x="306" y="6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4" name="Paki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9B9827A-E468-4D44-A6F8-A29FC20E955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26" y="1547"/>
                <a:ext cx="269" cy="270"/>
              </a:xfrm>
              <a:custGeom>
                <a:avLst/>
                <a:gdLst>
                  <a:gd name="T0" fmla="*/ 2147483647 w 1050"/>
                  <a:gd name="T1" fmla="*/ 2147483647 h 1056"/>
                  <a:gd name="T2" fmla="*/ 2147483647 w 1050"/>
                  <a:gd name="T3" fmla="*/ 2147483647 h 1056"/>
                  <a:gd name="T4" fmla="*/ 2147483647 w 1050"/>
                  <a:gd name="T5" fmla="*/ 2147483647 h 1056"/>
                  <a:gd name="T6" fmla="*/ 2147483647 w 1050"/>
                  <a:gd name="T7" fmla="*/ 2147483647 h 1056"/>
                  <a:gd name="T8" fmla="*/ 2147483647 w 1050"/>
                  <a:gd name="T9" fmla="*/ 2147483647 h 1056"/>
                  <a:gd name="T10" fmla="*/ 2147483647 w 1050"/>
                  <a:gd name="T11" fmla="*/ 2147483647 h 1056"/>
                  <a:gd name="T12" fmla="*/ 2147483647 w 1050"/>
                  <a:gd name="T13" fmla="*/ 2147483647 h 1056"/>
                  <a:gd name="T14" fmla="*/ 2147483647 w 1050"/>
                  <a:gd name="T15" fmla="*/ 2147483647 h 1056"/>
                  <a:gd name="T16" fmla="*/ 2147483647 w 1050"/>
                  <a:gd name="T17" fmla="*/ 2147483647 h 1056"/>
                  <a:gd name="T18" fmla="*/ 2147483647 w 1050"/>
                  <a:gd name="T19" fmla="*/ 2147483647 h 1056"/>
                  <a:gd name="T20" fmla="*/ 2147483647 w 1050"/>
                  <a:gd name="T21" fmla="*/ 2147483647 h 1056"/>
                  <a:gd name="T22" fmla="*/ 2147483647 w 1050"/>
                  <a:gd name="T23" fmla="*/ 2147483647 h 1056"/>
                  <a:gd name="T24" fmla="*/ 2147483647 w 1050"/>
                  <a:gd name="T25" fmla="*/ 2147483647 h 1056"/>
                  <a:gd name="T26" fmla="*/ 2147483647 w 1050"/>
                  <a:gd name="T27" fmla="*/ 2147483647 h 1056"/>
                  <a:gd name="T28" fmla="*/ 2147483647 w 1050"/>
                  <a:gd name="T29" fmla="*/ 2147483647 h 1056"/>
                  <a:gd name="T30" fmla="*/ 2147483647 w 1050"/>
                  <a:gd name="T31" fmla="*/ 2147483647 h 1056"/>
                  <a:gd name="T32" fmla="*/ 2147483647 w 1050"/>
                  <a:gd name="T33" fmla="*/ 2147483647 h 1056"/>
                  <a:gd name="T34" fmla="*/ 2147483647 w 1050"/>
                  <a:gd name="T35" fmla="*/ 2147483647 h 1056"/>
                  <a:gd name="T36" fmla="*/ 2147483647 w 1050"/>
                  <a:gd name="T37" fmla="*/ 2147483647 h 1056"/>
                  <a:gd name="T38" fmla="*/ 2147483647 w 1050"/>
                  <a:gd name="T39" fmla="*/ 2147483647 h 1056"/>
                  <a:gd name="T40" fmla="*/ 2147483647 w 1050"/>
                  <a:gd name="T41" fmla="*/ 2147483647 h 1056"/>
                  <a:gd name="T42" fmla="*/ 2147483647 w 1050"/>
                  <a:gd name="T43" fmla="*/ 2147483647 h 1056"/>
                  <a:gd name="T44" fmla="*/ 0 w 1050"/>
                  <a:gd name="T45" fmla="*/ 2147483647 h 1056"/>
                  <a:gd name="T46" fmla="*/ 2147483647 w 1050"/>
                  <a:gd name="T47" fmla="*/ 2147483647 h 1056"/>
                  <a:gd name="T48" fmla="*/ 2147483647 w 1050"/>
                  <a:gd name="T49" fmla="*/ 2147483647 h 1056"/>
                  <a:gd name="T50" fmla="*/ 2147483647 w 1050"/>
                  <a:gd name="T51" fmla="*/ 2147483647 h 1056"/>
                  <a:gd name="T52" fmla="*/ 2147483647 w 1050"/>
                  <a:gd name="T53" fmla="*/ 2147483647 h 1056"/>
                  <a:gd name="T54" fmla="*/ 2147483647 w 1050"/>
                  <a:gd name="T55" fmla="*/ 2147483647 h 1056"/>
                  <a:gd name="T56" fmla="*/ 2147483647 w 1050"/>
                  <a:gd name="T57" fmla="*/ 2147483647 h 1056"/>
                  <a:gd name="T58" fmla="*/ 2147483647 w 1050"/>
                  <a:gd name="T59" fmla="*/ 2147483647 h 1056"/>
                  <a:gd name="T60" fmla="*/ 2147483647 w 1050"/>
                  <a:gd name="T61" fmla="*/ 2147483647 h 1056"/>
                  <a:gd name="T62" fmla="*/ 2147483647 w 1050"/>
                  <a:gd name="T63" fmla="*/ 2147483647 h 1056"/>
                  <a:gd name="T64" fmla="*/ 2147483647 w 1050"/>
                  <a:gd name="T65" fmla="*/ 2147483647 h 1056"/>
                  <a:gd name="T66" fmla="*/ 2147483647 w 1050"/>
                  <a:gd name="T67" fmla="*/ 2147483647 h 1056"/>
                  <a:gd name="T68" fmla="*/ 2147483647 w 1050"/>
                  <a:gd name="T69" fmla="*/ 2147483647 h 1056"/>
                  <a:gd name="T70" fmla="*/ 2147483647 w 1050"/>
                  <a:gd name="T71" fmla="*/ 2147483647 h 1056"/>
                  <a:gd name="T72" fmla="*/ 2147483647 w 1050"/>
                  <a:gd name="T73" fmla="*/ 2147483647 h 1056"/>
                  <a:gd name="T74" fmla="*/ 2147483647 w 1050"/>
                  <a:gd name="T75" fmla="*/ 2147483647 h 1056"/>
                  <a:gd name="T76" fmla="*/ 2147483647 w 1050"/>
                  <a:gd name="T77" fmla="*/ 2147483647 h 1056"/>
                  <a:gd name="T78" fmla="*/ 2147483647 w 1050"/>
                  <a:gd name="T79" fmla="*/ 2147483647 h 1056"/>
                  <a:gd name="T80" fmla="*/ 2147483647 w 1050"/>
                  <a:gd name="T81" fmla="*/ 2147483647 h 1056"/>
                  <a:gd name="T82" fmla="*/ 2147483647 w 1050"/>
                  <a:gd name="T83" fmla="*/ 2147483647 h 1056"/>
                  <a:gd name="T84" fmla="*/ 2147483647 w 1050"/>
                  <a:gd name="T85" fmla="*/ 2147483647 h 1056"/>
                  <a:gd name="T86" fmla="*/ 2147483647 w 1050"/>
                  <a:gd name="T87" fmla="*/ 2147483647 h 1056"/>
                  <a:gd name="T88" fmla="*/ 2147483647 w 1050"/>
                  <a:gd name="T89" fmla="*/ 2147483647 h 1056"/>
                  <a:gd name="T90" fmla="*/ 2147483647 w 1050"/>
                  <a:gd name="T91" fmla="*/ 2147483647 h 1056"/>
                  <a:gd name="T92" fmla="*/ 2147483647 w 1050"/>
                  <a:gd name="T93" fmla="*/ 2147483647 h 1056"/>
                  <a:gd name="T94" fmla="*/ 2147483647 w 1050"/>
                  <a:gd name="T95" fmla="*/ 2147483647 h 1056"/>
                  <a:gd name="T96" fmla="*/ 2147483647 w 1050"/>
                  <a:gd name="T97" fmla="*/ 2147483647 h 1056"/>
                  <a:gd name="T98" fmla="*/ 2147483647 w 1050"/>
                  <a:gd name="T99" fmla="*/ 2147483647 h 1056"/>
                  <a:gd name="T100" fmla="*/ 2147483647 w 1050"/>
                  <a:gd name="T101" fmla="*/ 2147483647 h 1056"/>
                  <a:gd name="T102" fmla="*/ 2147483647 w 1050"/>
                  <a:gd name="T103" fmla="*/ 2147483647 h 1056"/>
                  <a:gd name="T104" fmla="*/ 2147483647 w 1050"/>
                  <a:gd name="T105" fmla="*/ 2147483647 h 1056"/>
                  <a:gd name="T106" fmla="*/ 2147483647 w 1050"/>
                  <a:gd name="T107" fmla="*/ 2147483647 h 1056"/>
                  <a:gd name="T108" fmla="*/ 2147483647 w 1050"/>
                  <a:gd name="T109" fmla="*/ 2147483647 h 1056"/>
                  <a:gd name="T110" fmla="*/ 2147483647 w 1050"/>
                  <a:gd name="T111" fmla="*/ 2147483647 h 1056"/>
                  <a:gd name="T112" fmla="*/ 2147483647 w 1050"/>
                  <a:gd name="T113" fmla="*/ 2147483647 h 1056"/>
                  <a:gd name="T114" fmla="*/ 2147483647 w 1050"/>
                  <a:gd name="T115" fmla="*/ 2147483647 h 1056"/>
                  <a:gd name="T116" fmla="*/ 2147483647 w 1050"/>
                  <a:gd name="T117" fmla="*/ 2147483647 h 1056"/>
                  <a:gd name="T118" fmla="*/ 2147483647 w 1050"/>
                  <a:gd name="T119" fmla="*/ 2147483647 h 1056"/>
                  <a:gd name="T120" fmla="*/ 2147483647 w 1050"/>
                  <a:gd name="T121" fmla="*/ 2147483647 h 1056"/>
                  <a:gd name="T122" fmla="*/ 2147483647 w 1050"/>
                  <a:gd name="T123" fmla="*/ 2147483647 h 105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50"/>
                  <a:gd name="T187" fmla="*/ 0 h 1056"/>
                  <a:gd name="T188" fmla="*/ 1050 w 1050"/>
                  <a:gd name="T189" fmla="*/ 1056 h 105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50" h="1056">
                    <a:moveTo>
                      <a:pt x="1008" y="120"/>
                    </a:moveTo>
                    <a:lnTo>
                      <a:pt x="996" y="120"/>
                    </a:lnTo>
                    <a:lnTo>
                      <a:pt x="984" y="114"/>
                    </a:lnTo>
                    <a:lnTo>
                      <a:pt x="978" y="102"/>
                    </a:lnTo>
                    <a:lnTo>
                      <a:pt x="972" y="96"/>
                    </a:lnTo>
                    <a:lnTo>
                      <a:pt x="972" y="90"/>
                    </a:lnTo>
                    <a:lnTo>
                      <a:pt x="960" y="96"/>
                    </a:lnTo>
                    <a:lnTo>
                      <a:pt x="924" y="84"/>
                    </a:lnTo>
                    <a:lnTo>
                      <a:pt x="924" y="60"/>
                    </a:lnTo>
                    <a:lnTo>
                      <a:pt x="912" y="36"/>
                    </a:lnTo>
                    <a:lnTo>
                      <a:pt x="900" y="24"/>
                    </a:lnTo>
                    <a:lnTo>
                      <a:pt x="888" y="18"/>
                    </a:lnTo>
                    <a:lnTo>
                      <a:pt x="876" y="18"/>
                    </a:lnTo>
                    <a:lnTo>
                      <a:pt x="870" y="6"/>
                    </a:lnTo>
                    <a:lnTo>
                      <a:pt x="822" y="6"/>
                    </a:lnTo>
                    <a:lnTo>
                      <a:pt x="810" y="0"/>
                    </a:lnTo>
                    <a:lnTo>
                      <a:pt x="804" y="6"/>
                    </a:lnTo>
                    <a:lnTo>
                      <a:pt x="792" y="6"/>
                    </a:lnTo>
                    <a:lnTo>
                      <a:pt x="786" y="12"/>
                    </a:lnTo>
                    <a:lnTo>
                      <a:pt x="774" y="12"/>
                    </a:lnTo>
                    <a:lnTo>
                      <a:pt x="762" y="6"/>
                    </a:lnTo>
                    <a:lnTo>
                      <a:pt x="738" y="6"/>
                    </a:lnTo>
                    <a:lnTo>
                      <a:pt x="732" y="12"/>
                    </a:lnTo>
                    <a:lnTo>
                      <a:pt x="690" y="12"/>
                    </a:lnTo>
                    <a:lnTo>
                      <a:pt x="684" y="18"/>
                    </a:lnTo>
                    <a:lnTo>
                      <a:pt x="678" y="18"/>
                    </a:lnTo>
                    <a:lnTo>
                      <a:pt x="654" y="30"/>
                    </a:lnTo>
                    <a:lnTo>
                      <a:pt x="648" y="36"/>
                    </a:lnTo>
                    <a:lnTo>
                      <a:pt x="624" y="48"/>
                    </a:lnTo>
                    <a:lnTo>
                      <a:pt x="618" y="54"/>
                    </a:lnTo>
                    <a:lnTo>
                      <a:pt x="612" y="66"/>
                    </a:lnTo>
                    <a:lnTo>
                      <a:pt x="606" y="72"/>
                    </a:lnTo>
                    <a:lnTo>
                      <a:pt x="606" y="78"/>
                    </a:lnTo>
                    <a:lnTo>
                      <a:pt x="636" y="108"/>
                    </a:lnTo>
                    <a:lnTo>
                      <a:pt x="636" y="138"/>
                    </a:lnTo>
                    <a:lnTo>
                      <a:pt x="642" y="144"/>
                    </a:lnTo>
                    <a:lnTo>
                      <a:pt x="648" y="156"/>
                    </a:lnTo>
                    <a:lnTo>
                      <a:pt x="648" y="162"/>
                    </a:lnTo>
                    <a:lnTo>
                      <a:pt x="624" y="186"/>
                    </a:lnTo>
                    <a:lnTo>
                      <a:pt x="618" y="198"/>
                    </a:lnTo>
                    <a:lnTo>
                      <a:pt x="618" y="210"/>
                    </a:lnTo>
                    <a:lnTo>
                      <a:pt x="624" y="216"/>
                    </a:lnTo>
                    <a:lnTo>
                      <a:pt x="624" y="246"/>
                    </a:lnTo>
                    <a:lnTo>
                      <a:pt x="606" y="246"/>
                    </a:lnTo>
                    <a:lnTo>
                      <a:pt x="600" y="252"/>
                    </a:lnTo>
                    <a:lnTo>
                      <a:pt x="594" y="252"/>
                    </a:lnTo>
                    <a:lnTo>
                      <a:pt x="576" y="246"/>
                    </a:lnTo>
                    <a:lnTo>
                      <a:pt x="570" y="240"/>
                    </a:lnTo>
                    <a:lnTo>
                      <a:pt x="552" y="240"/>
                    </a:lnTo>
                    <a:lnTo>
                      <a:pt x="552" y="252"/>
                    </a:lnTo>
                    <a:lnTo>
                      <a:pt x="564" y="264"/>
                    </a:lnTo>
                    <a:lnTo>
                      <a:pt x="576" y="270"/>
                    </a:lnTo>
                    <a:lnTo>
                      <a:pt x="576" y="276"/>
                    </a:lnTo>
                    <a:lnTo>
                      <a:pt x="582" y="282"/>
                    </a:lnTo>
                    <a:lnTo>
                      <a:pt x="582" y="288"/>
                    </a:lnTo>
                    <a:lnTo>
                      <a:pt x="594" y="294"/>
                    </a:lnTo>
                    <a:lnTo>
                      <a:pt x="600" y="294"/>
                    </a:lnTo>
                    <a:lnTo>
                      <a:pt x="570" y="312"/>
                    </a:lnTo>
                    <a:lnTo>
                      <a:pt x="552" y="312"/>
                    </a:lnTo>
                    <a:lnTo>
                      <a:pt x="546" y="318"/>
                    </a:lnTo>
                    <a:lnTo>
                      <a:pt x="546" y="354"/>
                    </a:lnTo>
                    <a:lnTo>
                      <a:pt x="540" y="354"/>
                    </a:lnTo>
                    <a:lnTo>
                      <a:pt x="534" y="360"/>
                    </a:lnTo>
                    <a:lnTo>
                      <a:pt x="534" y="378"/>
                    </a:lnTo>
                    <a:lnTo>
                      <a:pt x="540" y="390"/>
                    </a:lnTo>
                    <a:lnTo>
                      <a:pt x="540" y="402"/>
                    </a:lnTo>
                    <a:lnTo>
                      <a:pt x="546" y="408"/>
                    </a:lnTo>
                    <a:lnTo>
                      <a:pt x="546" y="414"/>
                    </a:lnTo>
                    <a:lnTo>
                      <a:pt x="540" y="420"/>
                    </a:lnTo>
                    <a:lnTo>
                      <a:pt x="534" y="432"/>
                    </a:lnTo>
                    <a:lnTo>
                      <a:pt x="522" y="438"/>
                    </a:lnTo>
                    <a:lnTo>
                      <a:pt x="510" y="438"/>
                    </a:lnTo>
                    <a:lnTo>
                      <a:pt x="504" y="432"/>
                    </a:lnTo>
                    <a:lnTo>
                      <a:pt x="504" y="420"/>
                    </a:lnTo>
                    <a:lnTo>
                      <a:pt x="474" y="420"/>
                    </a:lnTo>
                    <a:lnTo>
                      <a:pt x="462" y="426"/>
                    </a:lnTo>
                    <a:lnTo>
                      <a:pt x="456" y="432"/>
                    </a:lnTo>
                    <a:lnTo>
                      <a:pt x="444" y="438"/>
                    </a:lnTo>
                    <a:lnTo>
                      <a:pt x="438" y="438"/>
                    </a:lnTo>
                    <a:lnTo>
                      <a:pt x="432" y="444"/>
                    </a:lnTo>
                    <a:lnTo>
                      <a:pt x="432" y="450"/>
                    </a:lnTo>
                    <a:lnTo>
                      <a:pt x="438" y="450"/>
                    </a:lnTo>
                    <a:lnTo>
                      <a:pt x="444" y="456"/>
                    </a:lnTo>
                    <a:lnTo>
                      <a:pt x="444" y="462"/>
                    </a:lnTo>
                    <a:lnTo>
                      <a:pt x="438" y="468"/>
                    </a:lnTo>
                    <a:lnTo>
                      <a:pt x="396" y="468"/>
                    </a:lnTo>
                    <a:lnTo>
                      <a:pt x="396" y="456"/>
                    </a:lnTo>
                    <a:lnTo>
                      <a:pt x="378" y="456"/>
                    </a:lnTo>
                    <a:lnTo>
                      <a:pt x="372" y="468"/>
                    </a:lnTo>
                    <a:lnTo>
                      <a:pt x="360" y="474"/>
                    </a:lnTo>
                    <a:lnTo>
                      <a:pt x="354" y="486"/>
                    </a:lnTo>
                    <a:lnTo>
                      <a:pt x="354" y="504"/>
                    </a:lnTo>
                    <a:lnTo>
                      <a:pt x="360" y="516"/>
                    </a:lnTo>
                    <a:lnTo>
                      <a:pt x="360" y="534"/>
                    </a:lnTo>
                    <a:lnTo>
                      <a:pt x="366" y="540"/>
                    </a:lnTo>
                    <a:lnTo>
                      <a:pt x="366" y="570"/>
                    </a:lnTo>
                    <a:lnTo>
                      <a:pt x="360" y="576"/>
                    </a:lnTo>
                    <a:lnTo>
                      <a:pt x="354" y="576"/>
                    </a:lnTo>
                    <a:lnTo>
                      <a:pt x="306" y="600"/>
                    </a:lnTo>
                    <a:lnTo>
                      <a:pt x="276" y="600"/>
                    </a:lnTo>
                    <a:lnTo>
                      <a:pt x="258" y="606"/>
                    </a:lnTo>
                    <a:lnTo>
                      <a:pt x="234" y="606"/>
                    </a:lnTo>
                    <a:lnTo>
                      <a:pt x="228" y="612"/>
                    </a:lnTo>
                    <a:lnTo>
                      <a:pt x="204" y="612"/>
                    </a:lnTo>
                    <a:lnTo>
                      <a:pt x="204" y="606"/>
                    </a:lnTo>
                    <a:lnTo>
                      <a:pt x="150" y="606"/>
                    </a:lnTo>
                    <a:lnTo>
                      <a:pt x="144" y="612"/>
                    </a:lnTo>
                    <a:lnTo>
                      <a:pt x="138" y="612"/>
                    </a:lnTo>
                    <a:lnTo>
                      <a:pt x="120" y="618"/>
                    </a:lnTo>
                    <a:lnTo>
                      <a:pt x="102" y="618"/>
                    </a:lnTo>
                    <a:lnTo>
                      <a:pt x="78" y="606"/>
                    </a:lnTo>
                    <a:lnTo>
                      <a:pt x="60" y="600"/>
                    </a:lnTo>
                    <a:lnTo>
                      <a:pt x="42" y="588"/>
                    </a:lnTo>
                    <a:lnTo>
                      <a:pt x="30" y="582"/>
                    </a:lnTo>
                    <a:lnTo>
                      <a:pt x="0" y="582"/>
                    </a:lnTo>
                    <a:lnTo>
                      <a:pt x="24" y="606"/>
                    </a:lnTo>
                    <a:lnTo>
                      <a:pt x="30" y="618"/>
                    </a:lnTo>
                    <a:lnTo>
                      <a:pt x="36" y="624"/>
                    </a:lnTo>
                    <a:lnTo>
                      <a:pt x="48" y="642"/>
                    </a:lnTo>
                    <a:lnTo>
                      <a:pt x="60" y="654"/>
                    </a:lnTo>
                    <a:lnTo>
                      <a:pt x="66" y="672"/>
                    </a:lnTo>
                    <a:lnTo>
                      <a:pt x="78" y="690"/>
                    </a:lnTo>
                    <a:lnTo>
                      <a:pt x="84" y="696"/>
                    </a:lnTo>
                    <a:lnTo>
                      <a:pt x="102" y="696"/>
                    </a:lnTo>
                    <a:lnTo>
                      <a:pt x="114" y="690"/>
                    </a:lnTo>
                    <a:lnTo>
                      <a:pt x="126" y="708"/>
                    </a:lnTo>
                    <a:lnTo>
                      <a:pt x="150" y="708"/>
                    </a:lnTo>
                    <a:lnTo>
                      <a:pt x="144" y="738"/>
                    </a:lnTo>
                    <a:lnTo>
                      <a:pt x="150" y="738"/>
                    </a:lnTo>
                    <a:lnTo>
                      <a:pt x="150" y="762"/>
                    </a:lnTo>
                    <a:lnTo>
                      <a:pt x="156" y="774"/>
                    </a:lnTo>
                    <a:lnTo>
                      <a:pt x="156" y="786"/>
                    </a:lnTo>
                    <a:lnTo>
                      <a:pt x="174" y="786"/>
                    </a:lnTo>
                    <a:lnTo>
                      <a:pt x="180" y="792"/>
                    </a:lnTo>
                    <a:lnTo>
                      <a:pt x="186" y="804"/>
                    </a:lnTo>
                    <a:lnTo>
                      <a:pt x="192" y="822"/>
                    </a:lnTo>
                    <a:lnTo>
                      <a:pt x="192" y="834"/>
                    </a:lnTo>
                    <a:lnTo>
                      <a:pt x="186" y="840"/>
                    </a:lnTo>
                    <a:lnTo>
                      <a:pt x="180" y="840"/>
                    </a:lnTo>
                    <a:lnTo>
                      <a:pt x="180" y="834"/>
                    </a:lnTo>
                    <a:lnTo>
                      <a:pt x="150" y="834"/>
                    </a:lnTo>
                    <a:lnTo>
                      <a:pt x="138" y="840"/>
                    </a:lnTo>
                    <a:lnTo>
                      <a:pt x="132" y="846"/>
                    </a:lnTo>
                    <a:lnTo>
                      <a:pt x="132" y="852"/>
                    </a:lnTo>
                    <a:lnTo>
                      <a:pt x="126" y="852"/>
                    </a:lnTo>
                    <a:lnTo>
                      <a:pt x="126" y="858"/>
                    </a:lnTo>
                    <a:lnTo>
                      <a:pt x="120" y="864"/>
                    </a:lnTo>
                    <a:lnTo>
                      <a:pt x="108" y="864"/>
                    </a:lnTo>
                    <a:lnTo>
                      <a:pt x="102" y="882"/>
                    </a:lnTo>
                    <a:lnTo>
                      <a:pt x="96" y="888"/>
                    </a:lnTo>
                    <a:lnTo>
                      <a:pt x="96" y="894"/>
                    </a:lnTo>
                    <a:lnTo>
                      <a:pt x="84" y="906"/>
                    </a:lnTo>
                    <a:lnTo>
                      <a:pt x="84" y="936"/>
                    </a:lnTo>
                    <a:lnTo>
                      <a:pt x="90" y="948"/>
                    </a:lnTo>
                    <a:lnTo>
                      <a:pt x="90" y="954"/>
                    </a:lnTo>
                    <a:lnTo>
                      <a:pt x="96" y="948"/>
                    </a:lnTo>
                    <a:lnTo>
                      <a:pt x="108" y="948"/>
                    </a:lnTo>
                    <a:lnTo>
                      <a:pt x="114" y="942"/>
                    </a:lnTo>
                    <a:lnTo>
                      <a:pt x="120" y="942"/>
                    </a:lnTo>
                    <a:lnTo>
                      <a:pt x="126" y="948"/>
                    </a:lnTo>
                    <a:lnTo>
                      <a:pt x="138" y="948"/>
                    </a:lnTo>
                    <a:lnTo>
                      <a:pt x="150" y="954"/>
                    </a:lnTo>
                    <a:lnTo>
                      <a:pt x="174" y="954"/>
                    </a:lnTo>
                    <a:lnTo>
                      <a:pt x="210" y="936"/>
                    </a:lnTo>
                    <a:lnTo>
                      <a:pt x="216" y="930"/>
                    </a:lnTo>
                    <a:lnTo>
                      <a:pt x="222" y="930"/>
                    </a:lnTo>
                    <a:lnTo>
                      <a:pt x="234" y="936"/>
                    </a:lnTo>
                    <a:lnTo>
                      <a:pt x="276" y="936"/>
                    </a:lnTo>
                    <a:lnTo>
                      <a:pt x="288" y="930"/>
                    </a:lnTo>
                    <a:lnTo>
                      <a:pt x="300" y="930"/>
                    </a:lnTo>
                    <a:lnTo>
                      <a:pt x="306" y="924"/>
                    </a:lnTo>
                    <a:lnTo>
                      <a:pt x="312" y="924"/>
                    </a:lnTo>
                    <a:lnTo>
                      <a:pt x="348" y="930"/>
                    </a:lnTo>
                    <a:lnTo>
                      <a:pt x="354" y="924"/>
                    </a:lnTo>
                    <a:lnTo>
                      <a:pt x="366" y="918"/>
                    </a:lnTo>
                    <a:lnTo>
                      <a:pt x="372" y="912"/>
                    </a:lnTo>
                    <a:lnTo>
                      <a:pt x="384" y="912"/>
                    </a:lnTo>
                    <a:lnTo>
                      <a:pt x="396" y="918"/>
                    </a:lnTo>
                    <a:lnTo>
                      <a:pt x="408" y="930"/>
                    </a:lnTo>
                    <a:lnTo>
                      <a:pt x="432" y="978"/>
                    </a:lnTo>
                    <a:lnTo>
                      <a:pt x="444" y="984"/>
                    </a:lnTo>
                    <a:lnTo>
                      <a:pt x="450" y="990"/>
                    </a:lnTo>
                    <a:lnTo>
                      <a:pt x="468" y="996"/>
                    </a:lnTo>
                    <a:lnTo>
                      <a:pt x="486" y="996"/>
                    </a:lnTo>
                    <a:lnTo>
                      <a:pt x="522" y="1008"/>
                    </a:lnTo>
                    <a:lnTo>
                      <a:pt x="540" y="1044"/>
                    </a:lnTo>
                    <a:lnTo>
                      <a:pt x="552" y="1056"/>
                    </a:lnTo>
                    <a:lnTo>
                      <a:pt x="570" y="1056"/>
                    </a:lnTo>
                    <a:lnTo>
                      <a:pt x="588" y="1050"/>
                    </a:lnTo>
                    <a:lnTo>
                      <a:pt x="582" y="1044"/>
                    </a:lnTo>
                    <a:lnTo>
                      <a:pt x="582" y="1032"/>
                    </a:lnTo>
                    <a:lnTo>
                      <a:pt x="594" y="1020"/>
                    </a:lnTo>
                    <a:lnTo>
                      <a:pt x="606" y="1020"/>
                    </a:lnTo>
                    <a:lnTo>
                      <a:pt x="618" y="1026"/>
                    </a:lnTo>
                    <a:lnTo>
                      <a:pt x="624" y="1032"/>
                    </a:lnTo>
                    <a:lnTo>
                      <a:pt x="648" y="1020"/>
                    </a:lnTo>
                    <a:lnTo>
                      <a:pt x="648" y="1026"/>
                    </a:lnTo>
                    <a:lnTo>
                      <a:pt x="654" y="1032"/>
                    </a:lnTo>
                    <a:lnTo>
                      <a:pt x="678" y="1032"/>
                    </a:lnTo>
                    <a:lnTo>
                      <a:pt x="690" y="1020"/>
                    </a:lnTo>
                    <a:lnTo>
                      <a:pt x="702" y="1014"/>
                    </a:lnTo>
                    <a:lnTo>
                      <a:pt x="708" y="1014"/>
                    </a:lnTo>
                    <a:lnTo>
                      <a:pt x="708" y="1026"/>
                    </a:lnTo>
                    <a:lnTo>
                      <a:pt x="714" y="1032"/>
                    </a:lnTo>
                    <a:lnTo>
                      <a:pt x="732" y="1032"/>
                    </a:lnTo>
                    <a:lnTo>
                      <a:pt x="738" y="1026"/>
                    </a:lnTo>
                    <a:lnTo>
                      <a:pt x="750" y="1020"/>
                    </a:lnTo>
                    <a:lnTo>
                      <a:pt x="750" y="996"/>
                    </a:lnTo>
                    <a:lnTo>
                      <a:pt x="744" y="990"/>
                    </a:lnTo>
                    <a:lnTo>
                      <a:pt x="738" y="978"/>
                    </a:lnTo>
                    <a:lnTo>
                      <a:pt x="714" y="936"/>
                    </a:lnTo>
                    <a:lnTo>
                      <a:pt x="714" y="912"/>
                    </a:lnTo>
                    <a:lnTo>
                      <a:pt x="690" y="912"/>
                    </a:lnTo>
                    <a:lnTo>
                      <a:pt x="678" y="900"/>
                    </a:lnTo>
                    <a:lnTo>
                      <a:pt x="672" y="888"/>
                    </a:lnTo>
                    <a:lnTo>
                      <a:pt x="666" y="882"/>
                    </a:lnTo>
                    <a:lnTo>
                      <a:pt x="672" y="852"/>
                    </a:lnTo>
                    <a:lnTo>
                      <a:pt x="672" y="834"/>
                    </a:lnTo>
                    <a:lnTo>
                      <a:pt x="642" y="840"/>
                    </a:lnTo>
                    <a:lnTo>
                      <a:pt x="636" y="840"/>
                    </a:lnTo>
                    <a:lnTo>
                      <a:pt x="624" y="834"/>
                    </a:lnTo>
                    <a:lnTo>
                      <a:pt x="618" y="828"/>
                    </a:lnTo>
                    <a:lnTo>
                      <a:pt x="618" y="804"/>
                    </a:lnTo>
                    <a:lnTo>
                      <a:pt x="624" y="792"/>
                    </a:lnTo>
                    <a:lnTo>
                      <a:pt x="636" y="780"/>
                    </a:lnTo>
                    <a:lnTo>
                      <a:pt x="642" y="768"/>
                    </a:lnTo>
                    <a:lnTo>
                      <a:pt x="648" y="762"/>
                    </a:lnTo>
                    <a:lnTo>
                      <a:pt x="654" y="750"/>
                    </a:lnTo>
                    <a:lnTo>
                      <a:pt x="654" y="744"/>
                    </a:lnTo>
                    <a:lnTo>
                      <a:pt x="666" y="732"/>
                    </a:lnTo>
                    <a:lnTo>
                      <a:pt x="678" y="726"/>
                    </a:lnTo>
                    <a:lnTo>
                      <a:pt x="684" y="726"/>
                    </a:lnTo>
                    <a:lnTo>
                      <a:pt x="690" y="732"/>
                    </a:lnTo>
                    <a:lnTo>
                      <a:pt x="690" y="744"/>
                    </a:lnTo>
                    <a:lnTo>
                      <a:pt x="696" y="750"/>
                    </a:lnTo>
                    <a:lnTo>
                      <a:pt x="702" y="750"/>
                    </a:lnTo>
                    <a:lnTo>
                      <a:pt x="726" y="738"/>
                    </a:lnTo>
                    <a:lnTo>
                      <a:pt x="732" y="732"/>
                    </a:lnTo>
                    <a:lnTo>
                      <a:pt x="738" y="738"/>
                    </a:lnTo>
                    <a:lnTo>
                      <a:pt x="756" y="738"/>
                    </a:lnTo>
                    <a:lnTo>
                      <a:pt x="762" y="732"/>
                    </a:lnTo>
                    <a:lnTo>
                      <a:pt x="768" y="720"/>
                    </a:lnTo>
                    <a:lnTo>
                      <a:pt x="774" y="714"/>
                    </a:lnTo>
                    <a:lnTo>
                      <a:pt x="774" y="708"/>
                    </a:lnTo>
                    <a:lnTo>
                      <a:pt x="792" y="696"/>
                    </a:lnTo>
                    <a:lnTo>
                      <a:pt x="792" y="678"/>
                    </a:lnTo>
                    <a:lnTo>
                      <a:pt x="798" y="672"/>
                    </a:lnTo>
                    <a:lnTo>
                      <a:pt x="798" y="666"/>
                    </a:lnTo>
                    <a:lnTo>
                      <a:pt x="804" y="660"/>
                    </a:lnTo>
                    <a:lnTo>
                      <a:pt x="828" y="648"/>
                    </a:lnTo>
                    <a:lnTo>
                      <a:pt x="840" y="636"/>
                    </a:lnTo>
                    <a:lnTo>
                      <a:pt x="846" y="618"/>
                    </a:lnTo>
                    <a:lnTo>
                      <a:pt x="846" y="606"/>
                    </a:lnTo>
                    <a:lnTo>
                      <a:pt x="852" y="588"/>
                    </a:lnTo>
                    <a:lnTo>
                      <a:pt x="852" y="576"/>
                    </a:lnTo>
                    <a:lnTo>
                      <a:pt x="858" y="570"/>
                    </a:lnTo>
                    <a:lnTo>
                      <a:pt x="870" y="564"/>
                    </a:lnTo>
                    <a:lnTo>
                      <a:pt x="876" y="558"/>
                    </a:lnTo>
                    <a:lnTo>
                      <a:pt x="888" y="558"/>
                    </a:lnTo>
                    <a:lnTo>
                      <a:pt x="870" y="534"/>
                    </a:lnTo>
                    <a:lnTo>
                      <a:pt x="894" y="498"/>
                    </a:lnTo>
                    <a:lnTo>
                      <a:pt x="924" y="480"/>
                    </a:lnTo>
                    <a:lnTo>
                      <a:pt x="924" y="474"/>
                    </a:lnTo>
                    <a:lnTo>
                      <a:pt x="912" y="462"/>
                    </a:lnTo>
                    <a:lnTo>
                      <a:pt x="906" y="450"/>
                    </a:lnTo>
                    <a:lnTo>
                      <a:pt x="906" y="414"/>
                    </a:lnTo>
                    <a:lnTo>
                      <a:pt x="912" y="408"/>
                    </a:lnTo>
                    <a:lnTo>
                      <a:pt x="924" y="408"/>
                    </a:lnTo>
                    <a:lnTo>
                      <a:pt x="948" y="396"/>
                    </a:lnTo>
                    <a:lnTo>
                      <a:pt x="954" y="390"/>
                    </a:lnTo>
                    <a:lnTo>
                      <a:pt x="954" y="384"/>
                    </a:lnTo>
                    <a:lnTo>
                      <a:pt x="948" y="378"/>
                    </a:lnTo>
                    <a:lnTo>
                      <a:pt x="936" y="372"/>
                    </a:lnTo>
                    <a:lnTo>
                      <a:pt x="900" y="372"/>
                    </a:lnTo>
                    <a:lnTo>
                      <a:pt x="894" y="336"/>
                    </a:lnTo>
                    <a:lnTo>
                      <a:pt x="876" y="336"/>
                    </a:lnTo>
                    <a:lnTo>
                      <a:pt x="864" y="318"/>
                    </a:lnTo>
                    <a:lnTo>
                      <a:pt x="846" y="318"/>
                    </a:lnTo>
                    <a:lnTo>
                      <a:pt x="846" y="306"/>
                    </a:lnTo>
                    <a:lnTo>
                      <a:pt x="852" y="294"/>
                    </a:lnTo>
                    <a:lnTo>
                      <a:pt x="852" y="288"/>
                    </a:lnTo>
                    <a:lnTo>
                      <a:pt x="846" y="288"/>
                    </a:lnTo>
                    <a:lnTo>
                      <a:pt x="834" y="276"/>
                    </a:lnTo>
                    <a:lnTo>
                      <a:pt x="834" y="270"/>
                    </a:lnTo>
                    <a:lnTo>
                      <a:pt x="840" y="264"/>
                    </a:lnTo>
                    <a:lnTo>
                      <a:pt x="846" y="252"/>
                    </a:lnTo>
                    <a:lnTo>
                      <a:pt x="852" y="246"/>
                    </a:lnTo>
                    <a:lnTo>
                      <a:pt x="822" y="240"/>
                    </a:lnTo>
                    <a:lnTo>
                      <a:pt x="828" y="228"/>
                    </a:lnTo>
                    <a:lnTo>
                      <a:pt x="804" y="210"/>
                    </a:lnTo>
                    <a:lnTo>
                      <a:pt x="804" y="204"/>
                    </a:lnTo>
                    <a:lnTo>
                      <a:pt x="810" y="192"/>
                    </a:lnTo>
                    <a:lnTo>
                      <a:pt x="834" y="180"/>
                    </a:lnTo>
                    <a:lnTo>
                      <a:pt x="876" y="180"/>
                    </a:lnTo>
                    <a:lnTo>
                      <a:pt x="894" y="186"/>
                    </a:lnTo>
                    <a:lnTo>
                      <a:pt x="912" y="186"/>
                    </a:lnTo>
                    <a:lnTo>
                      <a:pt x="918" y="192"/>
                    </a:lnTo>
                    <a:lnTo>
                      <a:pt x="918" y="204"/>
                    </a:lnTo>
                    <a:lnTo>
                      <a:pt x="930" y="204"/>
                    </a:lnTo>
                    <a:lnTo>
                      <a:pt x="942" y="198"/>
                    </a:lnTo>
                    <a:lnTo>
                      <a:pt x="948" y="192"/>
                    </a:lnTo>
                    <a:lnTo>
                      <a:pt x="960" y="186"/>
                    </a:lnTo>
                    <a:lnTo>
                      <a:pt x="966" y="180"/>
                    </a:lnTo>
                    <a:lnTo>
                      <a:pt x="972" y="186"/>
                    </a:lnTo>
                    <a:lnTo>
                      <a:pt x="978" y="180"/>
                    </a:lnTo>
                    <a:lnTo>
                      <a:pt x="1002" y="180"/>
                    </a:lnTo>
                    <a:lnTo>
                      <a:pt x="1002" y="162"/>
                    </a:lnTo>
                    <a:lnTo>
                      <a:pt x="1026" y="156"/>
                    </a:lnTo>
                    <a:lnTo>
                      <a:pt x="1050" y="120"/>
                    </a:lnTo>
                    <a:lnTo>
                      <a:pt x="1008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5" name="Parcel Island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3D769D3-DD0A-477F-98AE-C0BBA993B4E8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656" y="1954"/>
                <a:ext cx="24" cy="16"/>
              </a:xfrm>
              <a:custGeom>
                <a:avLst/>
                <a:gdLst>
                  <a:gd name="T0" fmla="*/ 2147483647 w 96"/>
                  <a:gd name="T1" fmla="*/ 2147483647 h 66"/>
                  <a:gd name="T2" fmla="*/ 2147483647 w 96"/>
                  <a:gd name="T3" fmla="*/ 2147483647 h 66"/>
                  <a:gd name="T4" fmla="*/ 0 w 96"/>
                  <a:gd name="T5" fmla="*/ 2147483647 h 66"/>
                  <a:gd name="T6" fmla="*/ 0 w 96"/>
                  <a:gd name="T7" fmla="*/ 2147483647 h 66"/>
                  <a:gd name="T8" fmla="*/ 2147483647 w 96"/>
                  <a:gd name="T9" fmla="*/ 2147483647 h 66"/>
                  <a:gd name="T10" fmla="*/ 2147483647 w 96"/>
                  <a:gd name="T11" fmla="*/ 2147483647 h 66"/>
                  <a:gd name="T12" fmla="*/ 2147483647 w 96"/>
                  <a:gd name="T13" fmla="*/ 2147483647 h 66"/>
                  <a:gd name="T14" fmla="*/ 2147483647 w 96"/>
                  <a:gd name="T15" fmla="*/ 2147483647 h 66"/>
                  <a:gd name="T16" fmla="*/ 2147483647 w 96"/>
                  <a:gd name="T17" fmla="*/ 2147483647 h 66"/>
                  <a:gd name="T18" fmla="*/ 2147483647 w 96"/>
                  <a:gd name="T19" fmla="*/ 0 h 66"/>
                  <a:gd name="T20" fmla="*/ 2147483647 w 96"/>
                  <a:gd name="T21" fmla="*/ 2147483647 h 66"/>
                  <a:gd name="T22" fmla="*/ 2147483647 w 96"/>
                  <a:gd name="T23" fmla="*/ 2147483647 h 66"/>
                  <a:gd name="T24" fmla="*/ 2147483647 w 96"/>
                  <a:gd name="T25" fmla="*/ 2147483647 h 66"/>
                  <a:gd name="T26" fmla="*/ 2147483647 w 96"/>
                  <a:gd name="T27" fmla="*/ 2147483647 h 66"/>
                  <a:gd name="T28" fmla="*/ 2147483647 w 96"/>
                  <a:gd name="T29" fmla="*/ 0 h 66"/>
                  <a:gd name="T30" fmla="*/ 2147483647 w 96"/>
                  <a:gd name="T31" fmla="*/ 0 h 66"/>
                  <a:gd name="T32" fmla="*/ 2147483647 w 96"/>
                  <a:gd name="T33" fmla="*/ 2147483647 h 66"/>
                  <a:gd name="T34" fmla="*/ 2147483647 w 96"/>
                  <a:gd name="T35" fmla="*/ 2147483647 h 66"/>
                  <a:gd name="T36" fmla="*/ 2147483647 w 96"/>
                  <a:gd name="T37" fmla="*/ 2147483647 h 66"/>
                  <a:gd name="T38" fmla="*/ 2147483647 w 96"/>
                  <a:gd name="T39" fmla="*/ 2147483647 h 66"/>
                  <a:gd name="T40" fmla="*/ 2147483647 w 96"/>
                  <a:gd name="T41" fmla="*/ 2147483647 h 66"/>
                  <a:gd name="T42" fmla="*/ 2147483647 w 96"/>
                  <a:gd name="T43" fmla="*/ 2147483647 h 66"/>
                  <a:gd name="T44" fmla="*/ 2147483647 w 96"/>
                  <a:gd name="T45" fmla="*/ 2147483647 h 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6"/>
                  <a:gd name="T70" fmla="*/ 0 h 66"/>
                  <a:gd name="T71" fmla="*/ 96 w 96"/>
                  <a:gd name="T72" fmla="*/ 66 h 6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6" h="66">
                    <a:moveTo>
                      <a:pt x="12" y="42"/>
                    </a:moveTo>
                    <a:lnTo>
                      <a:pt x="6" y="42"/>
                    </a:lnTo>
                    <a:lnTo>
                      <a:pt x="0" y="48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12" y="42"/>
                    </a:lnTo>
                    <a:close/>
                    <a:moveTo>
                      <a:pt x="42" y="0"/>
                    </a:moveTo>
                    <a:lnTo>
                      <a:pt x="42" y="18"/>
                    </a:lnTo>
                    <a:lnTo>
                      <a:pt x="54" y="30"/>
                    </a:lnTo>
                    <a:lnTo>
                      <a:pt x="60" y="30"/>
                    </a:lnTo>
                    <a:lnTo>
                      <a:pt x="72" y="24"/>
                    </a:lnTo>
                    <a:lnTo>
                      <a:pt x="48" y="0"/>
                    </a:lnTo>
                    <a:lnTo>
                      <a:pt x="42" y="0"/>
                    </a:lnTo>
                    <a:close/>
                    <a:moveTo>
                      <a:pt x="96" y="36"/>
                    </a:moveTo>
                    <a:lnTo>
                      <a:pt x="78" y="36"/>
                    </a:lnTo>
                    <a:lnTo>
                      <a:pt x="72" y="42"/>
                    </a:lnTo>
                    <a:lnTo>
                      <a:pt x="72" y="54"/>
                    </a:lnTo>
                    <a:lnTo>
                      <a:pt x="84" y="60"/>
                    </a:lnTo>
                    <a:lnTo>
                      <a:pt x="96" y="48"/>
                    </a:lnTo>
                    <a:lnTo>
                      <a:pt x="96" y="3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6" name="Om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A06916D-8331-4CD2-8A15-B87A202801A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88" y="1794"/>
                <a:ext cx="138" cy="172"/>
              </a:xfrm>
              <a:custGeom>
                <a:avLst/>
                <a:gdLst>
                  <a:gd name="T0" fmla="*/ 2147483647 w 540"/>
                  <a:gd name="T1" fmla="*/ 2147483647 h 672"/>
                  <a:gd name="T2" fmla="*/ 2147483647 w 540"/>
                  <a:gd name="T3" fmla="*/ 2147483647 h 672"/>
                  <a:gd name="T4" fmla="*/ 2147483647 w 540"/>
                  <a:gd name="T5" fmla="*/ 2147483647 h 672"/>
                  <a:gd name="T6" fmla="*/ 2147483647 w 540"/>
                  <a:gd name="T7" fmla="*/ 2147483647 h 672"/>
                  <a:gd name="T8" fmla="*/ 2147483647 w 540"/>
                  <a:gd name="T9" fmla="*/ 2147483647 h 672"/>
                  <a:gd name="T10" fmla="*/ 2147483647 w 540"/>
                  <a:gd name="T11" fmla="*/ 2147483647 h 672"/>
                  <a:gd name="T12" fmla="*/ 2147483647 w 540"/>
                  <a:gd name="T13" fmla="*/ 2147483647 h 672"/>
                  <a:gd name="T14" fmla="*/ 2147483647 w 540"/>
                  <a:gd name="T15" fmla="*/ 2147483647 h 672"/>
                  <a:gd name="T16" fmla="*/ 2147483647 w 540"/>
                  <a:gd name="T17" fmla="*/ 2147483647 h 672"/>
                  <a:gd name="T18" fmla="*/ 2147483647 w 540"/>
                  <a:gd name="T19" fmla="*/ 2147483647 h 672"/>
                  <a:gd name="T20" fmla="*/ 2147483647 w 540"/>
                  <a:gd name="T21" fmla="*/ 2147483647 h 672"/>
                  <a:gd name="T22" fmla="*/ 2147483647 w 540"/>
                  <a:gd name="T23" fmla="*/ 2147483647 h 672"/>
                  <a:gd name="T24" fmla="*/ 2147483647 w 540"/>
                  <a:gd name="T25" fmla="*/ 2147483647 h 672"/>
                  <a:gd name="T26" fmla="*/ 2147483647 w 540"/>
                  <a:gd name="T27" fmla="*/ 2147483647 h 672"/>
                  <a:gd name="T28" fmla="*/ 2147483647 w 540"/>
                  <a:gd name="T29" fmla="*/ 2147483647 h 672"/>
                  <a:gd name="T30" fmla="*/ 2147483647 w 540"/>
                  <a:gd name="T31" fmla="*/ 2147483647 h 672"/>
                  <a:gd name="T32" fmla="*/ 2147483647 w 540"/>
                  <a:gd name="T33" fmla="*/ 2147483647 h 672"/>
                  <a:gd name="T34" fmla="*/ 2147483647 w 540"/>
                  <a:gd name="T35" fmla="*/ 2147483647 h 672"/>
                  <a:gd name="T36" fmla="*/ 2147483647 w 540"/>
                  <a:gd name="T37" fmla="*/ 2147483647 h 672"/>
                  <a:gd name="T38" fmla="*/ 2147483647 w 540"/>
                  <a:gd name="T39" fmla="*/ 2147483647 h 672"/>
                  <a:gd name="T40" fmla="*/ 2147483647 w 540"/>
                  <a:gd name="T41" fmla="*/ 2147483647 h 672"/>
                  <a:gd name="T42" fmla="*/ 2147483647 w 540"/>
                  <a:gd name="T43" fmla="*/ 2147483647 h 672"/>
                  <a:gd name="T44" fmla="*/ 2147483647 w 540"/>
                  <a:gd name="T45" fmla="*/ 2147483647 h 672"/>
                  <a:gd name="T46" fmla="*/ 2147483647 w 540"/>
                  <a:gd name="T47" fmla="*/ 2147483647 h 672"/>
                  <a:gd name="T48" fmla="*/ 2147483647 w 540"/>
                  <a:gd name="T49" fmla="*/ 2147483647 h 672"/>
                  <a:gd name="T50" fmla="*/ 2147483647 w 540"/>
                  <a:gd name="T51" fmla="*/ 0 h 672"/>
                  <a:gd name="T52" fmla="*/ 2147483647 w 540"/>
                  <a:gd name="T53" fmla="*/ 2147483647 h 672"/>
                  <a:gd name="T54" fmla="*/ 2147483647 w 540"/>
                  <a:gd name="T55" fmla="*/ 2147483647 h 672"/>
                  <a:gd name="T56" fmla="*/ 2147483647 w 540"/>
                  <a:gd name="T57" fmla="*/ 2147483647 h 672"/>
                  <a:gd name="T58" fmla="*/ 2147483647 w 540"/>
                  <a:gd name="T59" fmla="*/ 2147483647 h 672"/>
                  <a:gd name="T60" fmla="*/ 2147483647 w 540"/>
                  <a:gd name="T61" fmla="*/ 2147483647 h 672"/>
                  <a:gd name="T62" fmla="*/ 2147483647 w 540"/>
                  <a:gd name="T63" fmla="*/ 2147483647 h 672"/>
                  <a:gd name="T64" fmla="*/ 2147483647 w 540"/>
                  <a:gd name="T65" fmla="*/ 2147483647 h 672"/>
                  <a:gd name="T66" fmla="*/ 2147483647 w 540"/>
                  <a:gd name="T67" fmla="*/ 2147483647 h 672"/>
                  <a:gd name="T68" fmla="*/ 2147483647 w 540"/>
                  <a:gd name="T69" fmla="*/ 2147483647 h 672"/>
                  <a:gd name="T70" fmla="*/ 2147483647 w 540"/>
                  <a:gd name="T71" fmla="*/ 2147483647 h 672"/>
                  <a:gd name="T72" fmla="*/ 2147483647 w 540"/>
                  <a:gd name="T73" fmla="*/ 2147483647 h 672"/>
                  <a:gd name="T74" fmla="*/ 2147483647 w 540"/>
                  <a:gd name="T75" fmla="*/ 2147483647 h 672"/>
                  <a:gd name="T76" fmla="*/ 2147483647 w 540"/>
                  <a:gd name="T77" fmla="*/ 2147483647 h 672"/>
                  <a:gd name="T78" fmla="*/ 2147483647 w 540"/>
                  <a:gd name="T79" fmla="*/ 2147483647 h 672"/>
                  <a:gd name="T80" fmla="*/ 2147483647 w 540"/>
                  <a:gd name="T81" fmla="*/ 2147483647 h 672"/>
                  <a:gd name="T82" fmla="*/ 2147483647 w 540"/>
                  <a:gd name="T83" fmla="*/ 2147483647 h 672"/>
                  <a:gd name="T84" fmla="*/ 2147483647 w 540"/>
                  <a:gd name="T85" fmla="*/ 2147483647 h 672"/>
                  <a:gd name="T86" fmla="*/ 2147483647 w 540"/>
                  <a:gd name="T87" fmla="*/ 2147483647 h 6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40"/>
                  <a:gd name="T133" fmla="*/ 0 h 672"/>
                  <a:gd name="T134" fmla="*/ 540 w 540"/>
                  <a:gd name="T135" fmla="*/ 672 h 67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40" h="672">
                    <a:moveTo>
                      <a:pt x="258" y="564"/>
                    </a:moveTo>
                    <a:lnTo>
                      <a:pt x="276" y="564"/>
                    </a:lnTo>
                    <a:lnTo>
                      <a:pt x="288" y="558"/>
                    </a:lnTo>
                    <a:lnTo>
                      <a:pt x="306" y="552"/>
                    </a:lnTo>
                    <a:lnTo>
                      <a:pt x="330" y="540"/>
                    </a:lnTo>
                    <a:lnTo>
                      <a:pt x="336" y="528"/>
                    </a:lnTo>
                    <a:lnTo>
                      <a:pt x="342" y="510"/>
                    </a:lnTo>
                    <a:lnTo>
                      <a:pt x="342" y="498"/>
                    </a:lnTo>
                    <a:lnTo>
                      <a:pt x="348" y="498"/>
                    </a:lnTo>
                    <a:lnTo>
                      <a:pt x="354" y="492"/>
                    </a:lnTo>
                    <a:lnTo>
                      <a:pt x="366" y="486"/>
                    </a:lnTo>
                    <a:lnTo>
                      <a:pt x="384" y="480"/>
                    </a:lnTo>
                    <a:lnTo>
                      <a:pt x="408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420" y="408"/>
                    </a:lnTo>
                    <a:lnTo>
                      <a:pt x="420" y="378"/>
                    </a:lnTo>
                    <a:lnTo>
                      <a:pt x="426" y="372"/>
                    </a:lnTo>
                    <a:lnTo>
                      <a:pt x="432" y="372"/>
                    </a:lnTo>
                    <a:lnTo>
                      <a:pt x="444" y="378"/>
                    </a:lnTo>
                    <a:lnTo>
                      <a:pt x="450" y="384"/>
                    </a:lnTo>
                    <a:lnTo>
                      <a:pt x="462" y="384"/>
                    </a:lnTo>
                    <a:lnTo>
                      <a:pt x="468" y="378"/>
                    </a:lnTo>
                    <a:lnTo>
                      <a:pt x="480" y="354"/>
                    </a:lnTo>
                    <a:lnTo>
                      <a:pt x="480" y="330"/>
                    </a:lnTo>
                    <a:lnTo>
                      <a:pt x="534" y="276"/>
                    </a:lnTo>
                    <a:lnTo>
                      <a:pt x="534" y="264"/>
                    </a:lnTo>
                    <a:lnTo>
                      <a:pt x="540" y="252"/>
                    </a:lnTo>
                    <a:lnTo>
                      <a:pt x="540" y="204"/>
                    </a:lnTo>
                    <a:lnTo>
                      <a:pt x="528" y="192"/>
                    </a:lnTo>
                    <a:lnTo>
                      <a:pt x="510" y="192"/>
                    </a:lnTo>
                    <a:lnTo>
                      <a:pt x="510" y="186"/>
                    </a:lnTo>
                    <a:lnTo>
                      <a:pt x="492" y="168"/>
                    </a:lnTo>
                    <a:lnTo>
                      <a:pt x="486" y="150"/>
                    </a:lnTo>
                    <a:lnTo>
                      <a:pt x="462" y="126"/>
                    </a:lnTo>
                    <a:lnTo>
                      <a:pt x="456" y="114"/>
                    </a:lnTo>
                    <a:lnTo>
                      <a:pt x="432" y="96"/>
                    </a:lnTo>
                    <a:lnTo>
                      <a:pt x="396" y="84"/>
                    </a:lnTo>
                    <a:lnTo>
                      <a:pt x="366" y="78"/>
                    </a:lnTo>
                    <a:lnTo>
                      <a:pt x="348" y="78"/>
                    </a:lnTo>
                    <a:lnTo>
                      <a:pt x="342" y="72"/>
                    </a:lnTo>
                    <a:lnTo>
                      <a:pt x="330" y="72"/>
                    </a:lnTo>
                    <a:lnTo>
                      <a:pt x="318" y="60"/>
                    </a:lnTo>
                    <a:lnTo>
                      <a:pt x="294" y="48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82" y="18"/>
                    </a:lnTo>
                    <a:lnTo>
                      <a:pt x="276" y="12"/>
                    </a:lnTo>
                    <a:lnTo>
                      <a:pt x="252" y="18"/>
                    </a:lnTo>
                    <a:lnTo>
                      <a:pt x="246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24"/>
                    </a:lnTo>
                    <a:lnTo>
                      <a:pt x="228" y="54"/>
                    </a:lnTo>
                    <a:lnTo>
                      <a:pt x="246" y="72"/>
                    </a:lnTo>
                    <a:lnTo>
                      <a:pt x="246" y="78"/>
                    </a:lnTo>
                    <a:lnTo>
                      <a:pt x="240" y="78"/>
                    </a:lnTo>
                    <a:lnTo>
                      <a:pt x="240" y="72"/>
                    </a:lnTo>
                    <a:lnTo>
                      <a:pt x="228" y="72"/>
                    </a:lnTo>
                    <a:lnTo>
                      <a:pt x="228" y="78"/>
                    </a:lnTo>
                    <a:lnTo>
                      <a:pt x="222" y="84"/>
                    </a:lnTo>
                    <a:lnTo>
                      <a:pt x="222" y="96"/>
                    </a:lnTo>
                    <a:lnTo>
                      <a:pt x="216" y="108"/>
                    </a:lnTo>
                    <a:lnTo>
                      <a:pt x="216" y="120"/>
                    </a:lnTo>
                    <a:lnTo>
                      <a:pt x="210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2" y="156"/>
                    </a:lnTo>
                    <a:lnTo>
                      <a:pt x="192" y="168"/>
                    </a:lnTo>
                    <a:lnTo>
                      <a:pt x="210" y="204"/>
                    </a:lnTo>
                    <a:lnTo>
                      <a:pt x="216" y="210"/>
                    </a:lnTo>
                    <a:lnTo>
                      <a:pt x="216" y="222"/>
                    </a:lnTo>
                    <a:lnTo>
                      <a:pt x="222" y="228"/>
                    </a:lnTo>
                    <a:lnTo>
                      <a:pt x="234" y="234"/>
                    </a:lnTo>
                    <a:lnTo>
                      <a:pt x="240" y="240"/>
                    </a:lnTo>
                    <a:lnTo>
                      <a:pt x="204" y="414"/>
                    </a:lnTo>
                    <a:lnTo>
                      <a:pt x="0" y="486"/>
                    </a:lnTo>
                    <a:lnTo>
                      <a:pt x="84" y="672"/>
                    </a:lnTo>
                    <a:lnTo>
                      <a:pt x="114" y="660"/>
                    </a:lnTo>
                    <a:lnTo>
                      <a:pt x="198" y="636"/>
                    </a:lnTo>
                    <a:lnTo>
                      <a:pt x="228" y="624"/>
                    </a:lnTo>
                    <a:lnTo>
                      <a:pt x="246" y="618"/>
                    </a:lnTo>
                    <a:lnTo>
                      <a:pt x="252" y="606"/>
                    </a:lnTo>
                    <a:lnTo>
                      <a:pt x="252" y="594"/>
                    </a:lnTo>
                    <a:lnTo>
                      <a:pt x="258" y="582"/>
                    </a:lnTo>
                    <a:lnTo>
                      <a:pt x="258" y="56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7" name="Norwa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BAF9FD2-547C-475C-9F98-20A4E4D72715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764" y="743"/>
                <a:ext cx="348" cy="383"/>
              </a:xfrm>
              <a:custGeom>
                <a:avLst/>
                <a:gdLst>
                  <a:gd name="T0" fmla="*/ 2147483647 w 1362"/>
                  <a:gd name="T1" fmla="*/ 2147483647 h 1500"/>
                  <a:gd name="T2" fmla="*/ 2147483647 w 1362"/>
                  <a:gd name="T3" fmla="*/ 2147483647 h 1500"/>
                  <a:gd name="T4" fmla="*/ 2147483647 w 1362"/>
                  <a:gd name="T5" fmla="*/ 2147483647 h 1500"/>
                  <a:gd name="T6" fmla="*/ 2147483647 w 1362"/>
                  <a:gd name="T7" fmla="*/ 2147483647 h 1500"/>
                  <a:gd name="T8" fmla="*/ 2147483647 w 1362"/>
                  <a:gd name="T9" fmla="*/ 0 h 1500"/>
                  <a:gd name="T10" fmla="*/ 2147483647 w 1362"/>
                  <a:gd name="T11" fmla="*/ 2147483647 h 1500"/>
                  <a:gd name="T12" fmla="*/ 2147483647 w 1362"/>
                  <a:gd name="T13" fmla="*/ 2147483647 h 1500"/>
                  <a:gd name="T14" fmla="*/ 2147483647 w 1362"/>
                  <a:gd name="T15" fmla="*/ 2147483647 h 1500"/>
                  <a:gd name="T16" fmla="*/ 2147483647 w 1362"/>
                  <a:gd name="T17" fmla="*/ 2147483647 h 1500"/>
                  <a:gd name="T18" fmla="*/ 2147483647 w 1362"/>
                  <a:gd name="T19" fmla="*/ 2147483647 h 1500"/>
                  <a:gd name="T20" fmla="*/ 2147483647 w 1362"/>
                  <a:gd name="T21" fmla="*/ 2147483647 h 1500"/>
                  <a:gd name="T22" fmla="*/ 2147483647 w 1362"/>
                  <a:gd name="T23" fmla="*/ 2147483647 h 1500"/>
                  <a:gd name="T24" fmla="*/ 2147483647 w 1362"/>
                  <a:gd name="T25" fmla="*/ 2147483647 h 1500"/>
                  <a:gd name="T26" fmla="*/ 2147483647 w 1362"/>
                  <a:gd name="T27" fmla="*/ 2147483647 h 1500"/>
                  <a:gd name="T28" fmla="*/ 2147483647 w 1362"/>
                  <a:gd name="T29" fmla="*/ 2147483647 h 1500"/>
                  <a:gd name="T30" fmla="*/ 2147483647 w 1362"/>
                  <a:gd name="T31" fmla="*/ 2147483647 h 1500"/>
                  <a:gd name="T32" fmla="*/ 2147483647 w 1362"/>
                  <a:gd name="T33" fmla="*/ 2147483647 h 1500"/>
                  <a:gd name="T34" fmla="*/ 2147483647 w 1362"/>
                  <a:gd name="T35" fmla="*/ 2147483647 h 1500"/>
                  <a:gd name="T36" fmla="*/ 2147483647 w 1362"/>
                  <a:gd name="T37" fmla="*/ 2147483647 h 1500"/>
                  <a:gd name="T38" fmla="*/ 2147483647 w 1362"/>
                  <a:gd name="T39" fmla="*/ 2147483647 h 1500"/>
                  <a:gd name="T40" fmla="*/ 2147483647 w 1362"/>
                  <a:gd name="T41" fmla="*/ 2147483647 h 1500"/>
                  <a:gd name="T42" fmla="*/ 2147483647 w 1362"/>
                  <a:gd name="T43" fmla="*/ 2147483647 h 1500"/>
                  <a:gd name="T44" fmla="*/ 2147483647 w 1362"/>
                  <a:gd name="T45" fmla="*/ 2147483647 h 1500"/>
                  <a:gd name="T46" fmla="*/ 2147483647 w 1362"/>
                  <a:gd name="T47" fmla="*/ 2147483647 h 1500"/>
                  <a:gd name="T48" fmla="*/ 2147483647 w 1362"/>
                  <a:gd name="T49" fmla="*/ 2147483647 h 1500"/>
                  <a:gd name="T50" fmla="*/ 2147483647 w 1362"/>
                  <a:gd name="T51" fmla="*/ 2147483647 h 1500"/>
                  <a:gd name="T52" fmla="*/ 2147483647 w 1362"/>
                  <a:gd name="T53" fmla="*/ 2147483647 h 1500"/>
                  <a:gd name="T54" fmla="*/ 2147483647 w 1362"/>
                  <a:gd name="T55" fmla="*/ 2147483647 h 1500"/>
                  <a:gd name="T56" fmla="*/ 2147483647 w 1362"/>
                  <a:gd name="T57" fmla="*/ 2147483647 h 1500"/>
                  <a:gd name="T58" fmla="*/ 2147483647 w 1362"/>
                  <a:gd name="T59" fmla="*/ 2147483647 h 1500"/>
                  <a:gd name="T60" fmla="*/ 2147483647 w 1362"/>
                  <a:gd name="T61" fmla="*/ 2147483647 h 1500"/>
                  <a:gd name="T62" fmla="*/ 2147483647 w 1362"/>
                  <a:gd name="T63" fmla="*/ 2147483647 h 1500"/>
                  <a:gd name="T64" fmla="*/ 2147483647 w 1362"/>
                  <a:gd name="T65" fmla="*/ 2147483647 h 1500"/>
                  <a:gd name="T66" fmla="*/ 2147483647 w 1362"/>
                  <a:gd name="T67" fmla="*/ 2147483647 h 1500"/>
                  <a:gd name="T68" fmla="*/ 2147483647 w 1362"/>
                  <a:gd name="T69" fmla="*/ 2147483647 h 1500"/>
                  <a:gd name="T70" fmla="*/ 2147483647 w 1362"/>
                  <a:gd name="T71" fmla="*/ 2147483647 h 1500"/>
                  <a:gd name="T72" fmla="*/ 2147483647 w 1362"/>
                  <a:gd name="T73" fmla="*/ 2147483647 h 1500"/>
                  <a:gd name="T74" fmla="*/ 2147483647 w 1362"/>
                  <a:gd name="T75" fmla="*/ 2147483647 h 1500"/>
                  <a:gd name="T76" fmla="*/ 2147483647 w 1362"/>
                  <a:gd name="T77" fmla="*/ 2147483647 h 1500"/>
                  <a:gd name="T78" fmla="*/ 2147483647 w 1362"/>
                  <a:gd name="T79" fmla="*/ 2147483647 h 1500"/>
                  <a:gd name="T80" fmla="*/ 2147483647 w 1362"/>
                  <a:gd name="T81" fmla="*/ 2147483647 h 1500"/>
                  <a:gd name="T82" fmla="*/ 2147483647 w 1362"/>
                  <a:gd name="T83" fmla="*/ 2147483647 h 1500"/>
                  <a:gd name="T84" fmla="*/ 2147483647 w 1362"/>
                  <a:gd name="T85" fmla="*/ 2147483647 h 1500"/>
                  <a:gd name="T86" fmla="*/ 2147483647 w 1362"/>
                  <a:gd name="T87" fmla="*/ 2147483647 h 1500"/>
                  <a:gd name="T88" fmla="*/ 2147483647 w 1362"/>
                  <a:gd name="T89" fmla="*/ 2147483647 h 1500"/>
                  <a:gd name="T90" fmla="*/ 2147483647 w 1362"/>
                  <a:gd name="T91" fmla="*/ 2147483647 h 1500"/>
                  <a:gd name="T92" fmla="*/ 2147483647 w 1362"/>
                  <a:gd name="T93" fmla="*/ 2147483647 h 1500"/>
                  <a:gd name="T94" fmla="*/ 2147483647 w 1362"/>
                  <a:gd name="T95" fmla="*/ 2147483647 h 1500"/>
                  <a:gd name="T96" fmla="*/ 2147483647 w 1362"/>
                  <a:gd name="T97" fmla="*/ 2147483647 h 1500"/>
                  <a:gd name="T98" fmla="*/ 2147483647 w 1362"/>
                  <a:gd name="T99" fmla="*/ 2147483647 h 1500"/>
                  <a:gd name="T100" fmla="*/ 2147483647 w 1362"/>
                  <a:gd name="T101" fmla="*/ 2147483647 h 1500"/>
                  <a:gd name="T102" fmla="*/ 2147483647 w 1362"/>
                  <a:gd name="T103" fmla="*/ 2147483647 h 1500"/>
                  <a:gd name="T104" fmla="*/ 2147483647 w 1362"/>
                  <a:gd name="T105" fmla="*/ 2147483647 h 1500"/>
                  <a:gd name="T106" fmla="*/ 2147483647 w 1362"/>
                  <a:gd name="T107" fmla="*/ 2147483647 h 1500"/>
                  <a:gd name="T108" fmla="*/ 2147483647 w 1362"/>
                  <a:gd name="T109" fmla="*/ 2147483647 h 1500"/>
                  <a:gd name="T110" fmla="*/ 2147483647 w 1362"/>
                  <a:gd name="T111" fmla="*/ 2147483647 h 1500"/>
                  <a:gd name="T112" fmla="*/ 2147483647 w 1362"/>
                  <a:gd name="T113" fmla="*/ 2147483647 h 1500"/>
                  <a:gd name="T114" fmla="*/ 2147483647 w 1362"/>
                  <a:gd name="T115" fmla="*/ 2147483647 h 150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62"/>
                  <a:gd name="T175" fmla="*/ 0 h 1500"/>
                  <a:gd name="T176" fmla="*/ 1362 w 1362"/>
                  <a:gd name="T177" fmla="*/ 1500 h 150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62" h="1500">
                    <a:moveTo>
                      <a:pt x="324" y="120"/>
                    </a:moveTo>
                    <a:lnTo>
                      <a:pt x="336" y="126"/>
                    </a:lnTo>
                    <a:lnTo>
                      <a:pt x="354" y="132"/>
                    </a:lnTo>
                    <a:lnTo>
                      <a:pt x="378" y="132"/>
                    </a:lnTo>
                    <a:lnTo>
                      <a:pt x="294" y="90"/>
                    </a:lnTo>
                    <a:lnTo>
                      <a:pt x="294" y="102"/>
                    </a:lnTo>
                    <a:lnTo>
                      <a:pt x="306" y="108"/>
                    </a:lnTo>
                    <a:lnTo>
                      <a:pt x="312" y="114"/>
                    </a:lnTo>
                    <a:lnTo>
                      <a:pt x="324" y="120"/>
                    </a:lnTo>
                    <a:close/>
                    <a:moveTo>
                      <a:pt x="684" y="48"/>
                    </a:moveTo>
                    <a:lnTo>
                      <a:pt x="732" y="48"/>
                    </a:lnTo>
                    <a:lnTo>
                      <a:pt x="738" y="54"/>
                    </a:lnTo>
                    <a:lnTo>
                      <a:pt x="750" y="54"/>
                    </a:lnTo>
                    <a:lnTo>
                      <a:pt x="774" y="66"/>
                    </a:lnTo>
                    <a:lnTo>
                      <a:pt x="786" y="66"/>
                    </a:lnTo>
                    <a:lnTo>
                      <a:pt x="798" y="60"/>
                    </a:lnTo>
                    <a:lnTo>
                      <a:pt x="804" y="60"/>
                    </a:lnTo>
                    <a:lnTo>
                      <a:pt x="816" y="54"/>
                    </a:lnTo>
                    <a:lnTo>
                      <a:pt x="828" y="54"/>
                    </a:lnTo>
                    <a:lnTo>
                      <a:pt x="840" y="60"/>
                    </a:lnTo>
                    <a:lnTo>
                      <a:pt x="876" y="72"/>
                    </a:lnTo>
                    <a:lnTo>
                      <a:pt x="888" y="78"/>
                    </a:lnTo>
                    <a:lnTo>
                      <a:pt x="894" y="84"/>
                    </a:lnTo>
                    <a:lnTo>
                      <a:pt x="900" y="84"/>
                    </a:lnTo>
                    <a:lnTo>
                      <a:pt x="924" y="60"/>
                    </a:lnTo>
                    <a:lnTo>
                      <a:pt x="984" y="66"/>
                    </a:lnTo>
                    <a:lnTo>
                      <a:pt x="984" y="42"/>
                    </a:lnTo>
                    <a:lnTo>
                      <a:pt x="1014" y="42"/>
                    </a:lnTo>
                    <a:lnTo>
                      <a:pt x="1026" y="36"/>
                    </a:lnTo>
                    <a:lnTo>
                      <a:pt x="1032" y="24"/>
                    </a:lnTo>
                    <a:lnTo>
                      <a:pt x="1038" y="18"/>
                    </a:lnTo>
                    <a:lnTo>
                      <a:pt x="1032" y="12"/>
                    </a:lnTo>
                    <a:lnTo>
                      <a:pt x="1002" y="12"/>
                    </a:lnTo>
                    <a:lnTo>
                      <a:pt x="990" y="18"/>
                    </a:lnTo>
                    <a:lnTo>
                      <a:pt x="984" y="18"/>
                    </a:lnTo>
                    <a:lnTo>
                      <a:pt x="972" y="6"/>
                    </a:lnTo>
                    <a:lnTo>
                      <a:pt x="960" y="0"/>
                    </a:lnTo>
                    <a:lnTo>
                      <a:pt x="918" y="0"/>
                    </a:lnTo>
                    <a:lnTo>
                      <a:pt x="900" y="6"/>
                    </a:lnTo>
                    <a:lnTo>
                      <a:pt x="882" y="18"/>
                    </a:lnTo>
                    <a:lnTo>
                      <a:pt x="870" y="18"/>
                    </a:lnTo>
                    <a:lnTo>
                      <a:pt x="864" y="12"/>
                    </a:lnTo>
                    <a:lnTo>
                      <a:pt x="864" y="6"/>
                    </a:lnTo>
                    <a:lnTo>
                      <a:pt x="858" y="6"/>
                    </a:lnTo>
                    <a:lnTo>
                      <a:pt x="852" y="0"/>
                    </a:lnTo>
                    <a:lnTo>
                      <a:pt x="822" y="0"/>
                    </a:lnTo>
                    <a:lnTo>
                      <a:pt x="804" y="18"/>
                    </a:lnTo>
                    <a:lnTo>
                      <a:pt x="738" y="0"/>
                    </a:lnTo>
                    <a:lnTo>
                      <a:pt x="726" y="0"/>
                    </a:lnTo>
                    <a:lnTo>
                      <a:pt x="708" y="6"/>
                    </a:lnTo>
                    <a:lnTo>
                      <a:pt x="690" y="6"/>
                    </a:lnTo>
                    <a:lnTo>
                      <a:pt x="672" y="12"/>
                    </a:lnTo>
                    <a:lnTo>
                      <a:pt x="660" y="12"/>
                    </a:lnTo>
                    <a:lnTo>
                      <a:pt x="660" y="6"/>
                    </a:lnTo>
                    <a:lnTo>
                      <a:pt x="666" y="0"/>
                    </a:lnTo>
                    <a:lnTo>
                      <a:pt x="630" y="12"/>
                    </a:lnTo>
                    <a:lnTo>
                      <a:pt x="648" y="36"/>
                    </a:lnTo>
                    <a:lnTo>
                      <a:pt x="684" y="48"/>
                    </a:lnTo>
                    <a:close/>
                    <a:moveTo>
                      <a:pt x="324" y="66"/>
                    </a:moveTo>
                    <a:lnTo>
                      <a:pt x="342" y="66"/>
                    </a:lnTo>
                    <a:lnTo>
                      <a:pt x="348" y="72"/>
                    </a:lnTo>
                    <a:lnTo>
                      <a:pt x="360" y="72"/>
                    </a:lnTo>
                    <a:lnTo>
                      <a:pt x="360" y="78"/>
                    </a:lnTo>
                    <a:lnTo>
                      <a:pt x="342" y="96"/>
                    </a:lnTo>
                    <a:lnTo>
                      <a:pt x="336" y="96"/>
                    </a:lnTo>
                    <a:lnTo>
                      <a:pt x="378" y="114"/>
                    </a:lnTo>
                    <a:lnTo>
                      <a:pt x="390" y="120"/>
                    </a:lnTo>
                    <a:lnTo>
                      <a:pt x="396" y="126"/>
                    </a:lnTo>
                    <a:lnTo>
                      <a:pt x="414" y="126"/>
                    </a:lnTo>
                    <a:lnTo>
                      <a:pt x="426" y="132"/>
                    </a:lnTo>
                    <a:lnTo>
                      <a:pt x="438" y="132"/>
                    </a:lnTo>
                    <a:lnTo>
                      <a:pt x="462" y="108"/>
                    </a:lnTo>
                    <a:lnTo>
                      <a:pt x="504" y="96"/>
                    </a:lnTo>
                    <a:lnTo>
                      <a:pt x="534" y="120"/>
                    </a:lnTo>
                    <a:lnTo>
                      <a:pt x="528" y="120"/>
                    </a:lnTo>
                    <a:lnTo>
                      <a:pt x="516" y="126"/>
                    </a:lnTo>
                    <a:lnTo>
                      <a:pt x="504" y="126"/>
                    </a:lnTo>
                    <a:lnTo>
                      <a:pt x="480" y="132"/>
                    </a:lnTo>
                    <a:lnTo>
                      <a:pt x="468" y="138"/>
                    </a:lnTo>
                    <a:lnTo>
                      <a:pt x="456" y="150"/>
                    </a:lnTo>
                    <a:lnTo>
                      <a:pt x="486" y="150"/>
                    </a:lnTo>
                    <a:lnTo>
                      <a:pt x="498" y="156"/>
                    </a:lnTo>
                    <a:lnTo>
                      <a:pt x="522" y="156"/>
                    </a:lnTo>
                    <a:lnTo>
                      <a:pt x="516" y="162"/>
                    </a:lnTo>
                    <a:lnTo>
                      <a:pt x="504" y="162"/>
                    </a:lnTo>
                    <a:lnTo>
                      <a:pt x="486" y="168"/>
                    </a:lnTo>
                    <a:lnTo>
                      <a:pt x="474" y="174"/>
                    </a:lnTo>
                    <a:lnTo>
                      <a:pt x="468" y="180"/>
                    </a:lnTo>
                    <a:lnTo>
                      <a:pt x="462" y="180"/>
                    </a:lnTo>
                    <a:lnTo>
                      <a:pt x="516" y="198"/>
                    </a:lnTo>
                    <a:lnTo>
                      <a:pt x="522" y="198"/>
                    </a:lnTo>
                    <a:lnTo>
                      <a:pt x="528" y="204"/>
                    </a:lnTo>
                    <a:lnTo>
                      <a:pt x="540" y="210"/>
                    </a:lnTo>
                    <a:lnTo>
                      <a:pt x="558" y="210"/>
                    </a:lnTo>
                    <a:lnTo>
                      <a:pt x="576" y="216"/>
                    </a:lnTo>
                    <a:lnTo>
                      <a:pt x="594" y="210"/>
                    </a:lnTo>
                    <a:lnTo>
                      <a:pt x="606" y="204"/>
                    </a:lnTo>
                    <a:lnTo>
                      <a:pt x="612" y="204"/>
                    </a:lnTo>
                    <a:lnTo>
                      <a:pt x="618" y="198"/>
                    </a:lnTo>
                    <a:lnTo>
                      <a:pt x="612" y="192"/>
                    </a:lnTo>
                    <a:lnTo>
                      <a:pt x="612" y="186"/>
                    </a:lnTo>
                    <a:lnTo>
                      <a:pt x="606" y="180"/>
                    </a:lnTo>
                    <a:lnTo>
                      <a:pt x="606" y="174"/>
                    </a:lnTo>
                    <a:lnTo>
                      <a:pt x="612" y="168"/>
                    </a:lnTo>
                    <a:lnTo>
                      <a:pt x="618" y="168"/>
                    </a:lnTo>
                    <a:lnTo>
                      <a:pt x="630" y="162"/>
                    </a:lnTo>
                    <a:lnTo>
                      <a:pt x="648" y="162"/>
                    </a:lnTo>
                    <a:lnTo>
                      <a:pt x="648" y="144"/>
                    </a:lnTo>
                    <a:lnTo>
                      <a:pt x="678" y="132"/>
                    </a:lnTo>
                    <a:lnTo>
                      <a:pt x="690" y="102"/>
                    </a:lnTo>
                    <a:lnTo>
                      <a:pt x="714" y="114"/>
                    </a:lnTo>
                    <a:lnTo>
                      <a:pt x="738" y="102"/>
                    </a:lnTo>
                    <a:lnTo>
                      <a:pt x="750" y="114"/>
                    </a:lnTo>
                    <a:lnTo>
                      <a:pt x="762" y="120"/>
                    </a:lnTo>
                    <a:lnTo>
                      <a:pt x="780" y="126"/>
                    </a:lnTo>
                    <a:lnTo>
                      <a:pt x="792" y="138"/>
                    </a:lnTo>
                    <a:lnTo>
                      <a:pt x="792" y="144"/>
                    </a:lnTo>
                    <a:lnTo>
                      <a:pt x="786" y="150"/>
                    </a:lnTo>
                    <a:lnTo>
                      <a:pt x="786" y="162"/>
                    </a:lnTo>
                    <a:lnTo>
                      <a:pt x="774" y="174"/>
                    </a:lnTo>
                    <a:lnTo>
                      <a:pt x="828" y="174"/>
                    </a:lnTo>
                    <a:lnTo>
                      <a:pt x="834" y="180"/>
                    </a:lnTo>
                    <a:lnTo>
                      <a:pt x="846" y="186"/>
                    </a:lnTo>
                    <a:lnTo>
                      <a:pt x="852" y="192"/>
                    </a:lnTo>
                    <a:lnTo>
                      <a:pt x="858" y="192"/>
                    </a:lnTo>
                    <a:lnTo>
                      <a:pt x="864" y="186"/>
                    </a:lnTo>
                    <a:lnTo>
                      <a:pt x="876" y="186"/>
                    </a:lnTo>
                    <a:lnTo>
                      <a:pt x="894" y="174"/>
                    </a:lnTo>
                    <a:lnTo>
                      <a:pt x="906" y="168"/>
                    </a:lnTo>
                    <a:lnTo>
                      <a:pt x="924" y="162"/>
                    </a:lnTo>
                    <a:lnTo>
                      <a:pt x="936" y="156"/>
                    </a:lnTo>
                    <a:lnTo>
                      <a:pt x="942" y="150"/>
                    </a:lnTo>
                    <a:lnTo>
                      <a:pt x="942" y="144"/>
                    </a:lnTo>
                    <a:lnTo>
                      <a:pt x="936" y="144"/>
                    </a:lnTo>
                    <a:lnTo>
                      <a:pt x="924" y="138"/>
                    </a:lnTo>
                    <a:lnTo>
                      <a:pt x="888" y="138"/>
                    </a:lnTo>
                    <a:lnTo>
                      <a:pt x="882" y="120"/>
                    </a:lnTo>
                    <a:lnTo>
                      <a:pt x="828" y="114"/>
                    </a:lnTo>
                    <a:lnTo>
                      <a:pt x="828" y="96"/>
                    </a:lnTo>
                    <a:lnTo>
                      <a:pt x="798" y="102"/>
                    </a:lnTo>
                    <a:lnTo>
                      <a:pt x="798" y="84"/>
                    </a:lnTo>
                    <a:lnTo>
                      <a:pt x="726" y="84"/>
                    </a:lnTo>
                    <a:lnTo>
                      <a:pt x="720" y="72"/>
                    </a:lnTo>
                    <a:lnTo>
                      <a:pt x="684" y="72"/>
                    </a:lnTo>
                    <a:lnTo>
                      <a:pt x="678" y="60"/>
                    </a:lnTo>
                    <a:lnTo>
                      <a:pt x="654" y="48"/>
                    </a:lnTo>
                    <a:lnTo>
                      <a:pt x="624" y="48"/>
                    </a:lnTo>
                    <a:lnTo>
                      <a:pt x="624" y="30"/>
                    </a:lnTo>
                    <a:lnTo>
                      <a:pt x="618" y="30"/>
                    </a:lnTo>
                    <a:lnTo>
                      <a:pt x="612" y="24"/>
                    </a:lnTo>
                    <a:lnTo>
                      <a:pt x="540" y="24"/>
                    </a:lnTo>
                    <a:lnTo>
                      <a:pt x="534" y="30"/>
                    </a:lnTo>
                    <a:lnTo>
                      <a:pt x="534" y="36"/>
                    </a:lnTo>
                    <a:lnTo>
                      <a:pt x="540" y="42"/>
                    </a:lnTo>
                    <a:lnTo>
                      <a:pt x="546" y="54"/>
                    </a:lnTo>
                    <a:lnTo>
                      <a:pt x="564" y="72"/>
                    </a:lnTo>
                    <a:lnTo>
                      <a:pt x="552" y="66"/>
                    </a:lnTo>
                    <a:lnTo>
                      <a:pt x="546" y="60"/>
                    </a:lnTo>
                    <a:lnTo>
                      <a:pt x="528" y="48"/>
                    </a:lnTo>
                    <a:lnTo>
                      <a:pt x="492" y="30"/>
                    </a:lnTo>
                    <a:lnTo>
                      <a:pt x="480" y="30"/>
                    </a:lnTo>
                    <a:lnTo>
                      <a:pt x="474" y="36"/>
                    </a:lnTo>
                    <a:lnTo>
                      <a:pt x="468" y="48"/>
                    </a:lnTo>
                    <a:lnTo>
                      <a:pt x="462" y="54"/>
                    </a:lnTo>
                    <a:lnTo>
                      <a:pt x="450" y="54"/>
                    </a:lnTo>
                    <a:lnTo>
                      <a:pt x="438" y="48"/>
                    </a:lnTo>
                    <a:lnTo>
                      <a:pt x="420" y="48"/>
                    </a:lnTo>
                    <a:lnTo>
                      <a:pt x="420" y="42"/>
                    </a:lnTo>
                    <a:lnTo>
                      <a:pt x="426" y="42"/>
                    </a:lnTo>
                    <a:lnTo>
                      <a:pt x="438" y="30"/>
                    </a:lnTo>
                    <a:lnTo>
                      <a:pt x="384" y="30"/>
                    </a:lnTo>
                    <a:lnTo>
                      <a:pt x="372" y="42"/>
                    </a:lnTo>
                    <a:lnTo>
                      <a:pt x="366" y="30"/>
                    </a:lnTo>
                    <a:lnTo>
                      <a:pt x="354" y="30"/>
                    </a:lnTo>
                    <a:lnTo>
                      <a:pt x="318" y="48"/>
                    </a:lnTo>
                    <a:lnTo>
                      <a:pt x="318" y="60"/>
                    </a:lnTo>
                    <a:lnTo>
                      <a:pt x="324" y="66"/>
                    </a:lnTo>
                    <a:close/>
                    <a:moveTo>
                      <a:pt x="642" y="708"/>
                    </a:moveTo>
                    <a:lnTo>
                      <a:pt x="666" y="696"/>
                    </a:lnTo>
                    <a:lnTo>
                      <a:pt x="666" y="690"/>
                    </a:lnTo>
                    <a:lnTo>
                      <a:pt x="678" y="690"/>
                    </a:lnTo>
                    <a:lnTo>
                      <a:pt x="678" y="678"/>
                    </a:lnTo>
                    <a:lnTo>
                      <a:pt x="672" y="672"/>
                    </a:lnTo>
                    <a:lnTo>
                      <a:pt x="630" y="690"/>
                    </a:lnTo>
                    <a:lnTo>
                      <a:pt x="642" y="708"/>
                    </a:lnTo>
                    <a:close/>
                    <a:moveTo>
                      <a:pt x="774" y="648"/>
                    </a:moveTo>
                    <a:lnTo>
                      <a:pt x="780" y="642"/>
                    </a:lnTo>
                    <a:lnTo>
                      <a:pt x="786" y="642"/>
                    </a:lnTo>
                    <a:lnTo>
                      <a:pt x="792" y="636"/>
                    </a:lnTo>
                    <a:lnTo>
                      <a:pt x="792" y="630"/>
                    </a:lnTo>
                    <a:lnTo>
                      <a:pt x="786" y="624"/>
                    </a:lnTo>
                    <a:lnTo>
                      <a:pt x="774" y="624"/>
                    </a:lnTo>
                    <a:lnTo>
                      <a:pt x="768" y="630"/>
                    </a:lnTo>
                    <a:lnTo>
                      <a:pt x="768" y="642"/>
                    </a:lnTo>
                    <a:lnTo>
                      <a:pt x="774" y="648"/>
                    </a:lnTo>
                    <a:close/>
                    <a:moveTo>
                      <a:pt x="594" y="696"/>
                    </a:moveTo>
                    <a:lnTo>
                      <a:pt x="576" y="696"/>
                    </a:lnTo>
                    <a:lnTo>
                      <a:pt x="552" y="708"/>
                    </a:lnTo>
                    <a:lnTo>
                      <a:pt x="546" y="714"/>
                    </a:lnTo>
                    <a:lnTo>
                      <a:pt x="570" y="720"/>
                    </a:lnTo>
                    <a:lnTo>
                      <a:pt x="576" y="714"/>
                    </a:lnTo>
                    <a:lnTo>
                      <a:pt x="588" y="714"/>
                    </a:lnTo>
                    <a:lnTo>
                      <a:pt x="600" y="702"/>
                    </a:lnTo>
                    <a:lnTo>
                      <a:pt x="594" y="696"/>
                    </a:lnTo>
                    <a:close/>
                    <a:moveTo>
                      <a:pt x="918" y="612"/>
                    </a:moveTo>
                    <a:lnTo>
                      <a:pt x="936" y="618"/>
                    </a:lnTo>
                    <a:lnTo>
                      <a:pt x="942" y="606"/>
                    </a:lnTo>
                    <a:lnTo>
                      <a:pt x="948" y="600"/>
                    </a:lnTo>
                    <a:lnTo>
                      <a:pt x="948" y="594"/>
                    </a:lnTo>
                    <a:lnTo>
                      <a:pt x="918" y="594"/>
                    </a:lnTo>
                    <a:lnTo>
                      <a:pt x="918" y="612"/>
                    </a:lnTo>
                    <a:close/>
                    <a:moveTo>
                      <a:pt x="486" y="756"/>
                    </a:moveTo>
                    <a:lnTo>
                      <a:pt x="474" y="756"/>
                    </a:lnTo>
                    <a:lnTo>
                      <a:pt x="438" y="774"/>
                    </a:lnTo>
                    <a:lnTo>
                      <a:pt x="432" y="780"/>
                    </a:lnTo>
                    <a:lnTo>
                      <a:pt x="432" y="786"/>
                    </a:lnTo>
                    <a:lnTo>
                      <a:pt x="444" y="786"/>
                    </a:lnTo>
                    <a:lnTo>
                      <a:pt x="456" y="780"/>
                    </a:lnTo>
                    <a:lnTo>
                      <a:pt x="462" y="774"/>
                    </a:lnTo>
                    <a:lnTo>
                      <a:pt x="474" y="768"/>
                    </a:lnTo>
                    <a:lnTo>
                      <a:pt x="510" y="768"/>
                    </a:lnTo>
                    <a:lnTo>
                      <a:pt x="510" y="762"/>
                    </a:lnTo>
                    <a:lnTo>
                      <a:pt x="504" y="762"/>
                    </a:lnTo>
                    <a:lnTo>
                      <a:pt x="504" y="756"/>
                    </a:lnTo>
                    <a:lnTo>
                      <a:pt x="486" y="756"/>
                    </a:lnTo>
                    <a:close/>
                    <a:moveTo>
                      <a:pt x="1356" y="660"/>
                    </a:moveTo>
                    <a:lnTo>
                      <a:pt x="1326" y="666"/>
                    </a:lnTo>
                    <a:lnTo>
                      <a:pt x="1290" y="654"/>
                    </a:lnTo>
                    <a:lnTo>
                      <a:pt x="1260" y="642"/>
                    </a:lnTo>
                    <a:lnTo>
                      <a:pt x="1302" y="642"/>
                    </a:lnTo>
                    <a:lnTo>
                      <a:pt x="1326" y="630"/>
                    </a:lnTo>
                    <a:lnTo>
                      <a:pt x="1344" y="630"/>
                    </a:lnTo>
                    <a:lnTo>
                      <a:pt x="1350" y="624"/>
                    </a:lnTo>
                    <a:lnTo>
                      <a:pt x="1356" y="624"/>
                    </a:lnTo>
                    <a:lnTo>
                      <a:pt x="1344" y="618"/>
                    </a:lnTo>
                    <a:lnTo>
                      <a:pt x="1338" y="612"/>
                    </a:lnTo>
                    <a:lnTo>
                      <a:pt x="1320" y="606"/>
                    </a:lnTo>
                    <a:lnTo>
                      <a:pt x="1308" y="600"/>
                    </a:lnTo>
                    <a:lnTo>
                      <a:pt x="1284" y="600"/>
                    </a:lnTo>
                    <a:lnTo>
                      <a:pt x="1260" y="588"/>
                    </a:lnTo>
                    <a:lnTo>
                      <a:pt x="1254" y="588"/>
                    </a:lnTo>
                    <a:lnTo>
                      <a:pt x="1242" y="582"/>
                    </a:lnTo>
                    <a:lnTo>
                      <a:pt x="1242" y="588"/>
                    </a:lnTo>
                    <a:lnTo>
                      <a:pt x="1236" y="594"/>
                    </a:lnTo>
                    <a:lnTo>
                      <a:pt x="1236" y="600"/>
                    </a:lnTo>
                    <a:lnTo>
                      <a:pt x="1218" y="618"/>
                    </a:lnTo>
                    <a:lnTo>
                      <a:pt x="1206" y="618"/>
                    </a:lnTo>
                    <a:lnTo>
                      <a:pt x="1200" y="612"/>
                    </a:lnTo>
                    <a:lnTo>
                      <a:pt x="1224" y="588"/>
                    </a:lnTo>
                    <a:lnTo>
                      <a:pt x="1158" y="564"/>
                    </a:lnTo>
                    <a:lnTo>
                      <a:pt x="1158" y="576"/>
                    </a:lnTo>
                    <a:lnTo>
                      <a:pt x="1152" y="594"/>
                    </a:lnTo>
                    <a:lnTo>
                      <a:pt x="1134" y="630"/>
                    </a:lnTo>
                    <a:lnTo>
                      <a:pt x="1128" y="630"/>
                    </a:lnTo>
                    <a:lnTo>
                      <a:pt x="1122" y="624"/>
                    </a:lnTo>
                    <a:lnTo>
                      <a:pt x="1116" y="612"/>
                    </a:lnTo>
                    <a:lnTo>
                      <a:pt x="1116" y="594"/>
                    </a:lnTo>
                    <a:lnTo>
                      <a:pt x="1122" y="582"/>
                    </a:lnTo>
                    <a:lnTo>
                      <a:pt x="1116" y="594"/>
                    </a:lnTo>
                    <a:lnTo>
                      <a:pt x="1104" y="600"/>
                    </a:lnTo>
                    <a:lnTo>
                      <a:pt x="1080" y="624"/>
                    </a:lnTo>
                    <a:lnTo>
                      <a:pt x="1056" y="636"/>
                    </a:lnTo>
                    <a:lnTo>
                      <a:pt x="1050" y="636"/>
                    </a:lnTo>
                    <a:lnTo>
                      <a:pt x="1050" y="630"/>
                    </a:lnTo>
                    <a:lnTo>
                      <a:pt x="1056" y="618"/>
                    </a:lnTo>
                    <a:lnTo>
                      <a:pt x="1086" y="588"/>
                    </a:lnTo>
                    <a:lnTo>
                      <a:pt x="1092" y="576"/>
                    </a:lnTo>
                    <a:lnTo>
                      <a:pt x="1104" y="570"/>
                    </a:lnTo>
                    <a:lnTo>
                      <a:pt x="1068" y="570"/>
                    </a:lnTo>
                    <a:lnTo>
                      <a:pt x="1050" y="582"/>
                    </a:lnTo>
                    <a:lnTo>
                      <a:pt x="1026" y="582"/>
                    </a:lnTo>
                    <a:lnTo>
                      <a:pt x="984" y="606"/>
                    </a:lnTo>
                    <a:lnTo>
                      <a:pt x="960" y="606"/>
                    </a:lnTo>
                    <a:lnTo>
                      <a:pt x="954" y="636"/>
                    </a:lnTo>
                    <a:lnTo>
                      <a:pt x="918" y="624"/>
                    </a:lnTo>
                    <a:lnTo>
                      <a:pt x="882" y="630"/>
                    </a:lnTo>
                    <a:lnTo>
                      <a:pt x="894" y="660"/>
                    </a:lnTo>
                    <a:lnTo>
                      <a:pt x="846" y="648"/>
                    </a:lnTo>
                    <a:lnTo>
                      <a:pt x="828" y="654"/>
                    </a:lnTo>
                    <a:lnTo>
                      <a:pt x="834" y="678"/>
                    </a:lnTo>
                    <a:lnTo>
                      <a:pt x="792" y="690"/>
                    </a:lnTo>
                    <a:lnTo>
                      <a:pt x="792" y="654"/>
                    </a:lnTo>
                    <a:lnTo>
                      <a:pt x="762" y="654"/>
                    </a:lnTo>
                    <a:lnTo>
                      <a:pt x="774" y="678"/>
                    </a:lnTo>
                    <a:lnTo>
                      <a:pt x="750" y="660"/>
                    </a:lnTo>
                    <a:lnTo>
                      <a:pt x="750" y="690"/>
                    </a:lnTo>
                    <a:lnTo>
                      <a:pt x="726" y="690"/>
                    </a:lnTo>
                    <a:lnTo>
                      <a:pt x="726" y="660"/>
                    </a:lnTo>
                    <a:lnTo>
                      <a:pt x="738" y="654"/>
                    </a:lnTo>
                    <a:lnTo>
                      <a:pt x="744" y="648"/>
                    </a:lnTo>
                    <a:lnTo>
                      <a:pt x="708" y="642"/>
                    </a:lnTo>
                    <a:lnTo>
                      <a:pt x="708" y="684"/>
                    </a:lnTo>
                    <a:lnTo>
                      <a:pt x="678" y="696"/>
                    </a:lnTo>
                    <a:lnTo>
                      <a:pt x="696" y="708"/>
                    </a:lnTo>
                    <a:lnTo>
                      <a:pt x="660" y="714"/>
                    </a:lnTo>
                    <a:lnTo>
                      <a:pt x="672" y="726"/>
                    </a:lnTo>
                    <a:lnTo>
                      <a:pt x="630" y="726"/>
                    </a:lnTo>
                    <a:lnTo>
                      <a:pt x="630" y="738"/>
                    </a:lnTo>
                    <a:lnTo>
                      <a:pt x="660" y="750"/>
                    </a:lnTo>
                    <a:lnTo>
                      <a:pt x="654" y="762"/>
                    </a:lnTo>
                    <a:lnTo>
                      <a:pt x="618" y="744"/>
                    </a:lnTo>
                    <a:lnTo>
                      <a:pt x="600" y="750"/>
                    </a:lnTo>
                    <a:lnTo>
                      <a:pt x="624" y="762"/>
                    </a:lnTo>
                    <a:lnTo>
                      <a:pt x="606" y="780"/>
                    </a:lnTo>
                    <a:lnTo>
                      <a:pt x="594" y="762"/>
                    </a:lnTo>
                    <a:lnTo>
                      <a:pt x="576" y="768"/>
                    </a:lnTo>
                    <a:lnTo>
                      <a:pt x="576" y="780"/>
                    </a:lnTo>
                    <a:lnTo>
                      <a:pt x="546" y="780"/>
                    </a:lnTo>
                    <a:lnTo>
                      <a:pt x="540" y="792"/>
                    </a:lnTo>
                    <a:lnTo>
                      <a:pt x="564" y="804"/>
                    </a:lnTo>
                    <a:lnTo>
                      <a:pt x="564" y="822"/>
                    </a:lnTo>
                    <a:lnTo>
                      <a:pt x="528" y="810"/>
                    </a:lnTo>
                    <a:lnTo>
                      <a:pt x="522" y="822"/>
                    </a:lnTo>
                    <a:lnTo>
                      <a:pt x="552" y="834"/>
                    </a:lnTo>
                    <a:lnTo>
                      <a:pt x="504" y="834"/>
                    </a:lnTo>
                    <a:lnTo>
                      <a:pt x="504" y="852"/>
                    </a:lnTo>
                    <a:lnTo>
                      <a:pt x="492" y="846"/>
                    </a:lnTo>
                    <a:lnTo>
                      <a:pt x="486" y="846"/>
                    </a:lnTo>
                    <a:lnTo>
                      <a:pt x="474" y="852"/>
                    </a:lnTo>
                    <a:lnTo>
                      <a:pt x="468" y="858"/>
                    </a:lnTo>
                    <a:lnTo>
                      <a:pt x="456" y="858"/>
                    </a:lnTo>
                    <a:lnTo>
                      <a:pt x="456" y="870"/>
                    </a:lnTo>
                    <a:lnTo>
                      <a:pt x="462" y="876"/>
                    </a:lnTo>
                    <a:lnTo>
                      <a:pt x="456" y="876"/>
                    </a:lnTo>
                    <a:lnTo>
                      <a:pt x="450" y="882"/>
                    </a:lnTo>
                    <a:lnTo>
                      <a:pt x="444" y="882"/>
                    </a:lnTo>
                    <a:lnTo>
                      <a:pt x="444" y="900"/>
                    </a:lnTo>
                    <a:lnTo>
                      <a:pt x="480" y="900"/>
                    </a:lnTo>
                    <a:lnTo>
                      <a:pt x="468" y="912"/>
                    </a:lnTo>
                    <a:lnTo>
                      <a:pt x="432" y="906"/>
                    </a:lnTo>
                    <a:lnTo>
                      <a:pt x="420" y="912"/>
                    </a:lnTo>
                    <a:lnTo>
                      <a:pt x="414" y="918"/>
                    </a:lnTo>
                    <a:lnTo>
                      <a:pt x="414" y="930"/>
                    </a:lnTo>
                    <a:lnTo>
                      <a:pt x="420" y="936"/>
                    </a:lnTo>
                    <a:lnTo>
                      <a:pt x="420" y="948"/>
                    </a:lnTo>
                    <a:lnTo>
                      <a:pt x="408" y="954"/>
                    </a:lnTo>
                    <a:lnTo>
                      <a:pt x="390" y="954"/>
                    </a:lnTo>
                    <a:lnTo>
                      <a:pt x="390" y="972"/>
                    </a:lnTo>
                    <a:lnTo>
                      <a:pt x="408" y="990"/>
                    </a:lnTo>
                    <a:lnTo>
                      <a:pt x="408" y="996"/>
                    </a:lnTo>
                    <a:lnTo>
                      <a:pt x="402" y="1002"/>
                    </a:lnTo>
                    <a:lnTo>
                      <a:pt x="366" y="1002"/>
                    </a:lnTo>
                    <a:lnTo>
                      <a:pt x="360" y="1008"/>
                    </a:lnTo>
                    <a:lnTo>
                      <a:pt x="360" y="1026"/>
                    </a:lnTo>
                    <a:lnTo>
                      <a:pt x="354" y="1032"/>
                    </a:lnTo>
                    <a:lnTo>
                      <a:pt x="342" y="1032"/>
                    </a:lnTo>
                    <a:lnTo>
                      <a:pt x="336" y="1026"/>
                    </a:lnTo>
                    <a:lnTo>
                      <a:pt x="318" y="1026"/>
                    </a:lnTo>
                    <a:lnTo>
                      <a:pt x="294" y="1050"/>
                    </a:lnTo>
                    <a:lnTo>
                      <a:pt x="282" y="1050"/>
                    </a:lnTo>
                    <a:lnTo>
                      <a:pt x="270" y="1062"/>
                    </a:lnTo>
                    <a:lnTo>
                      <a:pt x="270" y="1068"/>
                    </a:lnTo>
                    <a:lnTo>
                      <a:pt x="276" y="1074"/>
                    </a:lnTo>
                    <a:lnTo>
                      <a:pt x="276" y="1080"/>
                    </a:lnTo>
                    <a:lnTo>
                      <a:pt x="264" y="1092"/>
                    </a:lnTo>
                    <a:lnTo>
                      <a:pt x="252" y="1092"/>
                    </a:lnTo>
                    <a:lnTo>
                      <a:pt x="246" y="1086"/>
                    </a:lnTo>
                    <a:lnTo>
                      <a:pt x="234" y="1080"/>
                    </a:lnTo>
                    <a:lnTo>
                      <a:pt x="234" y="1074"/>
                    </a:lnTo>
                    <a:lnTo>
                      <a:pt x="228" y="1074"/>
                    </a:lnTo>
                    <a:lnTo>
                      <a:pt x="204" y="1086"/>
                    </a:lnTo>
                    <a:lnTo>
                      <a:pt x="198" y="1092"/>
                    </a:lnTo>
                    <a:lnTo>
                      <a:pt x="180" y="1092"/>
                    </a:lnTo>
                    <a:lnTo>
                      <a:pt x="180" y="1110"/>
                    </a:lnTo>
                    <a:lnTo>
                      <a:pt x="186" y="1116"/>
                    </a:lnTo>
                    <a:lnTo>
                      <a:pt x="192" y="1116"/>
                    </a:lnTo>
                    <a:lnTo>
                      <a:pt x="192" y="1128"/>
                    </a:lnTo>
                    <a:lnTo>
                      <a:pt x="186" y="1128"/>
                    </a:lnTo>
                    <a:lnTo>
                      <a:pt x="174" y="1116"/>
                    </a:lnTo>
                    <a:lnTo>
                      <a:pt x="162" y="1116"/>
                    </a:lnTo>
                    <a:lnTo>
                      <a:pt x="156" y="1122"/>
                    </a:lnTo>
                    <a:lnTo>
                      <a:pt x="156" y="1134"/>
                    </a:lnTo>
                    <a:lnTo>
                      <a:pt x="168" y="1134"/>
                    </a:lnTo>
                    <a:lnTo>
                      <a:pt x="174" y="1140"/>
                    </a:lnTo>
                    <a:lnTo>
                      <a:pt x="180" y="1140"/>
                    </a:lnTo>
                    <a:lnTo>
                      <a:pt x="180" y="1152"/>
                    </a:lnTo>
                    <a:lnTo>
                      <a:pt x="138" y="1152"/>
                    </a:lnTo>
                    <a:lnTo>
                      <a:pt x="138" y="1146"/>
                    </a:lnTo>
                    <a:lnTo>
                      <a:pt x="132" y="1146"/>
                    </a:lnTo>
                    <a:lnTo>
                      <a:pt x="126" y="1158"/>
                    </a:lnTo>
                    <a:lnTo>
                      <a:pt x="126" y="1170"/>
                    </a:lnTo>
                    <a:lnTo>
                      <a:pt x="120" y="1164"/>
                    </a:lnTo>
                    <a:lnTo>
                      <a:pt x="102" y="1164"/>
                    </a:lnTo>
                    <a:lnTo>
                      <a:pt x="96" y="1158"/>
                    </a:lnTo>
                    <a:lnTo>
                      <a:pt x="90" y="1158"/>
                    </a:lnTo>
                    <a:lnTo>
                      <a:pt x="90" y="1164"/>
                    </a:lnTo>
                    <a:lnTo>
                      <a:pt x="96" y="1170"/>
                    </a:lnTo>
                    <a:lnTo>
                      <a:pt x="120" y="1182"/>
                    </a:lnTo>
                    <a:lnTo>
                      <a:pt x="132" y="1182"/>
                    </a:lnTo>
                    <a:lnTo>
                      <a:pt x="108" y="1200"/>
                    </a:lnTo>
                    <a:lnTo>
                      <a:pt x="108" y="1188"/>
                    </a:lnTo>
                    <a:lnTo>
                      <a:pt x="90" y="1188"/>
                    </a:lnTo>
                    <a:lnTo>
                      <a:pt x="84" y="1194"/>
                    </a:lnTo>
                    <a:lnTo>
                      <a:pt x="60" y="1182"/>
                    </a:lnTo>
                    <a:lnTo>
                      <a:pt x="54" y="1194"/>
                    </a:lnTo>
                    <a:lnTo>
                      <a:pt x="66" y="1200"/>
                    </a:lnTo>
                    <a:lnTo>
                      <a:pt x="30" y="1194"/>
                    </a:lnTo>
                    <a:lnTo>
                      <a:pt x="30" y="1212"/>
                    </a:lnTo>
                    <a:lnTo>
                      <a:pt x="78" y="1212"/>
                    </a:lnTo>
                    <a:lnTo>
                      <a:pt x="54" y="1218"/>
                    </a:lnTo>
                    <a:lnTo>
                      <a:pt x="18" y="1212"/>
                    </a:lnTo>
                    <a:lnTo>
                      <a:pt x="6" y="1224"/>
                    </a:lnTo>
                    <a:lnTo>
                      <a:pt x="6" y="1230"/>
                    </a:lnTo>
                    <a:lnTo>
                      <a:pt x="18" y="1242"/>
                    </a:lnTo>
                    <a:lnTo>
                      <a:pt x="36" y="1242"/>
                    </a:lnTo>
                    <a:lnTo>
                      <a:pt x="18" y="1248"/>
                    </a:lnTo>
                    <a:lnTo>
                      <a:pt x="12" y="1254"/>
                    </a:lnTo>
                    <a:lnTo>
                      <a:pt x="12" y="1260"/>
                    </a:lnTo>
                    <a:lnTo>
                      <a:pt x="66" y="1260"/>
                    </a:lnTo>
                    <a:lnTo>
                      <a:pt x="78" y="1272"/>
                    </a:lnTo>
                    <a:lnTo>
                      <a:pt x="96" y="1260"/>
                    </a:lnTo>
                    <a:lnTo>
                      <a:pt x="108" y="1272"/>
                    </a:lnTo>
                    <a:lnTo>
                      <a:pt x="138" y="1260"/>
                    </a:lnTo>
                    <a:lnTo>
                      <a:pt x="132" y="1266"/>
                    </a:lnTo>
                    <a:lnTo>
                      <a:pt x="126" y="1278"/>
                    </a:lnTo>
                    <a:lnTo>
                      <a:pt x="60" y="1278"/>
                    </a:lnTo>
                    <a:lnTo>
                      <a:pt x="54" y="1272"/>
                    </a:lnTo>
                    <a:lnTo>
                      <a:pt x="24" y="1272"/>
                    </a:lnTo>
                    <a:lnTo>
                      <a:pt x="12" y="1278"/>
                    </a:lnTo>
                    <a:lnTo>
                      <a:pt x="0" y="1278"/>
                    </a:lnTo>
                    <a:lnTo>
                      <a:pt x="6" y="1284"/>
                    </a:lnTo>
                    <a:lnTo>
                      <a:pt x="6" y="1296"/>
                    </a:lnTo>
                    <a:lnTo>
                      <a:pt x="12" y="1296"/>
                    </a:lnTo>
                    <a:lnTo>
                      <a:pt x="18" y="1302"/>
                    </a:lnTo>
                    <a:lnTo>
                      <a:pt x="30" y="1302"/>
                    </a:lnTo>
                    <a:lnTo>
                      <a:pt x="24" y="1308"/>
                    </a:lnTo>
                    <a:lnTo>
                      <a:pt x="18" y="1320"/>
                    </a:lnTo>
                    <a:lnTo>
                      <a:pt x="36" y="1338"/>
                    </a:lnTo>
                    <a:lnTo>
                      <a:pt x="48" y="1338"/>
                    </a:lnTo>
                    <a:lnTo>
                      <a:pt x="72" y="1320"/>
                    </a:lnTo>
                    <a:lnTo>
                      <a:pt x="102" y="1314"/>
                    </a:lnTo>
                    <a:lnTo>
                      <a:pt x="90" y="1338"/>
                    </a:lnTo>
                    <a:lnTo>
                      <a:pt x="78" y="1332"/>
                    </a:lnTo>
                    <a:lnTo>
                      <a:pt x="66" y="1350"/>
                    </a:lnTo>
                    <a:lnTo>
                      <a:pt x="30" y="1350"/>
                    </a:lnTo>
                    <a:lnTo>
                      <a:pt x="48" y="1368"/>
                    </a:lnTo>
                    <a:lnTo>
                      <a:pt x="24" y="1380"/>
                    </a:lnTo>
                    <a:lnTo>
                      <a:pt x="6" y="1380"/>
                    </a:lnTo>
                    <a:lnTo>
                      <a:pt x="6" y="1398"/>
                    </a:lnTo>
                    <a:lnTo>
                      <a:pt x="66" y="1398"/>
                    </a:lnTo>
                    <a:lnTo>
                      <a:pt x="54" y="1422"/>
                    </a:lnTo>
                    <a:lnTo>
                      <a:pt x="66" y="1422"/>
                    </a:lnTo>
                    <a:lnTo>
                      <a:pt x="54" y="1440"/>
                    </a:lnTo>
                    <a:lnTo>
                      <a:pt x="42" y="1434"/>
                    </a:lnTo>
                    <a:lnTo>
                      <a:pt x="36" y="1434"/>
                    </a:lnTo>
                    <a:lnTo>
                      <a:pt x="30" y="1428"/>
                    </a:lnTo>
                    <a:lnTo>
                      <a:pt x="18" y="1428"/>
                    </a:lnTo>
                    <a:lnTo>
                      <a:pt x="18" y="1440"/>
                    </a:lnTo>
                    <a:lnTo>
                      <a:pt x="24" y="1452"/>
                    </a:lnTo>
                    <a:lnTo>
                      <a:pt x="36" y="1464"/>
                    </a:lnTo>
                    <a:lnTo>
                      <a:pt x="84" y="1482"/>
                    </a:lnTo>
                    <a:lnTo>
                      <a:pt x="78" y="1488"/>
                    </a:lnTo>
                    <a:lnTo>
                      <a:pt x="84" y="1494"/>
                    </a:lnTo>
                    <a:lnTo>
                      <a:pt x="126" y="1494"/>
                    </a:lnTo>
                    <a:lnTo>
                      <a:pt x="132" y="1500"/>
                    </a:lnTo>
                    <a:lnTo>
                      <a:pt x="144" y="1500"/>
                    </a:lnTo>
                    <a:lnTo>
                      <a:pt x="192" y="1476"/>
                    </a:lnTo>
                    <a:lnTo>
                      <a:pt x="204" y="1464"/>
                    </a:lnTo>
                    <a:lnTo>
                      <a:pt x="216" y="1458"/>
                    </a:lnTo>
                    <a:lnTo>
                      <a:pt x="222" y="1452"/>
                    </a:lnTo>
                    <a:lnTo>
                      <a:pt x="258" y="1422"/>
                    </a:lnTo>
                    <a:lnTo>
                      <a:pt x="282" y="1422"/>
                    </a:lnTo>
                    <a:lnTo>
                      <a:pt x="294" y="1416"/>
                    </a:lnTo>
                    <a:lnTo>
                      <a:pt x="300" y="1410"/>
                    </a:lnTo>
                    <a:lnTo>
                      <a:pt x="300" y="1386"/>
                    </a:lnTo>
                    <a:lnTo>
                      <a:pt x="294" y="1380"/>
                    </a:lnTo>
                    <a:lnTo>
                      <a:pt x="294" y="1374"/>
                    </a:lnTo>
                    <a:lnTo>
                      <a:pt x="312" y="1368"/>
                    </a:lnTo>
                    <a:lnTo>
                      <a:pt x="306" y="1374"/>
                    </a:lnTo>
                    <a:lnTo>
                      <a:pt x="306" y="1380"/>
                    </a:lnTo>
                    <a:lnTo>
                      <a:pt x="300" y="1386"/>
                    </a:lnTo>
                    <a:lnTo>
                      <a:pt x="300" y="1392"/>
                    </a:lnTo>
                    <a:lnTo>
                      <a:pt x="312" y="1404"/>
                    </a:lnTo>
                    <a:lnTo>
                      <a:pt x="330" y="1410"/>
                    </a:lnTo>
                    <a:lnTo>
                      <a:pt x="342" y="1410"/>
                    </a:lnTo>
                    <a:lnTo>
                      <a:pt x="348" y="1416"/>
                    </a:lnTo>
                    <a:lnTo>
                      <a:pt x="354" y="1416"/>
                    </a:lnTo>
                    <a:lnTo>
                      <a:pt x="372" y="1434"/>
                    </a:lnTo>
                    <a:lnTo>
                      <a:pt x="378" y="1422"/>
                    </a:lnTo>
                    <a:lnTo>
                      <a:pt x="384" y="1416"/>
                    </a:lnTo>
                    <a:lnTo>
                      <a:pt x="384" y="1398"/>
                    </a:lnTo>
                    <a:lnTo>
                      <a:pt x="372" y="1386"/>
                    </a:lnTo>
                    <a:lnTo>
                      <a:pt x="372" y="1380"/>
                    </a:lnTo>
                    <a:lnTo>
                      <a:pt x="378" y="1374"/>
                    </a:lnTo>
                    <a:lnTo>
                      <a:pt x="384" y="1374"/>
                    </a:lnTo>
                    <a:lnTo>
                      <a:pt x="384" y="1368"/>
                    </a:lnTo>
                    <a:lnTo>
                      <a:pt x="378" y="1356"/>
                    </a:lnTo>
                    <a:lnTo>
                      <a:pt x="414" y="1356"/>
                    </a:lnTo>
                    <a:lnTo>
                      <a:pt x="420" y="1350"/>
                    </a:lnTo>
                    <a:lnTo>
                      <a:pt x="420" y="1326"/>
                    </a:lnTo>
                    <a:lnTo>
                      <a:pt x="426" y="1326"/>
                    </a:lnTo>
                    <a:lnTo>
                      <a:pt x="420" y="1314"/>
                    </a:lnTo>
                    <a:lnTo>
                      <a:pt x="420" y="1308"/>
                    </a:lnTo>
                    <a:lnTo>
                      <a:pt x="414" y="1302"/>
                    </a:lnTo>
                    <a:lnTo>
                      <a:pt x="414" y="1296"/>
                    </a:lnTo>
                    <a:lnTo>
                      <a:pt x="408" y="1284"/>
                    </a:lnTo>
                    <a:lnTo>
                      <a:pt x="402" y="1278"/>
                    </a:lnTo>
                    <a:lnTo>
                      <a:pt x="426" y="1272"/>
                    </a:lnTo>
                    <a:lnTo>
                      <a:pt x="438" y="1260"/>
                    </a:lnTo>
                    <a:lnTo>
                      <a:pt x="438" y="1248"/>
                    </a:lnTo>
                    <a:lnTo>
                      <a:pt x="420" y="1230"/>
                    </a:lnTo>
                    <a:lnTo>
                      <a:pt x="414" y="1230"/>
                    </a:lnTo>
                    <a:lnTo>
                      <a:pt x="402" y="1218"/>
                    </a:lnTo>
                    <a:lnTo>
                      <a:pt x="402" y="1200"/>
                    </a:lnTo>
                    <a:lnTo>
                      <a:pt x="408" y="1188"/>
                    </a:lnTo>
                    <a:lnTo>
                      <a:pt x="408" y="1176"/>
                    </a:lnTo>
                    <a:lnTo>
                      <a:pt x="384" y="1152"/>
                    </a:lnTo>
                    <a:lnTo>
                      <a:pt x="384" y="1140"/>
                    </a:lnTo>
                    <a:lnTo>
                      <a:pt x="390" y="1134"/>
                    </a:lnTo>
                    <a:lnTo>
                      <a:pt x="396" y="1134"/>
                    </a:lnTo>
                    <a:lnTo>
                      <a:pt x="402" y="1128"/>
                    </a:lnTo>
                    <a:lnTo>
                      <a:pt x="402" y="1122"/>
                    </a:lnTo>
                    <a:lnTo>
                      <a:pt x="396" y="1116"/>
                    </a:lnTo>
                    <a:lnTo>
                      <a:pt x="390" y="1116"/>
                    </a:lnTo>
                    <a:lnTo>
                      <a:pt x="384" y="1110"/>
                    </a:lnTo>
                    <a:lnTo>
                      <a:pt x="426" y="1068"/>
                    </a:lnTo>
                    <a:lnTo>
                      <a:pt x="438" y="1062"/>
                    </a:lnTo>
                    <a:lnTo>
                      <a:pt x="444" y="1056"/>
                    </a:lnTo>
                    <a:lnTo>
                      <a:pt x="456" y="1050"/>
                    </a:lnTo>
                    <a:lnTo>
                      <a:pt x="498" y="1050"/>
                    </a:lnTo>
                    <a:lnTo>
                      <a:pt x="504" y="1044"/>
                    </a:lnTo>
                    <a:lnTo>
                      <a:pt x="504" y="1038"/>
                    </a:lnTo>
                    <a:lnTo>
                      <a:pt x="486" y="1020"/>
                    </a:lnTo>
                    <a:lnTo>
                      <a:pt x="474" y="1014"/>
                    </a:lnTo>
                    <a:lnTo>
                      <a:pt x="486" y="1008"/>
                    </a:lnTo>
                    <a:lnTo>
                      <a:pt x="492" y="1008"/>
                    </a:lnTo>
                    <a:lnTo>
                      <a:pt x="522" y="978"/>
                    </a:lnTo>
                    <a:lnTo>
                      <a:pt x="528" y="936"/>
                    </a:lnTo>
                    <a:lnTo>
                      <a:pt x="528" y="900"/>
                    </a:lnTo>
                    <a:lnTo>
                      <a:pt x="546" y="912"/>
                    </a:lnTo>
                    <a:lnTo>
                      <a:pt x="558" y="906"/>
                    </a:lnTo>
                    <a:lnTo>
                      <a:pt x="564" y="906"/>
                    </a:lnTo>
                    <a:lnTo>
                      <a:pt x="570" y="900"/>
                    </a:lnTo>
                    <a:lnTo>
                      <a:pt x="576" y="900"/>
                    </a:lnTo>
                    <a:lnTo>
                      <a:pt x="576" y="894"/>
                    </a:lnTo>
                    <a:lnTo>
                      <a:pt x="570" y="888"/>
                    </a:lnTo>
                    <a:lnTo>
                      <a:pt x="570" y="882"/>
                    </a:lnTo>
                    <a:lnTo>
                      <a:pt x="564" y="876"/>
                    </a:lnTo>
                    <a:lnTo>
                      <a:pt x="582" y="876"/>
                    </a:lnTo>
                    <a:lnTo>
                      <a:pt x="588" y="870"/>
                    </a:lnTo>
                    <a:lnTo>
                      <a:pt x="588" y="864"/>
                    </a:lnTo>
                    <a:lnTo>
                      <a:pt x="594" y="858"/>
                    </a:lnTo>
                    <a:lnTo>
                      <a:pt x="606" y="852"/>
                    </a:lnTo>
                    <a:lnTo>
                      <a:pt x="612" y="852"/>
                    </a:lnTo>
                    <a:lnTo>
                      <a:pt x="618" y="834"/>
                    </a:lnTo>
                    <a:lnTo>
                      <a:pt x="612" y="828"/>
                    </a:lnTo>
                    <a:lnTo>
                      <a:pt x="600" y="822"/>
                    </a:lnTo>
                    <a:lnTo>
                      <a:pt x="600" y="810"/>
                    </a:lnTo>
                    <a:lnTo>
                      <a:pt x="606" y="810"/>
                    </a:lnTo>
                    <a:lnTo>
                      <a:pt x="618" y="804"/>
                    </a:lnTo>
                    <a:lnTo>
                      <a:pt x="636" y="786"/>
                    </a:lnTo>
                    <a:lnTo>
                      <a:pt x="678" y="780"/>
                    </a:lnTo>
                    <a:lnTo>
                      <a:pt x="696" y="780"/>
                    </a:lnTo>
                    <a:lnTo>
                      <a:pt x="702" y="774"/>
                    </a:lnTo>
                    <a:lnTo>
                      <a:pt x="702" y="744"/>
                    </a:lnTo>
                    <a:lnTo>
                      <a:pt x="714" y="732"/>
                    </a:lnTo>
                    <a:lnTo>
                      <a:pt x="720" y="738"/>
                    </a:lnTo>
                    <a:lnTo>
                      <a:pt x="720" y="750"/>
                    </a:lnTo>
                    <a:lnTo>
                      <a:pt x="744" y="744"/>
                    </a:lnTo>
                    <a:lnTo>
                      <a:pt x="768" y="750"/>
                    </a:lnTo>
                    <a:lnTo>
                      <a:pt x="792" y="750"/>
                    </a:lnTo>
                    <a:lnTo>
                      <a:pt x="798" y="756"/>
                    </a:lnTo>
                    <a:lnTo>
                      <a:pt x="810" y="756"/>
                    </a:lnTo>
                    <a:lnTo>
                      <a:pt x="816" y="750"/>
                    </a:lnTo>
                    <a:lnTo>
                      <a:pt x="810" y="750"/>
                    </a:lnTo>
                    <a:lnTo>
                      <a:pt x="798" y="738"/>
                    </a:lnTo>
                    <a:lnTo>
                      <a:pt x="798" y="732"/>
                    </a:lnTo>
                    <a:lnTo>
                      <a:pt x="810" y="732"/>
                    </a:lnTo>
                    <a:lnTo>
                      <a:pt x="810" y="708"/>
                    </a:lnTo>
                    <a:lnTo>
                      <a:pt x="840" y="714"/>
                    </a:lnTo>
                    <a:lnTo>
                      <a:pt x="834" y="708"/>
                    </a:lnTo>
                    <a:lnTo>
                      <a:pt x="840" y="702"/>
                    </a:lnTo>
                    <a:lnTo>
                      <a:pt x="858" y="708"/>
                    </a:lnTo>
                    <a:lnTo>
                      <a:pt x="858" y="696"/>
                    </a:lnTo>
                    <a:lnTo>
                      <a:pt x="864" y="690"/>
                    </a:lnTo>
                    <a:lnTo>
                      <a:pt x="882" y="690"/>
                    </a:lnTo>
                    <a:lnTo>
                      <a:pt x="888" y="696"/>
                    </a:lnTo>
                    <a:lnTo>
                      <a:pt x="894" y="708"/>
                    </a:lnTo>
                    <a:lnTo>
                      <a:pt x="906" y="714"/>
                    </a:lnTo>
                    <a:lnTo>
                      <a:pt x="918" y="726"/>
                    </a:lnTo>
                    <a:lnTo>
                      <a:pt x="930" y="726"/>
                    </a:lnTo>
                    <a:lnTo>
                      <a:pt x="942" y="732"/>
                    </a:lnTo>
                    <a:lnTo>
                      <a:pt x="960" y="732"/>
                    </a:lnTo>
                    <a:lnTo>
                      <a:pt x="966" y="738"/>
                    </a:lnTo>
                    <a:lnTo>
                      <a:pt x="978" y="738"/>
                    </a:lnTo>
                    <a:lnTo>
                      <a:pt x="990" y="732"/>
                    </a:lnTo>
                    <a:lnTo>
                      <a:pt x="996" y="726"/>
                    </a:lnTo>
                    <a:lnTo>
                      <a:pt x="1026" y="726"/>
                    </a:lnTo>
                    <a:lnTo>
                      <a:pt x="1038" y="732"/>
                    </a:lnTo>
                    <a:lnTo>
                      <a:pt x="1044" y="738"/>
                    </a:lnTo>
                    <a:lnTo>
                      <a:pt x="1062" y="738"/>
                    </a:lnTo>
                    <a:lnTo>
                      <a:pt x="1062" y="726"/>
                    </a:lnTo>
                    <a:lnTo>
                      <a:pt x="1068" y="720"/>
                    </a:lnTo>
                    <a:lnTo>
                      <a:pt x="1068" y="714"/>
                    </a:lnTo>
                    <a:lnTo>
                      <a:pt x="1092" y="714"/>
                    </a:lnTo>
                    <a:lnTo>
                      <a:pt x="1092" y="678"/>
                    </a:lnTo>
                    <a:lnTo>
                      <a:pt x="1098" y="672"/>
                    </a:lnTo>
                    <a:lnTo>
                      <a:pt x="1098" y="660"/>
                    </a:lnTo>
                    <a:lnTo>
                      <a:pt x="1110" y="654"/>
                    </a:lnTo>
                    <a:lnTo>
                      <a:pt x="1116" y="654"/>
                    </a:lnTo>
                    <a:lnTo>
                      <a:pt x="1128" y="648"/>
                    </a:lnTo>
                    <a:lnTo>
                      <a:pt x="1158" y="648"/>
                    </a:lnTo>
                    <a:lnTo>
                      <a:pt x="1170" y="642"/>
                    </a:lnTo>
                    <a:lnTo>
                      <a:pt x="1206" y="642"/>
                    </a:lnTo>
                    <a:lnTo>
                      <a:pt x="1206" y="654"/>
                    </a:lnTo>
                    <a:lnTo>
                      <a:pt x="1242" y="660"/>
                    </a:lnTo>
                    <a:lnTo>
                      <a:pt x="1248" y="660"/>
                    </a:lnTo>
                    <a:lnTo>
                      <a:pt x="1260" y="672"/>
                    </a:lnTo>
                    <a:lnTo>
                      <a:pt x="1266" y="684"/>
                    </a:lnTo>
                    <a:lnTo>
                      <a:pt x="1266" y="702"/>
                    </a:lnTo>
                    <a:lnTo>
                      <a:pt x="1260" y="702"/>
                    </a:lnTo>
                    <a:lnTo>
                      <a:pt x="1260" y="696"/>
                    </a:lnTo>
                    <a:lnTo>
                      <a:pt x="1254" y="696"/>
                    </a:lnTo>
                    <a:lnTo>
                      <a:pt x="1254" y="708"/>
                    </a:lnTo>
                    <a:lnTo>
                      <a:pt x="1278" y="708"/>
                    </a:lnTo>
                    <a:lnTo>
                      <a:pt x="1284" y="696"/>
                    </a:lnTo>
                    <a:lnTo>
                      <a:pt x="1284" y="690"/>
                    </a:lnTo>
                    <a:lnTo>
                      <a:pt x="1308" y="684"/>
                    </a:lnTo>
                    <a:lnTo>
                      <a:pt x="1314" y="672"/>
                    </a:lnTo>
                    <a:lnTo>
                      <a:pt x="1350" y="672"/>
                    </a:lnTo>
                    <a:lnTo>
                      <a:pt x="1362" y="660"/>
                    </a:lnTo>
                    <a:lnTo>
                      <a:pt x="1356" y="660"/>
                    </a:lnTo>
                    <a:close/>
                    <a:moveTo>
                      <a:pt x="564" y="726"/>
                    </a:moveTo>
                    <a:lnTo>
                      <a:pt x="540" y="738"/>
                    </a:lnTo>
                    <a:lnTo>
                      <a:pt x="546" y="756"/>
                    </a:lnTo>
                    <a:lnTo>
                      <a:pt x="576" y="756"/>
                    </a:lnTo>
                    <a:lnTo>
                      <a:pt x="570" y="738"/>
                    </a:lnTo>
                    <a:lnTo>
                      <a:pt x="564" y="726"/>
                    </a:lnTo>
                    <a:close/>
                    <a:moveTo>
                      <a:pt x="522" y="714"/>
                    </a:moveTo>
                    <a:lnTo>
                      <a:pt x="516" y="720"/>
                    </a:lnTo>
                    <a:lnTo>
                      <a:pt x="510" y="732"/>
                    </a:lnTo>
                    <a:lnTo>
                      <a:pt x="510" y="750"/>
                    </a:lnTo>
                    <a:lnTo>
                      <a:pt x="528" y="768"/>
                    </a:lnTo>
                    <a:lnTo>
                      <a:pt x="528" y="756"/>
                    </a:lnTo>
                    <a:lnTo>
                      <a:pt x="534" y="744"/>
                    </a:lnTo>
                    <a:lnTo>
                      <a:pt x="534" y="720"/>
                    </a:lnTo>
                    <a:lnTo>
                      <a:pt x="528" y="714"/>
                    </a:lnTo>
                    <a:lnTo>
                      <a:pt x="522" y="714"/>
                    </a:lnTo>
                    <a:close/>
                    <a:moveTo>
                      <a:pt x="606" y="738"/>
                    </a:moveTo>
                    <a:lnTo>
                      <a:pt x="618" y="732"/>
                    </a:lnTo>
                    <a:lnTo>
                      <a:pt x="624" y="732"/>
                    </a:lnTo>
                    <a:lnTo>
                      <a:pt x="630" y="726"/>
                    </a:lnTo>
                    <a:lnTo>
                      <a:pt x="618" y="720"/>
                    </a:lnTo>
                    <a:lnTo>
                      <a:pt x="588" y="720"/>
                    </a:lnTo>
                    <a:lnTo>
                      <a:pt x="576" y="732"/>
                    </a:lnTo>
                    <a:lnTo>
                      <a:pt x="582" y="744"/>
                    </a:lnTo>
                    <a:lnTo>
                      <a:pt x="606" y="73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8" name="Nige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CE071BF-69B4-4AF8-9B72-676DA5A013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03" y="2024"/>
                <a:ext cx="214" cy="197"/>
              </a:xfrm>
              <a:custGeom>
                <a:avLst/>
                <a:gdLst>
                  <a:gd name="T0" fmla="*/ 2147483647 w 840"/>
                  <a:gd name="T1" fmla="*/ 2147483647 h 768"/>
                  <a:gd name="T2" fmla="*/ 2147483647 w 840"/>
                  <a:gd name="T3" fmla="*/ 2147483647 h 768"/>
                  <a:gd name="T4" fmla="*/ 2147483647 w 840"/>
                  <a:gd name="T5" fmla="*/ 2147483647 h 768"/>
                  <a:gd name="T6" fmla="*/ 2147483647 w 840"/>
                  <a:gd name="T7" fmla="*/ 2147483647 h 768"/>
                  <a:gd name="T8" fmla="*/ 2147483647 w 840"/>
                  <a:gd name="T9" fmla="*/ 2147483647 h 768"/>
                  <a:gd name="T10" fmla="*/ 2147483647 w 840"/>
                  <a:gd name="T11" fmla="*/ 2147483647 h 768"/>
                  <a:gd name="T12" fmla="*/ 2147483647 w 840"/>
                  <a:gd name="T13" fmla="*/ 2147483647 h 768"/>
                  <a:gd name="T14" fmla="*/ 2147483647 w 840"/>
                  <a:gd name="T15" fmla="*/ 2147483647 h 768"/>
                  <a:gd name="T16" fmla="*/ 2147483647 w 840"/>
                  <a:gd name="T17" fmla="*/ 2147483647 h 768"/>
                  <a:gd name="T18" fmla="*/ 2147483647 w 840"/>
                  <a:gd name="T19" fmla="*/ 2147483647 h 768"/>
                  <a:gd name="T20" fmla="*/ 2147483647 w 840"/>
                  <a:gd name="T21" fmla="*/ 2147483647 h 768"/>
                  <a:gd name="T22" fmla="*/ 2147483647 w 840"/>
                  <a:gd name="T23" fmla="*/ 2147483647 h 768"/>
                  <a:gd name="T24" fmla="*/ 2147483647 w 840"/>
                  <a:gd name="T25" fmla="*/ 2147483647 h 768"/>
                  <a:gd name="T26" fmla="*/ 2147483647 w 840"/>
                  <a:gd name="T27" fmla="*/ 2147483647 h 768"/>
                  <a:gd name="T28" fmla="*/ 2147483647 w 840"/>
                  <a:gd name="T29" fmla="*/ 2147483647 h 768"/>
                  <a:gd name="T30" fmla="*/ 2147483647 w 840"/>
                  <a:gd name="T31" fmla="*/ 2147483647 h 768"/>
                  <a:gd name="T32" fmla="*/ 2147483647 w 840"/>
                  <a:gd name="T33" fmla="*/ 2147483647 h 768"/>
                  <a:gd name="T34" fmla="*/ 2147483647 w 840"/>
                  <a:gd name="T35" fmla="*/ 2147483647 h 768"/>
                  <a:gd name="T36" fmla="*/ 2147483647 w 840"/>
                  <a:gd name="T37" fmla="*/ 2147483647 h 768"/>
                  <a:gd name="T38" fmla="*/ 2147483647 w 840"/>
                  <a:gd name="T39" fmla="*/ 2147483647 h 768"/>
                  <a:gd name="T40" fmla="*/ 2147483647 w 840"/>
                  <a:gd name="T41" fmla="*/ 2147483647 h 768"/>
                  <a:gd name="T42" fmla="*/ 2147483647 w 840"/>
                  <a:gd name="T43" fmla="*/ 2147483647 h 768"/>
                  <a:gd name="T44" fmla="*/ 2147483647 w 840"/>
                  <a:gd name="T45" fmla="*/ 2147483647 h 768"/>
                  <a:gd name="T46" fmla="*/ 2147483647 w 840"/>
                  <a:gd name="T47" fmla="*/ 2147483647 h 768"/>
                  <a:gd name="T48" fmla="*/ 2147483647 w 840"/>
                  <a:gd name="T49" fmla="*/ 2147483647 h 768"/>
                  <a:gd name="T50" fmla="*/ 2147483647 w 840"/>
                  <a:gd name="T51" fmla="*/ 2147483647 h 768"/>
                  <a:gd name="T52" fmla="*/ 2147483647 w 840"/>
                  <a:gd name="T53" fmla="*/ 2147483647 h 768"/>
                  <a:gd name="T54" fmla="*/ 2147483647 w 840"/>
                  <a:gd name="T55" fmla="*/ 2147483647 h 768"/>
                  <a:gd name="T56" fmla="*/ 2147483647 w 840"/>
                  <a:gd name="T57" fmla="*/ 2147483647 h 768"/>
                  <a:gd name="T58" fmla="*/ 2147483647 w 840"/>
                  <a:gd name="T59" fmla="*/ 2147483647 h 768"/>
                  <a:gd name="T60" fmla="*/ 2147483647 w 840"/>
                  <a:gd name="T61" fmla="*/ 2147483647 h 768"/>
                  <a:gd name="T62" fmla="*/ 2147483647 w 840"/>
                  <a:gd name="T63" fmla="*/ 2147483647 h 768"/>
                  <a:gd name="T64" fmla="*/ 2147483647 w 840"/>
                  <a:gd name="T65" fmla="*/ 2147483647 h 768"/>
                  <a:gd name="T66" fmla="*/ 2147483647 w 840"/>
                  <a:gd name="T67" fmla="*/ 2147483647 h 768"/>
                  <a:gd name="T68" fmla="*/ 2147483647 w 840"/>
                  <a:gd name="T69" fmla="*/ 2147483647 h 768"/>
                  <a:gd name="T70" fmla="*/ 2147483647 w 840"/>
                  <a:gd name="T71" fmla="*/ 2147483647 h 768"/>
                  <a:gd name="T72" fmla="*/ 2147483647 w 840"/>
                  <a:gd name="T73" fmla="*/ 2147483647 h 768"/>
                  <a:gd name="T74" fmla="*/ 2147483647 w 840"/>
                  <a:gd name="T75" fmla="*/ 2147483647 h 768"/>
                  <a:gd name="T76" fmla="*/ 2147483647 w 840"/>
                  <a:gd name="T77" fmla="*/ 2147483647 h 768"/>
                  <a:gd name="T78" fmla="*/ 2147483647 w 840"/>
                  <a:gd name="T79" fmla="*/ 2147483647 h 768"/>
                  <a:gd name="T80" fmla="*/ 2147483647 w 840"/>
                  <a:gd name="T81" fmla="*/ 2147483647 h 768"/>
                  <a:gd name="T82" fmla="*/ 2147483647 w 840"/>
                  <a:gd name="T83" fmla="*/ 2147483647 h 768"/>
                  <a:gd name="T84" fmla="*/ 2147483647 w 840"/>
                  <a:gd name="T85" fmla="*/ 2147483647 h 768"/>
                  <a:gd name="T86" fmla="*/ 2147483647 w 840"/>
                  <a:gd name="T87" fmla="*/ 2147483647 h 768"/>
                  <a:gd name="T88" fmla="*/ 2147483647 w 840"/>
                  <a:gd name="T89" fmla="*/ 2147483647 h 768"/>
                  <a:gd name="T90" fmla="*/ 2147483647 w 840"/>
                  <a:gd name="T91" fmla="*/ 2147483647 h 768"/>
                  <a:gd name="T92" fmla="*/ 2147483647 w 840"/>
                  <a:gd name="T93" fmla="*/ 2147483647 h 768"/>
                  <a:gd name="T94" fmla="*/ 2147483647 w 840"/>
                  <a:gd name="T95" fmla="*/ 2147483647 h 768"/>
                  <a:gd name="T96" fmla="*/ 2147483647 w 840"/>
                  <a:gd name="T97" fmla="*/ 2147483647 h 768"/>
                  <a:gd name="T98" fmla="*/ 2147483647 w 840"/>
                  <a:gd name="T99" fmla="*/ 2147483647 h 768"/>
                  <a:gd name="T100" fmla="*/ 2147483647 w 840"/>
                  <a:gd name="T101" fmla="*/ 2147483647 h 768"/>
                  <a:gd name="T102" fmla="*/ 2147483647 w 840"/>
                  <a:gd name="T103" fmla="*/ 2147483647 h 768"/>
                  <a:gd name="T104" fmla="*/ 2147483647 w 840"/>
                  <a:gd name="T105" fmla="*/ 2147483647 h 768"/>
                  <a:gd name="T106" fmla="*/ 2147483647 w 840"/>
                  <a:gd name="T107" fmla="*/ 2147483647 h 768"/>
                  <a:gd name="T108" fmla="*/ 2147483647 w 840"/>
                  <a:gd name="T109" fmla="*/ 2147483647 h 768"/>
                  <a:gd name="T110" fmla="*/ 2147483647 w 840"/>
                  <a:gd name="T111" fmla="*/ 2147483647 h 768"/>
                  <a:gd name="T112" fmla="*/ 2147483647 w 840"/>
                  <a:gd name="T113" fmla="*/ 2147483647 h 768"/>
                  <a:gd name="T114" fmla="*/ 2147483647 w 840"/>
                  <a:gd name="T115" fmla="*/ 2147483647 h 768"/>
                  <a:gd name="T116" fmla="*/ 2147483647 w 840"/>
                  <a:gd name="T117" fmla="*/ 2147483647 h 768"/>
                  <a:gd name="T118" fmla="*/ 2147483647 w 840"/>
                  <a:gd name="T119" fmla="*/ 2147483647 h 76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40"/>
                  <a:gd name="T181" fmla="*/ 0 h 768"/>
                  <a:gd name="T182" fmla="*/ 840 w 840"/>
                  <a:gd name="T183" fmla="*/ 768 h 76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40" h="768">
                    <a:moveTo>
                      <a:pt x="420" y="738"/>
                    </a:moveTo>
                    <a:lnTo>
                      <a:pt x="420" y="732"/>
                    </a:lnTo>
                    <a:lnTo>
                      <a:pt x="426" y="726"/>
                    </a:lnTo>
                    <a:lnTo>
                      <a:pt x="426" y="714"/>
                    </a:lnTo>
                    <a:lnTo>
                      <a:pt x="432" y="702"/>
                    </a:lnTo>
                    <a:lnTo>
                      <a:pt x="432" y="648"/>
                    </a:lnTo>
                    <a:lnTo>
                      <a:pt x="498" y="594"/>
                    </a:lnTo>
                    <a:lnTo>
                      <a:pt x="498" y="588"/>
                    </a:lnTo>
                    <a:lnTo>
                      <a:pt x="504" y="582"/>
                    </a:lnTo>
                    <a:lnTo>
                      <a:pt x="516" y="558"/>
                    </a:lnTo>
                    <a:lnTo>
                      <a:pt x="522" y="552"/>
                    </a:lnTo>
                    <a:lnTo>
                      <a:pt x="528" y="552"/>
                    </a:lnTo>
                    <a:lnTo>
                      <a:pt x="534" y="558"/>
                    </a:lnTo>
                    <a:lnTo>
                      <a:pt x="546" y="564"/>
                    </a:lnTo>
                    <a:lnTo>
                      <a:pt x="552" y="564"/>
                    </a:lnTo>
                    <a:lnTo>
                      <a:pt x="558" y="558"/>
                    </a:lnTo>
                    <a:lnTo>
                      <a:pt x="558" y="546"/>
                    </a:lnTo>
                    <a:lnTo>
                      <a:pt x="552" y="540"/>
                    </a:lnTo>
                    <a:lnTo>
                      <a:pt x="564" y="540"/>
                    </a:lnTo>
                    <a:lnTo>
                      <a:pt x="570" y="552"/>
                    </a:lnTo>
                    <a:lnTo>
                      <a:pt x="582" y="564"/>
                    </a:lnTo>
                    <a:lnTo>
                      <a:pt x="588" y="576"/>
                    </a:lnTo>
                    <a:lnTo>
                      <a:pt x="588" y="582"/>
                    </a:lnTo>
                    <a:lnTo>
                      <a:pt x="594" y="594"/>
                    </a:lnTo>
                    <a:lnTo>
                      <a:pt x="600" y="600"/>
                    </a:lnTo>
                    <a:lnTo>
                      <a:pt x="606" y="600"/>
                    </a:lnTo>
                    <a:lnTo>
                      <a:pt x="624" y="582"/>
                    </a:lnTo>
                    <a:lnTo>
                      <a:pt x="624" y="570"/>
                    </a:lnTo>
                    <a:lnTo>
                      <a:pt x="630" y="558"/>
                    </a:lnTo>
                    <a:lnTo>
                      <a:pt x="642" y="552"/>
                    </a:lnTo>
                    <a:lnTo>
                      <a:pt x="648" y="546"/>
                    </a:lnTo>
                    <a:lnTo>
                      <a:pt x="648" y="516"/>
                    </a:lnTo>
                    <a:lnTo>
                      <a:pt x="672" y="486"/>
                    </a:lnTo>
                    <a:lnTo>
                      <a:pt x="684" y="438"/>
                    </a:lnTo>
                    <a:lnTo>
                      <a:pt x="696" y="432"/>
                    </a:lnTo>
                    <a:lnTo>
                      <a:pt x="702" y="426"/>
                    </a:lnTo>
                    <a:lnTo>
                      <a:pt x="714" y="420"/>
                    </a:lnTo>
                    <a:lnTo>
                      <a:pt x="720" y="414"/>
                    </a:lnTo>
                    <a:lnTo>
                      <a:pt x="720" y="402"/>
                    </a:lnTo>
                    <a:lnTo>
                      <a:pt x="726" y="384"/>
                    </a:lnTo>
                    <a:lnTo>
                      <a:pt x="726" y="354"/>
                    </a:lnTo>
                    <a:lnTo>
                      <a:pt x="744" y="354"/>
                    </a:lnTo>
                    <a:lnTo>
                      <a:pt x="750" y="348"/>
                    </a:lnTo>
                    <a:lnTo>
                      <a:pt x="756" y="330"/>
                    </a:lnTo>
                    <a:lnTo>
                      <a:pt x="756" y="300"/>
                    </a:lnTo>
                    <a:lnTo>
                      <a:pt x="762" y="294"/>
                    </a:lnTo>
                    <a:lnTo>
                      <a:pt x="768" y="264"/>
                    </a:lnTo>
                    <a:lnTo>
                      <a:pt x="774" y="252"/>
                    </a:lnTo>
                    <a:lnTo>
                      <a:pt x="786" y="240"/>
                    </a:lnTo>
                    <a:lnTo>
                      <a:pt x="786" y="234"/>
                    </a:lnTo>
                    <a:lnTo>
                      <a:pt x="792" y="228"/>
                    </a:lnTo>
                    <a:lnTo>
                      <a:pt x="792" y="222"/>
                    </a:lnTo>
                    <a:lnTo>
                      <a:pt x="798" y="216"/>
                    </a:lnTo>
                    <a:lnTo>
                      <a:pt x="798" y="210"/>
                    </a:lnTo>
                    <a:lnTo>
                      <a:pt x="810" y="210"/>
                    </a:lnTo>
                    <a:lnTo>
                      <a:pt x="822" y="204"/>
                    </a:lnTo>
                    <a:lnTo>
                      <a:pt x="840" y="186"/>
                    </a:lnTo>
                    <a:lnTo>
                      <a:pt x="840" y="174"/>
                    </a:lnTo>
                    <a:lnTo>
                      <a:pt x="834" y="168"/>
                    </a:lnTo>
                    <a:lnTo>
                      <a:pt x="834" y="162"/>
                    </a:lnTo>
                    <a:lnTo>
                      <a:pt x="840" y="156"/>
                    </a:lnTo>
                    <a:lnTo>
                      <a:pt x="840" y="126"/>
                    </a:lnTo>
                    <a:lnTo>
                      <a:pt x="810" y="126"/>
                    </a:lnTo>
                    <a:lnTo>
                      <a:pt x="810" y="120"/>
                    </a:lnTo>
                    <a:lnTo>
                      <a:pt x="804" y="108"/>
                    </a:lnTo>
                    <a:lnTo>
                      <a:pt x="804" y="60"/>
                    </a:lnTo>
                    <a:lnTo>
                      <a:pt x="774" y="12"/>
                    </a:lnTo>
                    <a:lnTo>
                      <a:pt x="756" y="12"/>
                    </a:lnTo>
                    <a:lnTo>
                      <a:pt x="750" y="18"/>
                    </a:lnTo>
                    <a:lnTo>
                      <a:pt x="750" y="24"/>
                    </a:lnTo>
                    <a:lnTo>
                      <a:pt x="744" y="30"/>
                    </a:lnTo>
                    <a:lnTo>
                      <a:pt x="744" y="36"/>
                    </a:lnTo>
                    <a:lnTo>
                      <a:pt x="720" y="36"/>
                    </a:lnTo>
                    <a:lnTo>
                      <a:pt x="714" y="42"/>
                    </a:lnTo>
                    <a:lnTo>
                      <a:pt x="702" y="48"/>
                    </a:lnTo>
                    <a:lnTo>
                      <a:pt x="696" y="54"/>
                    </a:lnTo>
                    <a:lnTo>
                      <a:pt x="684" y="60"/>
                    </a:lnTo>
                    <a:lnTo>
                      <a:pt x="654" y="60"/>
                    </a:lnTo>
                    <a:lnTo>
                      <a:pt x="648" y="54"/>
                    </a:lnTo>
                    <a:lnTo>
                      <a:pt x="636" y="48"/>
                    </a:lnTo>
                    <a:lnTo>
                      <a:pt x="600" y="36"/>
                    </a:lnTo>
                    <a:lnTo>
                      <a:pt x="546" y="36"/>
                    </a:lnTo>
                    <a:lnTo>
                      <a:pt x="528" y="42"/>
                    </a:lnTo>
                    <a:lnTo>
                      <a:pt x="516" y="54"/>
                    </a:lnTo>
                    <a:lnTo>
                      <a:pt x="504" y="60"/>
                    </a:lnTo>
                    <a:lnTo>
                      <a:pt x="492" y="84"/>
                    </a:lnTo>
                    <a:lnTo>
                      <a:pt x="486" y="90"/>
                    </a:lnTo>
                    <a:lnTo>
                      <a:pt x="480" y="90"/>
                    </a:lnTo>
                    <a:lnTo>
                      <a:pt x="468" y="84"/>
                    </a:lnTo>
                    <a:lnTo>
                      <a:pt x="438" y="84"/>
                    </a:lnTo>
                    <a:lnTo>
                      <a:pt x="414" y="72"/>
                    </a:lnTo>
                    <a:lnTo>
                      <a:pt x="402" y="60"/>
                    </a:lnTo>
                    <a:lnTo>
                      <a:pt x="390" y="54"/>
                    </a:lnTo>
                    <a:lnTo>
                      <a:pt x="384" y="48"/>
                    </a:lnTo>
                    <a:lnTo>
                      <a:pt x="372" y="42"/>
                    </a:lnTo>
                    <a:lnTo>
                      <a:pt x="360" y="42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12" y="72"/>
                    </a:lnTo>
                    <a:lnTo>
                      <a:pt x="306" y="72"/>
                    </a:lnTo>
                    <a:lnTo>
                      <a:pt x="294" y="66"/>
                    </a:lnTo>
                    <a:lnTo>
                      <a:pt x="288" y="60"/>
                    </a:lnTo>
                    <a:lnTo>
                      <a:pt x="288" y="54"/>
                    </a:lnTo>
                    <a:lnTo>
                      <a:pt x="282" y="48"/>
                    </a:lnTo>
                    <a:lnTo>
                      <a:pt x="282" y="42"/>
                    </a:lnTo>
                    <a:lnTo>
                      <a:pt x="258" y="18"/>
                    </a:lnTo>
                    <a:lnTo>
                      <a:pt x="222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98" y="0"/>
                    </a:lnTo>
                    <a:lnTo>
                      <a:pt x="186" y="6"/>
                    </a:lnTo>
                    <a:lnTo>
                      <a:pt x="180" y="6"/>
                    </a:lnTo>
                    <a:lnTo>
                      <a:pt x="180" y="12"/>
                    </a:lnTo>
                    <a:lnTo>
                      <a:pt x="126" y="12"/>
                    </a:lnTo>
                    <a:lnTo>
                      <a:pt x="102" y="36"/>
                    </a:lnTo>
                    <a:lnTo>
                      <a:pt x="102" y="60"/>
                    </a:lnTo>
                    <a:lnTo>
                      <a:pt x="96" y="78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78" y="108"/>
                    </a:lnTo>
                    <a:lnTo>
                      <a:pt x="72" y="114"/>
                    </a:lnTo>
                    <a:lnTo>
                      <a:pt x="66" y="114"/>
                    </a:lnTo>
                    <a:lnTo>
                      <a:pt x="66" y="168"/>
                    </a:lnTo>
                    <a:lnTo>
                      <a:pt x="60" y="180"/>
                    </a:lnTo>
                    <a:lnTo>
                      <a:pt x="60" y="186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8" y="234"/>
                    </a:lnTo>
                    <a:lnTo>
                      <a:pt x="78" y="246"/>
                    </a:lnTo>
                    <a:lnTo>
                      <a:pt x="84" y="252"/>
                    </a:lnTo>
                    <a:lnTo>
                      <a:pt x="84" y="264"/>
                    </a:lnTo>
                    <a:lnTo>
                      <a:pt x="78" y="270"/>
                    </a:lnTo>
                    <a:lnTo>
                      <a:pt x="72" y="270"/>
                    </a:lnTo>
                    <a:lnTo>
                      <a:pt x="60" y="276"/>
                    </a:lnTo>
                    <a:lnTo>
                      <a:pt x="60" y="318"/>
                    </a:lnTo>
                    <a:lnTo>
                      <a:pt x="48" y="324"/>
                    </a:lnTo>
                    <a:lnTo>
                      <a:pt x="42" y="336"/>
                    </a:lnTo>
                    <a:lnTo>
                      <a:pt x="36" y="342"/>
                    </a:lnTo>
                    <a:lnTo>
                      <a:pt x="36" y="372"/>
                    </a:lnTo>
                    <a:lnTo>
                      <a:pt x="24" y="396"/>
                    </a:lnTo>
                    <a:lnTo>
                      <a:pt x="6" y="396"/>
                    </a:lnTo>
                    <a:lnTo>
                      <a:pt x="0" y="426"/>
                    </a:lnTo>
                    <a:lnTo>
                      <a:pt x="6" y="462"/>
                    </a:lnTo>
                    <a:lnTo>
                      <a:pt x="0" y="492"/>
                    </a:lnTo>
                    <a:lnTo>
                      <a:pt x="0" y="606"/>
                    </a:lnTo>
                    <a:lnTo>
                      <a:pt x="6" y="612"/>
                    </a:lnTo>
                    <a:lnTo>
                      <a:pt x="30" y="612"/>
                    </a:lnTo>
                    <a:lnTo>
                      <a:pt x="54" y="600"/>
                    </a:lnTo>
                    <a:lnTo>
                      <a:pt x="60" y="594"/>
                    </a:lnTo>
                    <a:lnTo>
                      <a:pt x="66" y="600"/>
                    </a:lnTo>
                    <a:lnTo>
                      <a:pt x="108" y="600"/>
                    </a:lnTo>
                    <a:lnTo>
                      <a:pt x="126" y="606"/>
                    </a:lnTo>
                    <a:lnTo>
                      <a:pt x="138" y="618"/>
                    </a:lnTo>
                    <a:lnTo>
                      <a:pt x="150" y="636"/>
                    </a:lnTo>
                    <a:lnTo>
                      <a:pt x="156" y="648"/>
                    </a:lnTo>
                    <a:lnTo>
                      <a:pt x="168" y="660"/>
                    </a:lnTo>
                    <a:lnTo>
                      <a:pt x="186" y="660"/>
                    </a:lnTo>
                    <a:lnTo>
                      <a:pt x="180" y="666"/>
                    </a:lnTo>
                    <a:lnTo>
                      <a:pt x="180" y="678"/>
                    </a:lnTo>
                    <a:lnTo>
                      <a:pt x="174" y="684"/>
                    </a:lnTo>
                    <a:lnTo>
                      <a:pt x="186" y="684"/>
                    </a:lnTo>
                    <a:lnTo>
                      <a:pt x="198" y="678"/>
                    </a:lnTo>
                    <a:lnTo>
                      <a:pt x="198" y="684"/>
                    </a:lnTo>
                    <a:lnTo>
                      <a:pt x="192" y="690"/>
                    </a:lnTo>
                    <a:lnTo>
                      <a:pt x="186" y="702"/>
                    </a:lnTo>
                    <a:lnTo>
                      <a:pt x="186" y="714"/>
                    </a:lnTo>
                    <a:lnTo>
                      <a:pt x="204" y="750"/>
                    </a:lnTo>
                    <a:lnTo>
                      <a:pt x="216" y="762"/>
                    </a:lnTo>
                    <a:lnTo>
                      <a:pt x="234" y="768"/>
                    </a:lnTo>
                    <a:lnTo>
                      <a:pt x="270" y="768"/>
                    </a:lnTo>
                    <a:lnTo>
                      <a:pt x="276" y="762"/>
                    </a:lnTo>
                    <a:lnTo>
                      <a:pt x="282" y="762"/>
                    </a:lnTo>
                    <a:lnTo>
                      <a:pt x="288" y="738"/>
                    </a:lnTo>
                    <a:lnTo>
                      <a:pt x="312" y="750"/>
                    </a:lnTo>
                    <a:lnTo>
                      <a:pt x="336" y="744"/>
                    </a:lnTo>
                    <a:lnTo>
                      <a:pt x="354" y="756"/>
                    </a:lnTo>
                    <a:lnTo>
                      <a:pt x="396" y="756"/>
                    </a:lnTo>
                    <a:lnTo>
                      <a:pt x="396" y="732"/>
                    </a:lnTo>
                    <a:lnTo>
                      <a:pt x="420" y="732"/>
                    </a:lnTo>
                    <a:lnTo>
                      <a:pt x="420" y="73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9" name="Nige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A08139B-968E-4DF1-AA4B-C8FB5B4FCEF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58" y="1826"/>
                <a:ext cx="284" cy="241"/>
              </a:xfrm>
              <a:custGeom>
                <a:avLst/>
                <a:gdLst>
                  <a:gd name="T0" fmla="*/ 2147483647 w 1110"/>
                  <a:gd name="T1" fmla="*/ 2147483647 h 942"/>
                  <a:gd name="T2" fmla="*/ 2147483647 w 1110"/>
                  <a:gd name="T3" fmla="*/ 2147483647 h 942"/>
                  <a:gd name="T4" fmla="*/ 2147483647 w 1110"/>
                  <a:gd name="T5" fmla="*/ 2147483647 h 942"/>
                  <a:gd name="T6" fmla="*/ 2147483647 w 1110"/>
                  <a:gd name="T7" fmla="*/ 2147483647 h 942"/>
                  <a:gd name="T8" fmla="*/ 2147483647 w 1110"/>
                  <a:gd name="T9" fmla="*/ 2147483647 h 942"/>
                  <a:gd name="T10" fmla="*/ 2147483647 w 1110"/>
                  <a:gd name="T11" fmla="*/ 2147483647 h 942"/>
                  <a:gd name="T12" fmla="*/ 2147483647 w 1110"/>
                  <a:gd name="T13" fmla="*/ 2147483647 h 942"/>
                  <a:gd name="T14" fmla="*/ 2147483647 w 1110"/>
                  <a:gd name="T15" fmla="*/ 2147483647 h 942"/>
                  <a:gd name="T16" fmla="*/ 2147483647 w 1110"/>
                  <a:gd name="T17" fmla="*/ 2147483647 h 942"/>
                  <a:gd name="T18" fmla="*/ 2147483647 w 1110"/>
                  <a:gd name="T19" fmla="*/ 2147483647 h 942"/>
                  <a:gd name="T20" fmla="*/ 2147483647 w 1110"/>
                  <a:gd name="T21" fmla="*/ 2147483647 h 942"/>
                  <a:gd name="T22" fmla="*/ 2147483647 w 1110"/>
                  <a:gd name="T23" fmla="*/ 2147483647 h 942"/>
                  <a:gd name="T24" fmla="*/ 2147483647 w 1110"/>
                  <a:gd name="T25" fmla="*/ 2147483647 h 942"/>
                  <a:gd name="T26" fmla="*/ 2147483647 w 1110"/>
                  <a:gd name="T27" fmla="*/ 2147483647 h 942"/>
                  <a:gd name="T28" fmla="*/ 2147483647 w 1110"/>
                  <a:gd name="T29" fmla="*/ 2147483647 h 942"/>
                  <a:gd name="T30" fmla="*/ 2147483647 w 1110"/>
                  <a:gd name="T31" fmla="*/ 2147483647 h 942"/>
                  <a:gd name="T32" fmla="*/ 2147483647 w 1110"/>
                  <a:gd name="T33" fmla="*/ 2147483647 h 942"/>
                  <a:gd name="T34" fmla="*/ 2147483647 w 1110"/>
                  <a:gd name="T35" fmla="*/ 2147483647 h 942"/>
                  <a:gd name="T36" fmla="*/ 2147483647 w 1110"/>
                  <a:gd name="T37" fmla="*/ 2147483647 h 942"/>
                  <a:gd name="T38" fmla="*/ 2147483647 w 1110"/>
                  <a:gd name="T39" fmla="*/ 2147483647 h 942"/>
                  <a:gd name="T40" fmla="*/ 2147483647 w 1110"/>
                  <a:gd name="T41" fmla="*/ 2147483647 h 942"/>
                  <a:gd name="T42" fmla="*/ 2147483647 w 1110"/>
                  <a:gd name="T43" fmla="*/ 2147483647 h 942"/>
                  <a:gd name="T44" fmla="*/ 2147483647 w 1110"/>
                  <a:gd name="T45" fmla="*/ 2147483647 h 942"/>
                  <a:gd name="T46" fmla="*/ 2147483647 w 1110"/>
                  <a:gd name="T47" fmla="*/ 2147483647 h 942"/>
                  <a:gd name="T48" fmla="*/ 2147483647 w 1110"/>
                  <a:gd name="T49" fmla="*/ 2147483647 h 942"/>
                  <a:gd name="T50" fmla="*/ 2147483647 w 1110"/>
                  <a:gd name="T51" fmla="*/ 2147483647 h 942"/>
                  <a:gd name="T52" fmla="*/ 2147483647 w 1110"/>
                  <a:gd name="T53" fmla="*/ 2147483647 h 942"/>
                  <a:gd name="T54" fmla="*/ 2147483647 w 1110"/>
                  <a:gd name="T55" fmla="*/ 2147483647 h 942"/>
                  <a:gd name="T56" fmla="*/ 2147483647 w 1110"/>
                  <a:gd name="T57" fmla="*/ 2147483647 h 942"/>
                  <a:gd name="T58" fmla="*/ 2147483647 w 1110"/>
                  <a:gd name="T59" fmla="*/ 2147483647 h 942"/>
                  <a:gd name="T60" fmla="*/ 2147483647 w 1110"/>
                  <a:gd name="T61" fmla="*/ 2147483647 h 942"/>
                  <a:gd name="T62" fmla="*/ 2147483647 w 1110"/>
                  <a:gd name="T63" fmla="*/ 2147483647 h 942"/>
                  <a:gd name="T64" fmla="*/ 2147483647 w 1110"/>
                  <a:gd name="T65" fmla="*/ 2147483647 h 942"/>
                  <a:gd name="T66" fmla="*/ 2147483647 w 1110"/>
                  <a:gd name="T67" fmla="*/ 2147483647 h 942"/>
                  <a:gd name="T68" fmla="*/ 2147483647 w 1110"/>
                  <a:gd name="T69" fmla="*/ 2147483647 h 942"/>
                  <a:gd name="T70" fmla="*/ 2147483647 w 1110"/>
                  <a:gd name="T71" fmla="*/ 2147483647 h 942"/>
                  <a:gd name="T72" fmla="*/ 2147483647 w 1110"/>
                  <a:gd name="T73" fmla="*/ 2147483647 h 942"/>
                  <a:gd name="T74" fmla="*/ 2147483647 w 1110"/>
                  <a:gd name="T75" fmla="*/ 2147483647 h 942"/>
                  <a:gd name="T76" fmla="*/ 2147483647 w 1110"/>
                  <a:gd name="T77" fmla="*/ 2147483647 h 942"/>
                  <a:gd name="T78" fmla="*/ 2147483647 w 1110"/>
                  <a:gd name="T79" fmla="*/ 2147483647 h 942"/>
                  <a:gd name="T80" fmla="*/ 2147483647 w 1110"/>
                  <a:gd name="T81" fmla="*/ 2147483647 h 942"/>
                  <a:gd name="T82" fmla="*/ 2147483647 w 1110"/>
                  <a:gd name="T83" fmla="*/ 2147483647 h 942"/>
                  <a:gd name="T84" fmla="*/ 2147483647 w 1110"/>
                  <a:gd name="T85" fmla="*/ 2147483647 h 942"/>
                  <a:gd name="T86" fmla="*/ 2147483647 w 1110"/>
                  <a:gd name="T87" fmla="*/ 2147483647 h 942"/>
                  <a:gd name="T88" fmla="*/ 2147483647 w 1110"/>
                  <a:gd name="T89" fmla="*/ 2147483647 h 942"/>
                  <a:gd name="T90" fmla="*/ 2147483647 w 1110"/>
                  <a:gd name="T91" fmla="*/ 2147483647 h 942"/>
                  <a:gd name="T92" fmla="*/ 2147483647 w 1110"/>
                  <a:gd name="T93" fmla="*/ 2147483647 h 942"/>
                  <a:gd name="T94" fmla="*/ 2147483647 w 1110"/>
                  <a:gd name="T95" fmla="*/ 2147483647 h 942"/>
                  <a:gd name="T96" fmla="*/ 2147483647 w 1110"/>
                  <a:gd name="T97" fmla="*/ 2147483647 h 942"/>
                  <a:gd name="T98" fmla="*/ 0 w 1110"/>
                  <a:gd name="T99" fmla="*/ 2147483647 h 942"/>
                  <a:gd name="T100" fmla="*/ 2147483647 w 1110"/>
                  <a:gd name="T101" fmla="*/ 2147483647 h 9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0"/>
                  <a:gd name="T154" fmla="*/ 0 h 942"/>
                  <a:gd name="T155" fmla="*/ 1110 w 1110"/>
                  <a:gd name="T156" fmla="*/ 942 h 94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0" h="942">
                    <a:moveTo>
                      <a:pt x="54" y="792"/>
                    </a:moveTo>
                    <a:lnTo>
                      <a:pt x="54" y="810"/>
                    </a:lnTo>
                    <a:lnTo>
                      <a:pt x="66" y="810"/>
                    </a:lnTo>
                    <a:lnTo>
                      <a:pt x="48" y="828"/>
                    </a:lnTo>
                    <a:lnTo>
                      <a:pt x="48" y="834"/>
                    </a:lnTo>
                    <a:lnTo>
                      <a:pt x="72" y="858"/>
                    </a:lnTo>
                    <a:lnTo>
                      <a:pt x="84" y="864"/>
                    </a:lnTo>
                    <a:lnTo>
                      <a:pt x="90" y="876"/>
                    </a:lnTo>
                    <a:lnTo>
                      <a:pt x="108" y="876"/>
                    </a:lnTo>
                    <a:lnTo>
                      <a:pt x="120" y="864"/>
                    </a:lnTo>
                    <a:lnTo>
                      <a:pt x="132" y="864"/>
                    </a:lnTo>
                    <a:lnTo>
                      <a:pt x="144" y="876"/>
                    </a:lnTo>
                    <a:lnTo>
                      <a:pt x="150" y="888"/>
                    </a:lnTo>
                    <a:lnTo>
                      <a:pt x="126" y="894"/>
                    </a:lnTo>
                    <a:lnTo>
                      <a:pt x="150" y="930"/>
                    </a:lnTo>
                    <a:lnTo>
                      <a:pt x="150" y="906"/>
                    </a:lnTo>
                    <a:lnTo>
                      <a:pt x="180" y="894"/>
                    </a:lnTo>
                    <a:lnTo>
                      <a:pt x="192" y="906"/>
                    </a:lnTo>
                    <a:lnTo>
                      <a:pt x="198" y="918"/>
                    </a:lnTo>
                    <a:lnTo>
                      <a:pt x="204" y="924"/>
                    </a:lnTo>
                    <a:lnTo>
                      <a:pt x="210" y="924"/>
                    </a:lnTo>
                    <a:lnTo>
                      <a:pt x="216" y="930"/>
                    </a:lnTo>
                    <a:lnTo>
                      <a:pt x="222" y="930"/>
                    </a:lnTo>
                    <a:lnTo>
                      <a:pt x="234" y="936"/>
                    </a:lnTo>
                    <a:lnTo>
                      <a:pt x="240" y="942"/>
                    </a:lnTo>
                    <a:lnTo>
                      <a:pt x="240" y="888"/>
                    </a:lnTo>
                    <a:lnTo>
                      <a:pt x="246" y="888"/>
                    </a:lnTo>
                    <a:lnTo>
                      <a:pt x="252" y="882"/>
                    </a:lnTo>
                    <a:lnTo>
                      <a:pt x="258" y="870"/>
                    </a:lnTo>
                    <a:lnTo>
                      <a:pt x="264" y="864"/>
                    </a:lnTo>
                    <a:lnTo>
                      <a:pt x="270" y="852"/>
                    </a:lnTo>
                    <a:lnTo>
                      <a:pt x="276" y="834"/>
                    </a:lnTo>
                    <a:lnTo>
                      <a:pt x="276" y="810"/>
                    </a:lnTo>
                    <a:lnTo>
                      <a:pt x="300" y="786"/>
                    </a:lnTo>
                    <a:lnTo>
                      <a:pt x="354" y="786"/>
                    </a:lnTo>
                    <a:lnTo>
                      <a:pt x="354" y="780"/>
                    </a:lnTo>
                    <a:lnTo>
                      <a:pt x="360" y="780"/>
                    </a:lnTo>
                    <a:lnTo>
                      <a:pt x="372" y="774"/>
                    </a:lnTo>
                    <a:lnTo>
                      <a:pt x="384" y="774"/>
                    </a:lnTo>
                    <a:lnTo>
                      <a:pt x="396" y="786"/>
                    </a:lnTo>
                    <a:lnTo>
                      <a:pt x="396" y="792"/>
                    </a:lnTo>
                    <a:lnTo>
                      <a:pt x="432" y="792"/>
                    </a:lnTo>
                    <a:lnTo>
                      <a:pt x="456" y="816"/>
                    </a:lnTo>
                    <a:lnTo>
                      <a:pt x="456" y="822"/>
                    </a:lnTo>
                    <a:lnTo>
                      <a:pt x="462" y="828"/>
                    </a:lnTo>
                    <a:lnTo>
                      <a:pt x="462" y="834"/>
                    </a:lnTo>
                    <a:lnTo>
                      <a:pt x="468" y="840"/>
                    </a:lnTo>
                    <a:lnTo>
                      <a:pt x="480" y="846"/>
                    </a:lnTo>
                    <a:lnTo>
                      <a:pt x="486" y="846"/>
                    </a:lnTo>
                    <a:lnTo>
                      <a:pt x="498" y="840"/>
                    </a:lnTo>
                    <a:lnTo>
                      <a:pt x="510" y="828"/>
                    </a:lnTo>
                    <a:lnTo>
                      <a:pt x="534" y="816"/>
                    </a:lnTo>
                    <a:lnTo>
                      <a:pt x="546" y="816"/>
                    </a:lnTo>
                    <a:lnTo>
                      <a:pt x="558" y="822"/>
                    </a:lnTo>
                    <a:lnTo>
                      <a:pt x="564" y="828"/>
                    </a:lnTo>
                    <a:lnTo>
                      <a:pt x="576" y="834"/>
                    </a:lnTo>
                    <a:lnTo>
                      <a:pt x="588" y="846"/>
                    </a:lnTo>
                    <a:lnTo>
                      <a:pt x="612" y="858"/>
                    </a:lnTo>
                    <a:lnTo>
                      <a:pt x="642" y="858"/>
                    </a:lnTo>
                    <a:lnTo>
                      <a:pt x="654" y="864"/>
                    </a:lnTo>
                    <a:lnTo>
                      <a:pt x="660" y="864"/>
                    </a:lnTo>
                    <a:lnTo>
                      <a:pt x="666" y="858"/>
                    </a:lnTo>
                    <a:lnTo>
                      <a:pt x="678" y="834"/>
                    </a:lnTo>
                    <a:lnTo>
                      <a:pt x="690" y="828"/>
                    </a:lnTo>
                    <a:lnTo>
                      <a:pt x="702" y="816"/>
                    </a:lnTo>
                    <a:lnTo>
                      <a:pt x="720" y="810"/>
                    </a:lnTo>
                    <a:lnTo>
                      <a:pt x="774" y="810"/>
                    </a:lnTo>
                    <a:lnTo>
                      <a:pt x="810" y="822"/>
                    </a:lnTo>
                    <a:lnTo>
                      <a:pt x="822" y="828"/>
                    </a:lnTo>
                    <a:lnTo>
                      <a:pt x="828" y="834"/>
                    </a:lnTo>
                    <a:lnTo>
                      <a:pt x="858" y="834"/>
                    </a:lnTo>
                    <a:lnTo>
                      <a:pt x="870" y="828"/>
                    </a:lnTo>
                    <a:lnTo>
                      <a:pt x="876" y="822"/>
                    </a:lnTo>
                    <a:lnTo>
                      <a:pt x="888" y="816"/>
                    </a:lnTo>
                    <a:lnTo>
                      <a:pt x="894" y="810"/>
                    </a:lnTo>
                    <a:lnTo>
                      <a:pt x="918" y="810"/>
                    </a:lnTo>
                    <a:lnTo>
                      <a:pt x="918" y="804"/>
                    </a:lnTo>
                    <a:lnTo>
                      <a:pt x="924" y="798"/>
                    </a:lnTo>
                    <a:lnTo>
                      <a:pt x="924" y="792"/>
                    </a:lnTo>
                    <a:lnTo>
                      <a:pt x="930" y="786"/>
                    </a:lnTo>
                    <a:lnTo>
                      <a:pt x="936" y="786"/>
                    </a:lnTo>
                    <a:lnTo>
                      <a:pt x="930" y="726"/>
                    </a:lnTo>
                    <a:lnTo>
                      <a:pt x="948" y="720"/>
                    </a:lnTo>
                    <a:lnTo>
                      <a:pt x="948" y="714"/>
                    </a:lnTo>
                    <a:lnTo>
                      <a:pt x="954" y="708"/>
                    </a:lnTo>
                    <a:lnTo>
                      <a:pt x="954" y="696"/>
                    </a:lnTo>
                    <a:lnTo>
                      <a:pt x="960" y="678"/>
                    </a:lnTo>
                    <a:lnTo>
                      <a:pt x="966" y="666"/>
                    </a:lnTo>
                    <a:lnTo>
                      <a:pt x="978" y="648"/>
                    </a:lnTo>
                    <a:lnTo>
                      <a:pt x="984" y="636"/>
                    </a:lnTo>
                    <a:lnTo>
                      <a:pt x="1002" y="618"/>
                    </a:lnTo>
                    <a:lnTo>
                      <a:pt x="1026" y="588"/>
                    </a:lnTo>
                    <a:lnTo>
                      <a:pt x="1050" y="564"/>
                    </a:lnTo>
                    <a:lnTo>
                      <a:pt x="1068" y="540"/>
                    </a:lnTo>
                    <a:lnTo>
                      <a:pt x="1074" y="534"/>
                    </a:lnTo>
                    <a:lnTo>
                      <a:pt x="1092" y="288"/>
                    </a:lnTo>
                    <a:lnTo>
                      <a:pt x="1110" y="252"/>
                    </a:lnTo>
                    <a:lnTo>
                      <a:pt x="1080" y="216"/>
                    </a:lnTo>
                    <a:lnTo>
                      <a:pt x="1074" y="192"/>
                    </a:lnTo>
                    <a:lnTo>
                      <a:pt x="1044" y="156"/>
                    </a:lnTo>
                    <a:lnTo>
                      <a:pt x="1056" y="108"/>
                    </a:lnTo>
                    <a:lnTo>
                      <a:pt x="1038" y="42"/>
                    </a:lnTo>
                    <a:lnTo>
                      <a:pt x="1020" y="48"/>
                    </a:lnTo>
                    <a:lnTo>
                      <a:pt x="1002" y="60"/>
                    </a:lnTo>
                    <a:lnTo>
                      <a:pt x="990" y="66"/>
                    </a:lnTo>
                    <a:lnTo>
                      <a:pt x="984" y="66"/>
                    </a:lnTo>
                    <a:lnTo>
                      <a:pt x="978" y="60"/>
                    </a:lnTo>
                    <a:lnTo>
                      <a:pt x="966" y="54"/>
                    </a:lnTo>
                    <a:lnTo>
                      <a:pt x="960" y="42"/>
                    </a:lnTo>
                    <a:lnTo>
                      <a:pt x="954" y="36"/>
                    </a:lnTo>
                    <a:lnTo>
                      <a:pt x="942" y="30"/>
                    </a:lnTo>
                    <a:lnTo>
                      <a:pt x="936" y="24"/>
                    </a:lnTo>
                    <a:lnTo>
                      <a:pt x="930" y="24"/>
                    </a:lnTo>
                    <a:lnTo>
                      <a:pt x="918" y="18"/>
                    </a:lnTo>
                    <a:lnTo>
                      <a:pt x="900" y="12"/>
                    </a:lnTo>
                    <a:lnTo>
                      <a:pt x="888" y="12"/>
                    </a:lnTo>
                    <a:lnTo>
                      <a:pt x="876" y="6"/>
                    </a:lnTo>
                    <a:lnTo>
                      <a:pt x="864" y="6"/>
                    </a:lnTo>
                    <a:lnTo>
                      <a:pt x="828" y="0"/>
                    </a:lnTo>
                    <a:lnTo>
                      <a:pt x="816" y="6"/>
                    </a:lnTo>
                    <a:lnTo>
                      <a:pt x="786" y="30"/>
                    </a:lnTo>
                    <a:lnTo>
                      <a:pt x="738" y="66"/>
                    </a:lnTo>
                    <a:lnTo>
                      <a:pt x="684" y="102"/>
                    </a:lnTo>
                    <a:lnTo>
                      <a:pt x="624" y="144"/>
                    </a:lnTo>
                    <a:lnTo>
                      <a:pt x="576" y="180"/>
                    </a:lnTo>
                    <a:lnTo>
                      <a:pt x="534" y="210"/>
                    </a:lnTo>
                    <a:lnTo>
                      <a:pt x="510" y="222"/>
                    </a:lnTo>
                    <a:lnTo>
                      <a:pt x="480" y="246"/>
                    </a:lnTo>
                    <a:lnTo>
                      <a:pt x="450" y="282"/>
                    </a:lnTo>
                    <a:lnTo>
                      <a:pt x="414" y="312"/>
                    </a:lnTo>
                    <a:lnTo>
                      <a:pt x="390" y="330"/>
                    </a:lnTo>
                    <a:lnTo>
                      <a:pt x="366" y="336"/>
                    </a:lnTo>
                    <a:lnTo>
                      <a:pt x="324" y="342"/>
                    </a:lnTo>
                    <a:lnTo>
                      <a:pt x="282" y="354"/>
                    </a:lnTo>
                    <a:lnTo>
                      <a:pt x="282" y="558"/>
                    </a:lnTo>
                    <a:lnTo>
                      <a:pt x="264" y="582"/>
                    </a:lnTo>
                    <a:lnTo>
                      <a:pt x="264" y="594"/>
                    </a:lnTo>
                    <a:lnTo>
                      <a:pt x="258" y="606"/>
                    </a:lnTo>
                    <a:lnTo>
                      <a:pt x="258" y="624"/>
                    </a:lnTo>
                    <a:lnTo>
                      <a:pt x="252" y="636"/>
                    </a:lnTo>
                    <a:lnTo>
                      <a:pt x="240" y="642"/>
                    </a:lnTo>
                    <a:lnTo>
                      <a:pt x="222" y="648"/>
                    </a:lnTo>
                    <a:lnTo>
                      <a:pt x="198" y="648"/>
                    </a:lnTo>
                    <a:lnTo>
                      <a:pt x="186" y="654"/>
                    </a:lnTo>
                    <a:lnTo>
                      <a:pt x="138" y="648"/>
                    </a:lnTo>
                    <a:lnTo>
                      <a:pt x="138" y="666"/>
                    </a:lnTo>
                    <a:lnTo>
                      <a:pt x="72" y="660"/>
                    </a:lnTo>
                    <a:lnTo>
                      <a:pt x="48" y="678"/>
                    </a:lnTo>
                    <a:lnTo>
                      <a:pt x="0" y="690"/>
                    </a:lnTo>
                    <a:lnTo>
                      <a:pt x="0" y="726"/>
                    </a:lnTo>
                    <a:lnTo>
                      <a:pt x="6" y="738"/>
                    </a:lnTo>
                    <a:lnTo>
                      <a:pt x="6" y="762"/>
                    </a:lnTo>
                    <a:lnTo>
                      <a:pt x="18" y="786"/>
                    </a:lnTo>
                    <a:lnTo>
                      <a:pt x="30" y="792"/>
                    </a:lnTo>
                    <a:lnTo>
                      <a:pt x="54" y="79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0" name="Nicaragu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B7EADB3-CDBC-43EA-91A7-6C908BF5C2E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070" y="2004"/>
                <a:ext cx="83" cy="85"/>
              </a:xfrm>
              <a:custGeom>
                <a:avLst/>
                <a:gdLst>
                  <a:gd name="T0" fmla="*/ 2147483647 w 324"/>
                  <a:gd name="T1" fmla="*/ 2147483647 h 330"/>
                  <a:gd name="T2" fmla="*/ 2147483647 w 324"/>
                  <a:gd name="T3" fmla="*/ 0 h 330"/>
                  <a:gd name="T4" fmla="*/ 2147483647 w 324"/>
                  <a:gd name="T5" fmla="*/ 2147483647 h 330"/>
                  <a:gd name="T6" fmla="*/ 2147483647 w 324"/>
                  <a:gd name="T7" fmla="*/ 2147483647 h 330"/>
                  <a:gd name="T8" fmla="*/ 2147483647 w 324"/>
                  <a:gd name="T9" fmla="*/ 0 h 330"/>
                  <a:gd name="T10" fmla="*/ 2147483647 w 324"/>
                  <a:gd name="T11" fmla="*/ 2147483647 h 330"/>
                  <a:gd name="T12" fmla="*/ 2147483647 w 324"/>
                  <a:gd name="T13" fmla="*/ 2147483647 h 330"/>
                  <a:gd name="T14" fmla="*/ 2147483647 w 324"/>
                  <a:gd name="T15" fmla="*/ 2147483647 h 330"/>
                  <a:gd name="T16" fmla="*/ 2147483647 w 324"/>
                  <a:gd name="T17" fmla="*/ 2147483647 h 330"/>
                  <a:gd name="T18" fmla="*/ 2147483647 w 324"/>
                  <a:gd name="T19" fmla="*/ 2147483647 h 330"/>
                  <a:gd name="T20" fmla="*/ 2147483647 w 324"/>
                  <a:gd name="T21" fmla="*/ 2147483647 h 330"/>
                  <a:gd name="T22" fmla="*/ 2147483647 w 324"/>
                  <a:gd name="T23" fmla="*/ 2147483647 h 330"/>
                  <a:gd name="T24" fmla="*/ 2147483647 w 324"/>
                  <a:gd name="T25" fmla="*/ 2147483647 h 330"/>
                  <a:gd name="T26" fmla="*/ 2147483647 w 324"/>
                  <a:gd name="T27" fmla="*/ 2147483647 h 330"/>
                  <a:gd name="T28" fmla="*/ 2147483647 w 324"/>
                  <a:gd name="T29" fmla="*/ 2147483647 h 330"/>
                  <a:gd name="T30" fmla="*/ 2147483647 w 324"/>
                  <a:gd name="T31" fmla="*/ 2147483647 h 330"/>
                  <a:gd name="T32" fmla="*/ 2147483647 w 324"/>
                  <a:gd name="T33" fmla="*/ 2147483647 h 330"/>
                  <a:gd name="T34" fmla="*/ 2147483647 w 324"/>
                  <a:gd name="T35" fmla="*/ 2147483647 h 330"/>
                  <a:gd name="T36" fmla="*/ 2147483647 w 324"/>
                  <a:gd name="T37" fmla="*/ 2147483647 h 330"/>
                  <a:gd name="T38" fmla="*/ 2147483647 w 324"/>
                  <a:gd name="T39" fmla="*/ 2147483647 h 330"/>
                  <a:gd name="T40" fmla="*/ 2147483647 w 324"/>
                  <a:gd name="T41" fmla="*/ 2147483647 h 330"/>
                  <a:gd name="T42" fmla="*/ 2147483647 w 324"/>
                  <a:gd name="T43" fmla="*/ 2147483647 h 330"/>
                  <a:gd name="T44" fmla="*/ 2147483647 w 324"/>
                  <a:gd name="T45" fmla="*/ 2147483647 h 330"/>
                  <a:gd name="T46" fmla="*/ 2147483647 w 324"/>
                  <a:gd name="T47" fmla="*/ 2147483647 h 330"/>
                  <a:gd name="T48" fmla="*/ 2147483647 w 324"/>
                  <a:gd name="T49" fmla="*/ 2147483647 h 330"/>
                  <a:gd name="T50" fmla="*/ 2147483647 w 324"/>
                  <a:gd name="T51" fmla="*/ 2147483647 h 330"/>
                  <a:gd name="T52" fmla="*/ 2147483647 w 324"/>
                  <a:gd name="T53" fmla="*/ 2147483647 h 330"/>
                  <a:gd name="T54" fmla="*/ 2147483647 w 324"/>
                  <a:gd name="T55" fmla="*/ 2147483647 h 330"/>
                  <a:gd name="T56" fmla="*/ 2147483647 w 324"/>
                  <a:gd name="T57" fmla="*/ 2147483647 h 330"/>
                  <a:gd name="T58" fmla="*/ 2147483647 w 324"/>
                  <a:gd name="T59" fmla="*/ 2147483647 h 330"/>
                  <a:gd name="T60" fmla="*/ 2147483647 w 324"/>
                  <a:gd name="T61" fmla="*/ 2147483647 h 330"/>
                  <a:gd name="T62" fmla="*/ 2147483647 w 324"/>
                  <a:gd name="T63" fmla="*/ 2147483647 h 330"/>
                  <a:gd name="T64" fmla="*/ 2147483647 w 324"/>
                  <a:gd name="T65" fmla="*/ 2147483647 h 330"/>
                  <a:gd name="T66" fmla="*/ 2147483647 w 324"/>
                  <a:gd name="T67" fmla="*/ 2147483647 h 330"/>
                  <a:gd name="T68" fmla="*/ 2147483647 w 324"/>
                  <a:gd name="T69" fmla="*/ 2147483647 h 330"/>
                  <a:gd name="T70" fmla="*/ 2147483647 w 324"/>
                  <a:gd name="T71" fmla="*/ 2147483647 h 330"/>
                  <a:gd name="T72" fmla="*/ 2147483647 w 324"/>
                  <a:gd name="T73" fmla="*/ 2147483647 h 330"/>
                  <a:gd name="T74" fmla="*/ 2147483647 w 324"/>
                  <a:gd name="T75" fmla="*/ 2147483647 h 330"/>
                  <a:gd name="T76" fmla="*/ 2147483647 w 324"/>
                  <a:gd name="T77" fmla="*/ 2147483647 h 330"/>
                  <a:gd name="T78" fmla="*/ 2147483647 w 324"/>
                  <a:gd name="T79" fmla="*/ 2147483647 h 330"/>
                  <a:gd name="T80" fmla="*/ 2147483647 w 324"/>
                  <a:gd name="T81" fmla="*/ 2147483647 h 3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4"/>
                  <a:gd name="T124" fmla="*/ 0 h 330"/>
                  <a:gd name="T125" fmla="*/ 324 w 324"/>
                  <a:gd name="T126" fmla="*/ 330 h 3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4" h="330">
                    <a:moveTo>
                      <a:pt x="324" y="18"/>
                    </a:moveTo>
                    <a:lnTo>
                      <a:pt x="318" y="12"/>
                    </a:lnTo>
                    <a:lnTo>
                      <a:pt x="318" y="6"/>
                    </a:lnTo>
                    <a:lnTo>
                      <a:pt x="312" y="0"/>
                    </a:lnTo>
                    <a:lnTo>
                      <a:pt x="264" y="0"/>
                    </a:lnTo>
                    <a:lnTo>
                      <a:pt x="264" y="6"/>
                    </a:lnTo>
                    <a:lnTo>
                      <a:pt x="252" y="18"/>
                    </a:lnTo>
                    <a:lnTo>
                      <a:pt x="240" y="18"/>
                    </a:lnTo>
                    <a:lnTo>
                      <a:pt x="222" y="0"/>
                    </a:lnTo>
                    <a:lnTo>
                      <a:pt x="210" y="0"/>
                    </a:lnTo>
                    <a:lnTo>
                      <a:pt x="198" y="12"/>
                    </a:lnTo>
                    <a:lnTo>
                      <a:pt x="198" y="30"/>
                    </a:lnTo>
                    <a:lnTo>
                      <a:pt x="180" y="30"/>
                    </a:lnTo>
                    <a:lnTo>
                      <a:pt x="168" y="54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20" y="72"/>
                    </a:lnTo>
                    <a:lnTo>
                      <a:pt x="120" y="66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96" y="84"/>
                    </a:lnTo>
                    <a:lnTo>
                      <a:pt x="60" y="84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48" y="126"/>
                    </a:lnTo>
                    <a:lnTo>
                      <a:pt x="48" y="144"/>
                    </a:lnTo>
                    <a:lnTo>
                      <a:pt x="36" y="150"/>
                    </a:lnTo>
                    <a:lnTo>
                      <a:pt x="0" y="150"/>
                    </a:lnTo>
                    <a:lnTo>
                      <a:pt x="48" y="204"/>
                    </a:lnTo>
                    <a:lnTo>
                      <a:pt x="48" y="210"/>
                    </a:lnTo>
                    <a:lnTo>
                      <a:pt x="54" y="216"/>
                    </a:lnTo>
                    <a:lnTo>
                      <a:pt x="54" y="228"/>
                    </a:lnTo>
                    <a:lnTo>
                      <a:pt x="66" y="252"/>
                    </a:lnTo>
                    <a:lnTo>
                      <a:pt x="72" y="258"/>
                    </a:lnTo>
                    <a:lnTo>
                      <a:pt x="96" y="270"/>
                    </a:lnTo>
                    <a:lnTo>
                      <a:pt x="108" y="282"/>
                    </a:lnTo>
                    <a:lnTo>
                      <a:pt x="114" y="294"/>
                    </a:lnTo>
                    <a:lnTo>
                      <a:pt x="138" y="294"/>
                    </a:lnTo>
                    <a:lnTo>
                      <a:pt x="132" y="294"/>
                    </a:lnTo>
                    <a:lnTo>
                      <a:pt x="120" y="282"/>
                    </a:lnTo>
                    <a:lnTo>
                      <a:pt x="120" y="276"/>
                    </a:lnTo>
                    <a:lnTo>
                      <a:pt x="126" y="270"/>
                    </a:lnTo>
                    <a:lnTo>
                      <a:pt x="138" y="270"/>
                    </a:lnTo>
                    <a:lnTo>
                      <a:pt x="138" y="264"/>
                    </a:lnTo>
                    <a:lnTo>
                      <a:pt x="132" y="258"/>
                    </a:lnTo>
                    <a:lnTo>
                      <a:pt x="126" y="258"/>
                    </a:lnTo>
                    <a:lnTo>
                      <a:pt x="120" y="264"/>
                    </a:lnTo>
                    <a:lnTo>
                      <a:pt x="114" y="264"/>
                    </a:lnTo>
                    <a:lnTo>
                      <a:pt x="114" y="222"/>
                    </a:lnTo>
                    <a:lnTo>
                      <a:pt x="120" y="222"/>
                    </a:lnTo>
                    <a:lnTo>
                      <a:pt x="132" y="228"/>
                    </a:lnTo>
                    <a:lnTo>
                      <a:pt x="144" y="240"/>
                    </a:lnTo>
                    <a:lnTo>
                      <a:pt x="156" y="246"/>
                    </a:lnTo>
                    <a:lnTo>
                      <a:pt x="180" y="270"/>
                    </a:lnTo>
                    <a:lnTo>
                      <a:pt x="192" y="306"/>
                    </a:lnTo>
                    <a:lnTo>
                      <a:pt x="210" y="306"/>
                    </a:lnTo>
                    <a:lnTo>
                      <a:pt x="216" y="312"/>
                    </a:lnTo>
                    <a:lnTo>
                      <a:pt x="222" y="312"/>
                    </a:lnTo>
                    <a:lnTo>
                      <a:pt x="222" y="318"/>
                    </a:lnTo>
                    <a:lnTo>
                      <a:pt x="234" y="330"/>
                    </a:lnTo>
                    <a:lnTo>
                      <a:pt x="270" y="330"/>
                    </a:lnTo>
                    <a:lnTo>
                      <a:pt x="270" y="324"/>
                    </a:lnTo>
                    <a:lnTo>
                      <a:pt x="258" y="312"/>
                    </a:lnTo>
                    <a:lnTo>
                      <a:pt x="252" y="300"/>
                    </a:lnTo>
                    <a:lnTo>
                      <a:pt x="252" y="276"/>
                    </a:lnTo>
                    <a:lnTo>
                      <a:pt x="264" y="264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64" y="234"/>
                    </a:lnTo>
                    <a:lnTo>
                      <a:pt x="264" y="222"/>
                    </a:lnTo>
                    <a:lnTo>
                      <a:pt x="270" y="174"/>
                    </a:lnTo>
                    <a:lnTo>
                      <a:pt x="282" y="192"/>
                    </a:lnTo>
                    <a:lnTo>
                      <a:pt x="288" y="108"/>
                    </a:lnTo>
                    <a:lnTo>
                      <a:pt x="288" y="102"/>
                    </a:lnTo>
                    <a:lnTo>
                      <a:pt x="294" y="96"/>
                    </a:lnTo>
                    <a:lnTo>
                      <a:pt x="306" y="72"/>
                    </a:lnTo>
                    <a:lnTo>
                      <a:pt x="312" y="66"/>
                    </a:lnTo>
                    <a:lnTo>
                      <a:pt x="324" y="42"/>
                    </a:lnTo>
                    <a:lnTo>
                      <a:pt x="324" y="1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1" name="New Zea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AEEE4FE-D4FD-4CAB-8D7D-103A4A038021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368" y="3017"/>
                <a:ext cx="325" cy="251"/>
              </a:xfrm>
              <a:custGeom>
                <a:avLst/>
                <a:gdLst>
                  <a:gd name="T0" fmla="*/ 2147483647 w 1272"/>
                  <a:gd name="T1" fmla="*/ 2147483647 h 984"/>
                  <a:gd name="T2" fmla="*/ 2147483647 w 1272"/>
                  <a:gd name="T3" fmla="*/ 2147483647 h 984"/>
                  <a:gd name="T4" fmla="*/ 2147483647 w 1272"/>
                  <a:gd name="T5" fmla="*/ 2147483647 h 984"/>
                  <a:gd name="T6" fmla="*/ 2147483647 w 1272"/>
                  <a:gd name="T7" fmla="*/ 2147483647 h 984"/>
                  <a:gd name="T8" fmla="*/ 2147483647 w 1272"/>
                  <a:gd name="T9" fmla="*/ 2147483647 h 984"/>
                  <a:gd name="T10" fmla="*/ 2147483647 w 1272"/>
                  <a:gd name="T11" fmla="*/ 2147483647 h 984"/>
                  <a:gd name="T12" fmla="*/ 2147483647 w 1272"/>
                  <a:gd name="T13" fmla="*/ 2147483647 h 984"/>
                  <a:gd name="T14" fmla="*/ 2147483647 w 1272"/>
                  <a:gd name="T15" fmla="*/ 2147483647 h 984"/>
                  <a:gd name="T16" fmla="*/ 2147483647 w 1272"/>
                  <a:gd name="T17" fmla="*/ 2147483647 h 984"/>
                  <a:gd name="T18" fmla="*/ 2147483647 w 1272"/>
                  <a:gd name="T19" fmla="*/ 2147483647 h 984"/>
                  <a:gd name="T20" fmla="*/ 2147483647 w 1272"/>
                  <a:gd name="T21" fmla="*/ 2147483647 h 984"/>
                  <a:gd name="T22" fmla="*/ 2147483647 w 1272"/>
                  <a:gd name="T23" fmla="*/ 2147483647 h 984"/>
                  <a:gd name="T24" fmla="*/ 2147483647 w 1272"/>
                  <a:gd name="T25" fmla="*/ 2147483647 h 984"/>
                  <a:gd name="T26" fmla="*/ 2147483647 w 1272"/>
                  <a:gd name="T27" fmla="*/ 2147483647 h 984"/>
                  <a:gd name="T28" fmla="*/ 2147483647 w 1272"/>
                  <a:gd name="T29" fmla="*/ 2147483647 h 984"/>
                  <a:gd name="T30" fmla="*/ 2147483647 w 1272"/>
                  <a:gd name="T31" fmla="*/ 2147483647 h 984"/>
                  <a:gd name="T32" fmla="*/ 2147483647 w 1272"/>
                  <a:gd name="T33" fmla="*/ 2147483647 h 984"/>
                  <a:gd name="T34" fmla="*/ 2147483647 w 1272"/>
                  <a:gd name="T35" fmla="*/ 2147483647 h 984"/>
                  <a:gd name="T36" fmla="*/ 2147483647 w 1272"/>
                  <a:gd name="T37" fmla="*/ 2147483647 h 984"/>
                  <a:gd name="T38" fmla="*/ 2147483647 w 1272"/>
                  <a:gd name="T39" fmla="*/ 2147483647 h 984"/>
                  <a:gd name="T40" fmla="*/ 2147483647 w 1272"/>
                  <a:gd name="T41" fmla="*/ 2147483647 h 984"/>
                  <a:gd name="T42" fmla="*/ 2147483647 w 1272"/>
                  <a:gd name="T43" fmla="*/ 2147483647 h 984"/>
                  <a:gd name="T44" fmla="*/ 2147483647 w 1272"/>
                  <a:gd name="T45" fmla="*/ 2147483647 h 984"/>
                  <a:gd name="T46" fmla="*/ 2147483647 w 1272"/>
                  <a:gd name="T47" fmla="*/ 2147483647 h 984"/>
                  <a:gd name="T48" fmla="*/ 2147483647 w 1272"/>
                  <a:gd name="T49" fmla="*/ 2147483647 h 984"/>
                  <a:gd name="T50" fmla="*/ 2147483647 w 1272"/>
                  <a:gd name="T51" fmla="*/ 2147483647 h 984"/>
                  <a:gd name="T52" fmla="*/ 2147483647 w 1272"/>
                  <a:gd name="T53" fmla="*/ 2147483647 h 984"/>
                  <a:gd name="T54" fmla="*/ 2147483647 w 1272"/>
                  <a:gd name="T55" fmla="*/ 2147483647 h 984"/>
                  <a:gd name="T56" fmla="*/ 2147483647 w 1272"/>
                  <a:gd name="T57" fmla="*/ 2147483647 h 984"/>
                  <a:gd name="T58" fmla="*/ 2147483647 w 1272"/>
                  <a:gd name="T59" fmla="*/ 2147483647 h 984"/>
                  <a:gd name="T60" fmla="*/ 2147483647 w 1272"/>
                  <a:gd name="T61" fmla="*/ 2147483647 h 984"/>
                  <a:gd name="T62" fmla="*/ 2147483647 w 1272"/>
                  <a:gd name="T63" fmla="*/ 2147483647 h 984"/>
                  <a:gd name="T64" fmla="*/ 2147483647 w 1272"/>
                  <a:gd name="T65" fmla="*/ 2147483647 h 984"/>
                  <a:gd name="T66" fmla="*/ 2147483647 w 1272"/>
                  <a:gd name="T67" fmla="*/ 2147483647 h 984"/>
                  <a:gd name="T68" fmla="*/ 2147483647 w 1272"/>
                  <a:gd name="T69" fmla="*/ 2147483647 h 984"/>
                  <a:gd name="T70" fmla="*/ 2147483647 w 1272"/>
                  <a:gd name="T71" fmla="*/ 2147483647 h 984"/>
                  <a:gd name="T72" fmla="*/ 2147483647 w 1272"/>
                  <a:gd name="T73" fmla="*/ 2147483647 h 984"/>
                  <a:gd name="T74" fmla="*/ 2147483647 w 1272"/>
                  <a:gd name="T75" fmla="*/ 2147483647 h 984"/>
                  <a:gd name="T76" fmla="*/ 2147483647 w 1272"/>
                  <a:gd name="T77" fmla="*/ 2147483647 h 984"/>
                  <a:gd name="T78" fmla="*/ 2147483647 w 1272"/>
                  <a:gd name="T79" fmla="*/ 2147483647 h 984"/>
                  <a:gd name="T80" fmla="*/ 2147483647 w 1272"/>
                  <a:gd name="T81" fmla="*/ 2147483647 h 984"/>
                  <a:gd name="T82" fmla="*/ 2147483647 w 1272"/>
                  <a:gd name="T83" fmla="*/ 2147483647 h 984"/>
                  <a:gd name="T84" fmla="*/ 2147483647 w 1272"/>
                  <a:gd name="T85" fmla="*/ 2147483647 h 984"/>
                  <a:gd name="T86" fmla="*/ 2147483647 w 1272"/>
                  <a:gd name="T87" fmla="*/ 2147483647 h 984"/>
                  <a:gd name="T88" fmla="*/ 2147483647 w 1272"/>
                  <a:gd name="T89" fmla="*/ 2147483647 h 984"/>
                  <a:gd name="T90" fmla="*/ 2147483647 w 1272"/>
                  <a:gd name="T91" fmla="*/ 2147483647 h 984"/>
                  <a:gd name="T92" fmla="*/ 2147483647 w 1272"/>
                  <a:gd name="T93" fmla="*/ 2147483647 h 984"/>
                  <a:gd name="T94" fmla="*/ 2147483647 w 1272"/>
                  <a:gd name="T95" fmla="*/ 2147483647 h 984"/>
                  <a:gd name="T96" fmla="*/ 2147483647 w 1272"/>
                  <a:gd name="T97" fmla="*/ 2147483647 h 984"/>
                  <a:gd name="T98" fmla="*/ 2147483647 w 1272"/>
                  <a:gd name="T99" fmla="*/ 2147483647 h 984"/>
                  <a:gd name="T100" fmla="*/ 2147483647 w 1272"/>
                  <a:gd name="T101" fmla="*/ 2147483647 h 984"/>
                  <a:gd name="T102" fmla="*/ 2147483647 w 1272"/>
                  <a:gd name="T103" fmla="*/ 2147483647 h 984"/>
                  <a:gd name="T104" fmla="*/ 2147483647 w 1272"/>
                  <a:gd name="T105" fmla="*/ 2147483647 h 984"/>
                  <a:gd name="T106" fmla="*/ 2147483647 w 1272"/>
                  <a:gd name="T107" fmla="*/ 2147483647 h 984"/>
                  <a:gd name="T108" fmla="*/ 2147483647 w 1272"/>
                  <a:gd name="T109" fmla="*/ 2147483647 h 984"/>
                  <a:gd name="T110" fmla="*/ 2147483647 w 1272"/>
                  <a:gd name="T111" fmla="*/ 2147483647 h 984"/>
                  <a:gd name="T112" fmla="*/ 2147483647 w 1272"/>
                  <a:gd name="T113" fmla="*/ 2147483647 h 984"/>
                  <a:gd name="T114" fmla="*/ 2147483647 w 1272"/>
                  <a:gd name="T115" fmla="*/ 2147483647 h 984"/>
                  <a:gd name="T116" fmla="*/ 2147483647 w 1272"/>
                  <a:gd name="T117" fmla="*/ 2147483647 h 984"/>
                  <a:gd name="T118" fmla="*/ 2147483647 w 1272"/>
                  <a:gd name="T119" fmla="*/ 2147483647 h 984"/>
                  <a:gd name="T120" fmla="*/ 2147483647 w 1272"/>
                  <a:gd name="T121" fmla="*/ 2147483647 h 9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72"/>
                  <a:gd name="T184" fmla="*/ 0 h 984"/>
                  <a:gd name="T185" fmla="*/ 1272 w 1272"/>
                  <a:gd name="T186" fmla="*/ 984 h 98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72" h="984">
                    <a:moveTo>
                      <a:pt x="750" y="564"/>
                    </a:moveTo>
                    <a:lnTo>
                      <a:pt x="738" y="564"/>
                    </a:lnTo>
                    <a:lnTo>
                      <a:pt x="744" y="528"/>
                    </a:lnTo>
                    <a:lnTo>
                      <a:pt x="720" y="546"/>
                    </a:lnTo>
                    <a:lnTo>
                      <a:pt x="726" y="540"/>
                    </a:lnTo>
                    <a:lnTo>
                      <a:pt x="726" y="504"/>
                    </a:lnTo>
                    <a:lnTo>
                      <a:pt x="708" y="504"/>
                    </a:lnTo>
                    <a:lnTo>
                      <a:pt x="702" y="510"/>
                    </a:lnTo>
                    <a:lnTo>
                      <a:pt x="696" y="522"/>
                    </a:lnTo>
                    <a:lnTo>
                      <a:pt x="690" y="528"/>
                    </a:lnTo>
                    <a:lnTo>
                      <a:pt x="672" y="540"/>
                    </a:lnTo>
                    <a:lnTo>
                      <a:pt x="660" y="546"/>
                    </a:lnTo>
                    <a:lnTo>
                      <a:pt x="654" y="558"/>
                    </a:lnTo>
                    <a:lnTo>
                      <a:pt x="642" y="570"/>
                    </a:lnTo>
                    <a:lnTo>
                      <a:pt x="630" y="576"/>
                    </a:lnTo>
                    <a:lnTo>
                      <a:pt x="618" y="588"/>
                    </a:lnTo>
                    <a:lnTo>
                      <a:pt x="606" y="588"/>
                    </a:lnTo>
                    <a:lnTo>
                      <a:pt x="588" y="600"/>
                    </a:lnTo>
                    <a:lnTo>
                      <a:pt x="576" y="606"/>
                    </a:lnTo>
                    <a:lnTo>
                      <a:pt x="546" y="636"/>
                    </a:lnTo>
                    <a:lnTo>
                      <a:pt x="540" y="648"/>
                    </a:lnTo>
                    <a:lnTo>
                      <a:pt x="534" y="648"/>
                    </a:lnTo>
                    <a:lnTo>
                      <a:pt x="528" y="654"/>
                    </a:lnTo>
                    <a:lnTo>
                      <a:pt x="510" y="660"/>
                    </a:lnTo>
                    <a:lnTo>
                      <a:pt x="498" y="666"/>
                    </a:lnTo>
                    <a:lnTo>
                      <a:pt x="462" y="678"/>
                    </a:lnTo>
                    <a:lnTo>
                      <a:pt x="438" y="690"/>
                    </a:lnTo>
                    <a:lnTo>
                      <a:pt x="426" y="702"/>
                    </a:lnTo>
                    <a:lnTo>
                      <a:pt x="414" y="708"/>
                    </a:lnTo>
                    <a:lnTo>
                      <a:pt x="408" y="720"/>
                    </a:lnTo>
                    <a:lnTo>
                      <a:pt x="396" y="726"/>
                    </a:lnTo>
                    <a:lnTo>
                      <a:pt x="378" y="726"/>
                    </a:lnTo>
                    <a:lnTo>
                      <a:pt x="366" y="732"/>
                    </a:lnTo>
                    <a:lnTo>
                      <a:pt x="312" y="750"/>
                    </a:lnTo>
                    <a:lnTo>
                      <a:pt x="288" y="762"/>
                    </a:lnTo>
                    <a:lnTo>
                      <a:pt x="270" y="774"/>
                    </a:lnTo>
                    <a:lnTo>
                      <a:pt x="246" y="786"/>
                    </a:lnTo>
                    <a:lnTo>
                      <a:pt x="222" y="792"/>
                    </a:lnTo>
                    <a:lnTo>
                      <a:pt x="198" y="804"/>
                    </a:lnTo>
                    <a:lnTo>
                      <a:pt x="180" y="810"/>
                    </a:lnTo>
                    <a:lnTo>
                      <a:pt x="174" y="816"/>
                    </a:lnTo>
                    <a:lnTo>
                      <a:pt x="168" y="828"/>
                    </a:lnTo>
                    <a:lnTo>
                      <a:pt x="168" y="846"/>
                    </a:lnTo>
                    <a:lnTo>
                      <a:pt x="156" y="834"/>
                    </a:lnTo>
                    <a:lnTo>
                      <a:pt x="150" y="834"/>
                    </a:lnTo>
                    <a:lnTo>
                      <a:pt x="144" y="840"/>
                    </a:lnTo>
                    <a:lnTo>
                      <a:pt x="120" y="852"/>
                    </a:lnTo>
                    <a:lnTo>
                      <a:pt x="108" y="864"/>
                    </a:lnTo>
                    <a:lnTo>
                      <a:pt x="72" y="882"/>
                    </a:lnTo>
                    <a:lnTo>
                      <a:pt x="66" y="882"/>
                    </a:lnTo>
                    <a:lnTo>
                      <a:pt x="54" y="888"/>
                    </a:lnTo>
                    <a:lnTo>
                      <a:pt x="36" y="888"/>
                    </a:lnTo>
                    <a:lnTo>
                      <a:pt x="18" y="894"/>
                    </a:lnTo>
                    <a:lnTo>
                      <a:pt x="12" y="906"/>
                    </a:lnTo>
                    <a:lnTo>
                      <a:pt x="0" y="912"/>
                    </a:lnTo>
                    <a:lnTo>
                      <a:pt x="18" y="912"/>
                    </a:lnTo>
                    <a:lnTo>
                      <a:pt x="24" y="918"/>
                    </a:lnTo>
                    <a:lnTo>
                      <a:pt x="30" y="918"/>
                    </a:lnTo>
                    <a:lnTo>
                      <a:pt x="24" y="924"/>
                    </a:lnTo>
                    <a:lnTo>
                      <a:pt x="24" y="942"/>
                    </a:lnTo>
                    <a:lnTo>
                      <a:pt x="30" y="948"/>
                    </a:lnTo>
                    <a:lnTo>
                      <a:pt x="42" y="948"/>
                    </a:lnTo>
                    <a:lnTo>
                      <a:pt x="54" y="942"/>
                    </a:lnTo>
                    <a:lnTo>
                      <a:pt x="60" y="936"/>
                    </a:lnTo>
                    <a:lnTo>
                      <a:pt x="72" y="948"/>
                    </a:lnTo>
                    <a:lnTo>
                      <a:pt x="96" y="948"/>
                    </a:lnTo>
                    <a:lnTo>
                      <a:pt x="102" y="954"/>
                    </a:lnTo>
                    <a:lnTo>
                      <a:pt x="132" y="954"/>
                    </a:lnTo>
                    <a:lnTo>
                      <a:pt x="150" y="972"/>
                    </a:lnTo>
                    <a:lnTo>
                      <a:pt x="180" y="966"/>
                    </a:lnTo>
                    <a:lnTo>
                      <a:pt x="192" y="972"/>
                    </a:lnTo>
                    <a:lnTo>
                      <a:pt x="198" y="978"/>
                    </a:lnTo>
                    <a:lnTo>
                      <a:pt x="216" y="984"/>
                    </a:lnTo>
                    <a:lnTo>
                      <a:pt x="228" y="984"/>
                    </a:lnTo>
                    <a:lnTo>
                      <a:pt x="252" y="972"/>
                    </a:lnTo>
                    <a:lnTo>
                      <a:pt x="264" y="948"/>
                    </a:lnTo>
                    <a:lnTo>
                      <a:pt x="288" y="936"/>
                    </a:lnTo>
                    <a:lnTo>
                      <a:pt x="312" y="936"/>
                    </a:lnTo>
                    <a:lnTo>
                      <a:pt x="336" y="924"/>
                    </a:lnTo>
                    <a:lnTo>
                      <a:pt x="342" y="912"/>
                    </a:lnTo>
                    <a:lnTo>
                      <a:pt x="342" y="894"/>
                    </a:lnTo>
                    <a:lnTo>
                      <a:pt x="348" y="882"/>
                    </a:lnTo>
                    <a:lnTo>
                      <a:pt x="372" y="870"/>
                    </a:lnTo>
                    <a:lnTo>
                      <a:pt x="396" y="870"/>
                    </a:lnTo>
                    <a:lnTo>
                      <a:pt x="408" y="858"/>
                    </a:lnTo>
                    <a:lnTo>
                      <a:pt x="408" y="846"/>
                    </a:lnTo>
                    <a:lnTo>
                      <a:pt x="402" y="840"/>
                    </a:lnTo>
                    <a:lnTo>
                      <a:pt x="420" y="840"/>
                    </a:lnTo>
                    <a:lnTo>
                      <a:pt x="480" y="792"/>
                    </a:lnTo>
                    <a:lnTo>
                      <a:pt x="462" y="774"/>
                    </a:lnTo>
                    <a:lnTo>
                      <a:pt x="504" y="792"/>
                    </a:lnTo>
                    <a:lnTo>
                      <a:pt x="504" y="774"/>
                    </a:lnTo>
                    <a:lnTo>
                      <a:pt x="510" y="768"/>
                    </a:lnTo>
                    <a:lnTo>
                      <a:pt x="540" y="768"/>
                    </a:lnTo>
                    <a:lnTo>
                      <a:pt x="546" y="774"/>
                    </a:lnTo>
                    <a:lnTo>
                      <a:pt x="558" y="780"/>
                    </a:lnTo>
                    <a:lnTo>
                      <a:pt x="570" y="780"/>
                    </a:lnTo>
                    <a:lnTo>
                      <a:pt x="576" y="774"/>
                    </a:lnTo>
                    <a:lnTo>
                      <a:pt x="576" y="768"/>
                    </a:lnTo>
                    <a:lnTo>
                      <a:pt x="582" y="762"/>
                    </a:lnTo>
                    <a:lnTo>
                      <a:pt x="582" y="756"/>
                    </a:lnTo>
                    <a:lnTo>
                      <a:pt x="570" y="744"/>
                    </a:lnTo>
                    <a:lnTo>
                      <a:pt x="612" y="702"/>
                    </a:lnTo>
                    <a:lnTo>
                      <a:pt x="618" y="702"/>
                    </a:lnTo>
                    <a:lnTo>
                      <a:pt x="624" y="696"/>
                    </a:lnTo>
                    <a:lnTo>
                      <a:pt x="660" y="678"/>
                    </a:lnTo>
                    <a:lnTo>
                      <a:pt x="666" y="666"/>
                    </a:lnTo>
                    <a:lnTo>
                      <a:pt x="672" y="660"/>
                    </a:lnTo>
                    <a:lnTo>
                      <a:pt x="672" y="654"/>
                    </a:lnTo>
                    <a:lnTo>
                      <a:pt x="696" y="654"/>
                    </a:lnTo>
                    <a:lnTo>
                      <a:pt x="708" y="648"/>
                    </a:lnTo>
                    <a:lnTo>
                      <a:pt x="738" y="618"/>
                    </a:lnTo>
                    <a:lnTo>
                      <a:pt x="738" y="612"/>
                    </a:lnTo>
                    <a:lnTo>
                      <a:pt x="744" y="612"/>
                    </a:lnTo>
                    <a:lnTo>
                      <a:pt x="750" y="606"/>
                    </a:lnTo>
                    <a:lnTo>
                      <a:pt x="768" y="594"/>
                    </a:lnTo>
                    <a:lnTo>
                      <a:pt x="780" y="582"/>
                    </a:lnTo>
                    <a:lnTo>
                      <a:pt x="786" y="570"/>
                    </a:lnTo>
                    <a:lnTo>
                      <a:pt x="786" y="546"/>
                    </a:lnTo>
                    <a:lnTo>
                      <a:pt x="780" y="540"/>
                    </a:lnTo>
                    <a:lnTo>
                      <a:pt x="780" y="534"/>
                    </a:lnTo>
                    <a:lnTo>
                      <a:pt x="750" y="564"/>
                    </a:lnTo>
                    <a:close/>
                    <a:moveTo>
                      <a:pt x="1224" y="324"/>
                    </a:moveTo>
                    <a:lnTo>
                      <a:pt x="1236" y="318"/>
                    </a:lnTo>
                    <a:lnTo>
                      <a:pt x="1242" y="318"/>
                    </a:lnTo>
                    <a:lnTo>
                      <a:pt x="1266" y="306"/>
                    </a:lnTo>
                    <a:lnTo>
                      <a:pt x="1272" y="300"/>
                    </a:lnTo>
                    <a:lnTo>
                      <a:pt x="1272" y="282"/>
                    </a:lnTo>
                    <a:lnTo>
                      <a:pt x="1266" y="270"/>
                    </a:lnTo>
                    <a:lnTo>
                      <a:pt x="1260" y="264"/>
                    </a:lnTo>
                    <a:lnTo>
                      <a:pt x="1248" y="264"/>
                    </a:lnTo>
                    <a:lnTo>
                      <a:pt x="1236" y="276"/>
                    </a:lnTo>
                    <a:lnTo>
                      <a:pt x="1236" y="282"/>
                    </a:lnTo>
                    <a:lnTo>
                      <a:pt x="1224" y="282"/>
                    </a:lnTo>
                    <a:lnTo>
                      <a:pt x="1212" y="276"/>
                    </a:lnTo>
                    <a:lnTo>
                      <a:pt x="1200" y="276"/>
                    </a:lnTo>
                    <a:lnTo>
                      <a:pt x="1194" y="282"/>
                    </a:lnTo>
                    <a:lnTo>
                      <a:pt x="1176" y="288"/>
                    </a:lnTo>
                    <a:lnTo>
                      <a:pt x="1158" y="288"/>
                    </a:lnTo>
                    <a:lnTo>
                      <a:pt x="1146" y="276"/>
                    </a:lnTo>
                    <a:lnTo>
                      <a:pt x="1146" y="222"/>
                    </a:lnTo>
                    <a:lnTo>
                      <a:pt x="1170" y="180"/>
                    </a:lnTo>
                    <a:lnTo>
                      <a:pt x="1170" y="174"/>
                    </a:lnTo>
                    <a:lnTo>
                      <a:pt x="1164" y="162"/>
                    </a:lnTo>
                    <a:lnTo>
                      <a:pt x="1158" y="156"/>
                    </a:lnTo>
                    <a:lnTo>
                      <a:pt x="1146" y="156"/>
                    </a:lnTo>
                    <a:lnTo>
                      <a:pt x="1140" y="168"/>
                    </a:lnTo>
                    <a:lnTo>
                      <a:pt x="1134" y="174"/>
                    </a:lnTo>
                    <a:lnTo>
                      <a:pt x="1134" y="204"/>
                    </a:lnTo>
                    <a:lnTo>
                      <a:pt x="1128" y="216"/>
                    </a:lnTo>
                    <a:lnTo>
                      <a:pt x="1116" y="222"/>
                    </a:lnTo>
                    <a:lnTo>
                      <a:pt x="1116" y="192"/>
                    </a:lnTo>
                    <a:lnTo>
                      <a:pt x="1092" y="174"/>
                    </a:lnTo>
                    <a:lnTo>
                      <a:pt x="1104" y="150"/>
                    </a:lnTo>
                    <a:lnTo>
                      <a:pt x="1116" y="138"/>
                    </a:lnTo>
                    <a:lnTo>
                      <a:pt x="1122" y="126"/>
                    </a:lnTo>
                    <a:lnTo>
                      <a:pt x="1128" y="108"/>
                    </a:lnTo>
                    <a:lnTo>
                      <a:pt x="1128" y="84"/>
                    </a:lnTo>
                    <a:lnTo>
                      <a:pt x="1116" y="78"/>
                    </a:lnTo>
                    <a:lnTo>
                      <a:pt x="1110" y="72"/>
                    </a:lnTo>
                    <a:lnTo>
                      <a:pt x="1098" y="66"/>
                    </a:lnTo>
                    <a:lnTo>
                      <a:pt x="1092" y="60"/>
                    </a:lnTo>
                    <a:lnTo>
                      <a:pt x="1080" y="60"/>
                    </a:lnTo>
                    <a:lnTo>
                      <a:pt x="1086" y="42"/>
                    </a:lnTo>
                    <a:lnTo>
                      <a:pt x="1062" y="42"/>
                    </a:lnTo>
                    <a:lnTo>
                      <a:pt x="1044" y="18"/>
                    </a:lnTo>
                    <a:lnTo>
                      <a:pt x="1050" y="0"/>
                    </a:lnTo>
                    <a:lnTo>
                      <a:pt x="1020" y="18"/>
                    </a:lnTo>
                    <a:lnTo>
                      <a:pt x="1044" y="54"/>
                    </a:lnTo>
                    <a:lnTo>
                      <a:pt x="1032" y="90"/>
                    </a:lnTo>
                    <a:lnTo>
                      <a:pt x="1056" y="102"/>
                    </a:lnTo>
                    <a:lnTo>
                      <a:pt x="1044" y="108"/>
                    </a:lnTo>
                    <a:lnTo>
                      <a:pt x="1044" y="126"/>
                    </a:lnTo>
                    <a:lnTo>
                      <a:pt x="1068" y="132"/>
                    </a:lnTo>
                    <a:lnTo>
                      <a:pt x="1044" y="150"/>
                    </a:lnTo>
                    <a:lnTo>
                      <a:pt x="1062" y="156"/>
                    </a:lnTo>
                    <a:lnTo>
                      <a:pt x="1062" y="168"/>
                    </a:lnTo>
                    <a:lnTo>
                      <a:pt x="1056" y="174"/>
                    </a:lnTo>
                    <a:lnTo>
                      <a:pt x="1056" y="192"/>
                    </a:lnTo>
                    <a:lnTo>
                      <a:pt x="1068" y="198"/>
                    </a:lnTo>
                    <a:lnTo>
                      <a:pt x="1074" y="204"/>
                    </a:lnTo>
                    <a:lnTo>
                      <a:pt x="1056" y="210"/>
                    </a:lnTo>
                    <a:lnTo>
                      <a:pt x="1044" y="222"/>
                    </a:lnTo>
                    <a:lnTo>
                      <a:pt x="1062" y="234"/>
                    </a:lnTo>
                    <a:lnTo>
                      <a:pt x="1038" y="258"/>
                    </a:lnTo>
                    <a:lnTo>
                      <a:pt x="1032" y="270"/>
                    </a:lnTo>
                    <a:lnTo>
                      <a:pt x="1026" y="276"/>
                    </a:lnTo>
                    <a:lnTo>
                      <a:pt x="1026" y="288"/>
                    </a:lnTo>
                    <a:lnTo>
                      <a:pt x="1038" y="300"/>
                    </a:lnTo>
                    <a:lnTo>
                      <a:pt x="1026" y="300"/>
                    </a:lnTo>
                    <a:lnTo>
                      <a:pt x="1014" y="306"/>
                    </a:lnTo>
                    <a:lnTo>
                      <a:pt x="1002" y="306"/>
                    </a:lnTo>
                    <a:lnTo>
                      <a:pt x="978" y="318"/>
                    </a:lnTo>
                    <a:lnTo>
                      <a:pt x="948" y="348"/>
                    </a:lnTo>
                    <a:lnTo>
                      <a:pt x="930" y="360"/>
                    </a:lnTo>
                    <a:lnTo>
                      <a:pt x="894" y="372"/>
                    </a:lnTo>
                    <a:lnTo>
                      <a:pt x="870" y="384"/>
                    </a:lnTo>
                    <a:lnTo>
                      <a:pt x="858" y="396"/>
                    </a:lnTo>
                    <a:lnTo>
                      <a:pt x="858" y="432"/>
                    </a:lnTo>
                    <a:lnTo>
                      <a:pt x="864" y="444"/>
                    </a:lnTo>
                    <a:lnTo>
                      <a:pt x="870" y="450"/>
                    </a:lnTo>
                    <a:lnTo>
                      <a:pt x="870" y="456"/>
                    </a:lnTo>
                    <a:lnTo>
                      <a:pt x="924" y="456"/>
                    </a:lnTo>
                    <a:lnTo>
                      <a:pt x="924" y="474"/>
                    </a:lnTo>
                    <a:lnTo>
                      <a:pt x="918" y="486"/>
                    </a:lnTo>
                    <a:lnTo>
                      <a:pt x="918" y="522"/>
                    </a:lnTo>
                    <a:lnTo>
                      <a:pt x="894" y="534"/>
                    </a:lnTo>
                    <a:lnTo>
                      <a:pt x="882" y="534"/>
                    </a:lnTo>
                    <a:lnTo>
                      <a:pt x="864" y="540"/>
                    </a:lnTo>
                    <a:lnTo>
                      <a:pt x="852" y="546"/>
                    </a:lnTo>
                    <a:lnTo>
                      <a:pt x="852" y="558"/>
                    </a:lnTo>
                    <a:lnTo>
                      <a:pt x="840" y="570"/>
                    </a:lnTo>
                    <a:lnTo>
                      <a:pt x="852" y="576"/>
                    </a:lnTo>
                    <a:lnTo>
                      <a:pt x="858" y="582"/>
                    </a:lnTo>
                    <a:lnTo>
                      <a:pt x="876" y="588"/>
                    </a:lnTo>
                    <a:lnTo>
                      <a:pt x="888" y="588"/>
                    </a:lnTo>
                    <a:lnTo>
                      <a:pt x="912" y="576"/>
                    </a:lnTo>
                    <a:lnTo>
                      <a:pt x="924" y="558"/>
                    </a:lnTo>
                    <a:lnTo>
                      <a:pt x="972" y="510"/>
                    </a:lnTo>
                    <a:lnTo>
                      <a:pt x="996" y="498"/>
                    </a:lnTo>
                    <a:lnTo>
                      <a:pt x="1014" y="492"/>
                    </a:lnTo>
                    <a:lnTo>
                      <a:pt x="1026" y="486"/>
                    </a:lnTo>
                    <a:lnTo>
                      <a:pt x="1032" y="480"/>
                    </a:lnTo>
                    <a:lnTo>
                      <a:pt x="1038" y="480"/>
                    </a:lnTo>
                    <a:lnTo>
                      <a:pt x="1044" y="474"/>
                    </a:lnTo>
                    <a:lnTo>
                      <a:pt x="1050" y="462"/>
                    </a:lnTo>
                    <a:lnTo>
                      <a:pt x="1056" y="462"/>
                    </a:lnTo>
                    <a:lnTo>
                      <a:pt x="1062" y="456"/>
                    </a:lnTo>
                    <a:lnTo>
                      <a:pt x="1074" y="450"/>
                    </a:lnTo>
                    <a:lnTo>
                      <a:pt x="1080" y="444"/>
                    </a:lnTo>
                    <a:lnTo>
                      <a:pt x="1080" y="420"/>
                    </a:lnTo>
                    <a:lnTo>
                      <a:pt x="1074" y="414"/>
                    </a:lnTo>
                    <a:lnTo>
                      <a:pt x="1080" y="414"/>
                    </a:lnTo>
                    <a:lnTo>
                      <a:pt x="1086" y="408"/>
                    </a:lnTo>
                    <a:lnTo>
                      <a:pt x="1110" y="396"/>
                    </a:lnTo>
                    <a:lnTo>
                      <a:pt x="1140" y="396"/>
                    </a:lnTo>
                    <a:lnTo>
                      <a:pt x="1152" y="402"/>
                    </a:lnTo>
                    <a:lnTo>
                      <a:pt x="1164" y="402"/>
                    </a:lnTo>
                    <a:lnTo>
                      <a:pt x="1176" y="390"/>
                    </a:lnTo>
                    <a:lnTo>
                      <a:pt x="1176" y="360"/>
                    </a:lnTo>
                    <a:lnTo>
                      <a:pt x="1200" y="360"/>
                    </a:lnTo>
                    <a:lnTo>
                      <a:pt x="1212" y="354"/>
                    </a:lnTo>
                    <a:lnTo>
                      <a:pt x="1218" y="354"/>
                    </a:lnTo>
                    <a:lnTo>
                      <a:pt x="1224" y="348"/>
                    </a:lnTo>
                    <a:lnTo>
                      <a:pt x="1224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 dirty="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2" name="Newfound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DBE7244-3F61-46E0-9A7D-7DBF4EE62F4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722" y="1254"/>
                <a:ext cx="109" cy="98"/>
              </a:xfrm>
              <a:custGeom>
                <a:avLst/>
                <a:gdLst>
                  <a:gd name="T0" fmla="*/ 2147483647 w 426"/>
                  <a:gd name="T1" fmla="*/ 2147483647 h 384"/>
                  <a:gd name="T2" fmla="*/ 2147483647 w 426"/>
                  <a:gd name="T3" fmla="*/ 2147483647 h 384"/>
                  <a:gd name="T4" fmla="*/ 2147483647 w 426"/>
                  <a:gd name="T5" fmla="*/ 0 h 384"/>
                  <a:gd name="T6" fmla="*/ 2147483647 w 426"/>
                  <a:gd name="T7" fmla="*/ 2147483647 h 384"/>
                  <a:gd name="T8" fmla="*/ 2147483647 w 426"/>
                  <a:gd name="T9" fmla="*/ 2147483647 h 384"/>
                  <a:gd name="T10" fmla="*/ 2147483647 w 426"/>
                  <a:gd name="T11" fmla="*/ 2147483647 h 384"/>
                  <a:gd name="T12" fmla="*/ 2147483647 w 426"/>
                  <a:gd name="T13" fmla="*/ 2147483647 h 384"/>
                  <a:gd name="T14" fmla="*/ 2147483647 w 426"/>
                  <a:gd name="T15" fmla="*/ 2147483647 h 384"/>
                  <a:gd name="T16" fmla="*/ 2147483647 w 426"/>
                  <a:gd name="T17" fmla="*/ 2147483647 h 384"/>
                  <a:gd name="T18" fmla="*/ 2147483647 w 426"/>
                  <a:gd name="T19" fmla="*/ 2147483647 h 384"/>
                  <a:gd name="T20" fmla="*/ 2147483647 w 426"/>
                  <a:gd name="T21" fmla="*/ 2147483647 h 384"/>
                  <a:gd name="T22" fmla="*/ 2147483647 w 426"/>
                  <a:gd name="T23" fmla="*/ 2147483647 h 384"/>
                  <a:gd name="T24" fmla="*/ 2147483647 w 426"/>
                  <a:gd name="T25" fmla="*/ 2147483647 h 384"/>
                  <a:gd name="T26" fmla="*/ 2147483647 w 426"/>
                  <a:gd name="T27" fmla="*/ 2147483647 h 384"/>
                  <a:gd name="T28" fmla="*/ 2147483647 w 426"/>
                  <a:gd name="T29" fmla="*/ 2147483647 h 384"/>
                  <a:gd name="T30" fmla="*/ 2147483647 w 426"/>
                  <a:gd name="T31" fmla="*/ 2147483647 h 384"/>
                  <a:gd name="T32" fmla="*/ 2147483647 w 426"/>
                  <a:gd name="T33" fmla="*/ 2147483647 h 384"/>
                  <a:gd name="T34" fmla="*/ 2147483647 w 426"/>
                  <a:gd name="T35" fmla="*/ 2147483647 h 384"/>
                  <a:gd name="T36" fmla="*/ 2147483647 w 426"/>
                  <a:gd name="T37" fmla="*/ 2147483647 h 384"/>
                  <a:gd name="T38" fmla="*/ 2147483647 w 426"/>
                  <a:gd name="T39" fmla="*/ 2147483647 h 384"/>
                  <a:gd name="T40" fmla="*/ 2147483647 w 426"/>
                  <a:gd name="T41" fmla="*/ 2147483647 h 384"/>
                  <a:gd name="T42" fmla="*/ 2147483647 w 426"/>
                  <a:gd name="T43" fmla="*/ 2147483647 h 384"/>
                  <a:gd name="T44" fmla="*/ 2147483647 w 426"/>
                  <a:gd name="T45" fmla="*/ 2147483647 h 384"/>
                  <a:gd name="T46" fmla="*/ 2147483647 w 426"/>
                  <a:gd name="T47" fmla="*/ 2147483647 h 384"/>
                  <a:gd name="T48" fmla="*/ 2147483647 w 426"/>
                  <a:gd name="T49" fmla="*/ 2147483647 h 384"/>
                  <a:gd name="T50" fmla="*/ 2147483647 w 426"/>
                  <a:gd name="T51" fmla="*/ 2147483647 h 384"/>
                  <a:gd name="T52" fmla="*/ 2147483647 w 426"/>
                  <a:gd name="T53" fmla="*/ 2147483647 h 384"/>
                  <a:gd name="T54" fmla="*/ 2147483647 w 426"/>
                  <a:gd name="T55" fmla="*/ 2147483647 h 384"/>
                  <a:gd name="T56" fmla="*/ 2147483647 w 426"/>
                  <a:gd name="T57" fmla="*/ 2147483647 h 384"/>
                  <a:gd name="T58" fmla="*/ 2147483647 w 426"/>
                  <a:gd name="T59" fmla="*/ 2147483647 h 384"/>
                  <a:gd name="T60" fmla="*/ 2147483647 w 426"/>
                  <a:gd name="T61" fmla="*/ 2147483647 h 384"/>
                  <a:gd name="T62" fmla="*/ 2147483647 w 426"/>
                  <a:gd name="T63" fmla="*/ 2147483647 h 384"/>
                  <a:gd name="T64" fmla="*/ 2147483647 w 426"/>
                  <a:gd name="T65" fmla="*/ 2147483647 h 384"/>
                  <a:gd name="T66" fmla="*/ 2147483647 w 426"/>
                  <a:gd name="T67" fmla="*/ 2147483647 h 384"/>
                  <a:gd name="T68" fmla="*/ 2147483647 w 426"/>
                  <a:gd name="T69" fmla="*/ 2147483647 h 384"/>
                  <a:gd name="T70" fmla="*/ 2147483647 w 426"/>
                  <a:gd name="T71" fmla="*/ 2147483647 h 384"/>
                  <a:gd name="T72" fmla="*/ 2147483647 w 426"/>
                  <a:gd name="T73" fmla="*/ 2147483647 h 384"/>
                  <a:gd name="T74" fmla="*/ 2147483647 w 426"/>
                  <a:gd name="T75" fmla="*/ 2147483647 h 384"/>
                  <a:gd name="T76" fmla="*/ 2147483647 w 426"/>
                  <a:gd name="T77" fmla="*/ 2147483647 h 384"/>
                  <a:gd name="T78" fmla="*/ 2147483647 w 426"/>
                  <a:gd name="T79" fmla="*/ 2147483647 h 384"/>
                  <a:gd name="T80" fmla="*/ 2147483647 w 426"/>
                  <a:gd name="T81" fmla="*/ 2147483647 h 384"/>
                  <a:gd name="T82" fmla="*/ 2147483647 w 426"/>
                  <a:gd name="T83" fmla="*/ 2147483647 h 38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26"/>
                  <a:gd name="T127" fmla="*/ 0 h 384"/>
                  <a:gd name="T128" fmla="*/ 426 w 426"/>
                  <a:gd name="T129" fmla="*/ 384 h 38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26" h="384">
                    <a:moveTo>
                      <a:pt x="258" y="18"/>
                    </a:moveTo>
                    <a:lnTo>
                      <a:pt x="270" y="12"/>
                    </a:lnTo>
                    <a:lnTo>
                      <a:pt x="276" y="12"/>
                    </a:lnTo>
                    <a:lnTo>
                      <a:pt x="294" y="6"/>
                    </a:lnTo>
                    <a:lnTo>
                      <a:pt x="306" y="0"/>
                    </a:lnTo>
                    <a:lnTo>
                      <a:pt x="330" y="0"/>
                    </a:lnTo>
                    <a:lnTo>
                      <a:pt x="342" y="6"/>
                    </a:lnTo>
                    <a:lnTo>
                      <a:pt x="342" y="18"/>
                    </a:lnTo>
                    <a:lnTo>
                      <a:pt x="336" y="24"/>
                    </a:lnTo>
                    <a:lnTo>
                      <a:pt x="312" y="42"/>
                    </a:lnTo>
                    <a:lnTo>
                      <a:pt x="312" y="48"/>
                    </a:lnTo>
                    <a:lnTo>
                      <a:pt x="306" y="54"/>
                    </a:lnTo>
                    <a:lnTo>
                      <a:pt x="300" y="72"/>
                    </a:lnTo>
                    <a:lnTo>
                      <a:pt x="276" y="96"/>
                    </a:lnTo>
                    <a:lnTo>
                      <a:pt x="258" y="102"/>
                    </a:lnTo>
                    <a:lnTo>
                      <a:pt x="246" y="102"/>
                    </a:lnTo>
                    <a:lnTo>
                      <a:pt x="210" y="150"/>
                    </a:lnTo>
                    <a:lnTo>
                      <a:pt x="210" y="174"/>
                    </a:lnTo>
                    <a:lnTo>
                      <a:pt x="234" y="156"/>
                    </a:lnTo>
                    <a:lnTo>
                      <a:pt x="264" y="108"/>
                    </a:lnTo>
                    <a:lnTo>
                      <a:pt x="282" y="126"/>
                    </a:lnTo>
                    <a:lnTo>
                      <a:pt x="306" y="138"/>
                    </a:lnTo>
                    <a:lnTo>
                      <a:pt x="294" y="168"/>
                    </a:lnTo>
                    <a:lnTo>
                      <a:pt x="324" y="168"/>
                    </a:lnTo>
                    <a:lnTo>
                      <a:pt x="330" y="192"/>
                    </a:lnTo>
                    <a:lnTo>
                      <a:pt x="384" y="162"/>
                    </a:lnTo>
                    <a:lnTo>
                      <a:pt x="402" y="174"/>
                    </a:lnTo>
                    <a:lnTo>
                      <a:pt x="396" y="180"/>
                    </a:lnTo>
                    <a:lnTo>
                      <a:pt x="390" y="192"/>
                    </a:lnTo>
                    <a:lnTo>
                      <a:pt x="378" y="204"/>
                    </a:lnTo>
                    <a:lnTo>
                      <a:pt x="372" y="204"/>
                    </a:lnTo>
                    <a:lnTo>
                      <a:pt x="384" y="204"/>
                    </a:lnTo>
                    <a:lnTo>
                      <a:pt x="396" y="210"/>
                    </a:lnTo>
                    <a:lnTo>
                      <a:pt x="408" y="210"/>
                    </a:lnTo>
                    <a:lnTo>
                      <a:pt x="408" y="216"/>
                    </a:lnTo>
                    <a:lnTo>
                      <a:pt x="396" y="240"/>
                    </a:lnTo>
                    <a:lnTo>
                      <a:pt x="384" y="252"/>
                    </a:lnTo>
                    <a:lnTo>
                      <a:pt x="378" y="264"/>
                    </a:lnTo>
                    <a:lnTo>
                      <a:pt x="366" y="276"/>
                    </a:lnTo>
                    <a:lnTo>
                      <a:pt x="360" y="288"/>
                    </a:lnTo>
                    <a:lnTo>
                      <a:pt x="354" y="294"/>
                    </a:lnTo>
                    <a:lnTo>
                      <a:pt x="390" y="294"/>
                    </a:lnTo>
                    <a:lnTo>
                      <a:pt x="354" y="312"/>
                    </a:lnTo>
                    <a:lnTo>
                      <a:pt x="384" y="312"/>
                    </a:lnTo>
                    <a:lnTo>
                      <a:pt x="420" y="300"/>
                    </a:lnTo>
                    <a:lnTo>
                      <a:pt x="426" y="324"/>
                    </a:lnTo>
                    <a:lnTo>
                      <a:pt x="360" y="384"/>
                    </a:lnTo>
                    <a:lnTo>
                      <a:pt x="318" y="378"/>
                    </a:lnTo>
                    <a:lnTo>
                      <a:pt x="336" y="354"/>
                    </a:lnTo>
                    <a:lnTo>
                      <a:pt x="306" y="360"/>
                    </a:lnTo>
                    <a:lnTo>
                      <a:pt x="300" y="348"/>
                    </a:lnTo>
                    <a:lnTo>
                      <a:pt x="228" y="360"/>
                    </a:lnTo>
                    <a:lnTo>
                      <a:pt x="192" y="354"/>
                    </a:lnTo>
                    <a:lnTo>
                      <a:pt x="186" y="348"/>
                    </a:lnTo>
                    <a:lnTo>
                      <a:pt x="228" y="336"/>
                    </a:lnTo>
                    <a:lnTo>
                      <a:pt x="234" y="330"/>
                    </a:lnTo>
                    <a:lnTo>
                      <a:pt x="234" y="324"/>
                    </a:lnTo>
                    <a:lnTo>
                      <a:pt x="228" y="324"/>
                    </a:lnTo>
                    <a:lnTo>
                      <a:pt x="222" y="318"/>
                    </a:lnTo>
                    <a:lnTo>
                      <a:pt x="198" y="318"/>
                    </a:lnTo>
                    <a:lnTo>
                      <a:pt x="162" y="312"/>
                    </a:lnTo>
                    <a:lnTo>
                      <a:pt x="126" y="300"/>
                    </a:lnTo>
                    <a:lnTo>
                      <a:pt x="96" y="294"/>
                    </a:lnTo>
                    <a:lnTo>
                      <a:pt x="78" y="294"/>
                    </a:lnTo>
                    <a:lnTo>
                      <a:pt x="72" y="300"/>
                    </a:lnTo>
                    <a:lnTo>
                      <a:pt x="48" y="300"/>
                    </a:lnTo>
                    <a:lnTo>
                      <a:pt x="36" y="306"/>
                    </a:lnTo>
                    <a:lnTo>
                      <a:pt x="24" y="306"/>
                    </a:lnTo>
                    <a:lnTo>
                      <a:pt x="12" y="300"/>
                    </a:lnTo>
                    <a:lnTo>
                      <a:pt x="6" y="294"/>
                    </a:lnTo>
                    <a:lnTo>
                      <a:pt x="18" y="282"/>
                    </a:lnTo>
                    <a:lnTo>
                      <a:pt x="24" y="282"/>
                    </a:lnTo>
                    <a:lnTo>
                      <a:pt x="30" y="276"/>
                    </a:lnTo>
                    <a:lnTo>
                      <a:pt x="42" y="276"/>
                    </a:lnTo>
                    <a:lnTo>
                      <a:pt x="30" y="276"/>
                    </a:lnTo>
                    <a:lnTo>
                      <a:pt x="12" y="270"/>
                    </a:lnTo>
                    <a:lnTo>
                      <a:pt x="0" y="258"/>
                    </a:lnTo>
                    <a:lnTo>
                      <a:pt x="6" y="252"/>
                    </a:lnTo>
                    <a:lnTo>
                      <a:pt x="18" y="252"/>
                    </a:lnTo>
                    <a:lnTo>
                      <a:pt x="54" y="234"/>
                    </a:lnTo>
                    <a:lnTo>
                      <a:pt x="60" y="228"/>
                    </a:lnTo>
                    <a:lnTo>
                      <a:pt x="66" y="228"/>
                    </a:lnTo>
                    <a:lnTo>
                      <a:pt x="204" y="90"/>
                    </a:lnTo>
                    <a:lnTo>
                      <a:pt x="258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3" name="Netherland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DF03ED9-C99B-449E-A1EE-7C417C59F4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24" y="1215"/>
                <a:ext cx="69" cy="54"/>
              </a:xfrm>
              <a:custGeom>
                <a:avLst/>
                <a:gdLst>
                  <a:gd name="T0" fmla="*/ 0 w 270"/>
                  <a:gd name="T1" fmla="*/ 2147483647 h 210"/>
                  <a:gd name="T2" fmla="*/ 2147483647 w 270"/>
                  <a:gd name="T3" fmla="*/ 2147483647 h 210"/>
                  <a:gd name="T4" fmla="*/ 2147483647 w 270"/>
                  <a:gd name="T5" fmla="*/ 2147483647 h 210"/>
                  <a:gd name="T6" fmla="*/ 2147483647 w 270"/>
                  <a:gd name="T7" fmla="*/ 2147483647 h 210"/>
                  <a:gd name="T8" fmla="*/ 2147483647 w 270"/>
                  <a:gd name="T9" fmla="*/ 2147483647 h 210"/>
                  <a:gd name="T10" fmla="*/ 2147483647 w 270"/>
                  <a:gd name="T11" fmla="*/ 2147483647 h 210"/>
                  <a:gd name="T12" fmla="*/ 2147483647 w 270"/>
                  <a:gd name="T13" fmla="*/ 2147483647 h 210"/>
                  <a:gd name="T14" fmla="*/ 2147483647 w 270"/>
                  <a:gd name="T15" fmla="*/ 2147483647 h 210"/>
                  <a:gd name="T16" fmla="*/ 2147483647 w 270"/>
                  <a:gd name="T17" fmla="*/ 2147483647 h 210"/>
                  <a:gd name="T18" fmla="*/ 2147483647 w 270"/>
                  <a:gd name="T19" fmla="*/ 2147483647 h 210"/>
                  <a:gd name="T20" fmla="*/ 2147483647 w 270"/>
                  <a:gd name="T21" fmla="*/ 2147483647 h 210"/>
                  <a:gd name="T22" fmla="*/ 2147483647 w 270"/>
                  <a:gd name="T23" fmla="*/ 2147483647 h 210"/>
                  <a:gd name="T24" fmla="*/ 2147483647 w 270"/>
                  <a:gd name="T25" fmla="*/ 2147483647 h 210"/>
                  <a:gd name="T26" fmla="*/ 2147483647 w 270"/>
                  <a:gd name="T27" fmla="*/ 2147483647 h 210"/>
                  <a:gd name="T28" fmla="*/ 2147483647 w 270"/>
                  <a:gd name="T29" fmla="*/ 2147483647 h 210"/>
                  <a:gd name="T30" fmla="*/ 2147483647 w 270"/>
                  <a:gd name="T31" fmla="*/ 2147483647 h 210"/>
                  <a:gd name="T32" fmla="*/ 2147483647 w 270"/>
                  <a:gd name="T33" fmla="*/ 2147483647 h 210"/>
                  <a:gd name="T34" fmla="*/ 2147483647 w 270"/>
                  <a:gd name="T35" fmla="*/ 2147483647 h 210"/>
                  <a:gd name="T36" fmla="*/ 2147483647 w 270"/>
                  <a:gd name="T37" fmla="*/ 2147483647 h 210"/>
                  <a:gd name="T38" fmla="*/ 2147483647 w 270"/>
                  <a:gd name="T39" fmla="*/ 2147483647 h 210"/>
                  <a:gd name="T40" fmla="*/ 2147483647 w 270"/>
                  <a:gd name="T41" fmla="*/ 2147483647 h 210"/>
                  <a:gd name="T42" fmla="*/ 2147483647 w 270"/>
                  <a:gd name="T43" fmla="*/ 2147483647 h 210"/>
                  <a:gd name="T44" fmla="*/ 2147483647 w 270"/>
                  <a:gd name="T45" fmla="*/ 2147483647 h 210"/>
                  <a:gd name="T46" fmla="*/ 2147483647 w 270"/>
                  <a:gd name="T47" fmla="*/ 2147483647 h 210"/>
                  <a:gd name="T48" fmla="*/ 2147483647 w 270"/>
                  <a:gd name="T49" fmla="*/ 2147483647 h 210"/>
                  <a:gd name="T50" fmla="*/ 2147483647 w 270"/>
                  <a:gd name="T51" fmla="*/ 2147483647 h 210"/>
                  <a:gd name="T52" fmla="*/ 2147483647 w 270"/>
                  <a:gd name="T53" fmla="*/ 2147483647 h 210"/>
                  <a:gd name="T54" fmla="*/ 2147483647 w 270"/>
                  <a:gd name="T55" fmla="*/ 2147483647 h 210"/>
                  <a:gd name="T56" fmla="*/ 2147483647 w 270"/>
                  <a:gd name="T57" fmla="*/ 2147483647 h 210"/>
                  <a:gd name="T58" fmla="*/ 2147483647 w 270"/>
                  <a:gd name="T59" fmla="*/ 0 h 210"/>
                  <a:gd name="T60" fmla="*/ 2147483647 w 270"/>
                  <a:gd name="T61" fmla="*/ 2147483647 h 210"/>
                  <a:gd name="T62" fmla="*/ 2147483647 w 270"/>
                  <a:gd name="T63" fmla="*/ 2147483647 h 210"/>
                  <a:gd name="T64" fmla="*/ 2147483647 w 270"/>
                  <a:gd name="T65" fmla="*/ 2147483647 h 210"/>
                  <a:gd name="T66" fmla="*/ 2147483647 w 270"/>
                  <a:gd name="T67" fmla="*/ 2147483647 h 210"/>
                  <a:gd name="T68" fmla="*/ 2147483647 w 270"/>
                  <a:gd name="T69" fmla="*/ 2147483647 h 210"/>
                  <a:gd name="T70" fmla="*/ 2147483647 w 270"/>
                  <a:gd name="T71" fmla="*/ 2147483647 h 210"/>
                  <a:gd name="T72" fmla="*/ 2147483647 w 270"/>
                  <a:gd name="T73" fmla="*/ 2147483647 h 210"/>
                  <a:gd name="T74" fmla="*/ 2147483647 w 270"/>
                  <a:gd name="T75" fmla="*/ 2147483647 h 210"/>
                  <a:gd name="T76" fmla="*/ 2147483647 w 270"/>
                  <a:gd name="T77" fmla="*/ 2147483647 h 210"/>
                  <a:gd name="T78" fmla="*/ 2147483647 w 270"/>
                  <a:gd name="T79" fmla="*/ 2147483647 h 210"/>
                  <a:gd name="T80" fmla="*/ 2147483647 w 270"/>
                  <a:gd name="T81" fmla="*/ 2147483647 h 210"/>
                  <a:gd name="T82" fmla="*/ 2147483647 w 270"/>
                  <a:gd name="T83" fmla="*/ 2147483647 h 210"/>
                  <a:gd name="T84" fmla="*/ 2147483647 w 270"/>
                  <a:gd name="T85" fmla="*/ 2147483647 h 210"/>
                  <a:gd name="T86" fmla="*/ 2147483647 w 270"/>
                  <a:gd name="T87" fmla="*/ 2147483647 h 210"/>
                  <a:gd name="T88" fmla="*/ 2147483647 w 270"/>
                  <a:gd name="T89" fmla="*/ 2147483647 h 2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70"/>
                  <a:gd name="T136" fmla="*/ 0 h 210"/>
                  <a:gd name="T137" fmla="*/ 270 w 270"/>
                  <a:gd name="T138" fmla="*/ 210 h 2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70" h="210">
                    <a:moveTo>
                      <a:pt x="18" y="156"/>
                    </a:moveTo>
                    <a:lnTo>
                      <a:pt x="0" y="174"/>
                    </a:lnTo>
                    <a:lnTo>
                      <a:pt x="12" y="162"/>
                    </a:lnTo>
                    <a:lnTo>
                      <a:pt x="24" y="162"/>
                    </a:lnTo>
                    <a:lnTo>
                      <a:pt x="30" y="168"/>
                    </a:lnTo>
                    <a:lnTo>
                      <a:pt x="54" y="168"/>
                    </a:lnTo>
                    <a:lnTo>
                      <a:pt x="60" y="174"/>
                    </a:lnTo>
                    <a:lnTo>
                      <a:pt x="66" y="162"/>
                    </a:lnTo>
                    <a:lnTo>
                      <a:pt x="84" y="168"/>
                    </a:lnTo>
                    <a:lnTo>
                      <a:pt x="84" y="156"/>
                    </a:lnTo>
                    <a:lnTo>
                      <a:pt x="96" y="162"/>
                    </a:lnTo>
                    <a:lnTo>
                      <a:pt x="96" y="156"/>
                    </a:lnTo>
                    <a:lnTo>
                      <a:pt x="132" y="156"/>
                    </a:lnTo>
                    <a:lnTo>
                      <a:pt x="132" y="168"/>
                    </a:lnTo>
                    <a:lnTo>
                      <a:pt x="138" y="174"/>
                    </a:lnTo>
                    <a:lnTo>
                      <a:pt x="150" y="174"/>
                    </a:lnTo>
                    <a:lnTo>
                      <a:pt x="162" y="168"/>
                    </a:lnTo>
                    <a:lnTo>
                      <a:pt x="168" y="168"/>
                    </a:lnTo>
                    <a:lnTo>
                      <a:pt x="174" y="174"/>
                    </a:lnTo>
                    <a:lnTo>
                      <a:pt x="174" y="192"/>
                    </a:lnTo>
                    <a:lnTo>
                      <a:pt x="168" y="198"/>
                    </a:lnTo>
                    <a:lnTo>
                      <a:pt x="168" y="210"/>
                    </a:lnTo>
                    <a:lnTo>
                      <a:pt x="180" y="210"/>
                    </a:lnTo>
                    <a:lnTo>
                      <a:pt x="180" y="198"/>
                    </a:lnTo>
                    <a:lnTo>
                      <a:pt x="186" y="192"/>
                    </a:lnTo>
                    <a:lnTo>
                      <a:pt x="186" y="180"/>
                    </a:lnTo>
                    <a:lnTo>
                      <a:pt x="180" y="174"/>
                    </a:lnTo>
                    <a:lnTo>
                      <a:pt x="186" y="168"/>
                    </a:lnTo>
                    <a:lnTo>
                      <a:pt x="198" y="162"/>
                    </a:lnTo>
                    <a:lnTo>
                      <a:pt x="198" y="156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22" y="126"/>
                    </a:lnTo>
                    <a:lnTo>
                      <a:pt x="222" y="120"/>
                    </a:lnTo>
                    <a:lnTo>
                      <a:pt x="228" y="114"/>
                    </a:lnTo>
                    <a:lnTo>
                      <a:pt x="234" y="114"/>
                    </a:lnTo>
                    <a:lnTo>
                      <a:pt x="240" y="102"/>
                    </a:lnTo>
                    <a:lnTo>
                      <a:pt x="246" y="96"/>
                    </a:lnTo>
                    <a:lnTo>
                      <a:pt x="252" y="96"/>
                    </a:lnTo>
                    <a:lnTo>
                      <a:pt x="252" y="90"/>
                    </a:lnTo>
                    <a:lnTo>
                      <a:pt x="240" y="78"/>
                    </a:lnTo>
                    <a:lnTo>
                      <a:pt x="234" y="78"/>
                    </a:lnTo>
                    <a:lnTo>
                      <a:pt x="228" y="72"/>
                    </a:lnTo>
                    <a:lnTo>
                      <a:pt x="228" y="66"/>
                    </a:lnTo>
                    <a:lnTo>
                      <a:pt x="234" y="66"/>
                    </a:lnTo>
                    <a:lnTo>
                      <a:pt x="246" y="60"/>
                    </a:lnTo>
                    <a:lnTo>
                      <a:pt x="258" y="60"/>
                    </a:lnTo>
                    <a:lnTo>
                      <a:pt x="252" y="54"/>
                    </a:lnTo>
                    <a:lnTo>
                      <a:pt x="252" y="36"/>
                    </a:lnTo>
                    <a:lnTo>
                      <a:pt x="258" y="36"/>
                    </a:lnTo>
                    <a:lnTo>
                      <a:pt x="270" y="30"/>
                    </a:lnTo>
                    <a:lnTo>
                      <a:pt x="264" y="18"/>
                    </a:lnTo>
                    <a:lnTo>
                      <a:pt x="270" y="12"/>
                    </a:lnTo>
                    <a:lnTo>
                      <a:pt x="264" y="12"/>
                    </a:lnTo>
                    <a:lnTo>
                      <a:pt x="252" y="6"/>
                    </a:lnTo>
                    <a:lnTo>
                      <a:pt x="246" y="6"/>
                    </a:lnTo>
                    <a:lnTo>
                      <a:pt x="234" y="0"/>
                    </a:lnTo>
                    <a:lnTo>
                      <a:pt x="180" y="0"/>
                    </a:lnTo>
                    <a:lnTo>
                      <a:pt x="168" y="12"/>
                    </a:lnTo>
                    <a:lnTo>
                      <a:pt x="156" y="18"/>
                    </a:lnTo>
                    <a:lnTo>
                      <a:pt x="156" y="30"/>
                    </a:lnTo>
                    <a:lnTo>
                      <a:pt x="162" y="36"/>
                    </a:lnTo>
                    <a:lnTo>
                      <a:pt x="162" y="54"/>
                    </a:lnTo>
                    <a:lnTo>
                      <a:pt x="168" y="60"/>
                    </a:lnTo>
                    <a:lnTo>
                      <a:pt x="174" y="60"/>
                    </a:lnTo>
                    <a:lnTo>
                      <a:pt x="180" y="66"/>
                    </a:lnTo>
                    <a:lnTo>
                      <a:pt x="180" y="78"/>
                    </a:lnTo>
                    <a:lnTo>
                      <a:pt x="168" y="84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84"/>
                    </a:lnTo>
                    <a:lnTo>
                      <a:pt x="138" y="66"/>
                    </a:lnTo>
                    <a:lnTo>
                      <a:pt x="150" y="54"/>
                    </a:lnTo>
                    <a:lnTo>
                      <a:pt x="150" y="36"/>
                    </a:lnTo>
                    <a:lnTo>
                      <a:pt x="144" y="30"/>
                    </a:lnTo>
                    <a:lnTo>
                      <a:pt x="144" y="24"/>
                    </a:lnTo>
                    <a:lnTo>
                      <a:pt x="132" y="36"/>
                    </a:lnTo>
                    <a:lnTo>
                      <a:pt x="120" y="42"/>
                    </a:lnTo>
                    <a:lnTo>
                      <a:pt x="114" y="48"/>
                    </a:lnTo>
                    <a:lnTo>
                      <a:pt x="102" y="54"/>
                    </a:lnTo>
                    <a:lnTo>
                      <a:pt x="96" y="66"/>
                    </a:lnTo>
                    <a:lnTo>
                      <a:pt x="96" y="84"/>
                    </a:lnTo>
                    <a:lnTo>
                      <a:pt x="90" y="90"/>
                    </a:lnTo>
                    <a:lnTo>
                      <a:pt x="90" y="102"/>
                    </a:lnTo>
                    <a:lnTo>
                      <a:pt x="60" y="132"/>
                    </a:lnTo>
                    <a:lnTo>
                      <a:pt x="72" y="144"/>
                    </a:lnTo>
                    <a:lnTo>
                      <a:pt x="42" y="144"/>
                    </a:lnTo>
                    <a:lnTo>
                      <a:pt x="18" y="15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4" name="Nepa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8043127-0A9A-4749-8BFE-840E5E5FCE9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064" y="1682"/>
                <a:ext cx="150" cy="84"/>
              </a:xfrm>
              <a:custGeom>
                <a:avLst/>
                <a:gdLst>
                  <a:gd name="T0" fmla="*/ 2147483647 w 588"/>
                  <a:gd name="T1" fmla="*/ 2147483647 h 330"/>
                  <a:gd name="T2" fmla="*/ 2147483647 w 588"/>
                  <a:gd name="T3" fmla="*/ 2147483647 h 330"/>
                  <a:gd name="T4" fmla="*/ 2147483647 w 588"/>
                  <a:gd name="T5" fmla="*/ 2147483647 h 330"/>
                  <a:gd name="T6" fmla="*/ 2147483647 w 588"/>
                  <a:gd name="T7" fmla="*/ 2147483647 h 330"/>
                  <a:gd name="T8" fmla="*/ 2147483647 w 588"/>
                  <a:gd name="T9" fmla="*/ 2147483647 h 330"/>
                  <a:gd name="T10" fmla="*/ 2147483647 w 588"/>
                  <a:gd name="T11" fmla="*/ 2147483647 h 330"/>
                  <a:gd name="T12" fmla="*/ 2147483647 w 588"/>
                  <a:gd name="T13" fmla="*/ 2147483647 h 330"/>
                  <a:gd name="T14" fmla="*/ 2147483647 w 588"/>
                  <a:gd name="T15" fmla="*/ 2147483647 h 330"/>
                  <a:gd name="T16" fmla="*/ 2147483647 w 588"/>
                  <a:gd name="T17" fmla="*/ 2147483647 h 330"/>
                  <a:gd name="T18" fmla="*/ 2147483647 w 588"/>
                  <a:gd name="T19" fmla="*/ 2147483647 h 330"/>
                  <a:gd name="T20" fmla="*/ 2147483647 w 588"/>
                  <a:gd name="T21" fmla="*/ 2147483647 h 330"/>
                  <a:gd name="T22" fmla="*/ 2147483647 w 588"/>
                  <a:gd name="T23" fmla="*/ 2147483647 h 330"/>
                  <a:gd name="T24" fmla="*/ 2147483647 w 588"/>
                  <a:gd name="T25" fmla="*/ 2147483647 h 330"/>
                  <a:gd name="T26" fmla="*/ 2147483647 w 588"/>
                  <a:gd name="T27" fmla="*/ 2147483647 h 330"/>
                  <a:gd name="T28" fmla="*/ 2147483647 w 588"/>
                  <a:gd name="T29" fmla="*/ 2147483647 h 330"/>
                  <a:gd name="T30" fmla="*/ 2147483647 w 588"/>
                  <a:gd name="T31" fmla="*/ 2147483647 h 330"/>
                  <a:gd name="T32" fmla="*/ 2147483647 w 588"/>
                  <a:gd name="T33" fmla="*/ 2147483647 h 330"/>
                  <a:gd name="T34" fmla="*/ 2147483647 w 588"/>
                  <a:gd name="T35" fmla="*/ 2147483647 h 330"/>
                  <a:gd name="T36" fmla="*/ 2147483647 w 588"/>
                  <a:gd name="T37" fmla="*/ 2147483647 h 330"/>
                  <a:gd name="T38" fmla="*/ 2147483647 w 588"/>
                  <a:gd name="T39" fmla="*/ 2147483647 h 330"/>
                  <a:gd name="T40" fmla="*/ 2147483647 w 588"/>
                  <a:gd name="T41" fmla="*/ 2147483647 h 330"/>
                  <a:gd name="T42" fmla="*/ 2147483647 w 588"/>
                  <a:gd name="T43" fmla="*/ 2147483647 h 330"/>
                  <a:gd name="T44" fmla="*/ 2147483647 w 588"/>
                  <a:gd name="T45" fmla="*/ 2147483647 h 330"/>
                  <a:gd name="T46" fmla="*/ 2147483647 w 588"/>
                  <a:gd name="T47" fmla="*/ 2147483647 h 330"/>
                  <a:gd name="T48" fmla="*/ 2147483647 w 588"/>
                  <a:gd name="T49" fmla="*/ 2147483647 h 330"/>
                  <a:gd name="T50" fmla="*/ 2147483647 w 588"/>
                  <a:gd name="T51" fmla="*/ 2147483647 h 330"/>
                  <a:gd name="T52" fmla="*/ 2147483647 w 588"/>
                  <a:gd name="T53" fmla="*/ 2147483647 h 330"/>
                  <a:gd name="T54" fmla="*/ 2147483647 w 588"/>
                  <a:gd name="T55" fmla="*/ 2147483647 h 330"/>
                  <a:gd name="T56" fmla="*/ 2147483647 w 588"/>
                  <a:gd name="T57" fmla="*/ 2147483647 h 330"/>
                  <a:gd name="T58" fmla="*/ 2147483647 w 588"/>
                  <a:gd name="T59" fmla="*/ 2147483647 h 330"/>
                  <a:gd name="T60" fmla="*/ 2147483647 w 588"/>
                  <a:gd name="T61" fmla="*/ 2147483647 h 330"/>
                  <a:gd name="T62" fmla="*/ 2147483647 w 588"/>
                  <a:gd name="T63" fmla="*/ 2147483647 h 330"/>
                  <a:gd name="T64" fmla="*/ 2147483647 w 588"/>
                  <a:gd name="T65" fmla="*/ 2147483647 h 330"/>
                  <a:gd name="T66" fmla="*/ 2147483647 w 588"/>
                  <a:gd name="T67" fmla="*/ 2147483647 h 330"/>
                  <a:gd name="T68" fmla="*/ 2147483647 w 588"/>
                  <a:gd name="T69" fmla="*/ 2147483647 h 330"/>
                  <a:gd name="T70" fmla="*/ 2147483647 w 588"/>
                  <a:gd name="T71" fmla="*/ 0 h 330"/>
                  <a:gd name="T72" fmla="*/ 2147483647 w 588"/>
                  <a:gd name="T73" fmla="*/ 2147483647 h 330"/>
                  <a:gd name="T74" fmla="*/ 2147483647 w 588"/>
                  <a:gd name="T75" fmla="*/ 2147483647 h 330"/>
                  <a:gd name="T76" fmla="*/ 2147483647 w 588"/>
                  <a:gd name="T77" fmla="*/ 2147483647 h 330"/>
                  <a:gd name="T78" fmla="*/ 2147483647 w 588"/>
                  <a:gd name="T79" fmla="*/ 2147483647 h 330"/>
                  <a:gd name="T80" fmla="*/ 2147483647 w 588"/>
                  <a:gd name="T81" fmla="*/ 2147483647 h 330"/>
                  <a:gd name="T82" fmla="*/ 2147483647 w 588"/>
                  <a:gd name="T83" fmla="*/ 2147483647 h 330"/>
                  <a:gd name="T84" fmla="*/ 0 w 588"/>
                  <a:gd name="T85" fmla="*/ 2147483647 h 330"/>
                  <a:gd name="T86" fmla="*/ 2147483647 w 588"/>
                  <a:gd name="T87" fmla="*/ 2147483647 h 330"/>
                  <a:gd name="T88" fmla="*/ 2147483647 w 588"/>
                  <a:gd name="T89" fmla="*/ 2147483647 h 330"/>
                  <a:gd name="T90" fmla="*/ 2147483647 w 588"/>
                  <a:gd name="T91" fmla="*/ 2147483647 h 330"/>
                  <a:gd name="T92" fmla="*/ 2147483647 w 588"/>
                  <a:gd name="T93" fmla="*/ 2147483647 h 330"/>
                  <a:gd name="T94" fmla="*/ 2147483647 w 588"/>
                  <a:gd name="T95" fmla="*/ 2147483647 h 330"/>
                  <a:gd name="T96" fmla="*/ 2147483647 w 588"/>
                  <a:gd name="T97" fmla="*/ 2147483647 h 330"/>
                  <a:gd name="T98" fmla="*/ 2147483647 w 588"/>
                  <a:gd name="T99" fmla="*/ 2147483647 h 330"/>
                  <a:gd name="T100" fmla="*/ 2147483647 w 588"/>
                  <a:gd name="T101" fmla="*/ 2147483647 h 330"/>
                  <a:gd name="T102" fmla="*/ 2147483647 w 588"/>
                  <a:gd name="T103" fmla="*/ 2147483647 h 330"/>
                  <a:gd name="T104" fmla="*/ 2147483647 w 588"/>
                  <a:gd name="T105" fmla="*/ 2147483647 h 330"/>
                  <a:gd name="T106" fmla="*/ 2147483647 w 588"/>
                  <a:gd name="T107" fmla="*/ 2147483647 h 330"/>
                  <a:gd name="T108" fmla="*/ 2147483647 w 588"/>
                  <a:gd name="T109" fmla="*/ 2147483647 h 33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88"/>
                  <a:gd name="T166" fmla="*/ 0 h 330"/>
                  <a:gd name="T167" fmla="*/ 588 w 588"/>
                  <a:gd name="T168" fmla="*/ 330 h 33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88" h="330">
                    <a:moveTo>
                      <a:pt x="294" y="234"/>
                    </a:moveTo>
                    <a:lnTo>
                      <a:pt x="306" y="246"/>
                    </a:lnTo>
                    <a:lnTo>
                      <a:pt x="306" y="252"/>
                    </a:lnTo>
                    <a:lnTo>
                      <a:pt x="330" y="252"/>
                    </a:lnTo>
                    <a:lnTo>
                      <a:pt x="384" y="306"/>
                    </a:lnTo>
                    <a:lnTo>
                      <a:pt x="402" y="294"/>
                    </a:lnTo>
                    <a:lnTo>
                      <a:pt x="432" y="312"/>
                    </a:lnTo>
                    <a:lnTo>
                      <a:pt x="438" y="306"/>
                    </a:lnTo>
                    <a:lnTo>
                      <a:pt x="456" y="306"/>
                    </a:lnTo>
                    <a:lnTo>
                      <a:pt x="474" y="312"/>
                    </a:lnTo>
                    <a:lnTo>
                      <a:pt x="486" y="318"/>
                    </a:lnTo>
                    <a:lnTo>
                      <a:pt x="492" y="330"/>
                    </a:lnTo>
                    <a:lnTo>
                      <a:pt x="498" y="318"/>
                    </a:lnTo>
                    <a:lnTo>
                      <a:pt x="510" y="312"/>
                    </a:lnTo>
                    <a:lnTo>
                      <a:pt x="516" y="312"/>
                    </a:lnTo>
                    <a:lnTo>
                      <a:pt x="522" y="318"/>
                    </a:lnTo>
                    <a:lnTo>
                      <a:pt x="522" y="330"/>
                    </a:lnTo>
                    <a:lnTo>
                      <a:pt x="588" y="330"/>
                    </a:lnTo>
                    <a:lnTo>
                      <a:pt x="588" y="294"/>
                    </a:lnTo>
                    <a:lnTo>
                      <a:pt x="576" y="270"/>
                    </a:lnTo>
                    <a:lnTo>
                      <a:pt x="576" y="222"/>
                    </a:lnTo>
                    <a:lnTo>
                      <a:pt x="564" y="204"/>
                    </a:lnTo>
                    <a:lnTo>
                      <a:pt x="540" y="216"/>
                    </a:lnTo>
                    <a:lnTo>
                      <a:pt x="522" y="216"/>
                    </a:lnTo>
                    <a:lnTo>
                      <a:pt x="498" y="204"/>
                    </a:lnTo>
                    <a:lnTo>
                      <a:pt x="480" y="198"/>
                    </a:lnTo>
                    <a:lnTo>
                      <a:pt x="474" y="192"/>
                    </a:lnTo>
                    <a:lnTo>
                      <a:pt x="462" y="186"/>
                    </a:lnTo>
                    <a:lnTo>
                      <a:pt x="462" y="192"/>
                    </a:lnTo>
                    <a:lnTo>
                      <a:pt x="456" y="198"/>
                    </a:lnTo>
                    <a:lnTo>
                      <a:pt x="438" y="198"/>
                    </a:lnTo>
                    <a:lnTo>
                      <a:pt x="432" y="192"/>
                    </a:lnTo>
                    <a:lnTo>
                      <a:pt x="432" y="180"/>
                    </a:lnTo>
                    <a:lnTo>
                      <a:pt x="432" y="186"/>
                    </a:lnTo>
                    <a:lnTo>
                      <a:pt x="420" y="198"/>
                    </a:lnTo>
                    <a:lnTo>
                      <a:pt x="408" y="198"/>
                    </a:lnTo>
                    <a:lnTo>
                      <a:pt x="402" y="192"/>
                    </a:lnTo>
                    <a:lnTo>
                      <a:pt x="402" y="174"/>
                    </a:lnTo>
                    <a:lnTo>
                      <a:pt x="396" y="174"/>
                    </a:lnTo>
                    <a:lnTo>
                      <a:pt x="390" y="180"/>
                    </a:lnTo>
                    <a:lnTo>
                      <a:pt x="378" y="180"/>
                    </a:lnTo>
                    <a:lnTo>
                      <a:pt x="360" y="174"/>
                    </a:lnTo>
                    <a:lnTo>
                      <a:pt x="354" y="168"/>
                    </a:lnTo>
                    <a:lnTo>
                      <a:pt x="348" y="168"/>
                    </a:lnTo>
                    <a:lnTo>
                      <a:pt x="348" y="162"/>
                    </a:lnTo>
                    <a:lnTo>
                      <a:pt x="354" y="156"/>
                    </a:lnTo>
                    <a:lnTo>
                      <a:pt x="354" y="150"/>
                    </a:lnTo>
                    <a:lnTo>
                      <a:pt x="348" y="144"/>
                    </a:lnTo>
                    <a:lnTo>
                      <a:pt x="342" y="144"/>
                    </a:lnTo>
                    <a:lnTo>
                      <a:pt x="330" y="150"/>
                    </a:lnTo>
                    <a:lnTo>
                      <a:pt x="324" y="156"/>
                    </a:lnTo>
                    <a:lnTo>
                      <a:pt x="312" y="150"/>
                    </a:lnTo>
                    <a:lnTo>
                      <a:pt x="282" y="120"/>
                    </a:lnTo>
                    <a:lnTo>
                      <a:pt x="282" y="102"/>
                    </a:lnTo>
                    <a:lnTo>
                      <a:pt x="276" y="90"/>
                    </a:lnTo>
                    <a:lnTo>
                      <a:pt x="270" y="84"/>
                    </a:lnTo>
                    <a:lnTo>
                      <a:pt x="258" y="84"/>
                    </a:lnTo>
                    <a:lnTo>
                      <a:pt x="252" y="96"/>
                    </a:lnTo>
                    <a:lnTo>
                      <a:pt x="246" y="102"/>
                    </a:lnTo>
                    <a:lnTo>
                      <a:pt x="246" y="108"/>
                    </a:lnTo>
                    <a:lnTo>
                      <a:pt x="234" y="108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22" y="78"/>
                    </a:lnTo>
                    <a:lnTo>
                      <a:pt x="216" y="72"/>
                    </a:lnTo>
                    <a:lnTo>
                      <a:pt x="210" y="60"/>
                    </a:lnTo>
                    <a:lnTo>
                      <a:pt x="168" y="54"/>
                    </a:lnTo>
                    <a:lnTo>
                      <a:pt x="150" y="36"/>
                    </a:lnTo>
                    <a:lnTo>
                      <a:pt x="138" y="30"/>
                    </a:lnTo>
                    <a:lnTo>
                      <a:pt x="132" y="18"/>
                    </a:lnTo>
                    <a:lnTo>
                      <a:pt x="120" y="6"/>
                    </a:lnTo>
                    <a:lnTo>
                      <a:pt x="108" y="0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54" y="30"/>
                    </a:lnTo>
                    <a:lnTo>
                      <a:pt x="36" y="12"/>
                    </a:lnTo>
                    <a:lnTo>
                      <a:pt x="30" y="36"/>
                    </a:lnTo>
                    <a:lnTo>
                      <a:pt x="6" y="60"/>
                    </a:lnTo>
                    <a:lnTo>
                      <a:pt x="12" y="72"/>
                    </a:lnTo>
                    <a:lnTo>
                      <a:pt x="6" y="78"/>
                    </a:lnTo>
                    <a:lnTo>
                      <a:pt x="6" y="84"/>
                    </a:lnTo>
                    <a:lnTo>
                      <a:pt x="18" y="96"/>
                    </a:lnTo>
                    <a:lnTo>
                      <a:pt x="12" y="96"/>
                    </a:lnTo>
                    <a:lnTo>
                      <a:pt x="0" y="108"/>
                    </a:lnTo>
                    <a:lnTo>
                      <a:pt x="0" y="12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60" y="168"/>
                    </a:lnTo>
                    <a:lnTo>
                      <a:pt x="84" y="168"/>
                    </a:lnTo>
                    <a:lnTo>
                      <a:pt x="96" y="186"/>
                    </a:lnTo>
                    <a:lnTo>
                      <a:pt x="138" y="204"/>
                    </a:lnTo>
                    <a:lnTo>
                      <a:pt x="150" y="204"/>
                    </a:lnTo>
                    <a:lnTo>
                      <a:pt x="156" y="210"/>
                    </a:lnTo>
                    <a:lnTo>
                      <a:pt x="162" y="222"/>
                    </a:lnTo>
                    <a:lnTo>
                      <a:pt x="168" y="228"/>
                    </a:lnTo>
                    <a:lnTo>
                      <a:pt x="186" y="228"/>
                    </a:lnTo>
                    <a:lnTo>
                      <a:pt x="192" y="222"/>
                    </a:lnTo>
                    <a:lnTo>
                      <a:pt x="204" y="222"/>
                    </a:lnTo>
                    <a:lnTo>
                      <a:pt x="204" y="234"/>
                    </a:lnTo>
                    <a:lnTo>
                      <a:pt x="210" y="240"/>
                    </a:lnTo>
                    <a:lnTo>
                      <a:pt x="234" y="240"/>
                    </a:lnTo>
                    <a:lnTo>
                      <a:pt x="240" y="246"/>
                    </a:lnTo>
                    <a:lnTo>
                      <a:pt x="246" y="258"/>
                    </a:lnTo>
                    <a:lnTo>
                      <a:pt x="258" y="246"/>
                    </a:lnTo>
                    <a:lnTo>
                      <a:pt x="276" y="246"/>
                    </a:lnTo>
                    <a:lnTo>
                      <a:pt x="282" y="252"/>
                    </a:lnTo>
                    <a:lnTo>
                      <a:pt x="282" y="258"/>
                    </a:lnTo>
                    <a:lnTo>
                      <a:pt x="282" y="240"/>
                    </a:lnTo>
                    <a:lnTo>
                      <a:pt x="288" y="234"/>
                    </a:lnTo>
                    <a:lnTo>
                      <a:pt x="294" y="23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5" name="Namib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8FB537E-F91C-43F0-BCB7-C49ED0EA9DA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64" y="2659"/>
                <a:ext cx="244" cy="249"/>
              </a:xfrm>
              <a:custGeom>
                <a:avLst/>
                <a:gdLst>
                  <a:gd name="T0" fmla="*/ 2147483647 w 954"/>
                  <a:gd name="T1" fmla="*/ 2147483647 h 972"/>
                  <a:gd name="T2" fmla="*/ 2147483647 w 954"/>
                  <a:gd name="T3" fmla="*/ 2147483647 h 972"/>
                  <a:gd name="T4" fmla="*/ 2147483647 w 954"/>
                  <a:gd name="T5" fmla="*/ 2147483647 h 972"/>
                  <a:gd name="T6" fmla="*/ 2147483647 w 954"/>
                  <a:gd name="T7" fmla="*/ 2147483647 h 972"/>
                  <a:gd name="T8" fmla="*/ 2147483647 w 954"/>
                  <a:gd name="T9" fmla="*/ 2147483647 h 972"/>
                  <a:gd name="T10" fmla="*/ 2147483647 w 954"/>
                  <a:gd name="T11" fmla="*/ 2147483647 h 972"/>
                  <a:gd name="T12" fmla="*/ 2147483647 w 954"/>
                  <a:gd name="T13" fmla="*/ 2147483647 h 972"/>
                  <a:gd name="T14" fmla="*/ 2147483647 w 954"/>
                  <a:gd name="T15" fmla="*/ 2147483647 h 972"/>
                  <a:gd name="T16" fmla="*/ 2147483647 w 954"/>
                  <a:gd name="T17" fmla="*/ 2147483647 h 972"/>
                  <a:gd name="T18" fmla="*/ 2147483647 w 954"/>
                  <a:gd name="T19" fmla="*/ 2147483647 h 972"/>
                  <a:gd name="T20" fmla="*/ 2147483647 w 954"/>
                  <a:gd name="T21" fmla="*/ 2147483647 h 972"/>
                  <a:gd name="T22" fmla="*/ 2147483647 w 954"/>
                  <a:gd name="T23" fmla="*/ 2147483647 h 972"/>
                  <a:gd name="T24" fmla="*/ 2147483647 w 954"/>
                  <a:gd name="T25" fmla="*/ 2147483647 h 972"/>
                  <a:gd name="T26" fmla="*/ 2147483647 w 954"/>
                  <a:gd name="T27" fmla="*/ 2147483647 h 972"/>
                  <a:gd name="T28" fmla="*/ 2147483647 w 954"/>
                  <a:gd name="T29" fmla="*/ 2147483647 h 972"/>
                  <a:gd name="T30" fmla="*/ 2147483647 w 954"/>
                  <a:gd name="T31" fmla="*/ 2147483647 h 972"/>
                  <a:gd name="T32" fmla="*/ 2147483647 w 954"/>
                  <a:gd name="T33" fmla="*/ 2147483647 h 972"/>
                  <a:gd name="T34" fmla="*/ 2147483647 w 954"/>
                  <a:gd name="T35" fmla="*/ 2147483647 h 972"/>
                  <a:gd name="T36" fmla="*/ 2147483647 w 954"/>
                  <a:gd name="T37" fmla="*/ 2147483647 h 972"/>
                  <a:gd name="T38" fmla="*/ 2147483647 w 954"/>
                  <a:gd name="T39" fmla="*/ 2147483647 h 972"/>
                  <a:gd name="T40" fmla="*/ 2147483647 w 954"/>
                  <a:gd name="T41" fmla="*/ 2147483647 h 972"/>
                  <a:gd name="T42" fmla="*/ 2147483647 w 954"/>
                  <a:gd name="T43" fmla="*/ 2147483647 h 972"/>
                  <a:gd name="T44" fmla="*/ 2147483647 w 954"/>
                  <a:gd name="T45" fmla="*/ 2147483647 h 972"/>
                  <a:gd name="T46" fmla="*/ 2147483647 w 954"/>
                  <a:gd name="T47" fmla="*/ 2147483647 h 972"/>
                  <a:gd name="T48" fmla="*/ 2147483647 w 954"/>
                  <a:gd name="T49" fmla="*/ 2147483647 h 972"/>
                  <a:gd name="T50" fmla="*/ 2147483647 w 954"/>
                  <a:gd name="T51" fmla="*/ 2147483647 h 972"/>
                  <a:gd name="T52" fmla="*/ 2147483647 w 954"/>
                  <a:gd name="T53" fmla="*/ 2147483647 h 972"/>
                  <a:gd name="T54" fmla="*/ 2147483647 w 954"/>
                  <a:gd name="T55" fmla="*/ 2147483647 h 972"/>
                  <a:gd name="T56" fmla="*/ 2147483647 w 954"/>
                  <a:gd name="T57" fmla="*/ 2147483647 h 972"/>
                  <a:gd name="T58" fmla="*/ 2147483647 w 954"/>
                  <a:gd name="T59" fmla="*/ 2147483647 h 972"/>
                  <a:gd name="T60" fmla="*/ 2147483647 w 954"/>
                  <a:gd name="T61" fmla="*/ 2147483647 h 972"/>
                  <a:gd name="T62" fmla="*/ 2147483647 w 954"/>
                  <a:gd name="T63" fmla="*/ 2147483647 h 972"/>
                  <a:gd name="T64" fmla="*/ 2147483647 w 954"/>
                  <a:gd name="T65" fmla="*/ 2147483647 h 972"/>
                  <a:gd name="T66" fmla="*/ 2147483647 w 954"/>
                  <a:gd name="T67" fmla="*/ 0 h 972"/>
                  <a:gd name="T68" fmla="*/ 2147483647 w 954"/>
                  <a:gd name="T69" fmla="*/ 2147483647 h 972"/>
                  <a:gd name="T70" fmla="*/ 2147483647 w 954"/>
                  <a:gd name="T71" fmla="*/ 2147483647 h 972"/>
                  <a:gd name="T72" fmla="*/ 0 w 954"/>
                  <a:gd name="T73" fmla="*/ 2147483647 h 972"/>
                  <a:gd name="T74" fmla="*/ 2147483647 w 954"/>
                  <a:gd name="T75" fmla="*/ 2147483647 h 972"/>
                  <a:gd name="T76" fmla="*/ 2147483647 w 954"/>
                  <a:gd name="T77" fmla="*/ 2147483647 h 972"/>
                  <a:gd name="T78" fmla="*/ 2147483647 w 954"/>
                  <a:gd name="T79" fmla="*/ 2147483647 h 972"/>
                  <a:gd name="T80" fmla="*/ 2147483647 w 954"/>
                  <a:gd name="T81" fmla="*/ 2147483647 h 972"/>
                  <a:gd name="T82" fmla="*/ 2147483647 w 954"/>
                  <a:gd name="T83" fmla="*/ 2147483647 h 972"/>
                  <a:gd name="T84" fmla="*/ 2147483647 w 954"/>
                  <a:gd name="T85" fmla="*/ 2147483647 h 972"/>
                  <a:gd name="T86" fmla="*/ 2147483647 w 954"/>
                  <a:gd name="T87" fmla="*/ 2147483647 h 972"/>
                  <a:gd name="T88" fmla="*/ 2147483647 w 954"/>
                  <a:gd name="T89" fmla="*/ 2147483647 h 972"/>
                  <a:gd name="T90" fmla="*/ 2147483647 w 954"/>
                  <a:gd name="T91" fmla="*/ 2147483647 h 972"/>
                  <a:gd name="T92" fmla="*/ 2147483647 w 954"/>
                  <a:gd name="T93" fmla="*/ 2147483647 h 972"/>
                  <a:gd name="T94" fmla="*/ 2147483647 w 954"/>
                  <a:gd name="T95" fmla="*/ 2147483647 h 972"/>
                  <a:gd name="T96" fmla="*/ 2147483647 w 954"/>
                  <a:gd name="T97" fmla="*/ 2147483647 h 972"/>
                  <a:gd name="T98" fmla="*/ 2147483647 w 954"/>
                  <a:gd name="T99" fmla="*/ 2147483647 h 972"/>
                  <a:gd name="T100" fmla="*/ 2147483647 w 954"/>
                  <a:gd name="T101" fmla="*/ 2147483647 h 972"/>
                  <a:gd name="T102" fmla="*/ 2147483647 w 954"/>
                  <a:gd name="T103" fmla="*/ 2147483647 h 972"/>
                  <a:gd name="T104" fmla="*/ 2147483647 w 954"/>
                  <a:gd name="T105" fmla="*/ 2147483647 h 972"/>
                  <a:gd name="T106" fmla="*/ 2147483647 w 954"/>
                  <a:gd name="T107" fmla="*/ 2147483647 h 972"/>
                  <a:gd name="T108" fmla="*/ 2147483647 w 954"/>
                  <a:gd name="T109" fmla="*/ 2147483647 h 972"/>
                  <a:gd name="T110" fmla="*/ 2147483647 w 954"/>
                  <a:gd name="T111" fmla="*/ 2147483647 h 972"/>
                  <a:gd name="T112" fmla="*/ 2147483647 w 954"/>
                  <a:gd name="T113" fmla="*/ 2147483647 h 972"/>
                  <a:gd name="T114" fmla="*/ 2147483647 w 954"/>
                  <a:gd name="T115" fmla="*/ 2147483647 h 972"/>
                  <a:gd name="T116" fmla="*/ 2147483647 w 954"/>
                  <a:gd name="T117" fmla="*/ 2147483647 h 972"/>
                  <a:gd name="T118" fmla="*/ 2147483647 w 954"/>
                  <a:gd name="T119" fmla="*/ 2147483647 h 97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4"/>
                  <a:gd name="T181" fmla="*/ 0 h 972"/>
                  <a:gd name="T182" fmla="*/ 954 w 954"/>
                  <a:gd name="T183" fmla="*/ 972 h 97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4" h="972">
                    <a:moveTo>
                      <a:pt x="366" y="894"/>
                    </a:moveTo>
                    <a:lnTo>
                      <a:pt x="372" y="894"/>
                    </a:lnTo>
                    <a:lnTo>
                      <a:pt x="390" y="912"/>
                    </a:lnTo>
                    <a:lnTo>
                      <a:pt x="390" y="936"/>
                    </a:lnTo>
                    <a:lnTo>
                      <a:pt x="396" y="948"/>
                    </a:lnTo>
                    <a:lnTo>
                      <a:pt x="402" y="954"/>
                    </a:lnTo>
                    <a:lnTo>
                      <a:pt x="426" y="954"/>
                    </a:lnTo>
                    <a:lnTo>
                      <a:pt x="432" y="960"/>
                    </a:lnTo>
                    <a:lnTo>
                      <a:pt x="432" y="966"/>
                    </a:lnTo>
                    <a:lnTo>
                      <a:pt x="438" y="972"/>
                    </a:lnTo>
                    <a:lnTo>
                      <a:pt x="462" y="972"/>
                    </a:lnTo>
                    <a:lnTo>
                      <a:pt x="474" y="960"/>
                    </a:lnTo>
                    <a:lnTo>
                      <a:pt x="486" y="960"/>
                    </a:lnTo>
                    <a:lnTo>
                      <a:pt x="498" y="972"/>
                    </a:lnTo>
                    <a:lnTo>
                      <a:pt x="522" y="972"/>
                    </a:lnTo>
                    <a:lnTo>
                      <a:pt x="522" y="948"/>
                    </a:lnTo>
                    <a:lnTo>
                      <a:pt x="534" y="948"/>
                    </a:lnTo>
                    <a:lnTo>
                      <a:pt x="534" y="942"/>
                    </a:lnTo>
                    <a:lnTo>
                      <a:pt x="540" y="936"/>
                    </a:lnTo>
                    <a:lnTo>
                      <a:pt x="552" y="930"/>
                    </a:lnTo>
                    <a:lnTo>
                      <a:pt x="570" y="930"/>
                    </a:lnTo>
                    <a:lnTo>
                      <a:pt x="582" y="414"/>
                    </a:lnTo>
                    <a:lnTo>
                      <a:pt x="654" y="414"/>
                    </a:lnTo>
                    <a:lnTo>
                      <a:pt x="648" y="288"/>
                    </a:lnTo>
                    <a:lnTo>
                      <a:pt x="654" y="282"/>
                    </a:lnTo>
                    <a:lnTo>
                      <a:pt x="654" y="108"/>
                    </a:lnTo>
                    <a:lnTo>
                      <a:pt x="690" y="108"/>
                    </a:lnTo>
                    <a:lnTo>
                      <a:pt x="708" y="102"/>
                    </a:lnTo>
                    <a:lnTo>
                      <a:pt x="744" y="102"/>
                    </a:lnTo>
                    <a:lnTo>
                      <a:pt x="792" y="90"/>
                    </a:lnTo>
                    <a:lnTo>
                      <a:pt x="804" y="84"/>
                    </a:lnTo>
                    <a:lnTo>
                      <a:pt x="822" y="84"/>
                    </a:lnTo>
                    <a:lnTo>
                      <a:pt x="828" y="90"/>
                    </a:lnTo>
                    <a:lnTo>
                      <a:pt x="828" y="108"/>
                    </a:lnTo>
                    <a:lnTo>
                      <a:pt x="834" y="108"/>
                    </a:lnTo>
                    <a:lnTo>
                      <a:pt x="834" y="126"/>
                    </a:lnTo>
                    <a:lnTo>
                      <a:pt x="840" y="126"/>
                    </a:lnTo>
                    <a:lnTo>
                      <a:pt x="882" y="84"/>
                    </a:lnTo>
                    <a:lnTo>
                      <a:pt x="906" y="84"/>
                    </a:lnTo>
                    <a:lnTo>
                      <a:pt x="918" y="72"/>
                    </a:lnTo>
                    <a:lnTo>
                      <a:pt x="954" y="66"/>
                    </a:lnTo>
                    <a:lnTo>
                      <a:pt x="936" y="48"/>
                    </a:lnTo>
                    <a:lnTo>
                      <a:pt x="906" y="54"/>
                    </a:lnTo>
                    <a:lnTo>
                      <a:pt x="906" y="48"/>
                    </a:lnTo>
                    <a:lnTo>
                      <a:pt x="900" y="42"/>
                    </a:lnTo>
                    <a:lnTo>
                      <a:pt x="882" y="42"/>
                    </a:lnTo>
                    <a:lnTo>
                      <a:pt x="876" y="48"/>
                    </a:lnTo>
                    <a:lnTo>
                      <a:pt x="870" y="48"/>
                    </a:lnTo>
                    <a:lnTo>
                      <a:pt x="846" y="60"/>
                    </a:lnTo>
                    <a:lnTo>
                      <a:pt x="828" y="54"/>
                    </a:lnTo>
                    <a:lnTo>
                      <a:pt x="816" y="60"/>
                    </a:lnTo>
                    <a:lnTo>
                      <a:pt x="780" y="72"/>
                    </a:lnTo>
                    <a:lnTo>
                      <a:pt x="732" y="78"/>
                    </a:lnTo>
                    <a:lnTo>
                      <a:pt x="696" y="84"/>
                    </a:lnTo>
                    <a:lnTo>
                      <a:pt x="624" y="84"/>
                    </a:lnTo>
                    <a:lnTo>
                      <a:pt x="618" y="72"/>
                    </a:lnTo>
                    <a:lnTo>
                      <a:pt x="546" y="78"/>
                    </a:lnTo>
                    <a:lnTo>
                      <a:pt x="540" y="66"/>
                    </a:lnTo>
                    <a:lnTo>
                      <a:pt x="504" y="66"/>
                    </a:lnTo>
                    <a:lnTo>
                      <a:pt x="480" y="42"/>
                    </a:lnTo>
                    <a:lnTo>
                      <a:pt x="480" y="36"/>
                    </a:lnTo>
                    <a:lnTo>
                      <a:pt x="174" y="36"/>
                    </a:lnTo>
                    <a:lnTo>
                      <a:pt x="168" y="30"/>
                    </a:lnTo>
                    <a:lnTo>
                      <a:pt x="156" y="30"/>
                    </a:lnTo>
                    <a:lnTo>
                      <a:pt x="132" y="18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90" y="0"/>
                    </a:lnTo>
                    <a:lnTo>
                      <a:pt x="90" y="6"/>
                    </a:lnTo>
                    <a:lnTo>
                      <a:pt x="72" y="24"/>
                    </a:lnTo>
                    <a:lnTo>
                      <a:pt x="42" y="24"/>
                    </a:lnTo>
                    <a:lnTo>
                      <a:pt x="36" y="18"/>
                    </a:lnTo>
                    <a:lnTo>
                      <a:pt x="18" y="24"/>
                    </a:lnTo>
                    <a:lnTo>
                      <a:pt x="0" y="24"/>
                    </a:lnTo>
                    <a:lnTo>
                      <a:pt x="6" y="96"/>
                    </a:lnTo>
                    <a:lnTo>
                      <a:pt x="12" y="108"/>
                    </a:lnTo>
                    <a:lnTo>
                      <a:pt x="30" y="126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72" y="192"/>
                    </a:lnTo>
                    <a:lnTo>
                      <a:pt x="96" y="228"/>
                    </a:lnTo>
                    <a:lnTo>
                      <a:pt x="102" y="258"/>
                    </a:lnTo>
                    <a:lnTo>
                      <a:pt x="102" y="276"/>
                    </a:lnTo>
                    <a:lnTo>
                      <a:pt x="114" y="294"/>
                    </a:lnTo>
                    <a:lnTo>
                      <a:pt x="120" y="312"/>
                    </a:lnTo>
                    <a:lnTo>
                      <a:pt x="138" y="348"/>
                    </a:lnTo>
                    <a:lnTo>
                      <a:pt x="156" y="366"/>
                    </a:lnTo>
                    <a:lnTo>
                      <a:pt x="156" y="390"/>
                    </a:lnTo>
                    <a:lnTo>
                      <a:pt x="162" y="396"/>
                    </a:lnTo>
                    <a:lnTo>
                      <a:pt x="174" y="402"/>
                    </a:lnTo>
                    <a:lnTo>
                      <a:pt x="180" y="414"/>
                    </a:lnTo>
                    <a:lnTo>
                      <a:pt x="192" y="420"/>
                    </a:lnTo>
                    <a:lnTo>
                      <a:pt x="198" y="432"/>
                    </a:lnTo>
                    <a:lnTo>
                      <a:pt x="198" y="582"/>
                    </a:lnTo>
                    <a:lnTo>
                      <a:pt x="222" y="630"/>
                    </a:lnTo>
                    <a:lnTo>
                      <a:pt x="222" y="678"/>
                    </a:lnTo>
                    <a:lnTo>
                      <a:pt x="216" y="678"/>
                    </a:lnTo>
                    <a:lnTo>
                      <a:pt x="228" y="726"/>
                    </a:lnTo>
                    <a:lnTo>
                      <a:pt x="228" y="762"/>
                    </a:lnTo>
                    <a:lnTo>
                      <a:pt x="240" y="762"/>
                    </a:lnTo>
                    <a:lnTo>
                      <a:pt x="240" y="804"/>
                    </a:lnTo>
                    <a:lnTo>
                      <a:pt x="252" y="810"/>
                    </a:lnTo>
                    <a:lnTo>
                      <a:pt x="258" y="816"/>
                    </a:lnTo>
                    <a:lnTo>
                      <a:pt x="258" y="846"/>
                    </a:lnTo>
                    <a:lnTo>
                      <a:pt x="264" y="858"/>
                    </a:lnTo>
                    <a:lnTo>
                      <a:pt x="270" y="864"/>
                    </a:lnTo>
                    <a:lnTo>
                      <a:pt x="276" y="876"/>
                    </a:lnTo>
                    <a:lnTo>
                      <a:pt x="282" y="894"/>
                    </a:lnTo>
                    <a:lnTo>
                      <a:pt x="282" y="900"/>
                    </a:lnTo>
                    <a:lnTo>
                      <a:pt x="288" y="912"/>
                    </a:lnTo>
                    <a:lnTo>
                      <a:pt x="294" y="918"/>
                    </a:lnTo>
                    <a:lnTo>
                      <a:pt x="318" y="930"/>
                    </a:lnTo>
                    <a:lnTo>
                      <a:pt x="324" y="936"/>
                    </a:lnTo>
                    <a:lnTo>
                      <a:pt x="330" y="936"/>
                    </a:lnTo>
                    <a:lnTo>
                      <a:pt x="330" y="942"/>
                    </a:lnTo>
                    <a:lnTo>
                      <a:pt x="348" y="930"/>
                    </a:lnTo>
                    <a:lnTo>
                      <a:pt x="348" y="924"/>
                    </a:lnTo>
                    <a:lnTo>
                      <a:pt x="354" y="918"/>
                    </a:lnTo>
                    <a:lnTo>
                      <a:pt x="360" y="906"/>
                    </a:lnTo>
                    <a:lnTo>
                      <a:pt x="360" y="900"/>
                    </a:lnTo>
                    <a:lnTo>
                      <a:pt x="366" y="89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6" name="Myanma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6306190-6A2A-4021-9E99-B6700AC7216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300" y="1722"/>
                <a:ext cx="163" cy="383"/>
              </a:xfrm>
              <a:custGeom>
                <a:avLst/>
                <a:gdLst>
                  <a:gd name="T0" fmla="*/ 2147483647 w 636"/>
                  <a:gd name="T1" fmla="*/ 2147483647 h 1500"/>
                  <a:gd name="T2" fmla="*/ 2147483647 w 636"/>
                  <a:gd name="T3" fmla="*/ 2147483647 h 1500"/>
                  <a:gd name="T4" fmla="*/ 2147483647 w 636"/>
                  <a:gd name="T5" fmla="*/ 2147483647 h 1500"/>
                  <a:gd name="T6" fmla="*/ 2147483647 w 636"/>
                  <a:gd name="T7" fmla="*/ 2147483647 h 1500"/>
                  <a:gd name="T8" fmla="*/ 2147483647 w 636"/>
                  <a:gd name="T9" fmla="*/ 2147483647 h 1500"/>
                  <a:gd name="T10" fmla="*/ 2147483647 w 636"/>
                  <a:gd name="T11" fmla="*/ 2147483647 h 1500"/>
                  <a:gd name="T12" fmla="*/ 2147483647 w 636"/>
                  <a:gd name="T13" fmla="*/ 2147483647 h 1500"/>
                  <a:gd name="T14" fmla="*/ 2147483647 w 636"/>
                  <a:gd name="T15" fmla="*/ 2147483647 h 1500"/>
                  <a:gd name="T16" fmla="*/ 2147483647 w 636"/>
                  <a:gd name="T17" fmla="*/ 2147483647 h 1500"/>
                  <a:gd name="T18" fmla="*/ 2147483647 w 636"/>
                  <a:gd name="T19" fmla="*/ 2147483647 h 1500"/>
                  <a:gd name="T20" fmla="*/ 2147483647 w 636"/>
                  <a:gd name="T21" fmla="*/ 2147483647 h 1500"/>
                  <a:gd name="T22" fmla="*/ 2147483647 w 636"/>
                  <a:gd name="T23" fmla="*/ 2147483647 h 1500"/>
                  <a:gd name="T24" fmla="*/ 2147483647 w 636"/>
                  <a:gd name="T25" fmla="*/ 2147483647 h 1500"/>
                  <a:gd name="T26" fmla="*/ 2147483647 w 636"/>
                  <a:gd name="T27" fmla="*/ 2147483647 h 1500"/>
                  <a:gd name="T28" fmla="*/ 2147483647 w 636"/>
                  <a:gd name="T29" fmla="*/ 2147483647 h 1500"/>
                  <a:gd name="T30" fmla="*/ 2147483647 w 636"/>
                  <a:gd name="T31" fmla="*/ 2147483647 h 1500"/>
                  <a:gd name="T32" fmla="*/ 2147483647 w 636"/>
                  <a:gd name="T33" fmla="*/ 2147483647 h 1500"/>
                  <a:gd name="T34" fmla="*/ 2147483647 w 636"/>
                  <a:gd name="T35" fmla="*/ 2147483647 h 1500"/>
                  <a:gd name="T36" fmla="*/ 2147483647 w 636"/>
                  <a:gd name="T37" fmla="*/ 2147483647 h 1500"/>
                  <a:gd name="T38" fmla="*/ 2147483647 w 636"/>
                  <a:gd name="T39" fmla="*/ 2147483647 h 1500"/>
                  <a:gd name="T40" fmla="*/ 2147483647 w 636"/>
                  <a:gd name="T41" fmla="*/ 2147483647 h 1500"/>
                  <a:gd name="T42" fmla="*/ 2147483647 w 636"/>
                  <a:gd name="T43" fmla="*/ 2147483647 h 1500"/>
                  <a:gd name="T44" fmla="*/ 2147483647 w 636"/>
                  <a:gd name="T45" fmla="*/ 2147483647 h 1500"/>
                  <a:gd name="T46" fmla="*/ 2147483647 w 636"/>
                  <a:gd name="T47" fmla="*/ 2147483647 h 1500"/>
                  <a:gd name="T48" fmla="*/ 2147483647 w 636"/>
                  <a:gd name="T49" fmla="*/ 2147483647 h 1500"/>
                  <a:gd name="T50" fmla="*/ 2147483647 w 636"/>
                  <a:gd name="T51" fmla="*/ 2147483647 h 1500"/>
                  <a:gd name="T52" fmla="*/ 2147483647 w 636"/>
                  <a:gd name="T53" fmla="*/ 2147483647 h 1500"/>
                  <a:gd name="T54" fmla="*/ 2147483647 w 636"/>
                  <a:gd name="T55" fmla="*/ 2147483647 h 1500"/>
                  <a:gd name="T56" fmla="*/ 2147483647 w 636"/>
                  <a:gd name="T57" fmla="*/ 2147483647 h 1500"/>
                  <a:gd name="T58" fmla="*/ 2147483647 w 636"/>
                  <a:gd name="T59" fmla="*/ 2147483647 h 1500"/>
                  <a:gd name="T60" fmla="*/ 2147483647 w 636"/>
                  <a:gd name="T61" fmla="*/ 2147483647 h 1500"/>
                  <a:gd name="T62" fmla="*/ 2147483647 w 636"/>
                  <a:gd name="T63" fmla="*/ 2147483647 h 1500"/>
                  <a:gd name="T64" fmla="*/ 2147483647 w 636"/>
                  <a:gd name="T65" fmla="*/ 2147483647 h 1500"/>
                  <a:gd name="T66" fmla="*/ 2147483647 w 636"/>
                  <a:gd name="T67" fmla="*/ 2147483647 h 1500"/>
                  <a:gd name="T68" fmla="*/ 2147483647 w 636"/>
                  <a:gd name="T69" fmla="*/ 2147483647 h 1500"/>
                  <a:gd name="T70" fmla="*/ 2147483647 w 636"/>
                  <a:gd name="T71" fmla="*/ 2147483647 h 1500"/>
                  <a:gd name="T72" fmla="*/ 2147483647 w 636"/>
                  <a:gd name="T73" fmla="*/ 2147483647 h 1500"/>
                  <a:gd name="T74" fmla="*/ 2147483647 w 636"/>
                  <a:gd name="T75" fmla="*/ 2147483647 h 1500"/>
                  <a:gd name="T76" fmla="*/ 2147483647 w 636"/>
                  <a:gd name="T77" fmla="*/ 2147483647 h 1500"/>
                  <a:gd name="T78" fmla="*/ 2147483647 w 636"/>
                  <a:gd name="T79" fmla="*/ 2147483647 h 1500"/>
                  <a:gd name="T80" fmla="*/ 2147483647 w 636"/>
                  <a:gd name="T81" fmla="*/ 2147483647 h 1500"/>
                  <a:gd name="T82" fmla="*/ 2147483647 w 636"/>
                  <a:gd name="T83" fmla="*/ 2147483647 h 1500"/>
                  <a:gd name="T84" fmla="*/ 2147483647 w 636"/>
                  <a:gd name="T85" fmla="*/ 2147483647 h 1500"/>
                  <a:gd name="T86" fmla="*/ 2147483647 w 636"/>
                  <a:gd name="T87" fmla="*/ 0 h 1500"/>
                  <a:gd name="T88" fmla="*/ 2147483647 w 636"/>
                  <a:gd name="T89" fmla="*/ 2147483647 h 1500"/>
                  <a:gd name="T90" fmla="*/ 2147483647 w 636"/>
                  <a:gd name="T91" fmla="*/ 2147483647 h 1500"/>
                  <a:gd name="T92" fmla="*/ 2147483647 w 636"/>
                  <a:gd name="T93" fmla="*/ 2147483647 h 1500"/>
                  <a:gd name="T94" fmla="*/ 2147483647 w 636"/>
                  <a:gd name="T95" fmla="*/ 2147483647 h 1500"/>
                  <a:gd name="T96" fmla="*/ 2147483647 w 636"/>
                  <a:gd name="T97" fmla="*/ 2147483647 h 1500"/>
                  <a:gd name="T98" fmla="*/ 2147483647 w 636"/>
                  <a:gd name="T99" fmla="*/ 2147483647 h 1500"/>
                  <a:gd name="T100" fmla="*/ 2147483647 w 636"/>
                  <a:gd name="T101" fmla="*/ 2147483647 h 1500"/>
                  <a:gd name="T102" fmla="*/ 2147483647 w 636"/>
                  <a:gd name="T103" fmla="*/ 2147483647 h 1500"/>
                  <a:gd name="T104" fmla="*/ 2147483647 w 636"/>
                  <a:gd name="T105" fmla="*/ 2147483647 h 1500"/>
                  <a:gd name="T106" fmla="*/ 2147483647 w 636"/>
                  <a:gd name="T107" fmla="*/ 2147483647 h 1500"/>
                  <a:gd name="T108" fmla="*/ 2147483647 w 636"/>
                  <a:gd name="T109" fmla="*/ 2147483647 h 150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36"/>
                  <a:gd name="T166" fmla="*/ 0 h 1500"/>
                  <a:gd name="T167" fmla="*/ 636 w 636"/>
                  <a:gd name="T168" fmla="*/ 1500 h 150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36" h="1500">
                    <a:moveTo>
                      <a:pt x="0" y="588"/>
                    </a:moveTo>
                    <a:lnTo>
                      <a:pt x="18" y="588"/>
                    </a:lnTo>
                    <a:lnTo>
                      <a:pt x="12" y="630"/>
                    </a:lnTo>
                    <a:lnTo>
                      <a:pt x="18" y="630"/>
                    </a:lnTo>
                    <a:lnTo>
                      <a:pt x="24" y="636"/>
                    </a:lnTo>
                    <a:lnTo>
                      <a:pt x="42" y="642"/>
                    </a:lnTo>
                    <a:lnTo>
                      <a:pt x="54" y="648"/>
                    </a:lnTo>
                    <a:lnTo>
                      <a:pt x="72" y="666"/>
                    </a:lnTo>
                    <a:lnTo>
                      <a:pt x="84" y="690"/>
                    </a:lnTo>
                    <a:lnTo>
                      <a:pt x="90" y="696"/>
                    </a:lnTo>
                    <a:lnTo>
                      <a:pt x="90" y="702"/>
                    </a:lnTo>
                    <a:lnTo>
                      <a:pt x="126" y="696"/>
                    </a:lnTo>
                    <a:lnTo>
                      <a:pt x="102" y="738"/>
                    </a:lnTo>
                    <a:lnTo>
                      <a:pt x="108" y="738"/>
                    </a:lnTo>
                    <a:lnTo>
                      <a:pt x="114" y="744"/>
                    </a:lnTo>
                    <a:lnTo>
                      <a:pt x="126" y="744"/>
                    </a:lnTo>
                    <a:lnTo>
                      <a:pt x="144" y="750"/>
                    </a:lnTo>
                    <a:lnTo>
                      <a:pt x="156" y="762"/>
                    </a:lnTo>
                    <a:lnTo>
                      <a:pt x="168" y="768"/>
                    </a:lnTo>
                    <a:lnTo>
                      <a:pt x="174" y="780"/>
                    </a:lnTo>
                    <a:lnTo>
                      <a:pt x="186" y="792"/>
                    </a:lnTo>
                    <a:lnTo>
                      <a:pt x="192" y="804"/>
                    </a:lnTo>
                    <a:lnTo>
                      <a:pt x="192" y="822"/>
                    </a:lnTo>
                    <a:lnTo>
                      <a:pt x="198" y="834"/>
                    </a:lnTo>
                    <a:lnTo>
                      <a:pt x="198" y="840"/>
                    </a:lnTo>
                    <a:lnTo>
                      <a:pt x="204" y="846"/>
                    </a:lnTo>
                    <a:lnTo>
                      <a:pt x="210" y="858"/>
                    </a:lnTo>
                    <a:lnTo>
                      <a:pt x="222" y="870"/>
                    </a:lnTo>
                    <a:lnTo>
                      <a:pt x="210" y="888"/>
                    </a:lnTo>
                    <a:lnTo>
                      <a:pt x="216" y="978"/>
                    </a:lnTo>
                    <a:lnTo>
                      <a:pt x="204" y="990"/>
                    </a:lnTo>
                    <a:lnTo>
                      <a:pt x="204" y="1002"/>
                    </a:lnTo>
                    <a:lnTo>
                      <a:pt x="222" y="1020"/>
                    </a:lnTo>
                    <a:lnTo>
                      <a:pt x="234" y="1020"/>
                    </a:lnTo>
                    <a:lnTo>
                      <a:pt x="246" y="1014"/>
                    </a:lnTo>
                    <a:lnTo>
                      <a:pt x="252" y="1008"/>
                    </a:lnTo>
                    <a:lnTo>
                      <a:pt x="258" y="1014"/>
                    </a:lnTo>
                    <a:lnTo>
                      <a:pt x="258" y="1020"/>
                    </a:lnTo>
                    <a:lnTo>
                      <a:pt x="276" y="1020"/>
                    </a:lnTo>
                    <a:lnTo>
                      <a:pt x="282" y="1014"/>
                    </a:lnTo>
                    <a:lnTo>
                      <a:pt x="294" y="1008"/>
                    </a:lnTo>
                    <a:lnTo>
                      <a:pt x="300" y="996"/>
                    </a:lnTo>
                    <a:lnTo>
                      <a:pt x="306" y="990"/>
                    </a:lnTo>
                    <a:lnTo>
                      <a:pt x="312" y="978"/>
                    </a:lnTo>
                    <a:lnTo>
                      <a:pt x="324" y="978"/>
                    </a:lnTo>
                    <a:lnTo>
                      <a:pt x="360" y="960"/>
                    </a:lnTo>
                    <a:lnTo>
                      <a:pt x="366" y="954"/>
                    </a:lnTo>
                    <a:lnTo>
                      <a:pt x="366" y="900"/>
                    </a:lnTo>
                    <a:lnTo>
                      <a:pt x="372" y="894"/>
                    </a:lnTo>
                    <a:lnTo>
                      <a:pt x="378" y="894"/>
                    </a:lnTo>
                    <a:lnTo>
                      <a:pt x="396" y="912"/>
                    </a:lnTo>
                    <a:lnTo>
                      <a:pt x="402" y="924"/>
                    </a:lnTo>
                    <a:lnTo>
                      <a:pt x="402" y="954"/>
                    </a:lnTo>
                    <a:lnTo>
                      <a:pt x="408" y="954"/>
                    </a:lnTo>
                    <a:lnTo>
                      <a:pt x="426" y="972"/>
                    </a:lnTo>
                    <a:lnTo>
                      <a:pt x="432" y="984"/>
                    </a:lnTo>
                    <a:lnTo>
                      <a:pt x="444" y="1014"/>
                    </a:lnTo>
                    <a:lnTo>
                      <a:pt x="450" y="1050"/>
                    </a:lnTo>
                    <a:lnTo>
                      <a:pt x="450" y="1074"/>
                    </a:lnTo>
                    <a:lnTo>
                      <a:pt x="456" y="1092"/>
                    </a:lnTo>
                    <a:lnTo>
                      <a:pt x="456" y="1128"/>
                    </a:lnTo>
                    <a:lnTo>
                      <a:pt x="462" y="1134"/>
                    </a:lnTo>
                    <a:lnTo>
                      <a:pt x="480" y="1170"/>
                    </a:lnTo>
                    <a:lnTo>
                      <a:pt x="486" y="1176"/>
                    </a:lnTo>
                    <a:lnTo>
                      <a:pt x="486" y="1182"/>
                    </a:lnTo>
                    <a:lnTo>
                      <a:pt x="528" y="1272"/>
                    </a:lnTo>
                    <a:lnTo>
                      <a:pt x="540" y="1320"/>
                    </a:lnTo>
                    <a:lnTo>
                      <a:pt x="522" y="1320"/>
                    </a:lnTo>
                    <a:lnTo>
                      <a:pt x="516" y="1326"/>
                    </a:lnTo>
                    <a:lnTo>
                      <a:pt x="516" y="1350"/>
                    </a:lnTo>
                    <a:lnTo>
                      <a:pt x="510" y="1362"/>
                    </a:lnTo>
                    <a:lnTo>
                      <a:pt x="510" y="1374"/>
                    </a:lnTo>
                    <a:lnTo>
                      <a:pt x="552" y="1362"/>
                    </a:lnTo>
                    <a:lnTo>
                      <a:pt x="540" y="1416"/>
                    </a:lnTo>
                    <a:lnTo>
                      <a:pt x="540" y="1428"/>
                    </a:lnTo>
                    <a:lnTo>
                      <a:pt x="534" y="1440"/>
                    </a:lnTo>
                    <a:lnTo>
                      <a:pt x="534" y="1464"/>
                    </a:lnTo>
                    <a:lnTo>
                      <a:pt x="540" y="1482"/>
                    </a:lnTo>
                    <a:lnTo>
                      <a:pt x="540" y="1488"/>
                    </a:lnTo>
                    <a:lnTo>
                      <a:pt x="546" y="1500"/>
                    </a:lnTo>
                    <a:lnTo>
                      <a:pt x="552" y="1488"/>
                    </a:lnTo>
                    <a:lnTo>
                      <a:pt x="558" y="1482"/>
                    </a:lnTo>
                    <a:lnTo>
                      <a:pt x="564" y="1470"/>
                    </a:lnTo>
                    <a:lnTo>
                      <a:pt x="564" y="1458"/>
                    </a:lnTo>
                    <a:lnTo>
                      <a:pt x="558" y="1452"/>
                    </a:lnTo>
                    <a:lnTo>
                      <a:pt x="558" y="1440"/>
                    </a:lnTo>
                    <a:lnTo>
                      <a:pt x="576" y="1422"/>
                    </a:lnTo>
                    <a:lnTo>
                      <a:pt x="594" y="1386"/>
                    </a:lnTo>
                    <a:lnTo>
                      <a:pt x="594" y="1368"/>
                    </a:lnTo>
                    <a:lnTo>
                      <a:pt x="600" y="1356"/>
                    </a:lnTo>
                    <a:lnTo>
                      <a:pt x="600" y="1326"/>
                    </a:lnTo>
                    <a:lnTo>
                      <a:pt x="594" y="1314"/>
                    </a:lnTo>
                    <a:lnTo>
                      <a:pt x="594" y="1290"/>
                    </a:lnTo>
                    <a:lnTo>
                      <a:pt x="570" y="1266"/>
                    </a:lnTo>
                    <a:lnTo>
                      <a:pt x="570" y="1242"/>
                    </a:lnTo>
                    <a:lnTo>
                      <a:pt x="564" y="1224"/>
                    </a:lnTo>
                    <a:lnTo>
                      <a:pt x="564" y="1194"/>
                    </a:lnTo>
                    <a:lnTo>
                      <a:pt x="558" y="1182"/>
                    </a:lnTo>
                    <a:lnTo>
                      <a:pt x="516" y="1140"/>
                    </a:lnTo>
                    <a:lnTo>
                      <a:pt x="510" y="1128"/>
                    </a:lnTo>
                    <a:lnTo>
                      <a:pt x="504" y="1122"/>
                    </a:lnTo>
                    <a:lnTo>
                      <a:pt x="498" y="1110"/>
                    </a:lnTo>
                    <a:lnTo>
                      <a:pt x="492" y="1104"/>
                    </a:lnTo>
                    <a:lnTo>
                      <a:pt x="492" y="1098"/>
                    </a:lnTo>
                    <a:lnTo>
                      <a:pt x="486" y="1092"/>
                    </a:lnTo>
                    <a:lnTo>
                      <a:pt x="504" y="1056"/>
                    </a:lnTo>
                    <a:lnTo>
                      <a:pt x="510" y="1050"/>
                    </a:lnTo>
                    <a:lnTo>
                      <a:pt x="516" y="1038"/>
                    </a:lnTo>
                    <a:lnTo>
                      <a:pt x="516" y="1014"/>
                    </a:lnTo>
                    <a:lnTo>
                      <a:pt x="510" y="1002"/>
                    </a:lnTo>
                    <a:lnTo>
                      <a:pt x="522" y="1002"/>
                    </a:lnTo>
                    <a:lnTo>
                      <a:pt x="528" y="996"/>
                    </a:lnTo>
                    <a:lnTo>
                      <a:pt x="528" y="978"/>
                    </a:lnTo>
                    <a:lnTo>
                      <a:pt x="522" y="972"/>
                    </a:lnTo>
                    <a:lnTo>
                      <a:pt x="516" y="978"/>
                    </a:lnTo>
                    <a:lnTo>
                      <a:pt x="510" y="978"/>
                    </a:lnTo>
                    <a:lnTo>
                      <a:pt x="504" y="972"/>
                    </a:lnTo>
                    <a:lnTo>
                      <a:pt x="498" y="960"/>
                    </a:lnTo>
                    <a:lnTo>
                      <a:pt x="498" y="942"/>
                    </a:lnTo>
                    <a:lnTo>
                      <a:pt x="504" y="942"/>
                    </a:lnTo>
                    <a:lnTo>
                      <a:pt x="504" y="936"/>
                    </a:lnTo>
                    <a:lnTo>
                      <a:pt x="498" y="930"/>
                    </a:lnTo>
                    <a:lnTo>
                      <a:pt x="486" y="924"/>
                    </a:lnTo>
                    <a:lnTo>
                      <a:pt x="474" y="912"/>
                    </a:lnTo>
                    <a:lnTo>
                      <a:pt x="462" y="906"/>
                    </a:lnTo>
                    <a:lnTo>
                      <a:pt x="444" y="888"/>
                    </a:lnTo>
                    <a:lnTo>
                      <a:pt x="438" y="876"/>
                    </a:lnTo>
                    <a:lnTo>
                      <a:pt x="438" y="870"/>
                    </a:lnTo>
                    <a:lnTo>
                      <a:pt x="432" y="870"/>
                    </a:lnTo>
                    <a:lnTo>
                      <a:pt x="438" y="846"/>
                    </a:lnTo>
                    <a:lnTo>
                      <a:pt x="426" y="840"/>
                    </a:lnTo>
                    <a:lnTo>
                      <a:pt x="402" y="816"/>
                    </a:lnTo>
                    <a:lnTo>
                      <a:pt x="402" y="810"/>
                    </a:lnTo>
                    <a:lnTo>
                      <a:pt x="426" y="810"/>
                    </a:lnTo>
                    <a:lnTo>
                      <a:pt x="426" y="792"/>
                    </a:lnTo>
                    <a:lnTo>
                      <a:pt x="408" y="774"/>
                    </a:lnTo>
                    <a:lnTo>
                      <a:pt x="408" y="768"/>
                    </a:lnTo>
                    <a:lnTo>
                      <a:pt x="414" y="762"/>
                    </a:lnTo>
                    <a:lnTo>
                      <a:pt x="420" y="762"/>
                    </a:lnTo>
                    <a:lnTo>
                      <a:pt x="426" y="756"/>
                    </a:lnTo>
                    <a:lnTo>
                      <a:pt x="426" y="708"/>
                    </a:lnTo>
                    <a:lnTo>
                      <a:pt x="456" y="708"/>
                    </a:lnTo>
                    <a:lnTo>
                      <a:pt x="468" y="714"/>
                    </a:lnTo>
                    <a:lnTo>
                      <a:pt x="480" y="714"/>
                    </a:lnTo>
                    <a:lnTo>
                      <a:pt x="486" y="708"/>
                    </a:lnTo>
                    <a:lnTo>
                      <a:pt x="492" y="696"/>
                    </a:lnTo>
                    <a:lnTo>
                      <a:pt x="498" y="690"/>
                    </a:lnTo>
                    <a:lnTo>
                      <a:pt x="498" y="684"/>
                    </a:lnTo>
                    <a:lnTo>
                      <a:pt x="522" y="684"/>
                    </a:lnTo>
                    <a:lnTo>
                      <a:pt x="528" y="660"/>
                    </a:lnTo>
                    <a:lnTo>
                      <a:pt x="534" y="660"/>
                    </a:lnTo>
                    <a:lnTo>
                      <a:pt x="540" y="654"/>
                    </a:lnTo>
                    <a:lnTo>
                      <a:pt x="564" y="654"/>
                    </a:lnTo>
                    <a:lnTo>
                      <a:pt x="564" y="642"/>
                    </a:lnTo>
                    <a:lnTo>
                      <a:pt x="582" y="624"/>
                    </a:lnTo>
                    <a:lnTo>
                      <a:pt x="594" y="624"/>
                    </a:lnTo>
                    <a:lnTo>
                      <a:pt x="600" y="618"/>
                    </a:lnTo>
                    <a:lnTo>
                      <a:pt x="594" y="612"/>
                    </a:lnTo>
                    <a:lnTo>
                      <a:pt x="600" y="600"/>
                    </a:lnTo>
                    <a:lnTo>
                      <a:pt x="600" y="588"/>
                    </a:lnTo>
                    <a:lnTo>
                      <a:pt x="636" y="570"/>
                    </a:lnTo>
                    <a:lnTo>
                      <a:pt x="636" y="552"/>
                    </a:lnTo>
                    <a:lnTo>
                      <a:pt x="630" y="546"/>
                    </a:lnTo>
                    <a:lnTo>
                      <a:pt x="618" y="546"/>
                    </a:lnTo>
                    <a:lnTo>
                      <a:pt x="600" y="564"/>
                    </a:lnTo>
                    <a:lnTo>
                      <a:pt x="600" y="570"/>
                    </a:lnTo>
                    <a:lnTo>
                      <a:pt x="558" y="570"/>
                    </a:lnTo>
                    <a:lnTo>
                      <a:pt x="558" y="552"/>
                    </a:lnTo>
                    <a:lnTo>
                      <a:pt x="546" y="552"/>
                    </a:lnTo>
                    <a:lnTo>
                      <a:pt x="534" y="522"/>
                    </a:lnTo>
                    <a:lnTo>
                      <a:pt x="480" y="516"/>
                    </a:lnTo>
                    <a:lnTo>
                      <a:pt x="486" y="504"/>
                    </a:lnTo>
                    <a:lnTo>
                      <a:pt x="486" y="498"/>
                    </a:lnTo>
                    <a:lnTo>
                      <a:pt x="492" y="492"/>
                    </a:lnTo>
                    <a:lnTo>
                      <a:pt x="492" y="480"/>
                    </a:lnTo>
                    <a:lnTo>
                      <a:pt x="480" y="468"/>
                    </a:lnTo>
                    <a:lnTo>
                      <a:pt x="486" y="462"/>
                    </a:lnTo>
                    <a:lnTo>
                      <a:pt x="498" y="462"/>
                    </a:lnTo>
                    <a:lnTo>
                      <a:pt x="504" y="456"/>
                    </a:lnTo>
                    <a:lnTo>
                      <a:pt x="504" y="450"/>
                    </a:lnTo>
                    <a:lnTo>
                      <a:pt x="498" y="444"/>
                    </a:lnTo>
                    <a:lnTo>
                      <a:pt x="486" y="438"/>
                    </a:lnTo>
                    <a:lnTo>
                      <a:pt x="456" y="438"/>
                    </a:lnTo>
                    <a:lnTo>
                      <a:pt x="444" y="396"/>
                    </a:lnTo>
                    <a:lnTo>
                      <a:pt x="420" y="378"/>
                    </a:lnTo>
                    <a:lnTo>
                      <a:pt x="450" y="354"/>
                    </a:lnTo>
                    <a:lnTo>
                      <a:pt x="390" y="354"/>
                    </a:lnTo>
                    <a:lnTo>
                      <a:pt x="384" y="360"/>
                    </a:lnTo>
                    <a:lnTo>
                      <a:pt x="372" y="360"/>
                    </a:lnTo>
                    <a:lnTo>
                      <a:pt x="366" y="366"/>
                    </a:lnTo>
                    <a:lnTo>
                      <a:pt x="354" y="372"/>
                    </a:lnTo>
                    <a:lnTo>
                      <a:pt x="366" y="354"/>
                    </a:lnTo>
                    <a:lnTo>
                      <a:pt x="360" y="342"/>
                    </a:lnTo>
                    <a:lnTo>
                      <a:pt x="342" y="324"/>
                    </a:lnTo>
                    <a:lnTo>
                      <a:pt x="342" y="306"/>
                    </a:lnTo>
                    <a:lnTo>
                      <a:pt x="354" y="306"/>
                    </a:lnTo>
                    <a:lnTo>
                      <a:pt x="348" y="276"/>
                    </a:lnTo>
                    <a:lnTo>
                      <a:pt x="360" y="276"/>
                    </a:lnTo>
                    <a:lnTo>
                      <a:pt x="366" y="270"/>
                    </a:lnTo>
                    <a:lnTo>
                      <a:pt x="366" y="234"/>
                    </a:lnTo>
                    <a:lnTo>
                      <a:pt x="372" y="240"/>
                    </a:lnTo>
                    <a:lnTo>
                      <a:pt x="384" y="240"/>
                    </a:lnTo>
                    <a:lnTo>
                      <a:pt x="390" y="234"/>
                    </a:lnTo>
                    <a:lnTo>
                      <a:pt x="396" y="222"/>
                    </a:lnTo>
                    <a:lnTo>
                      <a:pt x="396" y="216"/>
                    </a:lnTo>
                    <a:lnTo>
                      <a:pt x="378" y="198"/>
                    </a:lnTo>
                    <a:lnTo>
                      <a:pt x="390" y="198"/>
                    </a:lnTo>
                    <a:lnTo>
                      <a:pt x="396" y="192"/>
                    </a:lnTo>
                    <a:lnTo>
                      <a:pt x="408" y="192"/>
                    </a:lnTo>
                    <a:lnTo>
                      <a:pt x="396" y="132"/>
                    </a:lnTo>
                    <a:lnTo>
                      <a:pt x="384" y="108"/>
                    </a:lnTo>
                    <a:lnTo>
                      <a:pt x="384" y="78"/>
                    </a:lnTo>
                    <a:lnTo>
                      <a:pt x="378" y="72"/>
                    </a:lnTo>
                    <a:lnTo>
                      <a:pt x="342" y="72"/>
                    </a:lnTo>
                    <a:lnTo>
                      <a:pt x="342" y="66"/>
                    </a:lnTo>
                    <a:lnTo>
                      <a:pt x="336" y="60"/>
                    </a:lnTo>
                    <a:lnTo>
                      <a:pt x="318" y="24"/>
                    </a:lnTo>
                    <a:lnTo>
                      <a:pt x="306" y="18"/>
                    </a:lnTo>
                    <a:lnTo>
                      <a:pt x="300" y="6"/>
                    </a:lnTo>
                    <a:lnTo>
                      <a:pt x="294" y="0"/>
                    </a:lnTo>
                    <a:lnTo>
                      <a:pt x="288" y="0"/>
                    </a:lnTo>
                    <a:lnTo>
                      <a:pt x="282" y="18"/>
                    </a:lnTo>
                    <a:lnTo>
                      <a:pt x="282" y="48"/>
                    </a:lnTo>
                    <a:lnTo>
                      <a:pt x="276" y="48"/>
                    </a:lnTo>
                    <a:lnTo>
                      <a:pt x="270" y="54"/>
                    </a:lnTo>
                    <a:lnTo>
                      <a:pt x="258" y="60"/>
                    </a:lnTo>
                    <a:lnTo>
                      <a:pt x="246" y="72"/>
                    </a:lnTo>
                    <a:lnTo>
                      <a:pt x="252" y="84"/>
                    </a:lnTo>
                    <a:lnTo>
                      <a:pt x="258" y="90"/>
                    </a:lnTo>
                    <a:lnTo>
                      <a:pt x="270" y="96"/>
                    </a:lnTo>
                    <a:lnTo>
                      <a:pt x="276" y="102"/>
                    </a:lnTo>
                    <a:lnTo>
                      <a:pt x="276" y="108"/>
                    </a:lnTo>
                    <a:lnTo>
                      <a:pt x="258" y="108"/>
                    </a:lnTo>
                    <a:lnTo>
                      <a:pt x="252" y="102"/>
                    </a:lnTo>
                    <a:lnTo>
                      <a:pt x="216" y="102"/>
                    </a:lnTo>
                    <a:lnTo>
                      <a:pt x="204" y="108"/>
                    </a:lnTo>
                    <a:lnTo>
                      <a:pt x="198" y="108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74" y="144"/>
                    </a:lnTo>
                    <a:lnTo>
                      <a:pt x="162" y="144"/>
                    </a:lnTo>
                    <a:lnTo>
                      <a:pt x="156" y="150"/>
                    </a:lnTo>
                    <a:lnTo>
                      <a:pt x="150" y="150"/>
                    </a:lnTo>
                    <a:lnTo>
                      <a:pt x="150" y="174"/>
                    </a:lnTo>
                    <a:lnTo>
                      <a:pt x="156" y="180"/>
                    </a:lnTo>
                    <a:lnTo>
                      <a:pt x="156" y="186"/>
                    </a:lnTo>
                    <a:lnTo>
                      <a:pt x="162" y="192"/>
                    </a:lnTo>
                    <a:lnTo>
                      <a:pt x="162" y="204"/>
                    </a:lnTo>
                    <a:lnTo>
                      <a:pt x="144" y="234"/>
                    </a:lnTo>
                    <a:lnTo>
                      <a:pt x="138" y="240"/>
                    </a:lnTo>
                    <a:lnTo>
                      <a:pt x="126" y="246"/>
                    </a:lnTo>
                    <a:lnTo>
                      <a:pt x="126" y="264"/>
                    </a:lnTo>
                    <a:lnTo>
                      <a:pt x="132" y="276"/>
                    </a:lnTo>
                    <a:lnTo>
                      <a:pt x="138" y="282"/>
                    </a:lnTo>
                    <a:lnTo>
                      <a:pt x="120" y="336"/>
                    </a:lnTo>
                    <a:lnTo>
                      <a:pt x="120" y="372"/>
                    </a:lnTo>
                    <a:lnTo>
                      <a:pt x="108" y="372"/>
                    </a:lnTo>
                    <a:lnTo>
                      <a:pt x="96" y="366"/>
                    </a:lnTo>
                    <a:lnTo>
                      <a:pt x="42" y="366"/>
                    </a:lnTo>
                    <a:lnTo>
                      <a:pt x="48" y="366"/>
                    </a:lnTo>
                    <a:lnTo>
                      <a:pt x="66" y="384"/>
                    </a:lnTo>
                    <a:lnTo>
                      <a:pt x="72" y="432"/>
                    </a:lnTo>
                    <a:lnTo>
                      <a:pt x="66" y="432"/>
                    </a:lnTo>
                    <a:lnTo>
                      <a:pt x="48" y="450"/>
                    </a:lnTo>
                    <a:lnTo>
                      <a:pt x="54" y="462"/>
                    </a:lnTo>
                    <a:lnTo>
                      <a:pt x="54" y="486"/>
                    </a:lnTo>
                    <a:lnTo>
                      <a:pt x="72" y="504"/>
                    </a:lnTo>
                    <a:lnTo>
                      <a:pt x="72" y="516"/>
                    </a:lnTo>
                    <a:lnTo>
                      <a:pt x="60" y="516"/>
                    </a:lnTo>
                    <a:lnTo>
                      <a:pt x="54" y="510"/>
                    </a:lnTo>
                    <a:lnTo>
                      <a:pt x="48" y="510"/>
                    </a:lnTo>
                    <a:lnTo>
                      <a:pt x="48" y="534"/>
                    </a:lnTo>
                    <a:lnTo>
                      <a:pt x="30" y="516"/>
                    </a:lnTo>
                    <a:lnTo>
                      <a:pt x="42" y="576"/>
                    </a:lnTo>
                    <a:lnTo>
                      <a:pt x="6" y="570"/>
                    </a:lnTo>
                    <a:lnTo>
                      <a:pt x="6" y="576"/>
                    </a:lnTo>
                    <a:lnTo>
                      <a:pt x="0" y="58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7" name="Mozambiqu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BDBB747-4DBE-40F5-830E-E1983FD9BF8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97" y="2526"/>
                <a:ext cx="195" cy="342"/>
              </a:xfrm>
              <a:custGeom>
                <a:avLst/>
                <a:gdLst>
                  <a:gd name="T0" fmla="*/ 2147483647 w 762"/>
                  <a:gd name="T1" fmla="*/ 2147483647 h 1338"/>
                  <a:gd name="T2" fmla="*/ 2147483647 w 762"/>
                  <a:gd name="T3" fmla="*/ 2147483647 h 1338"/>
                  <a:gd name="T4" fmla="*/ 2147483647 w 762"/>
                  <a:gd name="T5" fmla="*/ 2147483647 h 1338"/>
                  <a:gd name="T6" fmla="*/ 2147483647 w 762"/>
                  <a:gd name="T7" fmla="*/ 2147483647 h 1338"/>
                  <a:gd name="T8" fmla="*/ 2147483647 w 762"/>
                  <a:gd name="T9" fmla="*/ 2147483647 h 1338"/>
                  <a:gd name="T10" fmla="*/ 2147483647 w 762"/>
                  <a:gd name="T11" fmla="*/ 2147483647 h 1338"/>
                  <a:gd name="T12" fmla="*/ 2147483647 w 762"/>
                  <a:gd name="T13" fmla="*/ 2147483647 h 1338"/>
                  <a:gd name="T14" fmla="*/ 2147483647 w 762"/>
                  <a:gd name="T15" fmla="*/ 2147483647 h 1338"/>
                  <a:gd name="T16" fmla="*/ 2147483647 w 762"/>
                  <a:gd name="T17" fmla="*/ 2147483647 h 1338"/>
                  <a:gd name="T18" fmla="*/ 2147483647 w 762"/>
                  <a:gd name="T19" fmla="*/ 2147483647 h 1338"/>
                  <a:gd name="T20" fmla="*/ 2147483647 w 762"/>
                  <a:gd name="T21" fmla="*/ 2147483647 h 1338"/>
                  <a:gd name="T22" fmla="*/ 2147483647 w 762"/>
                  <a:gd name="T23" fmla="*/ 2147483647 h 1338"/>
                  <a:gd name="T24" fmla="*/ 2147483647 w 762"/>
                  <a:gd name="T25" fmla="*/ 2147483647 h 1338"/>
                  <a:gd name="T26" fmla="*/ 2147483647 w 762"/>
                  <a:gd name="T27" fmla="*/ 2147483647 h 1338"/>
                  <a:gd name="T28" fmla="*/ 2147483647 w 762"/>
                  <a:gd name="T29" fmla="*/ 2147483647 h 1338"/>
                  <a:gd name="T30" fmla="*/ 2147483647 w 762"/>
                  <a:gd name="T31" fmla="*/ 2147483647 h 1338"/>
                  <a:gd name="T32" fmla="*/ 2147483647 w 762"/>
                  <a:gd name="T33" fmla="*/ 2147483647 h 1338"/>
                  <a:gd name="T34" fmla="*/ 2147483647 w 762"/>
                  <a:gd name="T35" fmla="*/ 2147483647 h 1338"/>
                  <a:gd name="T36" fmla="*/ 2147483647 w 762"/>
                  <a:gd name="T37" fmla="*/ 2147483647 h 1338"/>
                  <a:gd name="T38" fmla="*/ 2147483647 w 762"/>
                  <a:gd name="T39" fmla="*/ 2147483647 h 1338"/>
                  <a:gd name="T40" fmla="*/ 2147483647 w 762"/>
                  <a:gd name="T41" fmla="*/ 2147483647 h 1338"/>
                  <a:gd name="T42" fmla="*/ 2147483647 w 762"/>
                  <a:gd name="T43" fmla="*/ 2147483647 h 1338"/>
                  <a:gd name="T44" fmla="*/ 2147483647 w 762"/>
                  <a:gd name="T45" fmla="*/ 2147483647 h 1338"/>
                  <a:gd name="T46" fmla="*/ 2147483647 w 762"/>
                  <a:gd name="T47" fmla="*/ 2147483647 h 1338"/>
                  <a:gd name="T48" fmla="*/ 2147483647 w 762"/>
                  <a:gd name="T49" fmla="*/ 2147483647 h 1338"/>
                  <a:gd name="T50" fmla="*/ 2147483647 w 762"/>
                  <a:gd name="T51" fmla="*/ 2147483647 h 1338"/>
                  <a:gd name="T52" fmla="*/ 2147483647 w 762"/>
                  <a:gd name="T53" fmla="*/ 2147483647 h 1338"/>
                  <a:gd name="T54" fmla="*/ 2147483647 w 762"/>
                  <a:gd name="T55" fmla="*/ 2147483647 h 1338"/>
                  <a:gd name="T56" fmla="*/ 0 w 762"/>
                  <a:gd name="T57" fmla="*/ 2147483647 h 1338"/>
                  <a:gd name="T58" fmla="*/ 2147483647 w 762"/>
                  <a:gd name="T59" fmla="*/ 2147483647 h 1338"/>
                  <a:gd name="T60" fmla="*/ 2147483647 w 762"/>
                  <a:gd name="T61" fmla="*/ 2147483647 h 1338"/>
                  <a:gd name="T62" fmla="*/ 2147483647 w 762"/>
                  <a:gd name="T63" fmla="*/ 2147483647 h 1338"/>
                  <a:gd name="T64" fmla="*/ 2147483647 w 762"/>
                  <a:gd name="T65" fmla="*/ 2147483647 h 1338"/>
                  <a:gd name="T66" fmla="*/ 2147483647 w 762"/>
                  <a:gd name="T67" fmla="*/ 2147483647 h 1338"/>
                  <a:gd name="T68" fmla="*/ 2147483647 w 762"/>
                  <a:gd name="T69" fmla="*/ 2147483647 h 1338"/>
                  <a:gd name="T70" fmla="*/ 2147483647 w 762"/>
                  <a:gd name="T71" fmla="*/ 2147483647 h 1338"/>
                  <a:gd name="T72" fmla="*/ 2147483647 w 762"/>
                  <a:gd name="T73" fmla="*/ 2147483647 h 1338"/>
                  <a:gd name="T74" fmla="*/ 2147483647 w 762"/>
                  <a:gd name="T75" fmla="*/ 2147483647 h 1338"/>
                  <a:gd name="T76" fmla="*/ 2147483647 w 762"/>
                  <a:gd name="T77" fmla="*/ 2147483647 h 1338"/>
                  <a:gd name="T78" fmla="*/ 2147483647 w 762"/>
                  <a:gd name="T79" fmla="*/ 2147483647 h 1338"/>
                  <a:gd name="T80" fmla="*/ 2147483647 w 762"/>
                  <a:gd name="T81" fmla="*/ 2147483647 h 1338"/>
                  <a:gd name="T82" fmla="*/ 2147483647 w 762"/>
                  <a:gd name="T83" fmla="*/ 2147483647 h 1338"/>
                  <a:gd name="T84" fmla="*/ 2147483647 w 762"/>
                  <a:gd name="T85" fmla="*/ 2147483647 h 1338"/>
                  <a:gd name="T86" fmla="*/ 2147483647 w 762"/>
                  <a:gd name="T87" fmla="*/ 2147483647 h 1338"/>
                  <a:gd name="T88" fmla="*/ 2147483647 w 762"/>
                  <a:gd name="T89" fmla="*/ 2147483647 h 1338"/>
                  <a:gd name="T90" fmla="*/ 2147483647 w 762"/>
                  <a:gd name="T91" fmla="*/ 2147483647 h 1338"/>
                  <a:gd name="T92" fmla="*/ 2147483647 w 762"/>
                  <a:gd name="T93" fmla="*/ 2147483647 h 1338"/>
                  <a:gd name="T94" fmla="*/ 2147483647 w 762"/>
                  <a:gd name="T95" fmla="*/ 2147483647 h 1338"/>
                  <a:gd name="T96" fmla="*/ 2147483647 w 762"/>
                  <a:gd name="T97" fmla="*/ 2147483647 h 1338"/>
                  <a:gd name="T98" fmla="*/ 2147483647 w 762"/>
                  <a:gd name="T99" fmla="*/ 2147483647 h 1338"/>
                  <a:gd name="T100" fmla="*/ 2147483647 w 762"/>
                  <a:gd name="T101" fmla="*/ 2147483647 h 1338"/>
                  <a:gd name="T102" fmla="*/ 2147483647 w 762"/>
                  <a:gd name="T103" fmla="*/ 2147483647 h 1338"/>
                  <a:gd name="T104" fmla="*/ 2147483647 w 762"/>
                  <a:gd name="T105" fmla="*/ 2147483647 h 1338"/>
                  <a:gd name="T106" fmla="*/ 2147483647 w 762"/>
                  <a:gd name="T107" fmla="*/ 2147483647 h 1338"/>
                  <a:gd name="T108" fmla="*/ 2147483647 w 762"/>
                  <a:gd name="T109" fmla="*/ 2147483647 h 1338"/>
                  <a:gd name="T110" fmla="*/ 2147483647 w 762"/>
                  <a:gd name="T111" fmla="*/ 2147483647 h 1338"/>
                  <a:gd name="T112" fmla="*/ 2147483647 w 762"/>
                  <a:gd name="T113" fmla="*/ 2147483647 h 1338"/>
                  <a:gd name="T114" fmla="*/ 2147483647 w 762"/>
                  <a:gd name="T115" fmla="*/ 2147483647 h 1338"/>
                  <a:gd name="T116" fmla="*/ 2147483647 w 762"/>
                  <a:gd name="T117" fmla="*/ 2147483647 h 1338"/>
                  <a:gd name="T118" fmla="*/ 2147483647 w 762"/>
                  <a:gd name="T119" fmla="*/ 2147483647 h 1338"/>
                  <a:gd name="T120" fmla="*/ 2147483647 w 762"/>
                  <a:gd name="T121" fmla="*/ 2147483647 h 1338"/>
                  <a:gd name="T122" fmla="*/ 2147483647 w 762"/>
                  <a:gd name="T123" fmla="*/ 2147483647 h 133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62"/>
                  <a:gd name="T187" fmla="*/ 0 h 1338"/>
                  <a:gd name="T188" fmla="*/ 762 w 762"/>
                  <a:gd name="T189" fmla="*/ 1338 h 133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62" h="1338">
                    <a:moveTo>
                      <a:pt x="762" y="342"/>
                    </a:moveTo>
                    <a:lnTo>
                      <a:pt x="762" y="324"/>
                    </a:lnTo>
                    <a:lnTo>
                      <a:pt x="756" y="318"/>
                    </a:lnTo>
                    <a:lnTo>
                      <a:pt x="744" y="318"/>
                    </a:lnTo>
                    <a:lnTo>
                      <a:pt x="744" y="258"/>
                    </a:lnTo>
                    <a:lnTo>
                      <a:pt x="732" y="246"/>
                    </a:lnTo>
                    <a:lnTo>
                      <a:pt x="750" y="234"/>
                    </a:lnTo>
                    <a:lnTo>
                      <a:pt x="738" y="186"/>
                    </a:lnTo>
                    <a:lnTo>
                      <a:pt x="750" y="156"/>
                    </a:lnTo>
                    <a:lnTo>
                      <a:pt x="738" y="120"/>
                    </a:lnTo>
                    <a:lnTo>
                      <a:pt x="738" y="108"/>
                    </a:lnTo>
                    <a:lnTo>
                      <a:pt x="750" y="72"/>
                    </a:lnTo>
                    <a:lnTo>
                      <a:pt x="756" y="42"/>
                    </a:lnTo>
                    <a:lnTo>
                      <a:pt x="756" y="12"/>
                    </a:lnTo>
                    <a:lnTo>
                      <a:pt x="744" y="0"/>
                    </a:lnTo>
                    <a:lnTo>
                      <a:pt x="666" y="54"/>
                    </a:lnTo>
                    <a:lnTo>
                      <a:pt x="636" y="60"/>
                    </a:lnTo>
                    <a:lnTo>
                      <a:pt x="630" y="60"/>
                    </a:lnTo>
                    <a:lnTo>
                      <a:pt x="618" y="72"/>
                    </a:lnTo>
                    <a:lnTo>
                      <a:pt x="606" y="78"/>
                    </a:lnTo>
                    <a:lnTo>
                      <a:pt x="594" y="78"/>
                    </a:lnTo>
                    <a:lnTo>
                      <a:pt x="594" y="72"/>
                    </a:lnTo>
                    <a:lnTo>
                      <a:pt x="588" y="66"/>
                    </a:lnTo>
                    <a:lnTo>
                      <a:pt x="564" y="66"/>
                    </a:lnTo>
                    <a:lnTo>
                      <a:pt x="558" y="72"/>
                    </a:lnTo>
                    <a:lnTo>
                      <a:pt x="552" y="84"/>
                    </a:lnTo>
                    <a:lnTo>
                      <a:pt x="540" y="90"/>
                    </a:lnTo>
                    <a:lnTo>
                      <a:pt x="528" y="102"/>
                    </a:lnTo>
                    <a:lnTo>
                      <a:pt x="510" y="102"/>
                    </a:lnTo>
                    <a:lnTo>
                      <a:pt x="498" y="96"/>
                    </a:lnTo>
                    <a:lnTo>
                      <a:pt x="492" y="90"/>
                    </a:lnTo>
                    <a:lnTo>
                      <a:pt x="486" y="90"/>
                    </a:lnTo>
                    <a:lnTo>
                      <a:pt x="468" y="108"/>
                    </a:lnTo>
                    <a:lnTo>
                      <a:pt x="456" y="108"/>
                    </a:lnTo>
                    <a:lnTo>
                      <a:pt x="450" y="102"/>
                    </a:lnTo>
                    <a:lnTo>
                      <a:pt x="438" y="96"/>
                    </a:lnTo>
                    <a:lnTo>
                      <a:pt x="432" y="84"/>
                    </a:lnTo>
                    <a:lnTo>
                      <a:pt x="420" y="78"/>
                    </a:lnTo>
                    <a:lnTo>
                      <a:pt x="408" y="78"/>
                    </a:lnTo>
                    <a:lnTo>
                      <a:pt x="396" y="90"/>
                    </a:lnTo>
                    <a:lnTo>
                      <a:pt x="390" y="90"/>
                    </a:lnTo>
                    <a:lnTo>
                      <a:pt x="384" y="96"/>
                    </a:lnTo>
                    <a:lnTo>
                      <a:pt x="354" y="96"/>
                    </a:lnTo>
                    <a:lnTo>
                      <a:pt x="354" y="114"/>
                    </a:lnTo>
                    <a:lnTo>
                      <a:pt x="330" y="138"/>
                    </a:lnTo>
                    <a:lnTo>
                      <a:pt x="330" y="150"/>
                    </a:lnTo>
                    <a:lnTo>
                      <a:pt x="342" y="162"/>
                    </a:lnTo>
                    <a:lnTo>
                      <a:pt x="348" y="174"/>
                    </a:lnTo>
                    <a:lnTo>
                      <a:pt x="348" y="204"/>
                    </a:lnTo>
                    <a:lnTo>
                      <a:pt x="342" y="216"/>
                    </a:lnTo>
                    <a:lnTo>
                      <a:pt x="336" y="234"/>
                    </a:lnTo>
                    <a:lnTo>
                      <a:pt x="336" y="246"/>
                    </a:lnTo>
                    <a:lnTo>
                      <a:pt x="342" y="246"/>
                    </a:lnTo>
                    <a:lnTo>
                      <a:pt x="342" y="252"/>
                    </a:lnTo>
                    <a:lnTo>
                      <a:pt x="348" y="252"/>
                    </a:lnTo>
                    <a:lnTo>
                      <a:pt x="372" y="276"/>
                    </a:lnTo>
                    <a:lnTo>
                      <a:pt x="384" y="300"/>
                    </a:lnTo>
                    <a:lnTo>
                      <a:pt x="390" y="306"/>
                    </a:lnTo>
                    <a:lnTo>
                      <a:pt x="396" y="318"/>
                    </a:lnTo>
                    <a:lnTo>
                      <a:pt x="408" y="336"/>
                    </a:lnTo>
                    <a:lnTo>
                      <a:pt x="420" y="348"/>
                    </a:lnTo>
                    <a:lnTo>
                      <a:pt x="420" y="366"/>
                    </a:lnTo>
                    <a:lnTo>
                      <a:pt x="414" y="372"/>
                    </a:lnTo>
                    <a:lnTo>
                      <a:pt x="408" y="384"/>
                    </a:lnTo>
                    <a:lnTo>
                      <a:pt x="402" y="390"/>
                    </a:lnTo>
                    <a:lnTo>
                      <a:pt x="402" y="450"/>
                    </a:lnTo>
                    <a:lnTo>
                      <a:pt x="396" y="456"/>
                    </a:lnTo>
                    <a:lnTo>
                      <a:pt x="372" y="456"/>
                    </a:lnTo>
                    <a:lnTo>
                      <a:pt x="360" y="462"/>
                    </a:lnTo>
                    <a:lnTo>
                      <a:pt x="354" y="474"/>
                    </a:lnTo>
                    <a:lnTo>
                      <a:pt x="354" y="492"/>
                    </a:lnTo>
                    <a:lnTo>
                      <a:pt x="360" y="492"/>
                    </a:lnTo>
                    <a:lnTo>
                      <a:pt x="366" y="498"/>
                    </a:lnTo>
                    <a:lnTo>
                      <a:pt x="366" y="528"/>
                    </a:lnTo>
                    <a:lnTo>
                      <a:pt x="354" y="534"/>
                    </a:lnTo>
                    <a:lnTo>
                      <a:pt x="348" y="540"/>
                    </a:lnTo>
                    <a:lnTo>
                      <a:pt x="342" y="534"/>
                    </a:lnTo>
                    <a:lnTo>
                      <a:pt x="342" y="522"/>
                    </a:lnTo>
                    <a:lnTo>
                      <a:pt x="348" y="516"/>
                    </a:lnTo>
                    <a:lnTo>
                      <a:pt x="348" y="504"/>
                    </a:lnTo>
                    <a:lnTo>
                      <a:pt x="336" y="498"/>
                    </a:lnTo>
                    <a:lnTo>
                      <a:pt x="330" y="492"/>
                    </a:lnTo>
                    <a:lnTo>
                      <a:pt x="318" y="486"/>
                    </a:lnTo>
                    <a:lnTo>
                      <a:pt x="312" y="480"/>
                    </a:lnTo>
                    <a:lnTo>
                      <a:pt x="300" y="474"/>
                    </a:lnTo>
                    <a:lnTo>
                      <a:pt x="300" y="444"/>
                    </a:lnTo>
                    <a:lnTo>
                      <a:pt x="288" y="444"/>
                    </a:lnTo>
                    <a:lnTo>
                      <a:pt x="288" y="438"/>
                    </a:lnTo>
                    <a:lnTo>
                      <a:pt x="294" y="432"/>
                    </a:lnTo>
                    <a:lnTo>
                      <a:pt x="306" y="426"/>
                    </a:lnTo>
                    <a:lnTo>
                      <a:pt x="312" y="420"/>
                    </a:lnTo>
                    <a:lnTo>
                      <a:pt x="300" y="402"/>
                    </a:lnTo>
                    <a:lnTo>
                      <a:pt x="312" y="396"/>
                    </a:lnTo>
                    <a:lnTo>
                      <a:pt x="318" y="366"/>
                    </a:lnTo>
                    <a:lnTo>
                      <a:pt x="312" y="366"/>
                    </a:lnTo>
                    <a:lnTo>
                      <a:pt x="312" y="330"/>
                    </a:lnTo>
                    <a:lnTo>
                      <a:pt x="306" y="324"/>
                    </a:lnTo>
                    <a:lnTo>
                      <a:pt x="288" y="324"/>
                    </a:lnTo>
                    <a:lnTo>
                      <a:pt x="282" y="330"/>
                    </a:lnTo>
                    <a:lnTo>
                      <a:pt x="252" y="330"/>
                    </a:lnTo>
                    <a:lnTo>
                      <a:pt x="222" y="282"/>
                    </a:lnTo>
                    <a:lnTo>
                      <a:pt x="216" y="282"/>
                    </a:lnTo>
                    <a:lnTo>
                      <a:pt x="210" y="288"/>
                    </a:lnTo>
                    <a:lnTo>
                      <a:pt x="192" y="294"/>
                    </a:lnTo>
                    <a:lnTo>
                      <a:pt x="180" y="300"/>
                    </a:lnTo>
                    <a:lnTo>
                      <a:pt x="162" y="312"/>
                    </a:lnTo>
                    <a:lnTo>
                      <a:pt x="138" y="324"/>
                    </a:lnTo>
                    <a:lnTo>
                      <a:pt x="132" y="324"/>
                    </a:lnTo>
                    <a:lnTo>
                      <a:pt x="120" y="330"/>
                    </a:lnTo>
                    <a:lnTo>
                      <a:pt x="102" y="336"/>
                    </a:lnTo>
                    <a:lnTo>
                      <a:pt x="84" y="336"/>
                    </a:lnTo>
                    <a:lnTo>
                      <a:pt x="72" y="342"/>
                    </a:lnTo>
                    <a:lnTo>
                      <a:pt x="60" y="342"/>
                    </a:lnTo>
                    <a:lnTo>
                      <a:pt x="42" y="360"/>
                    </a:lnTo>
                    <a:lnTo>
                      <a:pt x="12" y="360"/>
                    </a:lnTo>
                    <a:lnTo>
                      <a:pt x="0" y="372"/>
                    </a:lnTo>
                    <a:lnTo>
                      <a:pt x="18" y="390"/>
                    </a:lnTo>
                    <a:lnTo>
                      <a:pt x="24" y="444"/>
                    </a:lnTo>
                    <a:lnTo>
                      <a:pt x="84" y="444"/>
                    </a:lnTo>
                    <a:lnTo>
                      <a:pt x="96" y="462"/>
                    </a:lnTo>
                    <a:lnTo>
                      <a:pt x="114" y="462"/>
                    </a:lnTo>
                    <a:lnTo>
                      <a:pt x="132" y="486"/>
                    </a:lnTo>
                    <a:lnTo>
                      <a:pt x="138" y="486"/>
                    </a:lnTo>
                    <a:lnTo>
                      <a:pt x="150" y="480"/>
                    </a:lnTo>
                    <a:lnTo>
                      <a:pt x="162" y="480"/>
                    </a:lnTo>
                    <a:lnTo>
                      <a:pt x="180" y="498"/>
                    </a:lnTo>
                    <a:lnTo>
                      <a:pt x="192" y="498"/>
                    </a:lnTo>
                    <a:lnTo>
                      <a:pt x="204" y="510"/>
                    </a:lnTo>
                    <a:lnTo>
                      <a:pt x="204" y="516"/>
                    </a:lnTo>
                    <a:lnTo>
                      <a:pt x="198" y="528"/>
                    </a:lnTo>
                    <a:lnTo>
                      <a:pt x="192" y="534"/>
                    </a:lnTo>
                    <a:lnTo>
                      <a:pt x="204" y="552"/>
                    </a:lnTo>
                    <a:lnTo>
                      <a:pt x="192" y="564"/>
                    </a:lnTo>
                    <a:lnTo>
                      <a:pt x="204" y="576"/>
                    </a:lnTo>
                    <a:lnTo>
                      <a:pt x="198" y="582"/>
                    </a:lnTo>
                    <a:lnTo>
                      <a:pt x="198" y="588"/>
                    </a:lnTo>
                    <a:lnTo>
                      <a:pt x="192" y="594"/>
                    </a:lnTo>
                    <a:lnTo>
                      <a:pt x="192" y="606"/>
                    </a:lnTo>
                    <a:lnTo>
                      <a:pt x="204" y="630"/>
                    </a:lnTo>
                    <a:lnTo>
                      <a:pt x="204" y="642"/>
                    </a:lnTo>
                    <a:lnTo>
                      <a:pt x="198" y="648"/>
                    </a:lnTo>
                    <a:lnTo>
                      <a:pt x="198" y="654"/>
                    </a:lnTo>
                    <a:lnTo>
                      <a:pt x="192" y="654"/>
                    </a:lnTo>
                    <a:lnTo>
                      <a:pt x="192" y="666"/>
                    </a:lnTo>
                    <a:lnTo>
                      <a:pt x="174" y="678"/>
                    </a:lnTo>
                    <a:lnTo>
                      <a:pt x="192" y="702"/>
                    </a:lnTo>
                    <a:lnTo>
                      <a:pt x="174" y="720"/>
                    </a:lnTo>
                    <a:lnTo>
                      <a:pt x="174" y="732"/>
                    </a:lnTo>
                    <a:lnTo>
                      <a:pt x="198" y="756"/>
                    </a:lnTo>
                    <a:lnTo>
                      <a:pt x="198" y="762"/>
                    </a:lnTo>
                    <a:lnTo>
                      <a:pt x="192" y="774"/>
                    </a:lnTo>
                    <a:lnTo>
                      <a:pt x="180" y="786"/>
                    </a:lnTo>
                    <a:lnTo>
                      <a:pt x="180" y="798"/>
                    </a:lnTo>
                    <a:lnTo>
                      <a:pt x="168" y="810"/>
                    </a:lnTo>
                    <a:lnTo>
                      <a:pt x="156" y="816"/>
                    </a:lnTo>
                    <a:lnTo>
                      <a:pt x="156" y="846"/>
                    </a:lnTo>
                    <a:lnTo>
                      <a:pt x="144" y="858"/>
                    </a:lnTo>
                    <a:lnTo>
                      <a:pt x="156" y="876"/>
                    </a:lnTo>
                    <a:lnTo>
                      <a:pt x="138" y="882"/>
                    </a:lnTo>
                    <a:lnTo>
                      <a:pt x="72" y="966"/>
                    </a:lnTo>
                    <a:lnTo>
                      <a:pt x="72" y="996"/>
                    </a:lnTo>
                    <a:lnTo>
                      <a:pt x="78" y="1014"/>
                    </a:lnTo>
                    <a:lnTo>
                      <a:pt x="78" y="1032"/>
                    </a:lnTo>
                    <a:lnTo>
                      <a:pt x="84" y="1044"/>
                    </a:lnTo>
                    <a:lnTo>
                      <a:pt x="84" y="1062"/>
                    </a:lnTo>
                    <a:lnTo>
                      <a:pt x="114" y="1122"/>
                    </a:lnTo>
                    <a:lnTo>
                      <a:pt x="114" y="1212"/>
                    </a:lnTo>
                    <a:lnTo>
                      <a:pt x="90" y="1248"/>
                    </a:lnTo>
                    <a:lnTo>
                      <a:pt x="114" y="1248"/>
                    </a:lnTo>
                    <a:lnTo>
                      <a:pt x="108" y="1260"/>
                    </a:lnTo>
                    <a:lnTo>
                      <a:pt x="108" y="1284"/>
                    </a:lnTo>
                    <a:lnTo>
                      <a:pt x="114" y="1290"/>
                    </a:lnTo>
                    <a:lnTo>
                      <a:pt x="120" y="1290"/>
                    </a:lnTo>
                    <a:lnTo>
                      <a:pt x="126" y="1314"/>
                    </a:lnTo>
                    <a:lnTo>
                      <a:pt x="144" y="1314"/>
                    </a:lnTo>
                    <a:lnTo>
                      <a:pt x="156" y="1326"/>
                    </a:lnTo>
                    <a:lnTo>
                      <a:pt x="162" y="1338"/>
                    </a:lnTo>
                    <a:lnTo>
                      <a:pt x="168" y="1320"/>
                    </a:lnTo>
                    <a:lnTo>
                      <a:pt x="168" y="1284"/>
                    </a:lnTo>
                    <a:lnTo>
                      <a:pt x="162" y="1272"/>
                    </a:lnTo>
                    <a:lnTo>
                      <a:pt x="156" y="1266"/>
                    </a:lnTo>
                    <a:lnTo>
                      <a:pt x="150" y="1266"/>
                    </a:lnTo>
                    <a:lnTo>
                      <a:pt x="150" y="1242"/>
                    </a:lnTo>
                    <a:lnTo>
                      <a:pt x="162" y="1230"/>
                    </a:lnTo>
                    <a:lnTo>
                      <a:pt x="222" y="1188"/>
                    </a:lnTo>
                    <a:lnTo>
                      <a:pt x="276" y="1158"/>
                    </a:lnTo>
                    <a:lnTo>
                      <a:pt x="294" y="1146"/>
                    </a:lnTo>
                    <a:lnTo>
                      <a:pt x="312" y="1140"/>
                    </a:lnTo>
                    <a:lnTo>
                      <a:pt x="330" y="1128"/>
                    </a:lnTo>
                    <a:lnTo>
                      <a:pt x="342" y="1122"/>
                    </a:lnTo>
                    <a:lnTo>
                      <a:pt x="360" y="1104"/>
                    </a:lnTo>
                    <a:lnTo>
                      <a:pt x="360" y="1080"/>
                    </a:lnTo>
                    <a:lnTo>
                      <a:pt x="354" y="1080"/>
                    </a:lnTo>
                    <a:lnTo>
                      <a:pt x="354" y="1086"/>
                    </a:lnTo>
                    <a:lnTo>
                      <a:pt x="348" y="1080"/>
                    </a:lnTo>
                    <a:lnTo>
                      <a:pt x="342" y="1080"/>
                    </a:lnTo>
                    <a:lnTo>
                      <a:pt x="342" y="1068"/>
                    </a:lnTo>
                    <a:lnTo>
                      <a:pt x="366" y="1020"/>
                    </a:lnTo>
                    <a:lnTo>
                      <a:pt x="366" y="990"/>
                    </a:lnTo>
                    <a:lnTo>
                      <a:pt x="360" y="984"/>
                    </a:lnTo>
                    <a:lnTo>
                      <a:pt x="360" y="978"/>
                    </a:lnTo>
                    <a:lnTo>
                      <a:pt x="372" y="948"/>
                    </a:lnTo>
                    <a:lnTo>
                      <a:pt x="366" y="942"/>
                    </a:lnTo>
                    <a:lnTo>
                      <a:pt x="348" y="960"/>
                    </a:lnTo>
                    <a:lnTo>
                      <a:pt x="354" y="918"/>
                    </a:lnTo>
                    <a:lnTo>
                      <a:pt x="348" y="906"/>
                    </a:lnTo>
                    <a:lnTo>
                      <a:pt x="336" y="900"/>
                    </a:lnTo>
                    <a:lnTo>
                      <a:pt x="330" y="888"/>
                    </a:lnTo>
                    <a:lnTo>
                      <a:pt x="330" y="870"/>
                    </a:lnTo>
                    <a:lnTo>
                      <a:pt x="336" y="858"/>
                    </a:lnTo>
                    <a:lnTo>
                      <a:pt x="336" y="834"/>
                    </a:lnTo>
                    <a:lnTo>
                      <a:pt x="324" y="822"/>
                    </a:lnTo>
                    <a:lnTo>
                      <a:pt x="318" y="822"/>
                    </a:lnTo>
                    <a:lnTo>
                      <a:pt x="312" y="816"/>
                    </a:lnTo>
                    <a:lnTo>
                      <a:pt x="312" y="792"/>
                    </a:lnTo>
                    <a:lnTo>
                      <a:pt x="318" y="780"/>
                    </a:lnTo>
                    <a:lnTo>
                      <a:pt x="324" y="762"/>
                    </a:lnTo>
                    <a:lnTo>
                      <a:pt x="336" y="750"/>
                    </a:lnTo>
                    <a:lnTo>
                      <a:pt x="372" y="732"/>
                    </a:lnTo>
                    <a:lnTo>
                      <a:pt x="378" y="726"/>
                    </a:lnTo>
                    <a:lnTo>
                      <a:pt x="378" y="714"/>
                    </a:lnTo>
                    <a:lnTo>
                      <a:pt x="390" y="690"/>
                    </a:lnTo>
                    <a:lnTo>
                      <a:pt x="396" y="684"/>
                    </a:lnTo>
                    <a:lnTo>
                      <a:pt x="402" y="684"/>
                    </a:lnTo>
                    <a:lnTo>
                      <a:pt x="414" y="678"/>
                    </a:lnTo>
                    <a:lnTo>
                      <a:pt x="420" y="678"/>
                    </a:lnTo>
                    <a:lnTo>
                      <a:pt x="426" y="672"/>
                    </a:lnTo>
                    <a:lnTo>
                      <a:pt x="450" y="660"/>
                    </a:lnTo>
                    <a:lnTo>
                      <a:pt x="462" y="648"/>
                    </a:lnTo>
                    <a:lnTo>
                      <a:pt x="474" y="612"/>
                    </a:lnTo>
                    <a:lnTo>
                      <a:pt x="498" y="576"/>
                    </a:lnTo>
                    <a:lnTo>
                      <a:pt x="522" y="564"/>
                    </a:lnTo>
                    <a:lnTo>
                      <a:pt x="558" y="552"/>
                    </a:lnTo>
                    <a:lnTo>
                      <a:pt x="600" y="534"/>
                    </a:lnTo>
                    <a:lnTo>
                      <a:pt x="624" y="522"/>
                    </a:lnTo>
                    <a:lnTo>
                      <a:pt x="630" y="516"/>
                    </a:lnTo>
                    <a:lnTo>
                      <a:pt x="666" y="498"/>
                    </a:lnTo>
                    <a:lnTo>
                      <a:pt x="672" y="492"/>
                    </a:lnTo>
                    <a:lnTo>
                      <a:pt x="684" y="486"/>
                    </a:lnTo>
                    <a:lnTo>
                      <a:pt x="684" y="474"/>
                    </a:lnTo>
                    <a:lnTo>
                      <a:pt x="714" y="444"/>
                    </a:lnTo>
                    <a:lnTo>
                      <a:pt x="714" y="432"/>
                    </a:lnTo>
                    <a:lnTo>
                      <a:pt x="720" y="420"/>
                    </a:lnTo>
                    <a:lnTo>
                      <a:pt x="732" y="414"/>
                    </a:lnTo>
                    <a:lnTo>
                      <a:pt x="738" y="402"/>
                    </a:lnTo>
                    <a:lnTo>
                      <a:pt x="744" y="396"/>
                    </a:lnTo>
                    <a:lnTo>
                      <a:pt x="744" y="378"/>
                    </a:lnTo>
                    <a:lnTo>
                      <a:pt x="750" y="372"/>
                    </a:lnTo>
                    <a:lnTo>
                      <a:pt x="762" y="348"/>
                    </a:lnTo>
                    <a:lnTo>
                      <a:pt x="762" y="3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8" name="Morocc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8D5AC0A-46D8-424E-8D77-F1B508BC6BD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26" y="1571"/>
                <a:ext cx="217" cy="169"/>
              </a:xfrm>
              <a:custGeom>
                <a:avLst/>
                <a:gdLst>
                  <a:gd name="T0" fmla="*/ 2147483647 w 846"/>
                  <a:gd name="T1" fmla="*/ 2147483647 h 660"/>
                  <a:gd name="T2" fmla="*/ 2147483647 w 846"/>
                  <a:gd name="T3" fmla="*/ 2147483647 h 660"/>
                  <a:gd name="T4" fmla="*/ 2147483647 w 846"/>
                  <a:gd name="T5" fmla="*/ 2147483647 h 660"/>
                  <a:gd name="T6" fmla="*/ 2147483647 w 846"/>
                  <a:gd name="T7" fmla="*/ 2147483647 h 660"/>
                  <a:gd name="T8" fmla="*/ 2147483647 w 846"/>
                  <a:gd name="T9" fmla="*/ 2147483647 h 660"/>
                  <a:gd name="T10" fmla="*/ 2147483647 w 846"/>
                  <a:gd name="T11" fmla="*/ 2147483647 h 660"/>
                  <a:gd name="T12" fmla="*/ 2147483647 w 846"/>
                  <a:gd name="T13" fmla="*/ 2147483647 h 660"/>
                  <a:gd name="T14" fmla="*/ 2147483647 w 846"/>
                  <a:gd name="T15" fmla="*/ 2147483647 h 660"/>
                  <a:gd name="T16" fmla="*/ 2147483647 w 846"/>
                  <a:gd name="T17" fmla="*/ 2147483647 h 660"/>
                  <a:gd name="T18" fmla="*/ 2147483647 w 846"/>
                  <a:gd name="T19" fmla="*/ 0 h 660"/>
                  <a:gd name="T20" fmla="*/ 2147483647 w 846"/>
                  <a:gd name="T21" fmla="*/ 2147483647 h 660"/>
                  <a:gd name="T22" fmla="*/ 2147483647 w 846"/>
                  <a:gd name="T23" fmla="*/ 2147483647 h 660"/>
                  <a:gd name="T24" fmla="*/ 2147483647 w 846"/>
                  <a:gd name="T25" fmla="*/ 2147483647 h 660"/>
                  <a:gd name="T26" fmla="*/ 2147483647 w 846"/>
                  <a:gd name="T27" fmla="*/ 2147483647 h 660"/>
                  <a:gd name="T28" fmla="*/ 2147483647 w 846"/>
                  <a:gd name="T29" fmla="*/ 2147483647 h 660"/>
                  <a:gd name="T30" fmla="*/ 2147483647 w 846"/>
                  <a:gd name="T31" fmla="*/ 2147483647 h 660"/>
                  <a:gd name="T32" fmla="*/ 2147483647 w 846"/>
                  <a:gd name="T33" fmla="*/ 2147483647 h 660"/>
                  <a:gd name="T34" fmla="*/ 2147483647 w 846"/>
                  <a:gd name="T35" fmla="*/ 2147483647 h 660"/>
                  <a:gd name="T36" fmla="*/ 2147483647 w 846"/>
                  <a:gd name="T37" fmla="*/ 2147483647 h 660"/>
                  <a:gd name="T38" fmla="*/ 2147483647 w 846"/>
                  <a:gd name="T39" fmla="*/ 2147483647 h 660"/>
                  <a:gd name="T40" fmla="*/ 2147483647 w 846"/>
                  <a:gd name="T41" fmla="*/ 2147483647 h 660"/>
                  <a:gd name="T42" fmla="*/ 2147483647 w 846"/>
                  <a:gd name="T43" fmla="*/ 2147483647 h 660"/>
                  <a:gd name="T44" fmla="*/ 2147483647 w 846"/>
                  <a:gd name="T45" fmla="*/ 2147483647 h 660"/>
                  <a:gd name="T46" fmla="*/ 2147483647 w 846"/>
                  <a:gd name="T47" fmla="*/ 2147483647 h 660"/>
                  <a:gd name="T48" fmla="*/ 2147483647 w 846"/>
                  <a:gd name="T49" fmla="*/ 2147483647 h 660"/>
                  <a:gd name="T50" fmla="*/ 2147483647 w 846"/>
                  <a:gd name="T51" fmla="*/ 2147483647 h 660"/>
                  <a:gd name="T52" fmla="*/ 2147483647 w 846"/>
                  <a:gd name="T53" fmla="*/ 2147483647 h 660"/>
                  <a:gd name="T54" fmla="*/ 2147483647 w 846"/>
                  <a:gd name="T55" fmla="*/ 2147483647 h 660"/>
                  <a:gd name="T56" fmla="*/ 2147483647 w 846"/>
                  <a:gd name="T57" fmla="*/ 2147483647 h 660"/>
                  <a:gd name="T58" fmla="*/ 2147483647 w 846"/>
                  <a:gd name="T59" fmla="*/ 2147483647 h 660"/>
                  <a:gd name="T60" fmla="*/ 2147483647 w 846"/>
                  <a:gd name="T61" fmla="*/ 2147483647 h 660"/>
                  <a:gd name="T62" fmla="*/ 2147483647 w 846"/>
                  <a:gd name="T63" fmla="*/ 2147483647 h 660"/>
                  <a:gd name="T64" fmla="*/ 2147483647 w 846"/>
                  <a:gd name="T65" fmla="*/ 2147483647 h 660"/>
                  <a:gd name="T66" fmla="*/ 2147483647 w 846"/>
                  <a:gd name="T67" fmla="*/ 2147483647 h 660"/>
                  <a:gd name="T68" fmla="*/ 2147483647 w 846"/>
                  <a:gd name="T69" fmla="*/ 2147483647 h 660"/>
                  <a:gd name="T70" fmla="*/ 2147483647 w 846"/>
                  <a:gd name="T71" fmla="*/ 2147483647 h 660"/>
                  <a:gd name="T72" fmla="*/ 2147483647 w 846"/>
                  <a:gd name="T73" fmla="*/ 2147483647 h 660"/>
                  <a:gd name="T74" fmla="*/ 2147483647 w 846"/>
                  <a:gd name="T75" fmla="*/ 2147483647 h 660"/>
                  <a:gd name="T76" fmla="*/ 2147483647 w 846"/>
                  <a:gd name="T77" fmla="*/ 2147483647 h 660"/>
                  <a:gd name="T78" fmla="*/ 2147483647 w 846"/>
                  <a:gd name="T79" fmla="*/ 2147483647 h 660"/>
                  <a:gd name="T80" fmla="*/ 2147483647 w 846"/>
                  <a:gd name="T81" fmla="*/ 2147483647 h 660"/>
                  <a:gd name="T82" fmla="*/ 2147483647 w 846"/>
                  <a:gd name="T83" fmla="*/ 2147483647 h 660"/>
                  <a:gd name="T84" fmla="*/ 2147483647 w 846"/>
                  <a:gd name="T85" fmla="*/ 2147483647 h 660"/>
                  <a:gd name="T86" fmla="*/ 2147483647 w 846"/>
                  <a:gd name="T87" fmla="*/ 2147483647 h 660"/>
                  <a:gd name="T88" fmla="*/ 2147483647 w 846"/>
                  <a:gd name="T89" fmla="*/ 2147483647 h 6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46"/>
                  <a:gd name="T136" fmla="*/ 0 h 660"/>
                  <a:gd name="T137" fmla="*/ 846 w 846"/>
                  <a:gd name="T138" fmla="*/ 660 h 6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46" h="660">
                    <a:moveTo>
                      <a:pt x="822" y="246"/>
                    </a:moveTo>
                    <a:lnTo>
                      <a:pt x="822" y="216"/>
                    </a:lnTo>
                    <a:lnTo>
                      <a:pt x="804" y="216"/>
                    </a:lnTo>
                    <a:lnTo>
                      <a:pt x="816" y="186"/>
                    </a:lnTo>
                    <a:lnTo>
                      <a:pt x="804" y="168"/>
                    </a:lnTo>
                    <a:lnTo>
                      <a:pt x="810" y="102"/>
                    </a:lnTo>
                    <a:lnTo>
                      <a:pt x="798" y="102"/>
                    </a:lnTo>
                    <a:lnTo>
                      <a:pt x="798" y="90"/>
                    </a:lnTo>
                    <a:lnTo>
                      <a:pt x="804" y="84"/>
                    </a:lnTo>
                    <a:lnTo>
                      <a:pt x="792" y="78"/>
                    </a:lnTo>
                    <a:lnTo>
                      <a:pt x="786" y="66"/>
                    </a:lnTo>
                    <a:lnTo>
                      <a:pt x="780" y="60"/>
                    </a:lnTo>
                    <a:lnTo>
                      <a:pt x="744" y="42"/>
                    </a:lnTo>
                    <a:lnTo>
                      <a:pt x="720" y="42"/>
                    </a:lnTo>
                    <a:lnTo>
                      <a:pt x="708" y="48"/>
                    </a:lnTo>
                    <a:lnTo>
                      <a:pt x="702" y="54"/>
                    </a:lnTo>
                    <a:lnTo>
                      <a:pt x="696" y="54"/>
                    </a:lnTo>
                    <a:lnTo>
                      <a:pt x="690" y="48"/>
                    </a:lnTo>
                    <a:lnTo>
                      <a:pt x="678" y="48"/>
                    </a:lnTo>
                    <a:lnTo>
                      <a:pt x="666" y="42"/>
                    </a:lnTo>
                    <a:lnTo>
                      <a:pt x="654" y="42"/>
                    </a:lnTo>
                    <a:lnTo>
                      <a:pt x="642" y="48"/>
                    </a:lnTo>
                    <a:lnTo>
                      <a:pt x="636" y="54"/>
                    </a:lnTo>
                    <a:lnTo>
                      <a:pt x="624" y="54"/>
                    </a:lnTo>
                    <a:lnTo>
                      <a:pt x="588" y="36"/>
                    </a:lnTo>
                    <a:lnTo>
                      <a:pt x="570" y="18"/>
                    </a:lnTo>
                    <a:lnTo>
                      <a:pt x="564" y="6"/>
                    </a:lnTo>
                    <a:lnTo>
                      <a:pt x="558" y="6"/>
                    </a:lnTo>
                    <a:lnTo>
                      <a:pt x="552" y="0"/>
                    </a:lnTo>
                    <a:lnTo>
                      <a:pt x="528" y="0"/>
                    </a:lnTo>
                    <a:lnTo>
                      <a:pt x="528" y="6"/>
                    </a:lnTo>
                    <a:lnTo>
                      <a:pt x="522" y="12"/>
                    </a:lnTo>
                    <a:lnTo>
                      <a:pt x="522" y="30"/>
                    </a:lnTo>
                    <a:lnTo>
                      <a:pt x="516" y="48"/>
                    </a:lnTo>
                    <a:lnTo>
                      <a:pt x="498" y="84"/>
                    </a:lnTo>
                    <a:lnTo>
                      <a:pt x="492" y="102"/>
                    </a:lnTo>
                    <a:lnTo>
                      <a:pt x="468" y="138"/>
                    </a:lnTo>
                    <a:lnTo>
                      <a:pt x="462" y="150"/>
                    </a:lnTo>
                    <a:lnTo>
                      <a:pt x="450" y="162"/>
                    </a:lnTo>
                    <a:lnTo>
                      <a:pt x="438" y="168"/>
                    </a:lnTo>
                    <a:lnTo>
                      <a:pt x="420" y="168"/>
                    </a:lnTo>
                    <a:lnTo>
                      <a:pt x="408" y="174"/>
                    </a:lnTo>
                    <a:lnTo>
                      <a:pt x="402" y="174"/>
                    </a:lnTo>
                    <a:lnTo>
                      <a:pt x="396" y="180"/>
                    </a:lnTo>
                    <a:lnTo>
                      <a:pt x="384" y="186"/>
                    </a:lnTo>
                    <a:lnTo>
                      <a:pt x="378" y="198"/>
                    </a:lnTo>
                    <a:lnTo>
                      <a:pt x="360" y="192"/>
                    </a:lnTo>
                    <a:lnTo>
                      <a:pt x="330" y="204"/>
                    </a:lnTo>
                    <a:lnTo>
                      <a:pt x="330" y="210"/>
                    </a:lnTo>
                    <a:lnTo>
                      <a:pt x="324" y="216"/>
                    </a:lnTo>
                    <a:lnTo>
                      <a:pt x="324" y="228"/>
                    </a:lnTo>
                    <a:lnTo>
                      <a:pt x="318" y="240"/>
                    </a:lnTo>
                    <a:lnTo>
                      <a:pt x="312" y="240"/>
                    </a:lnTo>
                    <a:lnTo>
                      <a:pt x="288" y="264"/>
                    </a:lnTo>
                    <a:lnTo>
                      <a:pt x="288" y="288"/>
                    </a:lnTo>
                    <a:lnTo>
                      <a:pt x="276" y="312"/>
                    </a:lnTo>
                    <a:lnTo>
                      <a:pt x="264" y="324"/>
                    </a:lnTo>
                    <a:lnTo>
                      <a:pt x="258" y="336"/>
                    </a:lnTo>
                    <a:lnTo>
                      <a:pt x="246" y="354"/>
                    </a:lnTo>
                    <a:lnTo>
                      <a:pt x="246" y="402"/>
                    </a:lnTo>
                    <a:lnTo>
                      <a:pt x="240" y="408"/>
                    </a:lnTo>
                    <a:lnTo>
                      <a:pt x="234" y="408"/>
                    </a:lnTo>
                    <a:lnTo>
                      <a:pt x="234" y="414"/>
                    </a:lnTo>
                    <a:lnTo>
                      <a:pt x="240" y="420"/>
                    </a:lnTo>
                    <a:lnTo>
                      <a:pt x="252" y="420"/>
                    </a:lnTo>
                    <a:lnTo>
                      <a:pt x="252" y="474"/>
                    </a:lnTo>
                    <a:lnTo>
                      <a:pt x="240" y="474"/>
                    </a:lnTo>
                    <a:lnTo>
                      <a:pt x="228" y="480"/>
                    </a:lnTo>
                    <a:lnTo>
                      <a:pt x="192" y="540"/>
                    </a:lnTo>
                    <a:lnTo>
                      <a:pt x="180" y="552"/>
                    </a:lnTo>
                    <a:lnTo>
                      <a:pt x="168" y="552"/>
                    </a:lnTo>
                    <a:lnTo>
                      <a:pt x="162" y="558"/>
                    </a:lnTo>
                    <a:lnTo>
                      <a:pt x="150" y="564"/>
                    </a:lnTo>
                    <a:lnTo>
                      <a:pt x="144" y="576"/>
                    </a:lnTo>
                    <a:lnTo>
                      <a:pt x="132" y="588"/>
                    </a:lnTo>
                    <a:lnTo>
                      <a:pt x="126" y="600"/>
                    </a:lnTo>
                    <a:lnTo>
                      <a:pt x="120" y="606"/>
                    </a:lnTo>
                    <a:lnTo>
                      <a:pt x="84" y="624"/>
                    </a:lnTo>
                    <a:lnTo>
                      <a:pt x="66" y="624"/>
                    </a:lnTo>
                    <a:lnTo>
                      <a:pt x="54" y="630"/>
                    </a:lnTo>
                    <a:lnTo>
                      <a:pt x="48" y="630"/>
                    </a:lnTo>
                    <a:lnTo>
                      <a:pt x="42" y="636"/>
                    </a:lnTo>
                    <a:lnTo>
                      <a:pt x="12" y="636"/>
                    </a:lnTo>
                    <a:lnTo>
                      <a:pt x="6" y="642"/>
                    </a:lnTo>
                    <a:lnTo>
                      <a:pt x="6" y="654"/>
                    </a:lnTo>
                    <a:lnTo>
                      <a:pt x="0" y="660"/>
                    </a:lnTo>
                    <a:lnTo>
                      <a:pt x="312" y="660"/>
                    </a:lnTo>
                    <a:lnTo>
                      <a:pt x="312" y="600"/>
                    </a:lnTo>
                    <a:lnTo>
                      <a:pt x="318" y="570"/>
                    </a:lnTo>
                    <a:lnTo>
                      <a:pt x="330" y="564"/>
                    </a:lnTo>
                    <a:lnTo>
                      <a:pt x="336" y="558"/>
                    </a:lnTo>
                    <a:lnTo>
                      <a:pt x="348" y="552"/>
                    </a:lnTo>
                    <a:lnTo>
                      <a:pt x="378" y="522"/>
                    </a:lnTo>
                    <a:lnTo>
                      <a:pt x="378" y="516"/>
                    </a:lnTo>
                    <a:lnTo>
                      <a:pt x="396" y="516"/>
                    </a:lnTo>
                    <a:lnTo>
                      <a:pt x="426" y="498"/>
                    </a:lnTo>
                    <a:lnTo>
                      <a:pt x="438" y="504"/>
                    </a:lnTo>
                    <a:lnTo>
                      <a:pt x="444" y="510"/>
                    </a:lnTo>
                    <a:lnTo>
                      <a:pt x="456" y="510"/>
                    </a:lnTo>
                    <a:lnTo>
                      <a:pt x="462" y="498"/>
                    </a:lnTo>
                    <a:lnTo>
                      <a:pt x="462" y="492"/>
                    </a:lnTo>
                    <a:lnTo>
                      <a:pt x="486" y="486"/>
                    </a:lnTo>
                    <a:lnTo>
                      <a:pt x="492" y="474"/>
                    </a:lnTo>
                    <a:lnTo>
                      <a:pt x="504" y="474"/>
                    </a:lnTo>
                    <a:lnTo>
                      <a:pt x="516" y="480"/>
                    </a:lnTo>
                    <a:lnTo>
                      <a:pt x="540" y="480"/>
                    </a:lnTo>
                    <a:lnTo>
                      <a:pt x="552" y="468"/>
                    </a:lnTo>
                    <a:lnTo>
                      <a:pt x="564" y="444"/>
                    </a:lnTo>
                    <a:lnTo>
                      <a:pt x="570" y="438"/>
                    </a:lnTo>
                    <a:lnTo>
                      <a:pt x="576" y="426"/>
                    </a:lnTo>
                    <a:lnTo>
                      <a:pt x="618" y="426"/>
                    </a:lnTo>
                    <a:lnTo>
                      <a:pt x="624" y="420"/>
                    </a:lnTo>
                    <a:lnTo>
                      <a:pt x="636" y="414"/>
                    </a:lnTo>
                    <a:lnTo>
                      <a:pt x="648" y="402"/>
                    </a:lnTo>
                    <a:lnTo>
                      <a:pt x="648" y="396"/>
                    </a:lnTo>
                    <a:lnTo>
                      <a:pt x="672" y="384"/>
                    </a:lnTo>
                    <a:lnTo>
                      <a:pt x="660" y="366"/>
                    </a:lnTo>
                    <a:lnTo>
                      <a:pt x="654" y="354"/>
                    </a:lnTo>
                    <a:lnTo>
                      <a:pt x="648" y="348"/>
                    </a:lnTo>
                    <a:lnTo>
                      <a:pt x="648" y="336"/>
                    </a:lnTo>
                    <a:lnTo>
                      <a:pt x="654" y="330"/>
                    </a:lnTo>
                    <a:lnTo>
                      <a:pt x="678" y="330"/>
                    </a:lnTo>
                    <a:lnTo>
                      <a:pt x="690" y="324"/>
                    </a:lnTo>
                    <a:lnTo>
                      <a:pt x="714" y="324"/>
                    </a:lnTo>
                    <a:lnTo>
                      <a:pt x="714" y="312"/>
                    </a:lnTo>
                    <a:lnTo>
                      <a:pt x="720" y="306"/>
                    </a:lnTo>
                    <a:lnTo>
                      <a:pt x="720" y="300"/>
                    </a:lnTo>
                    <a:lnTo>
                      <a:pt x="732" y="300"/>
                    </a:lnTo>
                    <a:lnTo>
                      <a:pt x="738" y="306"/>
                    </a:lnTo>
                    <a:lnTo>
                      <a:pt x="744" y="300"/>
                    </a:lnTo>
                    <a:lnTo>
                      <a:pt x="744" y="294"/>
                    </a:lnTo>
                    <a:lnTo>
                      <a:pt x="762" y="294"/>
                    </a:lnTo>
                    <a:lnTo>
                      <a:pt x="774" y="300"/>
                    </a:lnTo>
                    <a:lnTo>
                      <a:pt x="828" y="294"/>
                    </a:lnTo>
                    <a:lnTo>
                      <a:pt x="828" y="282"/>
                    </a:lnTo>
                    <a:lnTo>
                      <a:pt x="846" y="264"/>
                    </a:lnTo>
                    <a:lnTo>
                      <a:pt x="822" y="24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9" name="Montenegr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E465A81-0E8C-4815-85A5-9CA82E95487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73" y="1412"/>
                <a:ext cx="29" cy="35"/>
              </a:xfrm>
              <a:custGeom>
                <a:avLst/>
                <a:gdLst>
                  <a:gd name="T0" fmla="*/ 2147483647 w 114"/>
                  <a:gd name="T1" fmla="*/ 2147483647 h 138"/>
                  <a:gd name="T2" fmla="*/ 2147483647 w 114"/>
                  <a:gd name="T3" fmla="*/ 2147483647 h 138"/>
                  <a:gd name="T4" fmla="*/ 2147483647 w 114"/>
                  <a:gd name="T5" fmla="*/ 2147483647 h 138"/>
                  <a:gd name="T6" fmla="*/ 2147483647 w 114"/>
                  <a:gd name="T7" fmla="*/ 2147483647 h 138"/>
                  <a:gd name="T8" fmla="*/ 2147483647 w 114"/>
                  <a:gd name="T9" fmla="*/ 2147483647 h 138"/>
                  <a:gd name="T10" fmla="*/ 2147483647 w 114"/>
                  <a:gd name="T11" fmla="*/ 2147483647 h 138"/>
                  <a:gd name="T12" fmla="*/ 2147483647 w 114"/>
                  <a:gd name="T13" fmla="*/ 0 h 138"/>
                  <a:gd name="T14" fmla="*/ 2147483647 w 114"/>
                  <a:gd name="T15" fmla="*/ 0 h 138"/>
                  <a:gd name="T16" fmla="*/ 2147483647 w 114"/>
                  <a:gd name="T17" fmla="*/ 2147483647 h 138"/>
                  <a:gd name="T18" fmla="*/ 2147483647 w 114"/>
                  <a:gd name="T19" fmla="*/ 2147483647 h 138"/>
                  <a:gd name="T20" fmla="*/ 2147483647 w 114"/>
                  <a:gd name="T21" fmla="*/ 2147483647 h 138"/>
                  <a:gd name="T22" fmla="*/ 2147483647 w 114"/>
                  <a:gd name="T23" fmla="*/ 2147483647 h 138"/>
                  <a:gd name="T24" fmla="*/ 2147483647 w 114"/>
                  <a:gd name="T25" fmla="*/ 2147483647 h 138"/>
                  <a:gd name="T26" fmla="*/ 2147483647 w 114"/>
                  <a:gd name="T27" fmla="*/ 2147483647 h 138"/>
                  <a:gd name="T28" fmla="*/ 0 w 114"/>
                  <a:gd name="T29" fmla="*/ 2147483647 h 138"/>
                  <a:gd name="T30" fmla="*/ 0 w 114"/>
                  <a:gd name="T31" fmla="*/ 2147483647 h 138"/>
                  <a:gd name="T32" fmla="*/ 2147483647 w 114"/>
                  <a:gd name="T33" fmla="*/ 2147483647 h 138"/>
                  <a:gd name="T34" fmla="*/ 2147483647 w 114"/>
                  <a:gd name="T35" fmla="*/ 2147483647 h 138"/>
                  <a:gd name="T36" fmla="*/ 2147483647 w 114"/>
                  <a:gd name="T37" fmla="*/ 2147483647 h 138"/>
                  <a:gd name="T38" fmla="*/ 2147483647 w 114"/>
                  <a:gd name="T39" fmla="*/ 2147483647 h 138"/>
                  <a:gd name="T40" fmla="*/ 2147483647 w 114"/>
                  <a:gd name="T41" fmla="*/ 2147483647 h 138"/>
                  <a:gd name="T42" fmla="*/ 2147483647 w 114"/>
                  <a:gd name="T43" fmla="*/ 2147483647 h 138"/>
                  <a:gd name="T44" fmla="*/ 2147483647 w 114"/>
                  <a:gd name="T45" fmla="*/ 2147483647 h 138"/>
                  <a:gd name="T46" fmla="*/ 2147483647 w 114"/>
                  <a:gd name="T47" fmla="*/ 2147483647 h 138"/>
                  <a:gd name="T48" fmla="*/ 2147483647 w 114"/>
                  <a:gd name="T49" fmla="*/ 2147483647 h 138"/>
                  <a:gd name="T50" fmla="*/ 2147483647 w 114"/>
                  <a:gd name="T51" fmla="*/ 2147483647 h 138"/>
                  <a:gd name="T52" fmla="*/ 2147483647 w 114"/>
                  <a:gd name="T53" fmla="*/ 2147483647 h 138"/>
                  <a:gd name="T54" fmla="*/ 2147483647 w 114"/>
                  <a:gd name="T55" fmla="*/ 2147483647 h 138"/>
                  <a:gd name="T56" fmla="*/ 2147483647 w 114"/>
                  <a:gd name="T57" fmla="*/ 2147483647 h 138"/>
                  <a:gd name="T58" fmla="*/ 2147483647 w 114"/>
                  <a:gd name="T59" fmla="*/ 2147483647 h 138"/>
                  <a:gd name="T60" fmla="*/ 2147483647 w 114"/>
                  <a:gd name="T61" fmla="*/ 2147483647 h 138"/>
                  <a:gd name="T62" fmla="*/ 2147483647 w 114"/>
                  <a:gd name="T63" fmla="*/ 2147483647 h 138"/>
                  <a:gd name="T64" fmla="*/ 2147483647 w 114"/>
                  <a:gd name="T65" fmla="*/ 2147483647 h 138"/>
                  <a:gd name="T66" fmla="*/ 2147483647 w 114"/>
                  <a:gd name="T67" fmla="*/ 2147483647 h 138"/>
                  <a:gd name="T68" fmla="*/ 2147483647 w 114"/>
                  <a:gd name="T69" fmla="*/ 2147483647 h 138"/>
                  <a:gd name="T70" fmla="*/ 2147483647 w 114"/>
                  <a:gd name="T71" fmla="*/ 2147483647 h 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4"/>
                  <a:gd name="T109" fmla="*/ 0 h 138"/>
                  <a:gd name="T110" fmla="*/ 114 w 114"/>
                  <a:gd name="T111" fmla="*/ 138 h 13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4" h="138">
                    <a:moveTo>
                      <a:pt x="114" y="42"/>
                    </a:moveTo>
                    <a:lnTo>
                      <a:pt x="108" y="48"/>
                    </a:lnTo>
                    <a:lnTo>
                      <a:pt x="96" y="30"/>
                    </a:lnTo>
                    <a:lnTo>
                      <a:pt x="84" y="18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18" y="3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24" y="72"/>
                    </a:lnTo>
                    <a:lnTo>
                      <a:pt x="6" y="102"/>
                    </a:lnTo>
                    <a:lnTo>
                      <a:pt x="18" y="102"/>
                    </a:lnTo>
                    <a:lnTo>
                      <a:pt x="24" y="96"/>
                    </a:lnTo>
                    <a:lnTo>
                      <a:pt x="36" y="96"/>
                    </a:lnTo>
                    <a:lnTo>
                      <a:pt x="36" y="114"/>
                    </a:lnTo>
                    <a:lnTo>
                      <a:pt x="60" y="138"/>
                    </a:lnTo>
                    <a:lnTo>
                      <a:pt x="72" y="126"/>
                    </a:lnTo>
                    <a:lnTo>
                      <a:pt x="66" y="108"/>
                    </a:lnTo>
                    <a:lnTo>
                      <a:pt x="60" y="114"/>
                    </a:lnTo>
                    <a:lnTo>
                      <a:pt x="42" y="102"/>
                    </a:lnTo>
                    <a:lnTo>
                      <a:pt x="66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108" y="90"/>
                    </a:lnTo>
                    <a:lnTo>
                      <a:pt x="114" y="84"/>
                    </a:lnTo>
                    <a:lnTo>
                      <a:pt x="114" y="90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0" name="Mongol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0414BD7-5D02-4595-9E3D-CD0330F08B4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073" y="1240"/>
                <a:ext cx="537" cy="213"/>
              </a:xfrm>
              <a:custGeom>
                <a:avLst/>
                <a:gdLst>
                  <a:gd name="T0" fmla="*/ 2147483647 w 2100"/>
                  <a:gd name="T1" fmla="*/ 2147483647 h 834"/>
                  <a:gd name="T2" fmla="*/ 2147483647 w 2100"/>
                  <a:gd name="T3" fmla="*/ 2147483647 h 834"/>
                  <a:gd name="T4" fmla="*/ 2147483647 w 2100"/>
                  <a:gd name="T5" fmla="*/ 2147483647 h 834"/>
                  <a:gd name="T6" fmla="*/ 2147483647 w 2100"/>
                  <a:gd name="T7" fmla="*/ 2147483647 h 834"/>
                  <a:gd name="T8" fmla="*/ 2147483647 w 2100"/>
                  <a:gd name="T9" fmla="*/ 2147483647 h 834"/>
                  <a:gd name="T10" fmla="*/ 2147483647 w 2100"/>
                  <a:gd name="T11" fmla="*/ 2147483647 h 834"/>
                  <a:gd name="T12" fmla="*/ 2147483647 w 2100"/>
                  <a:gd name="T13" fmla="*/ 2147483647 h 834"/>
                  <a:gd name="T14" fmla="*/ 2147483647 w 2100"/>
                  <a:gd name="T15" fmla="*/ 2147483647 h 834"/>
                  <a:gd name="T16" fmla="*/ 2147483647 w 2100"/>
                  <a:gd name="T17" fmla="*/ 2147483647 h 834"/>
                  <a:gd name="T18" fmla="*/ 2147483647 w 2100"/>
                  <a:gd name="T19" fmla="*/ 2147483647 h 834"/>
                  <a:gd name="T20" fmla="*/ 2147483647 w 2100"/>
                  <a:gd name="T21" fmla="*/ 2147483647 h 834"/>
                  <a:gd name="T22" fmla="*/ 2147483647 w 2100"/>
                  <a:gd name="T23" fmla="*/ 2147483647 h 834"/>
                  <a:gd name="T24" fmla="*/ 2147483647 w 2100"/>
                  <a:gd name="T25" fmla="*/ 2147483647 h 834"/>
                  <a:gd name="T26" fmla="*/ 2147483647 w 2100"/>
                  <a:gd name="T27" fmla="*/ 2147483647 h 834"/>
                  <a:gd name="T28" fmla="*/ 2147483647 w 2100"/>
                  <a:gd name="T29" fmla="*/ 2147483647 h 834"/>
                  <a:gd name="T30" fmla="*/ 2147483647 w 2100"/>
                  <a:gd name="T31" fmla="*/ 2147483647 h 834"/>
                  <a:gd name="T32" fmla="*/ 2147483647 w 2100"/>
                  <a:gd name="T33" fmla="*/ 2147483647 h 834"/>
                  <a:gd name="T34" fmla="*/ 2147483647 w 2100"/>
                  <a:gd name="T35" fmla="*/ 2147483647 h 834"/>
                  <a:gd name="T36" fmla="*/ 2147483647 w 2100"/>
                  <a:gd name="T37" fmla="*/ 2147483647 h 834"/>
                  <a:gd name="T38" fmla="*/ 2147483647 w 2100"/>
                  <a:gd name="T39" fmla="*/ 2147483647 h 834"/>
                  <a:gd name="T40" fmla="*/ 2147483647 w 2100"/>
                  <a:gd name="T41" fmla="*/ 2147483647 h 834"/>
                  <a:gd name="T42" fmla="*/ 2147483647 w 2100"/>
                  <a:gd name="T43" fmla="*/ 2147483647 h 834"/>
                  <a:gd name="T44" fmla="*/ 2147483647 w 2100"/>
                  <a:gd name="T45" fmla="*/ 2147483647 h 834"/>
                  <a:gd name="T46" fmla="*/ 2147483647 w 2100"/>
                  <a:gd name="T47" fmla="*/ 2147483647 h 834"/>
                  <a:gd name="T48" fmla="*/ 2147483647 w 2100"/>
                  <a:gd name="T49" fmla="*/ 2147483647 h 834"/>
                  <a:gd name="T50" fmla="*/ 2147483647 w 2100"/>
                  <a:gd name="T51" fmla="*/ 2147483647 h 834"/>
                  <a:gd name="T52" fmla="*/ 2147483647 w 2100"/>
                  <a:gd name="T53" fmla="*/ 2147483647 h 834"/>
                  <a:gd name="T54" fmla="*/ 2147483647 w 2100"/>
                  <a:gd name="T55" fmla="*/ 2147483647 h 834"/>
                  <a:gd name="T56" fmla="*/ 2147483647 w 2100"/>
                  <a:gd name="T57" fmla="*/ 2147483647 h 834"/>
                  <a:gd name="T58" fmla="*/ 2147483647 w 2100"/>
                  <a:gd name="T59" fmla="*/ 2147483647 h 834"/>
                  <a:gd name="T60" fmla="*/ 2147483647 w 2100"/>
                  <a:gd name="T61" fmla="*/ 2147483647 h 834"/>
                  <a:gd name="T62" fmla="*/ 0 w 2100"/>
                  <a:gd name="T63" fmla="*/ 2147483647 h 834"/>
                  <a:gd name="T64" fmla="*/ 2147483647 w 2100"/>
                  <a:gd name="T65" fmla="*/ 2147483647 h 834"/>
                  <a:gd name="T66" fmla="*/ 2147483647 w 2100"/>
                  <a:gd name="T67" fmla="*/ 2147483647 h 834"/>
                  <a:gd name="T68" fmla="*/ 2147483647 w 2100"/>
                  <a:gd name="T69" fmla="*/ 2147483647 h 834"/>
                  <a:gd name="T70" fmla="*/ 2147483647 w 2100"/>
                  <a:gd name="T71" fmla="*/ 2147483647 h 834"/>
                  <a:gd name="T72" fmla="*/ 2147483647 w 2100"/>
                  <a:gd name="T73" fmla="*/ 2147483647 h 834"/>
                  <a:gd name="T74" fmla="*/ 2147483647 w 2100"/>
                  <a:gd name="T75" fmla="*/ 2147483647 h 834"/>
                  <a:gd name="T76" fmla="*/ 2147483647 w 2100"/>
                  <a:gd name="T77" fmla="*/ 2147483647 h 834"/>
                  <a:gd name="T78" fmla="*/ 2147483647 w 2100"/>
                  <a:gd name="T79" fmla="*/ 2147483647 h 834"/>
                  <a:gd name="T80" fmla="*/ 2147483647 w 2100"/>
                  <a:gd name="T81" fmla="*/ 2147483647 h 834"/>
                  <a:gd name="T82" fmla="*/ 2147483647 w 2100"/>
                  <a:gd name="T83" fmla="*/ 2147483647 h 834"/>
                  <a:gd name="T84" fmla="*/ 2147483647 w 2100"/>
                  <a:gd name="T85" fmla="*/ 2147483647 h 834"/>
                  <a:gd name="T86" fmla="*/ 2147483647 w 2100"/>
                  <a:gd name="T87" fmla="*/ 2147483647 h 834"/>
                  <a:gd name="T88" fmla="*/ 2147483647 w 2100"/>
                  <a:gd name="T89" fmla="*/ 2147483647 h 834"/>
                  <a:gd name="T90" fmla="*/ 2147483647 w 2100"/>
                  <a:gd name="T91" fmla="*/ 2147483647 h 834"/>
                  <a:gd name="T92" fmla="*/ 2147483647 w 2100"/>
                  <a:gd name="T93" fmla="*/ 2147483647 h 834"/>
                  <a:gd name="T94" fmla="*/ 2147483647 w 2100"/>
                  <a:gd name="T95" fmla="*/ 2147483647 h 834"/>
                  <a:gd name="T96" fmla="*/ 2147483647 w 2100"/>
                  <a:gd name="T97" fmla="*/ 2147483647 h 834"/>
                  <a:gd name="T98" fmla="*/ 2147483647 w 2100"/>
                  <a:gd name="T99" fmla="*/ 2147483647 h 834"/>
                  <a:gd name="T100" fmla="*/ 2147483647 w 2100"/>
                  <a:gd name="T101" fmla="*/ 2147483647 h 834"/>
                  <a:gd name="T102" fmla="*/ 2147483647 w 2100"/>
                  <a:gd name="T103" fmla="*/ 2147483647 h 834"/>
                  <a:gd name="T104" fmla="*/ 2147483647 w 2100"/>
                  <a:gd name="T105" fmla="*/ 2147483647 h 834"/>
                  <a:gd name="T106" fmla="*/ 2147483647 w 2100"/>
                  <a:gd name="T107" fmla="*/ 2147483647 h 834"/>
                  <a:gd name="T108" fmla="*/ 2147483647 w 2100"/>
                  <a:gd name="T109" fmla="*/ 2147483647 h 834"/>
                  <a:gd name="T110" fmla="*/ 2147483647 w 2100"/>
                  <a:gd name="T111" fmla="*/ 2147483647 h 834"/>
                  <a:gd name="T112" fmla="*/ 2147483647 w 2100"/>
                  <a:gd name="T113" fmla="*/ 2147483647 h 834"/>
                  <a:gd name="T114" fmla="*/ 2147483647 w 2100"/>
                  <a:gd name="T115" fmla="*/ 2147483647 h 834"/>
                  <a:gd name="T116" fmla="*/ 2147483647 w 2100"/>
                  <a:gd name="T117" fmla="*/ 2147483647 h 834"/>
                  <a:gd name="T118" fmla="*/ 2147483647 w 2100"/>
                  <a:gd name="T119" fmla="*/ 2147483647 h 834"/>
                  <a:gd name="T120" fmla="*/ 2147483647 w 2100"/>
                  <a:gd name="T121" fmla="*/ 2147483647 h 834"/>
                  <a:gd name="T122" fmla="*/ 2147483647 w 2100"/>
                  <a:gd name="T123" fmla="*/ 2147483647 h 83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100"/>
                  <a:gd name="T187" fmla="*/ 0 h 834"/>
                  <a:gd name="T188" fmla="*/ 2100 w 2100"/>
                  <a:gd name="T189" fmla="*/ 834 h 83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100" h="834">
                    <a:moveTo>
                      <a:pt x="2088" y="408"/>
                    </a:moveTo>
                    <a:lnTo>
                      <a:pt x="2076" y="396"/>
                    </a:lnTo>
                    <a:lnTo>
                      <a:pt x="2070" y="384"/>
                    </a:lnTo>
                    <a:lnTo>
                      <a:pt x="2058" y="384"/>
                    </a:lnTo>
                    <a:lnTo>
                      <a:pt x="2034" y="372"/>
                    </a:lnTo>
                    <a:lnTo>
                      <a:pt x="2022" y="360"/>
                    </a:lnTo>
                    <a:lnTo>
                      <a:pt x="2010" y="354"/>
                    </a:lnTo>
                    <a:lnTo>
                      <a:pt x="2004" y="348"/>
                    </a:lnTo>
                    <a:lnTo>
                      <a:pt x="1986" y="348"/>
                    </a:lnTo>
                    <a:lnTo>
                      <a:pt x="1974" y="342"/>
                    </a:lnTo>
                    <a:lnTo>
                      <a:pt x="1968" y="336"/>
                    </a:lnTo>
                    <a:lnTo>
                      <a:pt x="1968" y="324"/>
                    </a:lnTo>
                    <a:lnTo>
                      <a:pt x="1902" y="324"/>
                    </a:lnTo>
                    <a:lnTo>
                      <a:pt x="1902" y="348"/>
                    </a:lnTo>
                    <a:lnTo>
                      <a:pt x="1896" y="354"/>
                    </a:lnTo>
                    <a:lnTo>
                      <a:pt x="1890" y="354"/>
                    </a:lnTo>
                    <a:lnTo>
                      <a:pt x="1878" y="348"/>
                    </a:lnTo>
                    <a:lnTo>
                      <a:pt x="1866" y="336"/>
                    </a:lnTo>
                    <a:lnTo>
                      <a:pt x="1812" y="336"/>
                    </a:lnTo>
                    <a:lnTo>
                      <a:pt x="1806" y="342"/>
                    </a:lnTo>
                    <a:lnTo>
                      <a:pt x="1812" y="342"/>
                    </a:lnTo>
                    <a:lnTo>
                      <a:pt x="1812" y="348"/>
                    </a:lnTo>
                    <a:lnTo>
                      <a:pt x="1794" y="348"/>
                    </a:lnTo>
                    <a:lnTo>
                      <a:pt x="1788" y="342"/>
                    </a:lnTo>
                    <a:lnTo>
                      <a:pt x="1776" y="336"/>
                    </a:lnTo>
                    <a:lnTo>
                      <a:pt x="1770" y="324"/>
                    </a:lnTo>
                    <a:lnTo>
                      <a:pt x="1770" y="306"/>
                    </a:lnTo>
                    <a:lnTo>
                      <a:pt x="1776" y="306"/>
                    </a:lnTo>
                    <a:lnTo>
                      <a:pt x="1770" y="294"/>
                    </a:lnTo>
                    <a:lnTo>
                      <a:pt x="1764" y="270"/>
                    </a:lnTo>
                    <a:lnTo>
                      <a:pt x="1758" y="258"/>
                    </a:lnTo>
                    <a:lnTo>
                      <a:pt x="1758" y="174"/>
                    </a:lnTo>
                    <a:lnTo>
                      <a:pt x="1740" y="174"/>
                    </a:lnTo>
                    <a:lnTo>
                      <a:pt x="1716" y="168"/>
                    </a:lnTo>
                    <a:lnTo>
                      <a:pt x="1710" y="174"/>
                    </a:lnTo>
                    <a:lnTo>
                      <a:pt x="1698" y="180"/>
                    </a:lnTo>
                    <a:lnTo>
                      <a:pt x="1674" y="180"/>
                    </a:lnTo>
                    <a:lnTo>
                      <a:pt x="1662" y="174"/>
                    </a:lnTo>
                    <a:lnTo>
                      <a:pt x="1644" y="156"/>
                    </a:lnTo>
                    <a:lnTo>
                      <a:pt x="1608" y="156"/>
                    </a:lnTo>
                    <a:lnTo>
                      <a:pt x="1596" y="150"/>
                    </a:lnTo>
                    <a:lnTo>
                      <a:pt x="1578" y="150"/>
                    </a:lnTo>
                    <a:lnTo>
                      <a:pt x="1548" y="180"/>
                    </a:lnTo>
                    <a:lnTo>
                      <a:pt x="1548" y="192"/>
                    </a:lnTo>
                    <a:lnTo>
                      <a:pt x="1536" y="204"/>
                    </a:lnTo>
                    <a:lnTo>
                      <a:pt x="1500" y="204"/>
                    </a:lnTo>
                    <a:lnTo>
                      <a:pt x="1488" y="216"/>
                    </a:lnTo>
                    <a:lnTo>
                      <a:pt x="1440" y="216"/>
                    </a:lnTo>
                    <a:lnTo>
                      <a:pt x="1440" y="222"/>
                    </a:lnTo>
                    <a:lnTo>
                      <a:pt x="1422" y="240"/>
                    </a:lnTo>
                    <a:lnTo>
                      <a:pt x="1416" y="240"/>
                    </a:lnTo>
                    <a:lnTo>
                      <a:pt x="1416" y="234"/>
                    </a:lnTo>
                    <a:lnTo>
                      <a:pt x="1410" y="228"/>
                    </a:lnTo>
                    <a:lnTo>
                      <a:pt x="1392" y="228"/>
                    </a:lnTo>
                    <a:lnTo>
                      <a:pt x="1380" y="234"/>
                    </a:lnTo>
                    <a:lnTo>
                      <a:pt x="1356" y="234"/>
                    </a:lnTo>
                    <a:lnTo>
                      <a:pt x="1344" y="228"/>
                    </a:lnTo>
                    <a:lnTo>
                      <a:pt x="1338" y="228"/>
                    </a:lnTo>
                    <a:lnTo>
                      <a:pt x="1332" y="222"/>
                    </a:lnTo>
                    <a:lnTo>
                      <a:pt x="1266" y="222"/>
                    </a:lnTo>
                    <a:lnTo>
                      <a:pt x="1260" y="216"/>
                    </a:lnTo>
                    <a:lnTo>
                      <a:pt x="1260" y="204"/>
                    </a:lnTo>
                    <a:lnTo>
                      <a:pt x="1248" y="198"/>
                    </a:lnTo>
                    <a:lnTo>
                      <a:pt x="1230" y="198"/>
                    </a:lnTo>
                    <a:lnTo>
                      <a:pt x="1230" y="192"/>
                    </a:lnTo>
                    <a:lnTo>
                      <a:pt x="1218" y="180"/>
                    </a:lnTo>
                    <a:lnTo>
                      <a:pt x="1218" y="174"/>
                    </a:lnTo>
                    <a:lnTo>
                      <a:pt x="1212" y="168"/>
                    </a:lnTo>
                    <a:lnTo>
                      <a:pt x="1152" y="168"/>
                    </a:lnTo>
                    <a:lnTo>
                      <a:pt x="1128" y="144"/>
                    </a:lnTo>
                    <a:lnTo>
                      <a:pt x="1092" y="144"/>
                    </a:lnTo>
                    <a:lnTo>
                      <a:pt x="1086" y="138"/>
                    </a:lnTo>
                    <a:lnTo>
                      <a:pt x="1080" y="138"/>
                    </a:lnTo>
                    <a:lnTo>
                      <a:pt x="1068" y="132"/>
                    </a:lnTo>
                    <a:lnTo>
                      <a:pt x="1020" y="132"/>
                    </a:lnTo>
                    <a:lnTo>
                      <a:pt x="966" y="150"/>
                    </a:lnTo>
                    <a:lnTo>
                      <a:pt x="954" y="156"/>
                    </a:lnTo>
                    <a:lnTo>
                      <a:pt x="942" y="156"/>
                    </a:lnTo>
                    <a:lnTo>
                      <a:pt x="930" y="150"/>
                    </a:lnTo>
                    <a:lnTo>
                      <a:pt x="918" y="150"/>
                    </a:lnTo>
                    <a:lnTo>
                      <a:pt x="912" y="144"/>
                    </a:lnTo>
                    <a:lnTo>
                      <a:pt x="882" y="144"/>
                    </a:lnTo>
                    <a:lnTo>
                      <a:pt x="864" y="126"/>
                    </a:lnTo>
                    <a:lnTo>
                      <a:pt x="864" y="120"/>
                    </a:lnTo>
                    <a:lnTo>
                      <a:pt x="840" y="126"/>
                    </a:lnTo>
                    <a:lnTo>
                      <a:pt x="840" y="120"/>
                    </a:lnTo>
                    <a:lnTo>
                      <a:pt x="834" y="114"/>
                    </a:lnTo>
                    <a:lnTo>
                      <a:pt x="822" y="90"/>
                    </a:lnTo>
                    <a:lnTo>
                      <a:pt x="810" y="78"/>
                    </a:lnTo>
                    <a:lnTo>
                      <a:pt x="804" y="66"/>
                    </a:lnTo>
                    <a:lnTo>
                      <a:pt x="798" y="60"/>
                    </a:lnTo>
                    <a:lnTo>
                      <a:pt x="786" y="54"/>
                    </a:lnTo>
                    <a:lnTo>
                      <a:pt x="768" y="54"/>
                    </a:lnTo>
                    <a:lnTo>
                      <a:pt x="756" y="60"/>
                    </a:lnTo>
                    <a:lnTo>
                      <a:pt x="750" y="60"/>
                    </a:lnTo>
                    <a:lnTo>
                      <a:pt x="726" y="48"/>
                    </a:lnTo>
                    <a:lnTo>
                      <a:pt x="720" y="42"/>
                    </a:lnTo>
                    <a:lnTo>
                      <a:pt x="708" y="36"/>
                    </a:lnTo>
                    <a:lnTo>
                      <a:pt x="672" y="36"/>
                    </a:lnTo>
                    <a:lnTo>
                      <a:pt x="648" y="30"/>
                    </a:lnTo>
                    <a:lnTo>
                      <a:pt x="636" y="30"/>
                    </a:lnTo>
                    <a:lnTo>
                      <a:pt x="576" y="0"/>
                    </a:lnTo>
                    <a:lnTo>
                      <a:pt x="576" y="18"/>
                    </a:lnTo>
                    <a:lnTo>
                      <a:pt x="570" y="30"/>
                    </a:lnTo>
                    <a:lnTo>
                      <a:pt x="558" y="36"/>
                    </a:lnTo>
                    <a:lnTo>
                      <a:pt x="552" y="36"/>
                    </a:lnTo>
                    <a:lnTo>
                      <a:pt x="558" y="48"/>
                    </a:lnTo>
                    <a:lnTo>
                      <a:pt x="540" y="48"/>
                    </a:lnTo>
                    <a:lnTo>
                      <a:pt x="540" y="60"/>
                    </a:lnTo>
                    <a:lnTo>
                      <a:pt x="552" y="72"/>
                    </a:lnTo>
                    <a:lnTo>
                      <a:pt x="558" y="90"/>
                    </a:lnTo>
                    <a:lnTo>
                      <a:pt x="582" y="126"/>
                    </a:lnTo>
                    <a:lnTo>
                      <a:pt x="588" y="126"/>
                    </a:lnTo>
                    <a:lnTo>
                      <a:pt x="594" y="132"/>
                    </a:lnTo>
                    <a:lnTo>
                      <a:pt x="600" y="144"/>
                    </a:lnTo>
                    <a:lnTo>
                      <a:pt x="600" y="168"/>
                    </a:lnTo>
                    <a:lnTo>
                      <a:pt x="582" y="168"/>
                    </a:lnTo>
                    <a:lnTo>
                      <a:pt x="582" y="174"/>
                    </a:lnTo>
                    <a:lnTo>
                      <a:pt x="576" y="180"/>
                    </a:lnTo>
                    <a:lnTo>
                      <a:pt x="552" y="192"/>
                    </a:lnTo>
                    <a:lnTo>
                      <a:pt x="546" y="186"/>
                    </a:lnTo>
                    <a:lnTo>
                      <a:pt x="546" y="174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456" y="168"/>
                    </a:lnTo>
                    <a:lnTo>
                      <a:pt x="450" y="174"/>
                    </a:lnTo>
                    <a:lnTo>
                      <a:pt x="450" y="180"/>
                    </a:lnTo>
                    <a:lnTo>
                      <a:pt x="444" y="168"/>
                    </a:lnTo>
                    <a:lnTo>
                      <a:pt x="420" y="174"/>
                    </a:lnTo>
                    <a:lnTo>
                      <a:pt x="414" y="162"/>
                    </a:lnTo>
                    <a:lnTo>
                      <a:pt x="384" y="162"/>
                    </a:lnTo>
                    <a:lnTo>
                      <a:pt x="366" y="156"/>
                    </a:lnTo>
                    <a:lnTo>
                      <a:pt x="360" y="150"/>
                    </a:lnTo>
                    <a:lnTo>
                      <a:pt x="360" y="138"/>
                    </a:lnTo>
                    <a:lnTo>
                      <a:pt x="354" y="132"/>
                    </a:lnTo>
                    <a:lnTo>
                      <a:pt x="354" y="126"/>
                    </a:lnTo>
                    <a:lnTo>
                      <a:pt x="312" y="126"/>
                    </a:lnTo>
                    <a:lnTo>
                      <a:pt x="294" y="132"/>
                    </a:lnTo>
                    <a:lnTo>
                      <a:pt x="270" y="132"/>
                    </a:lnTo>
                    <a:lnTo>
                      <a:pt x="264" y="114"/>
                    </a:lnTo>
                    <a:lnTo>
                      <a:pt x="228" y="114"/>
                    </a:lnTo>
                    <a:lnTo>
                      <a:pt x="228" y="108"/>
                    </a:lnTo>
                    <a:lnTo>
                      <a:pt x="210" y="114"/>
                    </a:lnTo>
                    <a:lnTo>
                      <a:pt x="204" y="108"/>
                    </a:lnTo>
                    <a:lnTo>
                      <a:pt x="186" y="108"/>
                    </a:lnTo>
                    <a:lnTo>
                      <a:pt x="180" y="114"/>
                    </a:lnTo>
                    <a:lnTo>
                      <a:pt x="180" y="120"/>
                    </a:lnTo>
                    <a:lnTo>
                      <a:pt x="174" y="126"/>
                    </a:lnTo>
                    <a:lnTo>
                      <a:pt x="174" y="132"/>
                    </a:lnTo>
                    <a:lnTo>
                      <a:pt x="150" y="132"/>
                    </a:lnTo>
                    <a:lnTo>
                      <a:pt x="138" y="150"/>
                    </a:lnTo>
                    <a:lnTo>
                      <a:pt x="120" y="150"/>
                    </a:lnTo>
                    <a:lnTo>
                      <a:pt x="84" y="186"/>
                    </a:lnTo>
                    <a:lnTo>
                      <a:pt x="84" y="192"/>
                    </a:lnTo>
                    <a:lnTo>
                      <a:pt x="90" y="198"/>
                    </a:lnTo>
                    <a:lnTo>
                      <a:pt x="66" y="198"/>
                    </a:lnTo>
                    <a:lnTo>
                      <a:pt x="72" y="210"/>
                    </a:lnTo>
                    <a:lnTo>
                      <a:pt x="12" y="210"/>
                    </a:lnTo>
                    <a:lnTo>
                      <a:pt x="12" y="228"/>
                    </a:lnTo>
                    <a:lnTo>
                      <a:pt x="0" y="240"/>
                    </a:lnTo>
                    <a:lnTo>
                      <a:pt x="6" y="246"/>
                    </a:lnTo>
                    <a:lnTo>
                      <a:pt x="6" y="258"/>
                    </a:lnTo>
                    <a:lnTo>
                      <a:pt x="0" y="264"/>
                    </a:lnTo>
                    <a:lnTo>
                      <a:pt x="24" y="264"/>
                    </a:lnTo>
                    <a:lnTo>
                      <a:pt x="24" y="282"/>
                    </a:lnTo>
                    <a:lnTo>
                      <a:pt x="36" y="288"/>
                    </a:lnTo>
                    <a:lnTo>
                      <a:pt x="48" y="288"/>
                    </a:lnTo>
                    <a:lnTo>
                      <a:pt x="60" y="294"/>
                    </a:lnTo>
                    <a:lnTo>
                      <a:pt x="72" y="294"/>
                    </a:lnTo>
                    <a:lnTo>
                      <a:pt x="78" y="306"/>
                    </a:lnTo>
                    <a:lnTo>
                      <a:pt x="102" y="330"/>
                    </a:lnTo>
                    <a:lnTo>
                      <a:pt x="138" y="318"/>
                    </a:lnTo>
                    <a:lnTo>
                      <a:pt x="156" y="330"/>
                    </a:lnTo>
                    <a:lnTo>
                      <a:pt x="162" y="336"/>
                    </a:lnTo>
                    <a:lnTo>
                      <a:pt x="174" y="336"/>
                    </a:lnTo>
                    <a:lnTo>
                      <a:pt x="186" y="342"/>
                    </a:lnTo>
                    <a:lnTo>
                      <a:pt x="204" y="348"/>
                    </a:lnTo>
                    <a:lnTo>
                      <a:pt x="222" y="366"/>
                    </a:lnTo>
                    <a:lnTo>
                      <a:pt x="228" y="378"/>
                    </a:lnTo>
                    <a:lnTo>
                      <a:pt x="240" y="396"/>
                    </a:lnTo>
                    <a:lnTo>
                      <a:pt x="264" y="414"/>
                    </a:lnTo>
                    <a:lnTo>
                      <a:pt x="276" y="426"/>
                    </a:lnTo>
                    <a:lnTo>
                      <a:pt x="282" y="438"/>
                    </a:lnTo>
                    <a:lnTo>
                      <a:pt x="282" y="450"/>
                    </a:lnTo>
                    <a:lnTo>
                      <a:pt x="288" y="456"/>
                    </a:lnTo>
                    <a:lnTo>
                      <a:pt x="294" y="468"/>
                    </a:lnTo>
                    <a:lnTo>
                      <a:pt x="300" y="474"/>
                    </a:lnTo>
                    <a:lnTo>
                      <a:pt x="300" y="480"/>
                    </a:lnTo>
                    <a:lnTo>
                      <a:pt x="288" y="492"/>
                    </a:lnTo>
                    <a:lnTo>
                      <a:pt x="288" y="504"/>
                    </a:lnTo>
                    <a:lnTo>
                      <a:pt x="294" y="522"/>
                    </a:lnTo>
                    <a:lnTo>
                      <a:pt x="300" y="534"/>
                    </a:lnTo>
                    <a:lnTo>
                      <a:pt x="306" y="540"/>
                    </a:lnTo>
                    <a:lnTo>
                      <a:pt x="318" y="546"/>
                    </a:lnTo>
                    <a:lnTo>
                      <a:pt x="330" y="546"/>
                    </a:lnTo>
                    <a:lnTo>
                      <a:pt x="342" y="552"/>
                    </a:lnTo>
                    <a:lnTo>
                      <a:pt x="348" y="552"/>
                    </a:lnTo>
                    <a:lnTo>
                      <a:pt x="366" y="558"/>
                    </a:lnTo>
                    <a:lnTo>
                      <a:pt x="390" y="564"/>
                    </a:lnTo>
                    <a:lnTo>
                      <a:pt x="486" y="564"/>
                    </a:lnTo>
                    <a:lnTo>
                      <a:pt x="492" y="570"/>
                    </a:lnTo>
                    <a:lnTo>
                      <a:pt x="498" y="570"/>
                    </a:lnTo>
                    <a:lnTo>
                      <a:pt x="510" y="576"/>
                    </a:lnTo>
                    <a:lnTo>
                      <a:pt x="516" y="576"/>
                    </a:lnTo>
                    <a:lnTo>
                      <a:pt x="528" y="582"/>
                    </a:lnTo>
                    <a:lnTo>
                      <a:pt x="534" y="594"/>
                    </a:lnTo>
                    <a:lnTo>
                      <a:pt x="540" y="594"/>
                    </a:lnTo>
                    <a:lnTo>
                      <a:pt x="546" y="600"/>
                    </a:lnTo>
                    <a:lnTo>
                      <a:pt x="552" y="600"/>
                    </a:lnTo>
                    <a:lnTo>
                      <a:pt x="576" y="612"/>
                    </a:lnTo>
                    <a:lnTo>
                      <a:pt x="588" y="612"/>
                    </a:lnTo>
                    <a:lnTo>
                      <a:pt x="594" y="618"/>
                    </a:lnTo>
                    <a:lnTo>
                      <a:pt x="630" y="618"/>
                    </a:lnTo>
                    <a:lnTo>
                      <a:pt x="642" y="642"/>
                    </a:lnTo>
                    <a:lnTo>
                      <a:pt x="684" y="684"/>
                    </a:lnTo>
                    <a:lnTo>
                      <a:pt x="690" y="696"/>
                    </a:lnTo>
                    <a:lnTo>
                      <a:pt x="720" y="726"/>
                    </a:lnTo>
                    <a:lnTo>
                      <a:pt x="732" y="732"/>
                    </a:lnTo>
                    <a:lnTo>
                      <a:pt x="738" y="744"/>
                    </a:lnTo>
                    <a:lnTo>
                      <a:pt x="750" y="750"/>
                    </a:lnTo>
                    <a:lnTo>
                      <a:pt x="810" y="744"/>
                    </a:lnTo>
                    <a:lnTo>
                      <a:pt x="864" y="750"/>
                    </a:lnTo>
                    <a:lnTo>
                      <a:pt x="912" y="750"/>
                    </a:lnTo>
                    <a:lnTo>
                      <a:pt x="948" y="756"/>
                    </a:lnTo>
                    <a:lnTo>
                      <a:pt x="954" y="750"/>
                    </a:lnTo>
                    <a:lnTo>
                      <a:pt x="966" y="744"/>
                    </a:lnTo>
                    <a:lnTo>
                      <a:pt x="972" y="738"/>
                    </a:lnTo>
                    <a:lnTo>
                      <a:pt x="984" y="738"/>
                    </a:lnTo>
                    <a:lnTo>
                      <a:pt x="996" y="744"/>
                    </a:lnTo>
                    <a:lnTo>
                      <a:pt x="1002" y="744"/>
                    </a:lnTo>
                    <a:lnTo>
                      <a:pt x="1008" y="750"/>
                    </a:lnTo>
                    <a:lnTo>
                      <a:pt x="1062" y="750"/>
                    </a:lnTo>
                    <a:lnTo>
                      <a:pt x="1080" y="756"/>
                    </a:lnTo>
                    <a:lnTo>
                      <a:pt x="1092" y="756"/>
                    </a:lnTo>
                    <a:lnTo>
                      <a:pt x="1110" y="774"/>
                    </a:lnTo>
                    <a:lnTo>
                      <a:pt x="1116" y="786"/>
                    </a:lnTo>
                    <a:lnTo>
                      <a:pt x="1128" y="792"/>
                    </a:lnTo>
                    <a:lnTo>
                      <a:pt x="1152" y="798"/>
                    </a:lnTo>
                    <a:lnTo>
                      <a:pt x="1200" y="798"/>
                    </a:lnTo>
                    <a:lnTo>
                      <a:pt x="1218" y="804"/>
                    </a:lnTo>
                    <a:lnTo>
                      <a:pt x="1242" y="816"/>
                    </a:lnTo>
                    <a:lnTo>
                      <a:pt x="1248" y="822"/>
                    </a:lnTo>
                    <a:lnTo>
                      <a:pt x="1260" y="822"/>
                    </a:lnTo>
                    <a:lnTo>
                      <a:pt x="1266" y="816"/>
                    </a:lnTo>
                    <a:lnTo>
                      <a:pt x="1278" y="816"/>
                    </a:lnTo>
                    <a:lnTo>
                      <a:pt x="1290" y="810"/>
                    </a:lnTo>
                    <a:lnTo>
                      <a:pt x="1302" y="810"/>
                    </a:lnTo>
                    <a:lnTo>
                      <a:pt x="1302" y="816"/>
                    </a:lnTo>
                    <a:lnTo>
                      <a:pt x="1308" y="828"/>
                    </a:lnTo>
                    <a:lnTo>
                      <a:pt x="1314" y="828"/>
                    </a:lnTo>
                    <a:lnTo>
                      <a:pt x="1320" y="834"/>
                    </a:lnTo>
                    <a:lnTo>
                      <a:pt x="1338" y="834"/>
                    </a:lnTo>
                    <a:lnTo>
                      <a:pt x="1344" y="828"/>
                    </a:lnTo>
                    <a:lnTo>
                      <a:pt x="1362" y="816"/>
                    </a:lnTo>
                    <a:lnTo>
                      <a:pt x="1422" y="780"/>
                    </a:lnTo>
                    <a:lnTo>
                      <a:pt x="1440" y="768"/>
                    </a:lnTo>
                    <a:lnTo>
                      <a:pt x="1596" y="768"/>
                    </a:lnTo>
                    <a:lnTo>
                      <a:pt x="1614" y="744"/>
                    </a:lnTo>
                    <a:lnTo>
                      <a:pt x="1638" y="744"/>
                    </a:lnTo>
                    <a:lnTo>
                      <a:pt x="1650" y="738"/>
                    </a:lnTo>
                    <a:lnTo>
                      <a:pt x="1662" y="714"/>
                    </a:lnTo>
                    <a:lnTo>
                      <a:pt x="1662" y="708"/>
                    </a:lnTo>
                    <a:lnTo>
                      <a:pt x="1668" y="696"/>
                    </a:lnTo>
                    <a:lnTo>
                      <a:pt x="1668" y="690"/>
                    </a:lnTo>
                    <a:lnTo>
                      <a:pt x="1692" y="690"/>
                    </a:lnTo>
                    <a:lnTo>
                      <a:pt x="1704" y="678"/>
                    </a:lnTo>
                    <a:lnTo>
                      <a:pt x="1710" y="666"/>
                    </a:lnTo>
                    <a:lnTo>
                      <a:pt x="1716" y="660"/>
                    </a:lnTo>
                    <a:lnTo>
                      <a:pt x="1716" y="654"/>
                    </a:lnTo>
                    <a:lnTo>
                      <a:pt x="1704" y="648"/>
                    </a:lnTo>
                    <a:lnTo>
                      <a:pt x="1686" y="630"/>
                    </a:lnTo>
                    <a:lnTo>
                      <a:pt x="1674" y="624"/>
                    </a:lnTo>
                    <a:lnTo>
                      <a:pt x="1656" y="606"/>
                    </a:lnTo>
                    <a:lnTo>
                      <a:pt x="1650" y="594"/>
                    </a:lnTo>
                    <a:lnTo>
                      <a:pt x="1650" y="582"/>
                    </a:lnTo>
                    <a:lnTo>
                      <a:pt x="1656" y="570"/>
                    </a:lnTo>
                    <a:lnTo>
                      <a:pt x="1656" y="558"/>
                    </a:lnTo>
                    <a:lnTo>
                      <a:pt x="1668" y="552"/>
                    </a:lnTo>
                    <a:lnTo>
                      <a:pt x="1692" y="552"/>
                    </a:lnTo>
                    <a:lnTo>
                      <a:pt x="1698" y="558"/>
                    </a:lnTo>
                    <a:lnTo>
                      <a:pt x="1704" y="558"/>
                    </a:lnTo>
                    <a:lnTo>
                      <a:pt x="1710" y="564"/>
                    </a:lnTo>
                    <a:lnTo>
                      <a:pt x="1722" y="570"/>
                    </a:lnTo>
                    <a:lnTo>
                      <a:pt x="1728" y="576"/>
                    </a:lnTo>
                    <a:lnTo>
                      <a:pt x="1740" y="582"/>
                    </a:lnTo>
                    <a:lnTo>
                      <a:pt x="1764" y="582"/>
                    </a:lnTo>
                    <a:lnTo>
                      <a:pt x="1776" y="576"/>
                    </a:lnTo>
                    <a:lnTo>
                      <a:pt x="1794" y="576"/>
                    </a:lnTo>
                    <a:lnTo>
                      <a:pt x="1806" y="570"/>
                    </a:lnTo>
                    <a:lnTo>
                      <a:pt x="1812" y="558"/>
                    </a:lnTo>
                    <a:lnTo>
                      <a:pt x="1818" y="552"/>
                    </a:lnTo>
                    <a:lnTo>
                      <a:pt x="1818" y="528"/>
                    </a:lnTo>
                    <a:lnTo>
                      <a:pt x="1890" y="528"/>
                    </a:lnTo>
                    <a:lnTo>
                      <a:pt x="1914" y="504"/>
                    </a:lnTo>
                    <a:lnTo>
                      <a:pt x="1902" y="492"/>
                    </a:lnTo>
                    <a:lnTo>
                      <a:pt x="1896" y="480"/>
                    </a:lnTo>
                    <a:lnTo>
                      <a:pt x="1902" y="474"/>
                    </a:lnTo>
                    <a:lnTo>
                      <a:pt x="1938" y="456"/>
                    </a:lnTo>
                    <a:lnTo>
                      <a:pt x="1950" y="456"/>
                    </a:lnTo>
                    <a:lnTo>
                      <a:pt x="1950" y="438"/>
                    </a:lnTo>
                    <a:lnTo>
                      <a:pt x="1980" y="444"/>
                    </a:lnTo>
                    <a:lnTo>
                      <a:pt x="1998" y="426"/>
                    </a:lnTo>
                    <a:lnTo>
                      <a:pt x="2004" y="426"/>
                    </a:lnTo>
                    <a:lnTo>
                      <a:pt x="2010" y="420"/>
                    </a:lnTo>
                    <a:lnTo>
                      <a:pt x="2040" y="420"/>
                    </a:lnTo>
                    <a:lnTo>
                      <a:pt x="2052" y="426"/>
                    </a:lnTo>
                    <a:lnTo>
                      <a:pt x="2058" y="432"/>
                    </a:lnTo>
                    <a:lnTo>
                      <a:pt x="2094" y="432"/>
                    </a:lnTo>
                    <a:lnTo>
                      <a:pt x="2100" y="426"/>
                    </a:lnTo>
                    <a:lnTo>
                      <a:pt x="2100" y="420"/>
                    </a:lnTo>
                    <a:lnTo>
                      <a:pt x="2088" y="4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1" name="Moldov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29182C4-ABC0-42D0-A437-0A14E8DA95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02" y="1314"/>
                <a:ext cx="55" cy="61"/>
              </a:xfrm>
              <a:custGeom>
                <a:avLst/>
                <a:gdLst>
                  <a:gd name="T0" fmla="*/ 2147483647 w 216"/>
                  <a:gd name="T1" fmla="*/ 2147483647 h 240"/>
                  <a:gd name="T2" fmla="*/ 2147483647 w 216"/>
                  <a:gd name="T3" fmla="*/ 2147483647 h 240"/>
                  <a:gd name="T4" fmla="*/ 2147483647 w 216"/>
                  <a:gd name="T5" fmla="*/ 2147483647 h 240"/>
                  <a:gd name="T6" fmla="*/ 2147483647 w 216"/>
                  <a:gd name="T7" fmla="*/ 2147483647 h 240"/>
                  <a:gd name="T8" fmla="*/ 2147483647 w 216"/>
                  <a:gd name="T9" fmla="*/ 2147483647 h 240"/>
                  <a:gd name="T10" fmla="*/ 2147483647 w 216"/>
                  <a:gd name="T11" fmla="*/ 2147483647 h 240"/>
                  <a:gd name="T12" fmla="*/ 2147483647 w 216"/>
                  <a:gd name="T13" fmla="*/ 2147483647 h 240"/>
                  <a:gd name="T14" fmla="*/ 2147483647 w 216"/>
                  <a:gd name="T15" fmla="*/ 2147483647 h 240"/>
                  <a:gd name="T16" fmla="*/ 2147483647 w 216"/>
                  <a:gd name="T17" fmla="*/ 2147483647 h 240"/>
                  <a:gd name="T18" fmla="*/ 2147483647 w 216"/>
                  <a:gd name="T19" fmla="*/ 2147483647 h 240"/>
                  <a:gd name="T20" fmla="*/ 2147483647 w 216"/>
                  <a:gd name="T21" fmla="*/ 2147483647 h 240"/>
                  <a:gd name="T22" fmla="*/ 2147483647 w 216"/>
                  <a:gd name="T23" fmla="*/ 2147483647 h 240"/>
                  <a:gd name="T24" fmla="*/ 2147483647 w 216"/>
                  <a:gd name="T25" fmla="*/ 2147483647 h 240"/>
                  <a:gd name="T26" fmla="*/ 2147483647 w 216"/>
                  <a:gd name="T27" fmla="*/ 2147483647 h 240"/>
                  <a:gd name="T28" fmla="*/ 2147483647 w 216"/>
                  <a:gd name="T29" fmla="*/ 2147483647 h 240"/>
                  <a:gd name="T30" fmla="*/ 2147483647 w 216"/>
                  <a:gd name="T31" fmla="*/ 2147483647 h 240"/>
                  <a:gd name="T32" fmla="*/ 2147483647 w 216"/>
                  <a:gd name="T33" fmla="*/ 2147483647 h 240"/>
                  <a:gd name="T34" fmla="*/ 2147483647 w 216"/>
                  <a:gd name="T35" fmla="*/ 2147483647 h 240"/>
                  <a:gd name="T36" fmla="*/ 2147483647 w 216"/>
                  <a:gd name="T37" fmla="*/ 2147483647 h 240"/>
                  <a:gd name="T38" fmla="*/ 2147483647 w 216"/>
                  <a:gd name="T39" fmla="*/ 2147483647 h 240"/>
                  <a:gd name="T40" fmla="*/ 2147483647 w 216"/>
                  <a:gd name="T41" fmla="*/ 2147483647 h 240"/>
                  <a:gd name="T42" fmla="*/ 2147483647 w 216"/>
                  <a:gd name="T43" fmla="*/ 2147483647 h 240"/>
                  <a:gd name="T44" fmla="*/ 2147483647 w 216"/>
                  <a:gd name="T45" fmla="*/ 2147483647 h 240"/>
                  <a:gd name="T46" fmla="*/ 2147483647 w 216"/>
                  <a:gd name="T47" fmla="*/ 2147483647 h 240"/>
                  <a:gd name="T48" fmla="*/ 2147483647 w 216"/>
                  <a:gd name="T49" fmla="*/ 2147483647 h 240"/>
                  <a:gd name="T50" fmla="*/ 2147483647 w 216"/>
                  <a:gd name="T51" fmla="*/ 2147483647 h 240"/>
                  <a:gd name="T52" fmla="*/ 2147483647 w 216"/>
                  <a:gd name="T53" fmla="*/ 2147483647 h 240"/>
                  <a:gd name="T54" fmla="*/ 2147483647 w 216"/>
                  <a:gd name="T55" fmla="*/ 2147483647 h 240"/>
                  <a:gd name="T56" fmla="*/ 2147483647 w 216"/>
                  <a:gd name="T57" fmla="*/ 2147483647 h 240"/>
                  <a:gd name="T58" fmla="*/ 2147483647 w 216"/>
                  <a:gd name="T59" fmla="*/ 2147483647 h 240"/>
                  <a:gd name="T60" fmla="*/ 2147483647 w 216"/>
                  <a:gd name="T61" fmla="*/ 0 h 240"/>
                  <a:gd name="T62" fmla="*/ 2147483647 w 216"/>
                  <a:gd name="T63" fmla="*/ 2147483647 h 240"/>
                  <a:gd name="T64" fmla="*/ 2147483647 w 216"/>
                  <a:gd name="T65" fmla="*/ 2147483647 h 240"/>
                  <a:gd name="T66" fmla="*/ 2147483647 w 216"/>
                  <a:gd name="T67" fmla="*/ 2147483647 h 2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6"/>
                  <a:gd name="T103" fmla="*/ 0 h 240"/>
                  <a:gd name="T104" fmla="*/ 216 w 216"/>
                  <a:gd name="T105" fmla="*/ 240 h 24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6" h="240">
                    <a:moveTo>
                      <a:pt x="0" y="18"/>
                    </a:moveTo>
                    <a:lnTo>
                      <a:pt x="18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48"/>
                    </a:lnTo>
                    <a:lnTo>
                      <a:pt x="36" y="60"/>
                    </a:lnTo>
                    <a:lnTo>
                      <a:pt x="60" y="72"/>
                    </a:lnTo>
                    <a:lnTo>
                      <a:pt x="66" y="96"/>
                    </a:lnTo>
                    <a:lnTo>
                      <a:pt x="78" y="96"/>
                    </a:lnTo>
                    <a:lnTo>
                      <a:pt x="84" y="114"/>
                    </a:lnTo>
                    <a:lnTo>
                      <a:pt x="102" y="114"/>
                    </a:lnTo>
                    <a:lnTo>
                      <a:pt x="108" y="120"/>
                    </a:lnTo>
                    <a:lnTo>
                      <a:pt x="108" y="162"/>
                    </a:lnTo>
                    <a:lnTo>
                      <a:pt x="114" y="162"/>
                    </a:lnTo>
                    <a:lnTo>
                      <a:pt x="108" y="168"/>
                    </a:lnTo>
                    <a:lnTo>
                      <a:pt x="108" y="180"/>
                    </a:lnTo>
                    <a:lnTo>
                      <a:pt x="102" y="186"/>
                    </a:lnTo>
                    <a:lnTo>
                      <a:pt x="102" y="198"/>
                    </a:lnTo>
                    <a:lnTo>
                      <a:pt x="108" y="210"/>
                    </a:lnTo>
                    <a:lnTo>
                      <a:pt x="114" y="216"/>
                    </a:lnTo>
                    <a:lnTo>
                      <a:pt x="114" y="240"/>
                    </a:lnTo>
                    <a:lnTo>
                      <a:pt x="138" y="234"/>
                    </a:lnTo>
                    <a:lnTo>
                      <a:pt x="138" y="222"/>
                    </a:lnTo>
                    <a:lnTo>
                      <a:pt x="132" y="216"/>
                    </a:lnTo>
                    <a:lnTo>
                      <a:pt x="132" y="204"/>
                    </a:lnTo>
                    <a:lnTo>
                      <a:pt x="138" y="204"/>
                    </a:lnTo>
                    <a:lnTo>
                      <a:pt x="150" y="198"/>
                    </a:lnTo>
                    <a:lnTo>
                      <a:pt x="156" y="192"/>
                    </a:lnTo>
                    <a:lnTo>
                      <a:pt x="174" y="180"/>
                    </a:lnTo>
                    <a:lnTo>
                      <a:pt x="168" y="174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56"/>
                    </a:lnTo>
                    <a:lnTo>
                      <a:pt x="174" y="156"/>
                    </a:lnTo>
                    <a:lnTo>
                      <a:pt x="180" y="162"/>
                    </a:lnTo>
                    <a:lnTo>
                      <a:pt x="198" y="162"/>
                    </a:lnTo>
                    <a:lnTo>
                      <a:pt x="210" y="156"/>
                    </a:lnTo>
                    <a:lnTo>
                      <a:pt x="216" y="156"/>
                    </a:lnTo>
                    <a:lnTo>
                      <a:pt x="216" y="126"/>
                    </a:lnTo>
                    <a:lnTo>
                      <a:pt x="210" y="120"/>
                    </a:lnTo>
                    <a:lnTo>
                      <a:pt x="198" y="120"/>
                    </a:lnTo>
                    <a:lnTo>
                      <a:pt x="192" y="114"/>
                    </a:lnTo>
                    <a:lnTo>
                      <a:pt x="180" y="114"/>
                    </a:lnTo>
                    <a:lnTo>
                      <a:pt x="180" y="96"/>
                    </a:lnTo>
                    <a:lnTo>
                      <a:pt x="186" y="90"/>
                    </a:lnTo>
                    <a:lnTo>
                      <a:pt x="180" y="84"/>
                    </a:lnTo>
                    <a:lnTo>
                      <a:pt x="174" y="84"/>
                    </a:lnTo>
                    <a:lnTo>
                      <a:pt x="162" y="90"/>
                    </a:lnTo>
                    <a:lnTo>
                      <a:pt x="162" y="66"/>
                    </a:lnTo>
                    <a:lnTo>
                      <a:pt x="168" y="60"/>
                    </a:lnTo>
                    <a:lnTo>
                      <a:pt x="162" y="48"/>
                    </a:lnTo>
                    <a:lnTo>
                      <a:pt x="156" y="42"/>
                    </a:lnTo>
                    <a:lnTo>
                      <a:pt x="144" y="36"/>
                    </a:lnTo>
                    <a:lnTo>
                      <a:pt x="126" y="36"/>
                    </a:lnTo>
                    <a:lnTo>
                      <a:pt x="126" y="24"/>
                    </a:lnTo>
                    <a:lnTo>
                      <a:pt x="120" y="18"/>
                    </a:lnTo>
                    <a:lnTo>
                      <a:pt x="78" y="18"/>
                    </a:lnTo>
                    <a:lnTo>
                      <a:pt x="78" y="12"/>
                    </a:lnTo>
                    <a:lnTo>
                      <a:pt x="72" y="12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36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2" name="Mexic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DC9CF11-42E3-4F8B-A93A-18E4D2E2DE1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31" y="1637"/>
                <a:ext cx="476" cy="373"/>
              </a:xfrm>
              <a:custGeom>
                <a:avLst/>
                <a:gdLst>
                  <a:gd name="T0" fmla="*/ 2147483647 w 1860"/>
                  <a:gd name="T1" fmla="*/ 2147483647 h 1458"/>
                  <a:gd name="T2" fmla="*/ 2147483647 w 1860"/>
                  <a:gd name="T3" fmla="*/ 2147483647 h 1458"/>
                  <a:gd name="T4" fmla="*/ 2147483647 w 1860"/>
                  <a:gd name="T5" fmla="*/ 2147483647 h 1458"/>
                  <a:gd name="T6" fmla="*/ 2147483647 w 1860"/>
                  <a:gd name="T7" fmla="*/ 2147483647 h 1458"/>
                  <a:gd name="T8" fmla="*/ 2147483647 w 1860"/>
                  <a:gd name="T9" fmla="*/ 2147483647 h 1458"/>
                  <a:gd name="T10" fmla="*/ 2147483647 w 1860"/>
                  <a:gd name="T11" fmla="*/ 2147483647 h 1458"/>
                  <a:gd name="T12" fmla="*/ 2147483647 w 1860"/>
                  <a:gd name="T13" fmla="*/ 2147483647 h 1458"/>
                  <a:gd name="T14" fmla="*/ 2147483647 w 1860"/>
                  <a:gd name="T15" fmla="*/ 2147483647 h 1458"/>
                  <a:gd name="T16" fmla="*/ 2147483647 w 1860"/>
                  <a:gd name="T17" fmla="*/ 2147483647 h 1458"/>
                  <a:gd name="T18" fmla="*/ 2147483647 w 1860"/>
                  <a:gd name="T19" fmla="*/ 2147483647 h 1458"/>
                  <a:gd name="T20" fmla="*/ 2147483647 w 1860"/>
                  <a:gd name="T21" fmla="*/ 2147483647 h 1458"/>
                  <a:gd name="T22" fmla="*/ 2147483647 w 1860"/>
                  <a:gd name="T23" fmla="*/ 2147483647 h 1458"/>
                  <a:gd name="T24" fmla="*/ 2147483647 w 1860"/>
                  <a:gd name="T25" fmla="*/ 2147483647 h 1458"/>
                  <a:gd name="T26" fmla="*/ 2147483647 w 1860"/>
                  <a:gd name="T27" fmla="*/ 2147483647 h 1458"/>
                  <a:gd name="T28" fmla="*/ 2147483647 w 1860"/>
                  <a:gd name="T29" fmla="*/ 2147483647 h 1458"/>
                  <a:gd name="T30" fmla="*/ 2147483647 w 1860"/>
                  <a:gd name="T31" fmla="*/ 2147483647 h 1458"/>
                  <a:gd name="T32" fmla="*/ 2147483647 w 1860"/>
                  <a:gd name="T33" fmla="*/ 2147483647 h 1458"/>
                  <a:gd name="T34" fmla="*/ 2147483647 w 1860"/>
                  <a:gd name="T35" fmla="*/ 2147483647 h 1458"/>
                  <a:gd name="T36" fmla="*/ 2147483647 w 1860"/>
                  <a:gd name="T37" fmla="*/ 2147483647 h 1458"/>
                  <a:gd name="T38" fmla="*/ 2147483647 w 1860"/>
                  <a:gd name="T39" fmla="*/ 2147483647 h 1458"/>
                  <a:gd name="T40" fmla="*/ 2147483647 w 1860"/>
                  <a:gd name="T41" fmla="*/ 2147483647 h 1458"/>
                  <a:gd name="T42" fmla="*/ 2147483647 w 1860"/>
                  <a:gd name="T43" fmla="*/ 2147483647 h 1458"/>
                  <a:gd name="T44" fmla="*/ 2147483647 w 1860"/>
                  <a:gd name="T45" fmla="*/ 2147483647 h 1458"/>
                  <a:gd name="T46" fmla="*/ 2147483647 w 1860"/>
                  <a:gd name="T47" fmla="*/ 2147483647 h 1458"/>
                  <a:gd name="T48" fmla="*/ 2147483647 w 1860"/>
                  <a:gd name="T49" fmla="*/ 2147483647 h 1458"/>
                  <a:gd name="T50" fmla="*/ 2147483647 w 1860"/>
                  <a:gd name="T51" fmla="*/ 2147483647 h 1458"/>
                  <a:gd name="T52" fmla="*/ 2147483647 w 1860"/>
                  <a:gd name="T53" fmla="*/ 2147483647 h 1458"/>
                  <a:gd name="T54" fmla="*/ 2147483647 w 1860"/>
                  <a:gd name="T55" fmla="*/ 2147483647 h 1458"/>
                  <a:gd name="T56" fmla="*/ 0 w 1860"/>
                  <a:gd name="T57" fmla="*/ 2147483647 h 1458"/>
                  <a:gd name="T58" fmla="*/ 2147483647 w 1860"/>
                  <a:gd name="T59" fmla="*/ 2147483647 h 1458"/>
                  <a:gd name="T60" fmla="*/ 2147483647 w 1860"/>
                  <a:gd name="T61" fmla="*/ 2147483647 h 1458"/>
                  <a:gd name="T62" fmla="*/ 2147483647 w 1860"/>
                  <a:gd name="T63" fmla="*/ 2147483647 h 1458"/>
                  <a:gd name="T64" fmla="*/ 2147483647 w 1860"/>
                  <a:gd name="T65" fmla="*/ 2147483647 h 1458"/>
                  <a:gd name="T66" fmla="*/ 2147483647 w 1860"/>
                  <a:gd name="T67" fmla="*/ 2147483647 h 1458"/>
                  <a:gd name="T68" fmla="*/ 2147483647 w 1860"/>
                  <a:gd name="T69" fmla="*/ 2147483647 h 1458"/>
                  <a:gd name="T70" fmla="*/ 2147483647 w 1860"/>
                  <a:gd name="T71" fmla="*/ 2147483647 h 1458"/>
                  <a:gd name="T72" fmla="*/ 2147483647 w 1860"/>
                  <a:gd name="T73" fmla="*/ 2147483647 h 1458"/>
                  <a:gd name="T74" fmla="*/ 2147483647 w 1860"/>
                  <a:gd name="T75" fmla="*/ 2147483647 h 1458"/>
                  <a:gd name="T76" fmla="*/ 2147483647 w 1860"/>
                  <a:gd name="T77" fmla="*/ 2147483647 h 1458"/>
                  <a:gd name="T78" fmla="*/ 2147483647 w 1860"/>
                  <a:gd name="T79" fmla="*/ 2147483647 h 1458"/>
                  <a:gd name="T80" fmla="*/ 2147483647 w 1860"/>
                  <a:gd name="T81" fmla="*/ 2147483647 h 1458"/>
                  <a:gd name="T82" fmla="*/ 2147483647 w 1860"/>
                  <a:gd name="T83" fmla="*/ 2147483647 h 1458"/>
                  <a:gd name="T84" fmla="*/ 2147483647 w 1860"/>
                  <a:gd name="T85" fmla="*/ 2147483647 h 1458"/>
                  <a:gd name="T86" fmla="*/ 2147483647 w 1860"/>
                  <a:gd name="T87" fmla="*/ 2147483647 h 1458"/>
                  <a:gd name="T88" fmla="*/ 2147483647 w 1860"/>
                  <a:gd name="T89" fmla="*/ 2147483647 h 1458"/>
                  <a:gd name="T90" fmla="*/ 2147483647 w 1860"/>
                  <a:gd name="T91" fmla="*/ 2147483647 h 1458"/>
                  <a:gd name="T92" fmla="*/ 2147483647 w 1860"/>
                  <a:gd name="T93" fmla="*/ 2147483647 h 1458"/>
                  <a:gd name="T94" fmla="*/ 2147483647 w 1860"/>
                  <a:gd name="T95" fmla="*/ 2147483647 h 1458"/>
                  <a:gd name="T96" fmla="*/ 2147483647 w 1860"/>
                  <a:gd name="T97" fmla="*/ 2147483647 h 1458"/>
                  <a:gd name="T98" fmla="*/ 2147483647 w 1860"/>
                  <a:gd name="T99" fmla="*/ 2147483647 h 1458"/>
                  <a:gd name="T100" fmla="*/ 2147483647 w 1860"/>
                  <a:gd name="T101" fmla="*/ 2147483647 h 1458"/>
                  <a:gd name="T102" fmla="*/ 2147483647 w 1860"/>
                  <a:gd name="T103" fmla="*/ 2147483647 h 1458"/>
                  <a:gd name="T104" fmla="*/ 2147483647 w 1860"/>
                  <a:gd name="T105" fmla="*/ 2147483647 h 1458"/>
                  <a:gd name="T106" fmla="*/ 2147483647 w 1860"/>
                  <a:gd name="T107" fmla="*/ 2147483647 h 1458"/>
                  <a:gd name="T108" fmla="*/ 2147483647 w 1860"/>
                  <a:gd name="T109" fmla="*/ 2147483647 h 1458"/>
                  <a:gd name="T110" fmla="*/ 2147483647 w 1860"/>
                  <a:gd name="T111" fmla="*/ 2147483647 h 1458"/>
                  <a:gd name="T112" fmla="*/ 2147483647 w 1860"/>
                  <a:gd name="T113" fmla="*/ 2147483647 h 1458"/>
                  <a:gd name="T114" fmla="*/ 2147483647 w 1860"/>
                  <a:gd name="T115" fmla="*/ 2147483647 h 1458"/>
                  <a:gd name="T116" fmla="*/ 2147483647 w 1860"/>
                  <a:gd name="T117" fmla="*/ 2147483647 h 1458"/>
                  <a:gd name="T118" fmla="*/ 2147483647 w 1860"/>
                  <a:gd name="T119" fmla="*/ 2147483647 h 1458"/>
                  <a:gd name="T120" fmla="*/ 2147483647 w 1860"/>
                  <a:gd name="T121" fmla="*/ 2147483647 h 14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60"/>
                  <a:gd name="T184" fmla="*/ 0 h 1458"/>
                  <a:gd name="T185" fmla="*/ 1860 w 1860"/>
                  <a:gd name="T186" fmla="*/ 1458 h 145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60" h="1458">
                    <a:moveTo>
                      <a:pt x="1422" y="1440"/>
                    </a:moveTo>
                    <a:lnTo>
                      <a:pt x="1422" y="1380"/>
                    </a:lnTo>
                    <a:lnTo>
                      <a:pt x="1452" y="1332"/>
                    </a:lnTo>
                    <a:lnTo>
                      <a:pt x="1542" y="1338"/>
                    </a:lnTo>
                    <a:lnTo>
                      <a:pt x="1542" y="1320"/>
                    </a:lnTo>
                    <a:lnTo>
                      <a:pt x="1548" y="1320"/>
                    </a:lnTo>
                    <a:lnTo>
                      <a:pt x="1554" y="1314"/>
                    </a:lnTo>
                    <a:lnTo>
                      <a:pt x="1554" y="1302"/>
                    </a:lnTo>
                    <a:lnTo>
                      <a:pt x="1536" y="1302"/>
                    </a:lnTo>
                    <a:lnTo>
                      <a:pt x="1530" y="1278"/>
                    </a:lnTo>
                    <a:lnTo>
                      <a:pt x="1524" y="1278"/>
                    </a:lnTo>
                    <a:lnTo>
                      <a:pt x="1512" y="1272"/>
                    </a:lnTo>
                    <a:lnTo>
                      <a:pt x="1506" y="1272"/>
                    </a:lnTo>
                    <a:lnTo>
                      <a:pt x="1500" y="1266"/>
                    </a:lnTo>
                    <a:lnTo>
                      <a:pt x="1494" y="1254"/>
                    </a:lnTo>
                    <a:lnTo>
                      <a:pt x="1494" y="1248"/>
                    </a:lnTo>
                    <a:lnTo>
                      <a:pt x="1482" y="1242"/>
                    </a:lnTo>
                    <a:lnTo>
                      <a:pt x="1506" y="1242"/>
                    </a:lnTo>
                    <a:lnTo>
                      <a:pt x="1518" y="1236"/>
                    </a:lnTo>
                    <a:lnTo>
                      <a:pt x="1524" y="1236"/>
                    </a:lnTo>
                    <a:lnTo>
                      <a:pt x="1524" y="1212"/>
                    </a:lnTo>
                    <a:lnTo>
                      <a:pt x="1518" y="1200"/>
                    </a:lnTo>
                    <a:lnTo>
                      <a:pt x="1518" y="1188"/>
                    </a:lnTo>
                    <a:lnTo>
                      <a:pt x="1650" y="1194"/>
                    </a:lnTo>
                    <a:lnTo>
                      <a:pt x="1656" y="1182"/>
                    </a:lnTo>
                    <a:lnTo>
                      <a:pt x="1656" y="1176"/>
                    </a:lnTo>
                    <a:lnTo>
                      <a:pt x="1662" y="1176"/>
                    </a:lnTo>
                    <a:lnTo>
                      <a:pt x="1668" y="1182"/>
                    </a:lnTo>
                    <a:lnTo>
                      <a:pt x="1668" y="1188"/>
                    </a:lnTo>
                    <a:lnTo>
                      <a:pt x="1674" y="1188"/>
                    </a:lnTo>
                    <a:lnTo>
                      <a:pt x="1680" y="1182"/>
                    </a:lnTo>
                    <a:lnTo>
                      <a:pt x="1692" y="1176"/>
                    </a:lnTo>
                    <a:lnTo>
                      <a:pt x="1698" y="1164"/>
                    </a:lnTo>
                    <a:lnTo>
                      <a:pt x="1698" y="1152"/>
                    </a:lnTo>
                    <a:lnTo>
                      <a:pt x="1704" y="1146"/>
                    </a:lnTo>
                    <a:lnTo>
                      <a:pt x="1704" y="1140"/>
                    </a:lnTo>
                    <a:lnTo>
                      <a:pt x="1710" y="1152"/>
                    </a:lnTo>
                    <a:lnTo>
                      <a:pt x="1746" y="1116"/>
                    </a:lnTo>
                    <a:lnTo>
                      <a:pt x="1746" y="1122"/>
                    </a:lnTo>
                    <a:lnTo>
                      <a:pt x="1740" y="1128"/>
                    </a:lnTo>
                    <a:lnTo>
                      <a:pt x="1740" y="1146"/>
                    </a:lnTo>
                    <a:lnTo>
                      <a:pt x="1746" y="1152"/>
                    </a:lnTo>
                    <a:lnTo>
                      <a:pt x="1758" y="1152"/>
                    </a:lnTo>
                    <a:lnTo>
                      <a:pt x="1782" y="1086"/>
                    </a:lnTo>
                    <a:lnTo>
                      <a:pt x="1770" y="1074"/>
                    </a:lnTo>
                    <a:lnTo>
                      <a:pt x="1794" y="1068"/>
                    </a:lnTo>
                    <a:lnTo>
                      <a:pt x="1794" y="1056"/>
                    </a:lnTo>
                    <a:lnTo>
                      <a:pt x="1776" y="1050"/>
                    </a:lnTo>
                    <a:lnTo>
                      <a:pt x="1794" y="1032"/>
                    </a:lnTo>
                    <a:lnTo>
                      <a:pt x="1800" y="1008"/>
                    </a:lnTo>
                    <a:lnTo>
                      <a:pt x="1806" y="996"/>
                    </a:lnTo>
                    <a:lnTo>
                      <a:pt x="1818" y="990"/>
                    </a:lnTo>
                    <a:lnTo>
                      <a:pt x="1824" y="978"/>
                    </a:lnTo>
                    <a:lnTo>
                      <a:pt x="1836" y="966"/>
                    </a:lnTo>
                    <a:lnTo>
                      <a:pt x="1842" y="954"/>
                    </a:lnTo>
                    <a:lnTo>
                      <a:pt x="1848" y="948"/>
                    </a:lnTo>
                    <a:lnTo>
                      <a:pt x="1854" y="936"/>
                    </a:lnTo>
                    <a:lnTo>
                      <a:pt x="1854" y="930"/>
                    </a:lnTo>
                    <a:lnTo>
                      <a:pt x="1860" y="918"/>
                    </a:lnTo>
                    <a:lnTo>
                      <a:pt x="1860" y="900"/>
                    </a:lnTo>
                    <a:lnTo>
                      <a:pt x="1854" y="894"/>
                    </a:lnTo>
                    <a:lnTo>
                      <a:pt x="1818" y="894"/>
                    </a:lnTo>
                    <a:lnTo>
                      <a:pt x="1812" y="900"/>
                    </a:lnTo>
                    <a:lnTo>
                      <a:pt x="1800" y="900"/>
                    </a:lnTo>
                    <a:lnTo>
                      <a:pt x="1794" y="894"/>
                    </a:lnTo>
                    <a:lnTo>
                      <a:pt x="1782" y="894"/>
                    </a:lnTo>
                    <a:lnTo>
                      <a:pt x="1770" y="888"/>
                    </a:lnTo>
                    <a:lnTo>
                      <a:pt x="1746" y="888"/>
                    </a:lnTo>
                    <a:lnTo>
                      <a:pt x="1734" y="894"/>
                    </a:lnTo>
                    <a:lnTo>
                      <a:pt x="1716" y="900"/>
                    </a:lnTo>
                    <a:lnTo>
                      <a:pt x="1698" y="900"/>
                    </a:lnTo>
                    <a:lnTo>
                      <a:pt x="1686" y="906"/>
                    </a:lnTo>
                    <a:lnTo>
                      <a:pt x="1668" y="906"/>
                    </a:lnTo>
                    <a:lnTo>
                      <a:pt x="1656" y="912"/>
                    </a:lnTo>
                    <a:lnTo>
                      <a:pt x="1626" y="912"/>
                    </a:lnTo>
                    <a:lnTo>
                      <a:pt x="1614" y="918"/>
                    </a:lnTo>
                    <a:lnTo>
                      <a:pt x="1608" y="924"/>
                    </a:lnTo>
                    <a:lnTo>
                      <a:pt x="1596" y="948"/>
                    </a:lnTo>
                    <a:lnTo>
                      <a:pt x="1590" y="966"/>
                    </a:lnTo>
                    <a:lnTo>
                      <a:pt x="1590" y="1026"/>
                    </a:lnTo>
                    <a:lnTo>
                      <a:pt x="1572" y="1032"/>
                    </a:lnTo>
                    <a:lnTo>
                      <a:pt x="1572" y="1062"/>
                    </a:lnTo>
                    <a:lnTo>
                      <a:pt x="1566" y="1074"/>
                    </a:lnTo>
                    <a:lnTo>
                      <a:pt x="1542" y="1086"/>
                    </a:lnTo>
                    <a:lnTo>
                      <a:pt x="1524" y="1098"/>
                    </a:lnTo>
                    <a:lnTo>
                      <a:pt x="1512" y="1110"/>
                    </a:lnTo>
                    <a:lnTo>
                      <a:pt x="1512" y="1122"/>
                    </a:lnTo>
                    <a:lnTo>
                      <a:pt x="1506" y="1128"/>
                    </a:lnTo>
                    <a:lnTo>
                      <a:pt x="1506" y="1140"/>
                    </a:lnTo>
                    <a:lnTo>
                      <a:pt x="1500" y="1146"/>
                    </a:lnTo>
                    <a:lnTo>
                      <a:pt x="1488" y="1146"/>
                    </a:lnTo>
                    <a:lnTo>
                      <a:pt x="1476" y="1134"/>
                    </a:lnTo>
                    <a:lnTo>
                      <a:pt x="1476" y="1128"/>
                    </a:lnTo>
                    <a:lnTo>
                      <a:pt x="1470" y="1122"/>
                    </a:lnTo>
                    <a:lnTo>
                      <a:pt x="1440" y="1122"/>
                    </a:lnTo>
                    <a:lnTo>
                      <a:pt x="1416" y="1128"/>
                    </a:lnTo>
                    <a:lnTo>
                      <a:pt x="1392" y="1140"/>
                    </a:lnTo>
                    <a:lnTo>
                      <a:pt x="1356" y="1140"/>
                    </a:lnTo>
                    <a:lnTo>
                      <a:pt x="1338" y="1146"/>
                    </a:lnTo>
                    <a:lnTo>
                      <a:pt x="1290" y="1170"/>
                    </a:lnTo>
                    <a:lnTo>
                      <a:pt x="1284" y="1170"/>
                    </a:lnTo>
                    <a:lnTo>
                      <a:pt x="1272" y="1158"/>
                    </a:lnTo>
                    <a:lnTo>
                      <a:pt x="1266" y="1146"/>
                    </a:lnTo>
                    <a:lnTo>
                      <a:pt x="1266" y="1140"/>
                    </a:lnTo>
                    <a:lnTo>
                      <a:pt x="1260" y="1128"/>
                    </a:lnTo>
                    <a:lnTo>
                      <a:pt x="1242" y="1128"/>
                    </a:lnTo>
                    <a:lnTo>
                      <a:pt x="1224" y="1122"/>
                    </a:lnTo>
                    <a:lnTo>
                      <a:pt x="1194" y="1122"/>
                    </a:lnTo>
                    <a:lnTo>
                      <a:pt x="1194" y="1104"/>
                    </a:lnTo>
                    <a:lnTo>
                      <a:pt x="1188" y="1092"/>
                    </a:lnTo>
                    <a:lnTo>
                      <a:pt x="1176" y="1080"/>
                    </a:lnTo>
                    <a:lnTo>
                      <a:pt x="1170" y="1068"/>
                    </a:lnTo>
                    <a:lnTo>
                      <a:pt x="1164" y="1062"/>
                    </a:lnTo>
                    <a:lnTo>
                      <a:pt x="1164" y="1026"/>
                    </a:lnTo>
                    <a:lnTo>
                      <a:pt x="1128" y="966"/>
                    </a:lnTo>
                    <a:lnTo>
                      <a:pt x="1122" y="924"/>
                    </a:lnTo>
                    <a:lnTo>
                      <a:pt x="1110" y="894"/>
                    </a:lnTo>
                    <a:lnTo>
                      <a:pt x="1104" y="804"/>
                    </a:lnTo>
                    <a:lnTo>
                      <a:pt x="1110" y="798"/>
                    </a:lnTo>
                    <a:lnTo>
                      <a:pt x="1122" y="774"/>
                    </a:lnTo>
                    <a:lnTo>
                      <a:pt x="1128" y="768"/>
                    </a:lnTo>
                    <a:lnTo>
                      <a:pt x="1128" y="654"/>
                    </a:lnTo>
                    <a:lnTo>
                      <a:pt x="1152" y="648"/>
                    </a:lnTo>
                    <a:lnTo>
                      <a:pt x="1152" y="612"/>
                    </a:lnTo>
                    <a:lnTo>
                      <a:pt x="1158" y="600"/>
                    </a:lnTo>
                    <a:lnTo>
                      <a:pt x="1158" y="594"/>
                    </a:lnTo>
                    <a:lnTo>
                      <a:pt x="1164" y="588"/>
                    </a:lnTo>
                    <a:lnTo>
                      <a:pt x="1176" y="588"/>
                    </a:lnTo>
                    <a:lnTo>
                      <a:pt x="1182" y="594"/>
                    </a:lnTo>
                    <a:lnTo>
                      <a:pt x="1188" y="594"/>
                    </a:lnTo>
                    <a:lnTo>
                      <a:pt x="1188" y="588"/>
                    </a:lnTo>
                    <a:lnTo>
                      <a:pt x="1194" y="576"/>
                    </a:lnTo>
                    <a:lnTo>
                      <a:pt x="1194" y="564"/>
                    </a:lnTo>
                    <a:lnTo>
                      <a:pt x="1200" y="558"/>
                    </a:lnTo>
                    <a:lnTo>
                      <a:pt x="1206" y="546"/>
                    </a:lnTo>
                    <a:lnTo>
                      <a:pt x="1206" y="540"/>
                    </a:lnTo>
                    <a:lnTo>
                      <a:pt x="1206" y="546"/>
                    </a:lnTo>
                    <a:lnTo>
                      <a:pt x="1182" y="546"/>
                    </a:lnTo>
                    <a:lnTo>
                      <a:pt x="1176" y="534"/>
                    </a:lnTo>
                    <a:lnTo>
                      <a:pt x="1176" y="528"/>
                    </a:lnTo>
                    <a:lnTo>
                      <a:pt x="1134" y="528"/>
                    </a:lnTo>
                    <a:lnTo>
                      <a:pt x="1122" y="516"/>
                    </a:lnTo>
                    <a:lnTo>
                      <a:pt x="1110" y="516"/>
                    </a:lnTo>
                    <a:lnTo>
                      <a:pt x="1092" y="510"/>
                    </a:lnTo>
                    <a:lnTo>
                      <a:pt x="1080" y="498"/>
                    </a:lnTo>
                    <a:lnTo>
                      <a:pt x="1080" y="468"/>
                    </a:lnTo>
                    <a:lnTo>
                      <a:pt x="1068" y="456"/>
                    </a:lnTo>
                    <a:lnTo>
                      <a:pt x="1068" y="420"/>
                    </a:lnTo>
                    <a:lnTo>
                      <a:pt x="1074" y="420"/>
                    </a:lnTo>
                    <a:lnTo>
                      <a:pt x="1080" y="414"/>
                    </a:lnTo>
                    <a:lnTo>
                      <a:pt x="1080" y="408"/>
                    </a:lnTo>
                    <a:lnTo>
                      <a:pt x="1068" y="396"/>
                    </a:lnTo>
                    <a:lnTo>
                      <a:pt x="1056" y="390"/>
                    </a:lnTo>
                    <a:lnTo>
                      <a:pt x="1050" y="384"/>
                    </a:lnTo>
                    <a:lnTo>
                      <a:pt x="1050" y="360"/>
                    </a:lnTo>
                    <a:lnTo>
                      <a:pt x="1038" y="354"/>
                    </a:lnTo>
                    <a:lnTo>
                      <a:pt x="1032" y="342"/>
                    </a:lnTo>
                    <a:lnTo>
                      <a:pt x="1032" y="330"/>
                    </a:lnTo>
                    <a:lnTo>
                      <a:pt x="1038" y="318"/>
                    </a:lnTo>
                    <a:lnTo>
                      <a:pt x="1038" y="294"/>
                    </a:lnTo>
                    <a:lnTo>
                      <a:pt x="1026" y="282"/>
                    </a:lnTo>
                    <a:lnTo>
                      <a:pt x="1020" y="270"/>
                    </a:lnTo>
                    <a:lnTo>
                      <a:pt x="1008" y="258"/>
                    </a:lnTo>
                    <a:lnTo>
                      <a:pt x="1002" y="246"/>
                    </a:lnTo>
                    <a:lnTo>
                      <a:pt x="996" y="240"/>
                    </a:lnTo>
                    <a:lnTo>
                      <a:pt x="990" y="228"/>
                    </a:lnTo>
                    <a:lnTo>
                      <a:pt x="948" y="228"/>
                    </a:lnTo>
                    <a:lnTo>
                      <a:pt x="930" y="222"/>
                    </a:lnTo>
                    <a:lnTo>
                      <a:pt x="930" y="228"/>
                    </a:lnTo>
                    <a:lnTo>
                      <a:pt x="912" y="228"/>
                    </a:lnTo>
                    <a:lnTo>
                      <a:pt x="900" y="240"/>
                    </a:lnTo>
                    <a:lnTo>
                      <a:pt x="888" y="264"/>
                    </a:lnTo>
                    <a:lnTo>
                      <a:pt x="876" y="276"/>
                    </a:lnTo>
                    <a:lnTo>
                      <a:pt x="852" y="288"/>
                    </a:lnTo>
                    <a:lnTo>
                      <a:pt x="840" y="288"/>
                    </a:lnTo>
                    <a:lnTo>
                      <a:pt x="822" y="276"/>
                    </a:lnTo>
                    <a:lnTo>
                      <a:pt x="810" y="270"/>
                    </a:lnTo>
                    <a:lnTo>
                      <a:pt x="780" y="240"/>
                    </a:lnTo>
                    <a:lnTo>
                      <a:pt x="780" y="228"/>
                    </a:lnTo>
                    <a:lnTo>
                      <a:pt x="786" y="216"/>
                    </a:lnTo>
                    <a:lnTo>
                      <a:pt x="786" y="174"/>
                    </a:lnTo>
                    <a:lnTo>
                      <a:pt x="780" y="162"/>
                    </a:lnTo>
                    <a:lnTo>
                      <a:pt x="768" y="150"/>
                    </a:lnTo>
                    <a:lnTo>
                      <a:pt x="756" y="144"/>
                    </a:lnTo>
                    <a:lnTo>
                      <a:pt x="744" y="144"/>
                    </a:lnTo>
                    <a:lnTo>
                      <a:pt x="738" y="114"/>
                    </a:lnTo>
                    <a:lnTo>
                      <a:pt x="708" y="102"/>
                    </a:lnTo>
                    <a:lnTo>
                      <a:pt x="708" y="78"/>
                    </a:lnTo>
                    <a:lnTo>
                      <a:pt x="696" y="66"/>
                    </a:lnTo>
                    <a:lnTo>
                      <a:pt x="582" y="66"/>
                    </a:lnTo>
                    <a:lnTo>
                      <a:pt x="576" y="72"/>
                    </a:lnTo>
                    <a:lnTo>
                      <a:pt x="576" y="90"/>
                    </a:lnTo>
                    <a:lnTo>
                      <a:pt x="570" y="102"/>
                    </a:lnTo>
                    <a:lnTo>
                      <a:pt x="570" y="108"/>
                    </a:lnTo>
                    <a:lnTo>
                      <a:pt x="366" y="108"/>
                    </a:lnTo>
                    <a:lnTo>
                      <a:pt x="156" y="12"/>
                    </a:lnTo>
                    <a:lnTo>
                      <a:pt x="150" y="12"/>
                    </a:lnTo>
                    <a:lnTo>
                      <a:pt x="150" y="6"/>
                    </a:lnTo>
                    <a:lnTo>
                      <a:pt x="15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0" y="90"/>
                    </a:lnTo>
                    <a:lnTo>
                      <a:pt x="12" y="114"/>
                    </a:lnTo>
                    <a:lnTo>
                      <a:pt x="6" y="126"/>
                    </a:lnTo>
                    <a:lnTo>
                      <a:pt x="24" y="144"/>
                    </a:lnTo>
                    <a:lnTo>
                      <a:pt x="6" y="174"/>
                    </a:lnTo>
                    <a:lnTo>
                      <a:pt x="18" y="180"/>
                    </a:lnTo>
                    <a:lnTo>
                      <a:pt x="18" y="210"/>
                    </a:lnTo>
                    <a:lnTo>
                      <a:pt x="24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42" y="264"/>
                    </a:lnTo>
                    <a:lnTo>
                      <a:pt x="60" y="264"/>
                    </a:lnTo>
                    <a:lnTo>
                      <a:pt x="60" y="270"/>
                    </a:lnTo>
                    <a:lnTo>
                      <a:pt x="66" y="276"/>
                    </a:lnTo>
                    <a:lnTo>
                      <a:pt x="72" y="288"/>
                    </a:lnTo>
                    <a:lnTo>
                      <a:pt x="84" y="300"/>
                    </a:lnTo>
                    <a:lnTo>
                      <a:pt x="90" y="318"/>
                    </a:lnTo>
                    <a:lnTo>
                      <a:pt x="96" y="330"/>
                    </a:lnTo>
                    <a:lnTo>
                      <a:pt x="96" y="342"/>
                    </a:lnTo>
                    <a:lnTo>
                      <a:pt x="78" y="378"/>
                    </a:lnTo>
                    <a:lnTo>
                      <a:pt x="72" y="384"/>
                    </a:lnTo>
                    <a:lnTo>
                      <a:pt x="72" y="390"/>
                    </a:lnTo>
                    <a:lnTo>
                      <a:pt x="84" y="396"/>
                    </a:lnTo>
                    <a:lnTo>
                      <a:pt x="72" y="414"/>
                    </a:lnTo>
                    <a:lnTo>
                      <a:pt x="60" y="396"/>
                    </a:lnTo>
                    <a:lnTo>
                      <a:pt x="12" y="390"/>
                    </a:lnTo>
                    <a:lnTo>
                      <a:pt x="36" y="414"/>
                    </a:lnTo>
                    <a:lnTo>
                      <a:pt x="42" y="438"/>
                    </a:lnTo>
                    <a:lnTo>
                      <a:pt x="66" y="444"/>
                    </a:lnTo>
                    <a:lnTo>
                      <a:pt x="78" y="456"/>
                    </a:lnTo>
                    <a:lnTo>
                      <a:pt x="84" y="468"/>
                    </a:lnTo>
                    <a:lnTo>
                      <a:pt x="90" y="474"/>
                    </a:lnTo>
                    <a:lnTo>
                      <a:pt x="96" y="474"/>
                    </a:lnTo>
                    <a:lnTo>
                      <a:pt x="102" y="468"/>
                    </a:lnTo>
                    <a:lnTo>
                      <a:pt x="108" y="468"/>
                    </a:lnTo>
                    <a:lnTo>
                      <a:pt x="120" y="462"/>
                    </a:lnTo>
                    <a:lnTo>
                      <a:pt x="126" y="456"/>
                    </a:lnTo>
                    <a:lnTo>
                      <a:pt x="126" y="480"/>
                    </a:lnTo>
                    <a:lnTo>
                      <a:pt x="144" y="516"/>
                    </a:lnTo>
                    <a:lnTo>
                      <a:pt x="156" y="528"/>
                    </a:lnTo>
                    <a:lnTo>
                      <a:pt x="168" y="552"/>
                    </a:lnTo>
                    <a:lnTo>
                      <a:pt x="168" y="564"/>
                    </a:lnTo>
                    <a:lnTo>
                      <a:pt x="156" y="588"/>
                    </a:lnTo>
                    <a:lnTo>
                      <a:pt x="150" y="606"/>
                    </a:lnTo>
                    <a:lnTo>
                      <a:pt x="150" y="618"/>
                    </a:lnTo>
                    <a:lnTo>
                      <a:pt x="180" y="648"/>
                    </a:lnTo>
                    <a:lnTo>
                      <a:pt x="192" y="666"/>
                    </a:lnTo>
                    <a:lnTo>
                      <a:pt x="222" y="696"/>
                    </a:lnTo>
                    <a:lnTo>
                      <a:pt x="234" y="714"/>
                    </a:lnTo>
                    <a:lnTo>
                      <a:pt x="264" y="744"/>
                    </a:lnTo>
                    <a:lnTo>
                      <a:pt x="258" y="750"/>
                    </a:lnTo>
                    <a:lnTo>
                      <a:pt x="258" y="762"/>
                    </a:lnTo>
                    <a:lnTo>
                      <a:pt x="252" y="768"/>
                    </a:lnTo>
                    <a:lnTo>
                      <a:pt x="252" y="780"/>
                    </a:lnTo>
                    <a:lnTo>
                      <a:pt x="258" y="786"/>
                    </a:lnTo>
                    <a:lnTo>
                      <a:pt x="276" y="786"/>
                    </a:lnTo>
                    <a:lnTo>
                      <a:pt x="288" y="780"/>
                    </a:lnTo>
                    <a:lnTo>
                      <a:pt x="294" y="768"/>
                    </a:lnTo>
                    <a:lnTo>
                      <a:pt x="306" y="762"/>
                    </a:lnTo>
                    <a:lnTo>
                      <a:pt x="312" y="756"/>
                    </a:lnTo>
                    <a:lnTo>
                      <a:pt x="306" y="738"/>
                    </a:lnTo>
                    <a:lnTo>
                      <a:pt x="306" y="732"/>
                    </a:lnTo>
                    <a:lnTo>
                      <a:pt x="300" y="726"/>
                    </a:lnTo>
                    <a:lnTo>
                      <a:pt x="300" y="708"/>
                    </a:lnTo>
                    <a:lnTo>
                      <a:pt x="288" y="684"/>
                    </a:lnTo>
                    <a:lnTo>
                      <a:pt x="282" y="678"/>
                    </a:lnTo>
                    <a:lnTo>
                      <a:pt x="258" y="678"/>
                    </a:lnTo>
                    <a:lnTo>
                      <a:pt x="240" y="648"/>
                    </a:lnTo>
                    <a:lnTo>
                      <a:pt x="240" y="576"/>
                    </a:lnTo>
                    <a:lnTo>
                      <a:pt x="222" y="546"/>
                    </a:lnTo>
                    <a:lnTo>
                      <a:pt x="228" y="534"/>
                    </a:lnTo>
                    <a:lnTo>
                      <a:pt x="228" y="528"/>
                    </a:lnTo>
                    <a:lnTo>
                      <a:pt x="234" y="516"/>
                    </a:lnTo>
                    <a:lnTo>
                      <a:pt x="234" y="492"/>
                    </a:lnTo>
                    <a:lnTo>
                      <a:pt x="228" y="486"/>
                    </a:lnTo>
                    <a:lnTo>
                      <a:pt x="216" y="480"/>
                    </a:lnTo>
                    <a:lnTo>
                      <a:pt x="210" y="474"/>
                    </a:lnTo>
                    <a:lnTo>
                      <a:pt x="198" y="474"/>
                    </a:lnTo>
                    <a:lnTo>
                      <a:pt x="198" y="432"/>
                    </a:lnTo>
                    <a:lnTo>
                      <a:pt x="168" y="396"/>
                    </a:lnTo>
                    <a:lnTo>
                      <a:pt x="174" y="336"/>
                    </a:lnTo>
                    <a:lnTo>
                      <a:pt x="168" y="330"/>
                    </a:lnTo>
                    <a:lnTo>
                      <a:pt x="162" y="318"/>
                    </a:lnTo>
                    <a:lnTo>
                      <a:pt x="144" y="300"/>
                    </a:lnTo>
                    <a:lnTo>
                      <a:pt x="138" y="288"/>
                    </a:lnTo>
                    <a:lnTo>
                      <a:pt x="138" y="276"/>
                    </a:lnTo>
                    <a:lnTo>
                      <a:pt x="132" y="264"/>
                    </a:lnTo>
                    <a:lnTo>
                      <a:pt x="132" y="246"/>
                    </a:lnTo>
                    <a:lnTo>
                      <a:pt x="126" y="240"/>
                    </a:lnTo>
                    <a:lnTo>
                      <a:pt x="120" y="228"/>
                    </a:lnTo>
                    <a:lnTo>
                      <a:pt x="108" y="216"/>
                    </a:lnTo>
                    <a:lnTo>
                      <a:pt x="10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102" y="186"/>
                    </a:lnTo>
                    <a:lnTo>
                      <a:pt x="114" y="162"/>
                    </a:lnTo>
                    <a:lnTo>
                      <a:pt x="114" y="114"/>
                    </a:lnTo>
                    <a:lnTo>
                      <a:pt x="120" y="108"/>
                    </a:lnTo>
                    <a:lnTo>
                      <a:pt x="126" y="96"/>
                    </a:lnTo>
                    <a:lnTo>
                      <a:pt x="126" y="60"/>
                    </a:lnTo>
                    <a:lnTo>
                      <a:pt x="132" y="66"/>
                    </a:lnTo>
                    <a:lnTo>
                      <a:pt x="144" y="72"/>
                    </a:lnTo>
                    <a:lnTo>
                      <a:pt x="150" y="84"/>
                    </a:lnTo>
                    <a:lnTo>
                      <a:pt x="162" y="90"/>
                    </a:lnTo>
                    <a:lnTo>
                      <a:pt x="180" y="90"/>
                    </a:lnTo>
                    <a:lnTo>
                      <a:pt x="186" y="84"/>
                    </a:lnTo>
                    <a:lnTo>
                      <a:pt x="198" y="84"/>
                    </a:lnTo>
                    <a:lnTo>
                      <a:pt x="198" y="102"/>
                    </a:lnTo>
                    <a:lnTo>
                      <a:pt x="204" y="108"/>
                    </a:lnTo>
                    <a:lnTo>
                      <a:pt x="216" y="114"/>
                    </a:lnTo>
                    <a:lnTo>
                      <a:pt x="234" y="114"/>
                    </a:lnTo>
                    <a:lnTo>
                      <a:pt x="234" y="120"/>
                    </a:lnTo>
                    <a:lnTo>
                      <a:pt x="228" y="126"/>
                    </a:lnTo>
                    <a:lnTo>
                      <a:pt x="228" y="186"/>
                    </a:lnTo>
                    <a:lnTo>
                      <a:pt x="240" y="258"/>
                    </a:lnTo>
                    <a:lnTo>
                      <a:pt x="240" y="270"/>
                    </a:lnTo>
                    <a:lnTo>
                      <a:pt x="246" y="282"/>
                    </a:lnTo>
                    <a:lnTo>
                      <a:pt x="252" y="306"/>
                    </a:lnTo>
                    <a:lnTo>
                      <a:pt x="264" y="342"/>
                    </a:lnTo>
                    <a:lnTo>
                      <a:pt x="276" y="372"/>
                    </a:lnTo>
                    <a:lnTo>
                      <a:pt x="282" y="384"/>
                    </a:lnTo>
                    <a:lnTo>
                      <a:pt x="324" y="384"/>
                    </a:lnTo>
                    <a:lnTo>
                      <a:pt x="318" y="390"/>
                    </a:lnTo>
                    <a:lnTo>
                      <a:pt x="306" y="414"/>
                    </a:lnTo>
                    <a:lnTo>
                      <a:pt x="318" y="438"/>
                    </a:lnTo>
                    <a:lnTo>
                      <a:pt x="330" y="444"/>
                    </a:lnTo>
                    <a:lnTo>
                      <a:pt x="336" y="450"/>
                    </a:lnTo>
                    <a:lnTo>
                      <a:pt x="348" y="450"/>
                    </a:lnTo>
                    <a:lnTo>
                      <a:pt x="354" y="474"/>
                    </a:lnTo>
                    <a:lnTo>
                      <a:pt x="384" y="474"/>
                    </a:lnTo>
                    <a:lnTo>
                      <a:pt x="390" y="516"/>
                    </a:lnTo>
                    <a:lnTo>
                      <a:pt x="384" y="516"/>
                    </a:lnTo>
                    <a:lnTo>
                      <a:pt x="378" y="522"/>
                    </a:lnTo>
                    <a:lnTo>
                      <a:pt x="366" y="528"/>
                    </a:lnTo>
                    <a:lnTo>
                      <a:pt x="360" y="534"/>
                    </a:lnTo>
                    <a:lnTo>
                      <a:pt x="354" y="546"/>
                    </a:lnTo>
                    <a:lnTo>
                      <a:pt x="354" y="558"/>
                    </a:lnTo>
                    <a:lnTo>
                      <a:pt x="360" y="564"/>
                    </a:lnTo>
                    <a:lnTo>
                      <a:pt x="372" y="570"/>
                    </a:lnTo>
                    <a:lnTo>
                      <a:pt x="384" y="558"/>
                    </a:lnTo>
                    <a:lnTo>
                      <a:pt x="384" y="564"/>
                    </a:lnTo>
                    <a:lnTo>
                      <a:pt x="396" y="576"/>
                    </a:lnTo>
                    <a:lnTo>
                      <a:pt x="396" y="588"/>
                    </a:lnTo>
                    <a:lnTo>
                      <a:pt x="402" y="594"/>
                    </a:lnTo>
                    <a:lnTo>
                      <a:pt x="414" y="594"/>
                    </a:lnTo>
                    <a:lnTo>
                      <a:pt x="426" y="600"/>
                    </a:lnTo>
                    <a:lnTo>
                      <a:pt x="432" y="600"/>
                    </a:lnTo>
                    <a:lnTo>
                      <a:pt x="438" y="606"/>
                    </a:lnTo>
                    <a:lnTo>
                      <a:pt x="438" y="624"/>
                    </a:lnTo>
                    <a:lnTo>
                      <a:pt x="432" y="630"/>
                    </a:lnTo>
                    <a:lnTo>
                      <a:pt x="432" y="636"/>
                    </a:lnTo>
                    <a:lnTo>
                      <a:pt x="426" y="648"/>
                    </a:lnTo>
                    <a:lnTo>
                      <a:pt x="426" y="654"/>
                    </a:lnTo>
                    <a:lnTo>
                      <a:pt x="468" y="654"/>
                    </a:lnTo>
                    <a:lnTo>
                      <a:pt x="468" y="684"/>
                    </a:lnTo>
                    <a:lnTo>
                      <a:pt x="504" y="720"/>
                    </a:lnTo>
                    <a:lnTo>
                      <a:pt x="510" y="732"/>
                    </a:lnTo>
                    <a:lnTo>
                      <a:pt x="528" y="750"/>
                    </a:lnTo>
                    <a:lnTo>
                      <a:pt x="534" y="768"/>
                    </a:lnTo>
                    <a:lnTo>
                      <a:pt x="546" y="780"/>
                    </a:lnTo>
                    <a:lnTo>
                      <a:pt x="552" y="798"/>
                    </a:lnTo>
                    <a:lnTo>
                      <a:pt x="558" y="810"/>
                    </a:lnTo>
                    <a:lnTo>
                      <a:pt x="558" y="870"/>
                    </a:lnTo>
                    <a:lnTo>
                      <a:pt x="564" y="882"/>
                    </a:lnTo>
                    <a:lnTo>
                      <a:pt x="576" y="894"/>
                    </a:lnTo>
                    <a:lnTo>
                      <a:pt x="576" y="906"/>
                    </a:lnTo>
                    <a:lnTo>
                      <a:pt x="570" y="918"/>
                    </a:lnTo>
                    <a:lnTo>
                      <a:pt x="552" y="936"/>
                    </a:lnTo>
                    <a:lnTo>
                      <a:pt x="546" y="948"/>
                    </a:lnTo>
                    <a:lnTo>
                      <a:pt x="546" y="954"/>
                    </a:lnTo>
                    <a:lnTo>
                      <a:pt x="552" y="960"/>
                    </a:lnTo>
                    <a:lnTo>
                      <a:pt x="564" y="966"/>
                    </a:lnTo>
                    <a:lnTo>
                      <a:pt x="540" y="966"/>
                    </a:lnTo>
                    <a:lnTo>
                      <a:pt x="528" y="972"/>
                    </a:lnTo>
                    <a:lnTo>
                      <a:pt x="528" y="1038"/>
                    </a:lnTo>
                    <a:lnTo>
                      <a:pt x="534" y="1056"/>
                    </a:lnTo>
                    <a:lnTo>
                      <a:pt x="540" y="1062"/>
                    </a:lnTo>
                    <a:lnTo>
                      <a:pt x="546" y="1074"/>
                    </a:lnTo>
                    <a:lnTo>
                      <a:pt x="558" y="1074"/>
                    </a:lnTo>
                    <a:lnTo>
                      <a:pt x="576" y="1080"/>
                    </a:lnTo>
                    <a:lnTo>
                      <a:pt x="600" y="1080"/>
                    </a:lnTo>
                    <a:lnTo>
                      <a:pt x="612" y="1086"/>
                    </a:lnTo>
                    <a:lnTo>
                      <a:pt x="636" y="1110"/>
                    </a:lnTo>
                    <a:lnTo>
                      <a:pt x="642" y="1122"/>
                    </a:lnTo>
                    <a:lnTo>
                      <a:pt x="648" y="1140"/>
                    </a:lnTo>
                    <a:lnTo>
                      <a:pt x="654" y="1152"/>
                    </a:lnTo>
                    <a:lnTo>
                      <a:pt x="666" y="1164"/>
                    </a:lnTo>
                    <a:lnTo>
                      <a:pt x="678" y="1170"/>
                    </a:lnTo>
                    <a:lnTo>
                      <a:pt x="732" y="1170"/>
                    </a:lnTo>
                    <a:lnTo>
                      <a:pt x="750" y="1176"/>
                    </a:lnTo>
                    <a:lnTo>
                      <a:pt x="762" y="1182"/>
                    </a:lnTo>
                    <a:lnTo>
                      <a:pt x="768" y="1188"/>
                    </a:lnTo>
                    <a:lnTo>
                      <a:pt x="774" y="1200"/>
                    </a:lnTo>
                    <a:lnTo>
                      <a:pt x="786" y="1218"/>
                    </a:lnTo>
                    <a:lnTo>
                      <a:pt x="810" y="1242"/>
                    </a:lnTo>
                    <a:lnTo>
                      <a:pt x="834" y="1254"/>
                    </a:lnTo>
                    <a:lnTo>
                      <a:pt x="870" y="1266"/>
                    </a:lnTo>
                    <a:lnTo>
                      <a:pt x="912" y="1272"/>
                    </a:lnTo>
                    <a:lnTo>
                      <a:pt x="942" y="1278"/>
                    </a:lnTo>
                    <a:lnTo>
                      <a:pt x="960" y="1290"/>
                    </a:lnTo>
                    <a:lnTo>
                      <a:pt x="966" y="1302"/>
                    </a:lnTo>
                    <a:lnTo>
                      <a:pt x="978" y="1314"/>
                    </a:lnTo>
                    <a:lnTo>
                      <a:pt x="990" y="1320"/>
                    </a:lnTo>
                    <a:lnTo>
                      <a:pt x="996" y="1320"/>
                    </a:lnTo>
                    <a:lnTo>
                      <a:pt x="1002" y="1326"/>
                    </a:lnTo>
                    <a:lnTo>
                      <a:pt x="1008" y="1338"/>
                    </a:lnTo>
                    <a:lnTo>
                      <a:pt x="1014" y="1344"/>
                    </a:lnTo>
                    <a:lnTo>
                      <a:pt x="1080" y="1344"/>
                    </a:lnTo>
                    <a:lnTo>
                      <a:pt x="1092" y="1356"/>
                    </a:lnTo>
                    <a:lnTo>
                      <a:pt x="1098" y="1368"/>
                    </a:lnTo>
                    <a:lnTo>
                      <a:pt x="1104" y="1374"/>
                    </a:lnTo>
                    <a:lnTo>
                      <a:pt x="1116" y="1374"/>
                    </a:lnTo>
                    <a:lnTo>
                      <a:pt x="1140" y="1362"/>
                    </a:lnTo>
                    <a:lnTo>
                      <a:pt x="1170" y="1350"/>
                    </a:lnTo>
                    <a:lnTo>
                      <a:pt x="1206" y="1332"/>
                    </a:lnTo>
                    <a:lnTo>
                      <a:pt x="1260" y="1314"/>
                    </a:lnTo>
                    <a:lnTo>
                      <a:pt x="1278" y="1326"/>
                    </a:lnTo>
                    <a:lnTo>
                      <a:pt x="1308" y="1350"/>
                    </a:lnTo>
                    <a:lnTo>
                      <a:pt x="1344" y="1374"/>
                    </a:lnTo>
                    <a:lnTo>
                      <a:pt x="1386" y="1416"/>
                    </a:lnTo>
                    <a:lnTo>
                      <a:pt x="1386" y="1428"/>
                    </a:lnTo>
                    <a:lnTo>
                      <a:pt x="1392" y="1446"/>
                    </a:lnTo>
                    <a:lnTo>
                      <a:pt x="1398" y="1458"/>
                    </a:lnTo>
                    <a:lnTo>
                      <a:pt x="1416" y="1458"/>
                    </a:lnTo>
                    <a:lnTo>
                      <a:pt x="1422" y="1452"/>
                    </a:lnTo>
                    <a:lnTo>
                      <a:pt x="1422" y="144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3" name="Malt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AE393AC-7955-4716-8084-7CB117E9FA8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05" y="1564"/>
                <a:ext cx="8" cy="7"/>
              </a:xfrm>
              <a:custGeom>
                <a:avLst/>
                <a:gdLst>
                  <a:gd name="T0" fmla="*/ 2147483647 w 30"/>
                  <a:gd name="T1" fmla="*/ 2147483647 h 30"/>
                  <a:gd name="T2" fmla="*/ 2147483647 w 30"/>
                  <a:gd name="T3" fmla="*/ 2147483647 h 30"/>
                  <a:gd name="T4" fmla="*/ 2147483647 w 30"/>
                  <a:gd name="T5" fmla="*/ 2147483647 h 30"/>
                  <a:gd name="T6" fmla="*/ 2147483647 w 30"/>
                  <a:gd name="T7" fmla="*/ 0 h 30"/>
                  <a:gd name="T8" fmla="*/ 2147483647 w 30"/>
                  <a:gd name="T9" fmla="*/ 0 h 30"/>
                  <a:gd name="T10" fmla="*/ 0 w 30"/>
                  <a:gd name="T11" fmla="*/ 2147483647 h 30"/>
                  <a:gd name="T12" fmla="*/ 0 w 30"/>
                  <a:gd name="T13" fmla="*/ 2147483647 h 30"/>
                  <a:gd name="T14" fmla="*/ 2147483647 w 30"/>
                  <a:gd name="T15" fmla="*/ 2147483647 h 30"/>
                  <a:gd name="T16" fmla="*/ 2147483647 w 30"/>
                  <a:gd name="T17" fmla="*/ 2147483647 h 30"/>
                  <a:gd name="T18" fmla="*/ 2147483647 w 30"/>
                  <a:gd name="T19" fmla="*/ 2147483647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"/>
                  <a:gd name="T31" fmla="*/ 0 h 30"/>
                  <a:gd name="T32" fmla="*/ 30 w 30"/>
                  <a:gd name="T33" fmla="*/ 30 h 3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8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4" name="Maurit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5465C3E-623F-436B-9A3F-8751773DEAC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53" y="1749"/>
                <a:ext cx="219" cy="257"/>
              </a:xfrm>
              <a:custGeom>
                <a:avLst/>
                <a:gdLst>
                  <a:gd name="T0" fmla="*/ 2147483647 w 858"/>
                  <a:gd name="T1" fmla="*/ 2147483647 h 1002"/>
                  <a:gd name="T2" fmla="*/ 2147483647 w 858"/>
                  <a:gd name="T3" fmla="*/ 2147483647 h 1002"/>
                  <a:gd name="T4" fmla="*/ 2147483647 w 858"/>
                  <a:gd name="T5" fmla="*/ 2147483647 h 1002"/>
                  <a:gd name="T6" fmla="*/ 2147483647 w 858"/>
                  <a:gd name="T7" fmla="*/ 2147483647 h 1002"/>
                  <a:gd name="T8" fmla="*/ 2147483647 w 858"/>
                  <a:gd name="T9" fmla="*/ 2147483647 h 1002"/>
                  <a:gd name="T10" fmla="*/ 2147483647 w 858"/>
                  <a:gd name="T11" fmla="*/ 2147483647 h 1002"/>
                  <a:gd name="T12" fmla="*/ 2147483647 w 858"/>
                  <a:gd name="T13" fmla="*/ 2147483647 h 1002"/>
                  <a:gd name="T14" fmla="*/ 2147483647 w 858"/>
                  <a:gd name="T15" fmla="*/ 2147483647 h 1002"/>
                  <a:gd name="T16" fmla="*/ 2147483647 w 858"/>
                  <a:gd name="T17" fmla="*/ 2147483647 h 1002"/>
                  <a:gd name="T18" fmla="*/ 2147483647 w 858"/>
                  <a:gd name="T19" fmla="*/ 2147483647 h 1002"/>
                  <a:gd name="T20" fmla="*/ 2147483647 w 858"/>
                  <a:gd name="T21" fmla="*/ 2147483647 h 1002"/>
                  <a:gd name="T22" fmla="*/ 2147483647 w 858"/>
                  <a:gd name="T23" fmla="*/ 2147483647 h 1002"/>
                  <a:gd name="T24" fmla="*/ 2147483647 w 858"/>
                  <a:gd name="T25" fmla="*/ 2147483647 h 1002"/>
                  <a:gd name="T26" fmla="*/ 2147483647 w 858"/>
                  <a:gd name="T27" fmla="*/ 2147483647 h 1002"/>
                  <a:gd name="T28" fmla="*/ 2147483647 w 858"/>
                  <a:gd name="T29" fmla="*/ 2147483647 h 1002"/>
                  <a:gd name="T30" fmla="*/ 2147483647 w 858"/>
                  <a:gd name="T31" fmla="*/ 2147483647 h 1002"/>
                  <a:gd name="T32" fmla="*/ 2147483647 w 858"/>
                  <a:gd name="T33" fmla="*/ 2147483647 h 1002"/>
                  <a:gd name="T34" fmla="*/ 2147483647 w 858"/>
                  <a:gd name="T35" fmla="*/ 2147483647 h 1002"/>
                  <a:gd name="T36" fmla="*/ 2147483647 w 858"/>
                  <a:gd name="T37" fmla="*/ 2147483647 h 1002"/>
                  <a:gd name="T38" fmla="*/ 2147483647 w 858"/>
                  <a:gd name="T39" fmla="*/ 2147483647 h 1002"/>
                  <a:gd name="T40" fmla="*/ 2147483647 w 858"/>
                  <a:gd name="T41" fmla="*/ 2147483647 h 1002"/>
                  <a:gd name="T42" fmla="*/ 2147483647 w 858"/>
                  <a:gd name="T43" fmla="*/ 2147483647 h 1002"/>
                  <a:gd name="T44" fmla="*/ 2147483647 w 858"/>
                  <a:gd name="T45" fmla="*/ 2147483647 h 1002"/>
                  <a:gd name="T46" fmla="*/ 2147483647 w 858"/>
                  <a:gd name="T47" fmla="*/ 2147483647 h 1002"/>
                  <a:gd name="T48" fmla="*/ 2147483647 w 858"/>
                  <a:gd name="T49" fmla="*/ 2147483647 h 1002"/>
                  <a:gd name="T50" fmla="*/ 2147483647 w 858"/>
                  <a:gd name="T51" fmla="*/ 2147483647 h 1002"/>
                  <a:gd name="T52" fmla="*/ 2147483647 w 858"/>
                  <a:gd name="T53" fmla="*/ 2147483647 h 1002"/>
                  <a:gd name="T54" fmla="*/ 2147483647 w 858"/>
                  <a:gd name="T55" fmla="*/ 2147483647 h 1002"/>
                  <a:gd name="T56" fmla="*/ 2147483647 w 858"/>
                  <a:gd name="T57" fmla="*/ 2147483647 h 1002"/>
                  <a:gd name="T58" fmla="*/ 2147483647 w 858"/>
                  <a:gd name="T59" fmla="*/ 2147483647 h 1002"/>
                  <a:gd name="T60" fmla="*/ 2147483647 w 858"/>
                  <a:gd name="T61" fmla="*/ 2147483647 h 1002"/>
                  <a:gd name="T62" fmla="*/ 2147483647 w 858"/>
                  <a:gd name="T63" fmla="*/ 2147483647 h 1002"/>
                  <a:gd name="T64" fmla="*/ 2147483647 w 858"/>
                  <a:gd name="T65" fmla="*/ 2147483647 h 1002"/>
                  <a:gd name="T66" fmla="*/ 2147483647 w 858"/>
                  <a:gd name="T67" fmla="*/ 2147483647 h 1002"/>
                  <a:gd name="T68" fmla="*/ 2147483647 w 858"/>
                  <a:gd name="T69" fmla="*/ 2147483647 h 1002"/>
                  <a:gd name="T70" fmla="*/ 2147483647 w 858"/>
                  <a:gd name="T71" fmla="*/ 2147483647 h 1002"/>
                  <a:gd name="T72" fmla="*/ 2147483647 w 858"/>
                  <a:gd name="T73" fmla="*/ 2147483647 h 1002"/>
                  <a:gd name="T74" fmla="*/ 2147483647 w 858"/>
                  <a:gd name="T75" fmla="*/ 2147483647 h 1002"/>
                  <a:gd name="T76" fmla="*/ 2147483647 w 858"/>
                  <a:gd name="T77" fmla="*/ 2147483647 h 1002"/>
                  <a:gd name="T78" fmla="*/ 2147483647 w 858"/>
                  <a:gd name="T79" fmla="*/ 2147483647 h 1002"/>
                  <a:gd name="T80" fmla="*/ 2147483647 w 858"/>
                  <a:gd name="T81" fmla="*/ 2147483647 h 1002"/>
                  <a:gd name="T82" fmla="*/ 2147483647 w 858"/>
                  <a:gd name="T83" fmla="*/ 2147483647 h 1002"/>
                  <a:gd name="T84" fmla="*/ 2147483647 w 858"/>
                  <a:gd name="T85" fmla="*/ 2147483647 h 1002"/>
                  <a:gd name="T86" fmla="*/ 2147483647 w 858"/>
                  <a:gd name="T87" fmla="*/ 2147483647 h 1002"/>
                  <a:gd name="T88" fmla="*/ 2147483647 w 858"/>
                  <a:gd name="T89" fmla="*/ 2147483647 h 1002"/>
                  <a:gd name="T90" fmla="*/ 2147483647 w 858"/>
                  <a:gd name="T91" fmla="*/ 2147483647 h 1002"/>
                  <a:gd name="T92" fmla="*/ 2147483647 w 858"/>
                  <a:gd name="T93" fmla="*/ 2147483647 h 1002"/>
                  <a:gd name="T94" fmla="*/ 2147483647 w 858"/>
                  <a:gd name="T95" fmla="*/ 2147483647 h 1002"/>
                  <a:gd name="T96" fmla="*/ 2147483647 w 858"/>
                  <a:gd name="T97" fmla="*/ 2147483647 h 1002"/>
                  <a:gd name="T98" fmla="*/ 0 w 858"/>
                  <a:gd name="T99" fmla="*/ 2147483647 h 100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58"/>
                  <a:gd name="T151" fmla="*/ 0 h 1002"/>
                  <a:gd name="T152" fmla="*/ 858 w 858"/>
                  <a:gd name="T153" fmla="*/ 1002 h 100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58" h="1002">
                    <a:moveTo>
                      <a:pt x="0" y="498"/>
                    </a:moveTo>
                    <a:lnTo>
                      <a:pt x="18" y="498"/>
                    </a:lnTo>
                    <a:lnTo>
                      <a:pt x="18" y="528"/>
                    </a:lnTo>
                    <a:lnTo>
                      <a:pt x="24" y="534"/>
                    </a:lnTo>
                    <a:lnTo>
                      <a:pt x="30" y="534"/>
                    </a:lnTo>
                    <a:lnTo>
                      <a:pt x="30" y="528"/>
                    </a:lnTo>
                    <a:lnTo>
                      <a:pt x="36" y="522"/>
                    </a:lnTo>
                    <a:lnTo>
                      <a:pt x="48" y="558"/>
                    </a:lnTo>
                    <a:lnTo>
                      <a:pt x="42" y="600"/>
                    </a:lnTo>
                    <a:lnTo>
                      <a:pt x="30" y="600"/>
                    </a:lnTo>
                    <a:lnTo>
                      <a:pt x="36" y="624"/>
                    </a:lnTo>
                    <a:lnTo>
                      <a:pt x="24" y="630"/>
                    </a:lnTo>
                    <a:lnTo>
                      <a:pt x="30" y="642"/>
                    </a:lnTo>
                    <a:lnTo>
                      <a:pt x="36" y="648"/>
                    </a:lnTo>
                    <a:lnTo>
                      <a:pt x="48" y="666"/>
                    </a:lnTo>
                    <a:lnTo>
                      <a:pt x="60" y="690"/>
                    </a:lnTo>
                    <a:lnTo>
                      <a:pt x="60" y="720"/>
                    </a:lnTo>
                    <a:lnTo>
                      <a:pt x="54" y="738"/>
                    </a:lnTo>
                    <a:lnTo>
                      <a:pt x="54" y="750"/>
                    </a:lnTo>
                    <a:lnTo>
                      <a:pt x="48" y="756"/>
                    </a:lnTo>
                    <a:lnTo>
                      <a:pt x="48" y="804"/>
                    </a:lnTo>
                    <a:lnTo>
                      <a:pt x="42" y="816"/>
                    </a:lnTo>
                    <a:lnTo>
                      <a:pt x="30" y="822"/>
                    </a:lnTo>
                    <a:lnTo>
                      <a:pt x="24" y="840"/>
                    </a:lnTo>
                    <a:lnTo>
                      <a:pt x="18" y="852"/>
                    </a:lnTo>
                    <a:lnTo>
                      <a:pt x="18" y="864"/>
                    </a:lnTo>
                    <a:lnTo>
                      <a:pt x="12" y="876"/>
                    </a:lnTo>
                    <a:lnTo>
                      <a:pt x="12" y="906"/>
                    </a:lnTo>
                    <a:lnTo>
                      <a:pt x="18" y="900"/>
                    </a:lnTo>
                    <a:lnTo>
                      <a:pt x="36" y="864"/>
                    </a:lnTo>
                    <a:lnTo>
                      <a:pt x="42" y="858"/>
                    </a:lnTo>
                    <a:lnTo>
                      <a:pt x="54" y="852"/>
                    </a:lnTo>
                    <a:lnTo>
                      <a:pt x="60" y="852"/>
                    </a:lnTo>
                    <a:lnTo>
                      <a:pt x="66" y="858"/>
                    </a:lnTo>
                    <a:lnTo>
                      <a:pt x="72" y="858"/>
                    </a:lnTo>
                    <a:lnTo>
                      <a:pt x="84" y="852"/>
                    </a:lnTo>
                    <a:lnTo>
                      <a:pt x="114" y="858"/>
                    </a:lnTo>
                    <a:lnTo>
                      <a:pt x="114" y="840"/>
                    </a:lnTo>
                    <a:lnTo>
                      <a:pt x="138" y="852"/>
                    </a:lnTo>
                    <a:lnTo>
                      <a:pt x="162" y="852"/>
                    </a:lnTo>
                    <a:lnTo>
                      <a:pt x="174" y="858"/>
                    </a:lnTo>
                    <a:lnTo>
                      <a:pt x="180" y="858"/>
                    </a:lnTo>
                    <a:lnTo>
                      <a:pt x="186" y="870"/>
                    </a:lnTo>
                    <a:lnTo>
                      <a:pt x="198" y="882"/>
                    </a:lnTo>
                    <a:lnTo>
                      <a:pt x="204" y="894"/>
                    </a:lnTo>
                    <a:lnTo>
                      <a:pt x="216" y="888"/>
                    </a:lnTo>
                    <a:lnTo>
                      <a:pt x="234" y="888"/>
                    </a:lnTo>
                    <a:lnTo>
                      <a:pt x="240" y="894"/>
                    </a:lnTo>
                    <a:lnTo>
                      <a:pt x="240" y="900"/>
                    </a:lnTo>
                    <a:lnTo>
                      <a:pt x="246" y="912"/>
                    </a:lnTo>
                    <a:lnTo>
                      <a:pt x="246" y="942"/>
                    </a:lnTo>
                    <a:lnTo>
                      <a:pt x="264" y="942"/>
                    </a:lnTo>
                    <a:lnTo>
                      <a:pt x="270" y="948"/>
                    </a:lnTo>
                    <a:lnTo>
                      <a:pt x="270" y="972"/>
                    </a:lnTo>
                    <a:lnTo>
                      <a:pt x="300" y="978"/>
                    </a:lnTo>
                    <a:lnTo>
                      <a:pt x="312" y="1002"/>
                    </a:lnTo>
                    <a:lnTo>
                      <a:pt x="330" y="1002"/>
                    </a:lnTo>
                    <a:lnTo>
                      <a:pt x="342" y="996"/>
                    </a:lnTo>
                    <a:lnTo>
                      <a:pt x="348" y="996"/>
                    </a:lnTo>
                    <a:lnTo>
                      <a:pt x="348" y="948"/>
                    </a:lnTo>
                    <a:lnTo>
                      <a:pt x="360" y="936"/>
                    </a:lnTo>
                    <a:lnTo>
                      <a:pt x="378" y="936"/>
                    </a:lnTo>
                    <a:lnTo>
                      <a:pt x="402" y="960"/>
                    </a:lnTo>
                    <a:lnTo>
                      <a:pt x="408" y="972"/>
                    </a:lnTo>
                    <a:lnTo>
                      <a:pt x="420" y="948"/>
                    </a:lnTo>
                    <a:lnTo>
                      <a:pt x="456" y="948"/>
                    </a:lnTo>
                    <a:lnTo>
                      <a:pt x="462" y="954"/>
                    </a:lnTo>
                    <a:lnTo>
                      <a:pt x="492" y="954"/>
                    </a:lnTo>
                    <a:lnTo>
                      <a:pt x="504" y="948"/>
                    </a:lnTo>
                    <a:lnTo>
                      <a:pt x="510" y="948"/>
                    </a:lnTo>
                    <a:lnTo>
                      <a:pt x="510" y="936"/>
                    </a:lnTo>
                    <a:lnTo>
                      <a:pt x="516" y="930"/>
                    </a:lnTo>
                    <a:lnTo>
                      <a:pt x="522" y="930"/>
                    </a:lnTo>
                    <a:lnTo>
                      <a:pt x="522" y="942"/>
                    </a:lnTo>
                    <a:lnTo>
                      <a:pt x="786" y="942"/>
                    </a:lnTo>
                    <a:lnTo>
                      <a:pt x="798" y="900"/>
                    </a:lnTo>
                    <a:lnTo>
                      <a:pt x="804" y="894"/>
                    </a:lnTo>
                    <a:lnTo>
                      <a:pt x="804" y="882"/>
                    </a:lnTo>
                    <a:lnTo>
                      <a:pt x="786" y="864"/>
                    </a:lnTo>
                    <a:lnTo>
                      <a:pt x="780" y="864"/>
                    </a:lnTo>
                    <a:lnTo>
                      <a:pt x="738" y="174"/>
                    </a:lnTo>
                    <a:lnTo>
                      <a:pt x="858" y="180"/>
                    </a:lnTo>
                    <a:lnTo>
                      <a:pt x="600" y="0"/>
                    </a:lnTo>
                    <a:lnTo>
                      <a:pt x="594" y="48"/>
                    </a:lnTo>
                    <a:lnTo>
                      <a:pt x="588" y="54"/>
                    </a:lnTo>
                    <a:lnTo>
                      <a:pt x="588" y="90"/>
                    </a:lnTo>
                    <a:lnTo>
                      <a:pt x="366" y="96"/>
                    </a:lnTo>
                    <a:lnTo>
                      <a:pt x="366" y="108"/>
                    </a:lnTo>
                    <a:lnTo>
                      <a:pt x="354" y="114"/>
                    </a:lnTo>
                    <a:lnTo>
                      <a:pt x="354" y="306"/>
                    </a:lnTo>
                    <a:lnTo>
                      <a:pt x="348" y="312"/>
                    </a:lnTo>
                    <a:lnTo>
                      <a:pt x="336" y="318"/>
                    </a:lnTo>
                    <a:lnTo>
                      <a:pt x="306" y="318"/>
                    </a:lnTo>
                    <a:lnTo>
                      <a:pt x="282" y="330"/>
                    </a:lnTo>
                    <a:lnTo>
                      <a:pt x="276" y="342"/>
                    </a:lnTo>
                    <a:lnTo>
                      <a:pt x="276" y="360"/>
                    </a:lnTo>
                    <a:lnTo>
                      <a:pt x="282" y="372"/>
                    </a:lnTo>
                    <a:lnTo>
                      <a:pt x="276" y="474"/>
                    </a:lnTo>
                    <a:lnTo>
                      <a:pt x="0" y="474"/>
                    </a:lnTo>
                    <a:lnTo>
                      <a:pt x="0" y="49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5" name="Mali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390DFEE-A654-4261-BFD2-242716ADD64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33" y="1794"/>
                <a:ext cx="297" cy="307"/>
              </a:xfrm>
              <a:custGeom>
                <a:avLst/>
                <a:gdLst>
                  <a:gd name="T0" fmla="*/ 2147483647 w 1164"/>
                  <a:gd name="T1" fmla="*/ 2147483647 h 1200"/>
                  <a:gd name="T2" fmla="*/ 2147483647 w 1164"/>
                  <a:gd name="T3" fmla="*/ 2147483647 h 1200"/>
                  <a:gd name="T4" fmla="*/ 2147483647 w 1164"/>
                  <a:gd name="T5" fmla="*/ 2147483647 h 1200"/>
                  <a:gd name="T6" fmla="*/ 2147483647 w 1164"/>
                  <a:gd name="T7" fmla="*/ 2147483647 h 1200"/>
                  <a:gd name="T8" fmla="*/ 2147483647 w 1164"/>
                  <a:gd name="T9" fmla="*/ 2147483647 h 1200"/>
                  <a:gd name="T10" fmla="*/ 2147483647 w 1164"/>
                  <a:gd name="T11" fmla="*/ 2147483647 h 1200"/>
                  <a:gd name="T12" fmla="*/ 2147483647 w 1164"/>
                  <a:gd name="T13" fmla="*/ 2147483647 h 1200"/>
                  <a:gd name="T14" fmla="*/ 2147483647 w 1164"/>
                  <a:gd name="T15" fmla="*/ 2147483647 h 1200"/>
                  <a:gd name="T16" fmla="*/ 2147483647 w 1164"/>
                  <a:gd name="T17" fmla="*/ 2147483647 h 1200"/>
                  <a:gd name="T18" fmla="*/ 2147483647 w 1164"/>
                  <a:gd name="T19" fmla="*/ 2147483647 h 1200"/>
                  <a:gd name="T20" fmla="*/ 2147483647 w 1164"/>
                  <a:gd name="T21" fmla="*/ 2147483647 h 1200"/>
                  <a:gd name="T22" fmla="*/ 2147483647 w 1164"/>
                  <a:gd name="T23" fmla="*/ 2147483647 h 1200"/>
                  <a:gd name="T24" fmla="*/ 2147483647 w 1164"/>
                  <a:gd name="T25" fmla="*/ 2147483647 h 1200"/>
                  <a:gd name="T26" fmla="*/ 2147483647 w 1164"/>
                  <a:gd name="T27" fmla="*/ 2147483647 h 1200"/>
                  <a:gd name="T28" fmla="*/ 2147483647 w 1164"/>
                  <a:gd name="T29" fmla="*/ 2147483647 h 1200"/>
                  <a:gd name="T30" fmla="*/ 2147483647 w 1164"/>
                  <a:gd name="T31" fmla="*/ 2147483647 h 1200"/>
                  <a:gd name="T32" fmla="*/ 2147483647 w 1164"/>
                  <a:gd name="T33" fmla="*/ 2147483647 h 1200"/>
                  <a:gd name="T34" fmla="*/ 2147483647 w 1164"/>
                  <a:gd name="T35" fmla="*/ 2147483647 h 1200"/>
                  <a:gd name="T36" fmla="*/ 2147483647 w 1164"/>
                  <a:gd name="T37" fmla="*/ 2147483647 h 1200"/>
                  <a:gd name="T38" fmla="*/ 2147483647 w 1164"/>
                  <a:gd name="T39" fmla="*/ 2147483647 h 1200"/>
                  <a:gd name="T40" fmla="*/ 2147483647 w 1164"/>
                  <a:gd name="T41" fmla="*/ 2147483647 h 1200"/>
                  <a:gd name="T42" fmla="*/ 2147483647 w 1164"/>
                  <a:gd name="T43" fmla="*/ 2147483647 h 1200"/>
                  <a:gd name="T44" fmla="*/ 2147483647 w 1164"/>
                  <a:gd name="T45" fmla="*/ 2147483647 h 1200"/>
                  <a:gd name="T46" fmla="*/ 2147483647 w 1164"/>
                  <a:gd name="T47" fmla="*/ 2147483647 h 1200"/>
                  <a:gd name="T48" fmla="*/ 2147483647 w 1164"/>
                  <a:gd name="T49" fmla="*/ 2147483647 h 1200"/>
                  <a:gd name="T50" fmla="*/ 2147483647 w 1164"/>
                  <a:gd name="T51" fmla="*/ 2147483647 h 1200"/>
                  <a:gd name="T52" fmla="*/ 2147483647 w 1164"/>
                  <a:gd name="T53" fmla="*/ 2147483647 h 1200"/>
                  <a:gd name="T54" fmla="*/ 0 w 1164"/>
                  <a:gd name="T55" fmla="*/ 2147483647 h 1200"/>
                  <a:gd name="T56" fmla="*/ 2147483647 w 1164"/>
                  <a:gd name="T57" fmla="*/ 2147483647 h 1200"/>
                  <a:gd name="T58" fmla="*/ 2147483647 w 1164"/>
                  <a:gd name="T59" fmla="*/ 2147483647 h 1200"/>
                  <a:gd name="T60" fmla="*/ 2147483647 w 1164"/>
                  <a:gd name="T61" fmla="*/ 2147483647 h 1200"/>
                  <a:gd name="T62" fmla="*/ 2147483647 w 1164"/>
                  <a:gd name="T63" fmla="*/ 2147483647 h 1200"/>
                  <a:gd name="T64" fmla="*/ 2147483647 w 1164"/>
                  <a:gd name="T65" fmla="*/ 2147483647 h 1200"/>
                  <a:gd name="T66" fmla="*/ 2147483647 w 1164"/>
                  <a:gd name="T67" fmla="*/ 2147483647 h 1200"/>
                  <a:gd name="T68" fmla="*/ 2147483647 w 1164"/>
                  <a:gd name="T69" fmla="*/ 2147483647 h 1200"/>
                  <a:gd name="T70" fmla="*/ 2147483647 w 1164"/>
                  <a:gd name="T71" fmla="*/ 2147483647 h 1200"/>
                  <a:gd name="T72" fmla="*/ 2147483647 w 1164"/>
                  <a:gd name="T73" fmla="*/ 2147483647 h 1200"/>
                  <a:gd name="T74" fmla="*/ 2147483647 w 1164"/>
                  <a:gd name="T75" fmla="*/ 2147483647 h 1200"/>
                  <a:gd name="T76" fmla="*/ 2147483647 w 1164"/>
                  <a:gd name="T77" fmla="*/ 2147483647 h 1200"/>
                  <a:gd name="T78" fmla="*/ 2147483647 w 1164"/>
                  <a:gd name="T79" fmla="*/ 2147483647 h 1200"/>
                  <a:gd name="T80" fmla="*/ 2147483647 w 1164"/>
                  <a:gd name="T81" fmla="*/ 2147483647 h 1200"/>
                  <a:gd name="T82" fmla="*/ 2147483647 w 1164"/>
                  <a:gd name="T83" fmla="*/ 2147483647 h 1200"/>
                  <a:gd name="T84" fmla="*/ 2147483647 w 1164"/>
                  <a:gd name="T85" fmla="*/ 2147483647 h 1200"/>
                  <a:gd name="T86" fmla="*/ 2147483647 w 1164"/>
                  <a:gd name="T87" fmla="*/ 2147483647 h 1200"/>
                  <a:gd name="T88" fmla="*/ 2147483647 w 1164"/>
                  <a:gd name="T89" fmla="*/ 2147483647 h 1200"/>
                  <a:gd name="T90" fmla="*/ 2147483647 w 1164"/>
                  <a:gd name="T91" fmla="*/ 2147483647 h 1200"/>
                  <a:gd name="T92" fmla="*/ 2147483647 w 1164"/>
                  <a:gd name="T93" fmla="*/ 2147483647 h 1200"/>
                  <a:gd name="T94" fmla="*/ 2147483647 w 1164"/>
                  <a:gd name="T95" fmla="*/ 2147483647 h 1200"/>
                  <a:gd name="T96" fmla="*/ 2147483647 w 1164"/>
                  <a:gd name="T97" fmla="*/ 2147483647 h 1200"/>
                  <a:gd name="T98" fmla="*/ 2147483647 w 1164"/>
                  <a:gd name="T99" fmla="*/ 2147483647 h 1200"/>
                  <a:gd name="T100" fmla="*/ 2147483647 w 1164"/>
                  <a:gd name="T101" fmla="*/ 2147483647 h 1200"/>
                  <a:gd name="T102" fmla="*/ 2147483647 w 1164"/>
                  <a:gd name="T103" fmla="*/ 2147483647 h 1200"/>
                  <a:gd name="T104" fmla="*/ 2147483647 w 1164"/>
                  <a:gd name="T105" fmla="*/ 2147483647 h 1200"/>
                  <a:gd name="T106" fmla="*/ 2147483647 w 1164"/>
                  <a:gd name="T107" fmla="*/ 2147483647 h 120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64"/>
                  <a:gd name="T163" fmla="*/ 0 h 1200"/>
                  <a:gd name="T164" fmla="*/ 1164 w 1164"/>
                  <a:gd name="T165" fmla="*/ 1200 h 120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64" h="1200">
                    <a:moveTo>
                      <a:pt x="612" y="954"/>
                    </a:moveTo>
                    <a:lnTo>
                      <a:pt x="636" y="948"/>
                    </a:lnTo>
                    <a:lnTo>
                      <a:pt x="636" y="912"/>
                    </a:lnTo>
                    <a:lnTo>
                      <a:pt x="654" y="912"/>
                    </a:lnTo>
                    <a:lnTo>
                      <a:pt x="654" y="906"/>
                    </a:lnTo>
                    <a:lnTo>
                      <a:pt x="660" y="900"/>
                    </a:lnTo>
                    <a:lnTo>
                      <a:pt x="666" y="888"/>
                    </a:lnTo>
                    <a:lnTo>
                      <a:pt x="678" y="882"/>
                    </a:lnTo>
                    <a:lnTo>
                      <a:pt x="684" y="870"/>
                    </a:lnTo>
                    <a:lnTo>
                      <a:pt x="690" y="864"/>
                    </a:lnTo>
                    <a:lnTo>
                      <a:pt x="696" y="864"/>
                    </a:lnTo>
                    <a:lnTo>
                      <a:pt x="708" y="876"/>
                    </a:lnTo>
                    <a:lnTo>
                      <a:pt x="720" y="876"/>
                    </a:lnTo>
                    <a:lnTo>
                      <a:pt x="720" y="870"/>
                    </a:lnTo>
                    <a:lnTo>
                      <a:pt x="726" y="864"/>
                    </a:lnTo>
                    <a:lnTo>
                      <a:pt x="726" y="846"/>
                    </a:lnTo>
                    <a:lnTo>
                      <a:pt x="750" y="846"/>
                    </a:lnTo>
                    <a:lnTo>
                      <a:pt x="768" y="822"/>
                    </a:lnTo>
                    <a:lnTo>
                      <a:pt x="792" y="822"/>
                    </a:lnTo>
                    <a:lnTo>
                      <a:pt x="810" y="804"/>
                    </a:lnTo>
                    <a:lnTo>
                      <a:pt x="858" y="804"/>
                    </a:lnTo>
                    <a:lnTo>
                      <a:pt x="882" y="816"/>
                    </a:lnTo>
                    <a:lnTo>
                      <a:pt x="930" y="804"/>
                    </a:lnTo>
                    <a:lnTo>
                      <a:pt x="954" y="786"/>
                    </a:lnTo>
                    <a:lnTo>
                      <a:pt x="1020" y="792"/>
                    </a:lnTo>
                    <a:lnTo>
                      <a:pt x="1020" y="774"/>
                    </a:lnTo>
                    <a:lnTo>
                      <a:pt x="1068" y="780"/>
                    </a:lnTo>
                    <a:lnTo>
                      <a:pt x="1080" y="774"/>
                    </a:lnTo>
                    <a:lnTo>
                      <a:pt x="1104" y="774"/>
                    </a:lnTo>
                    <a:lnTo>
                      <a:pt x="1122" y="768"/>
                    </a:lnTo>
                    <a:lnTo>
                      <a:pt x="1134" y="762"/>
                    </a:lnTo>
                    <a:lnTo>
                      <a:pt x="1140" y="750"/>
                    </a:lnTo>
                    <a:lnTo>
                      <a:pt x="1140" y="732"/>
                    </a:lnTo>
                    <a:lnTo>
                      <a:pt x="1146" y="720"/>
                    </a:lnTo>
                    <a:lnTo>
                      <a:pt x="1146" y="708"/>
                    </a:lnTo>
                    <a:lnTo>
                      <a:pt x="1164" y="684"/>
                    </a:lnTo>
                    <a:lnTo>
                      <a:pt x="1164" y="480"/>
                    </a:lnTo>
                    <a:lnTo>
                      <a:pt x="1140" y="480"/>
                    </a:lnTo>
                    <a:lnTo>
                      <a:pt x="1134" y="486"/>
                    </a:lnTo>
                    <a:lnTo>
                      <a:pt x="1104" y="486"/>
                    </a:lnTo>
                    <a:lnTo>
                      <a:pt x="1092" y="480"/>
                    </a:lnTo>
                    <a:lnTo>
                      <a:pt x="1086" y="474"/>
                    </a:lnTo>
                    <a:lnTo>
                      <a:pt x="1086" y="468"/>
                    </a:lnTo>
                    <a:lnTo>
                      <a:pt x="1104" y="450"/>
                    </a:lnTo>
                    <a:lnTo>
                      <a:pt x="1104" y="432"/>
                    </a:lnTo>
                    <a:lnTo>
                      <a:pt x="1092" y="408"/>
                    </a:lnTo>
                    <a:lnTo>
                      <a:pt x="1080" y="402"/>
                    </a:lnTo>
                    <a:lnTo>
                      <a:pt x="1050" y="402"/>
                    </a:lnTo>
                    <a:lnTo>
                      <a:pt x="1044" y="408"/>
                    </a:lnTo>
                    <a:lnTo>
                      <a:pt x="1038" y="408"/>
                    </a:lnTo>
                    <a:lnTo>
                      <a:pt x="1032" y="378"/>
                    </a:lnTo>
                    <a:lnTo>
                      <a:pt x="996" y="378"/>
                    </a:lnTo>
                    <a:lnTo>
                      <a:pt x="984" y="366"/>
                    </a:lnTo>
                    <a:lnTo>
                      <a:pt x="984" y="348"/>
                    </a:lnTo>
                    <a:lnTo>
                      <a:pt x="978" y="342"/>
                    </a:lnTo>
                    <a:lnTo>
                      <a:pt x="954" y="342"/>
                    </a:lnTo>
                    <a:lnTo>
                      <a:pt x="954" y="318"/>
                    </a:lnTo>
                    <a:lnTo>
                      <a:pt x="546" y="6"/>
                    </a:lnTo>
                    <a:lnTo>
                      <a:pt x="426" y="0"/>
                    </a:lnTo>
                    <a:lnTo>
                      <a:pt x="468" y="690"/>
                    </a:lnTo>
                    <a:lnTo>
                      <a:pt x="474" y="690"/>
                    </a:lnTo>
                    <a:lnTo>
                      <a:pt x="492" y="708"/>
                    </a:lnTo>
                    <a:lnTo>
                      <a:pt x="492" y="720"/>
                    </a:lnTo>
                    <a:lnTo>
                      <a:pt x="486" y="726"/>
                    </a:lnTo>
                    <a:lnTo>
                      <a:pt x="474" y="768"/>
                    </a:lnTo>
                    <a:lnTo>
                      <a:pt x="210" y="768"/>
                    </a:lnTo>
                    <a:lnTo>
                      <a:pt x="210" y="756"/>
                    </a:lnTo>
                    <a:lnTo>
                      <a:pt x="204" y="756"/>
                    </a:lnTo>
                    <a:lnTo>
                      <a:pt x="198" y="762"/>
                    </a:lnTo>
                    <a:lnTo>
                      <a:pt x="198" y="774"/>
                    </a:lnTo>
                    <a:lnTo>
                      <a:pt x="192" y="774"/>
                    </a:lnTo>
                    <a:lnTo>
                      <a:pt x="180" y="780"/>
                    </a:lnTo>
                    <a:lnTo>
                      <a:pt x="150" y="780"/>
                    </a:lnTo>
                    <a:lnTo>
                      <a:pt x="144" y="774"/>
                    </a:lnTo>
                    <a:lnTo>
                      <a:pt x="108" y="774"/>
                    </a:lnTo>
                    <a:lnTo>
                      <a:pt x="96" y="798"/>
                    </a:lnTo>
                    <a:lnTo>
                      <a:pt x="90" y="786"/>
                    </a:lnTo>
                    <a:lnTo>
                      <a:pt x="66" y="762"/>
                    </a:lnTo>
                    <a:lnTo>
                      <a:pt x="48" y="762"/>
                    </a:lnTo>
                    <a:lnTo>
                      <a:pt x="36" y="774"/>
                    </a:lnTo>
                    <a:lnTo>
                      <a:pt x="36" y="822"/>
                    </a:lnTo>
                    <a:lnTo>
                      <a:pt x="30" y="822"/>
                    </a:lnTo>
                    <a:lnTo>
                      <a:pt x="18" y="828"/>
                    </a:lnTo>
                    <a:lnTo>
                      <a:pt x="0" y="828"/>
                    </a:lnTo>
                    <a:lnTo>
                      <a:pt x="0" y="852"/>
                    </a:lnTo>
                    <a:lnTo>
                      <a:pt x="12" y="870"/>
                    </a:lnTo>
                    <a:lnTo>
                      <a:pt x="12" y="876"/>
                    </a:lnTo>
                    <a:lnTo>
                      <a:pt x="24" y="888"/>
                    </a:lnTo>
                    <a:lnTo>
                      <a:pt x="24" y="906"/>
                    </a:lnTo>
                    <a:lnTo>
                      <a:pt x="18" y="912"/>
                    </a:lnTo>
                    <a:lnTo>
                      <a:pt x="18" y="936"/>
                    </a:lnTo>
                    <a:lnTo>
                      <a:pt x="24" y="942"/>
                    </a:lnTo>
                    <a:lnTo>
                      <a:pt x="36" y="942"/>
                    </a:lnTo>
                    <a:lnTo>
                      <a:pt x="36" y="936"/>
                    </a:lnTo>
                    <a:lnTo>
                      <a:pt x="42" y="936"/>
                    </a:lnTo>
                    <a:lnTo>
                      <a:pt x="48" y="942"/>
                    </a:lnTo>
                    <a:lnTo>
                      <a:pt x="54" y="954"/>
                    </a:lnTo>
                    <a:lnTo>
                      <a:pt x="54" y="1032"/>
                    </a:lnTo>
                    <a:lnTo>
                      <a:pt x="60" y="1044"/>
                    </a:lnTo>
                    <a:lnTo>
                      <a:pt x="60" y="1050"/>
                    </a:lnTo>
                    <a:lnTo>
                      <a:pt x="66" y="1056"/>
                    </a:lnTo>
                    <a:lnTo>
                      <a:pt x="72" y="1050"/>
                    </a:lnTo>
                    <a:lnTo>
                      <a:pt x="78" y="1038"/>
                    </a:lnTo>
                    <a:lnTo>
                      <a:pt x="90" y="1026"/>
                    </a:lnTo>
                    <a:lnTo>
                      <a:pt x="102" y="1038"/>
                    </a:lnTo>
                    <a:lnTo>
                      <a:pt x="108" y="1050"/>
                    </a:lnTo>
                    <a:lnTo>
                      <a:pt x="108" y="1062"/>
                    </a:lnTo>
                    <a:lnTo>
                      <a:pt x="114" y="1050"/>
                    </a:lnTo>
                    <a:lnTo>
                      <a:pt x="126" y="1038"/>
                    </a:lnTo>
                    <a:lnTo>
                      <a:pt x="132" y="1026"/>
                    </a:lnTo>
                    <a:lnTo>
                      <a:pt x="138" y="1026"/>
                    </a:lnTo>
                    <a:lnTo>
                      <a:pt x="144" y="1032"/>
                    </a:lnTo>
                    <a:lnTo>
                      <a:pt x="150" y="1032"/>
                    </a:lnTo>
                    <a:lnTo>
                      <a:pt x="162" y="1038"/>
                    </a:lnTo>
                    <a:lnTo>
                      <a:pt x="168" y="1044"/>
                    </a:lnTo>
                    <a:lnTo>
                      <a:pt x="180" y="1050"/>
                    </a:lnTo>
                    <a:lnTo>
                      <a:pt x="198" y="1032"/>
                    </a:lnTo>
                    <a:lnTo>
                      <a:pt x="198" y="1014"/>
                    </a:lnTo>
                    <a:lnTo>
                      <a:pt x="204" y="1008"/>
                    </a:lnTo>
                    <a:lnTo>
                      <a:pt x="216" y="1008"/>
                    </a:lnTo>
                    <a:lnTo>
                      <a:pt x="228" y="1014"/>
                    </a:lnTo>
                    <a:lnTo>
                      <a:pt x="228" y="1032"/>
                    </a:lnTo>
                    <a:lnTo>
                      <a:pt x="246" y="1044"/>
                    </a:lnTo>
                    <a:lnTo>
                      <a:pt x="234" y="1074"/>
                    </a:lnTo>
                    <a:lnTo>
                      <a:pt x="270" y="1092"/>
                    </a:lnTo>
                    <a:lnTo>
                      <a:pt x="246" y="1128"/>
                    </a:lnTo>
                    <a:lnTo>
                      <a:pt x="270" y="1128"/>
                    </a:lnTo>
                    <a:lnTo>
                      <a:pt x="270" y="1164"/>
                    </a:lnTo>
                    <a:lnTo>
                      <a:pt x="300" y="1194"/>
                    </a:lnTo>
                    <a:lnTo>
                      <a:pt x="312" y="1200"/>
                    </a:lnTo>
                    <a:lnTo>
                      <a:pt x="312" y="1182"/>
                    </a:lnTo>
                    <a:lnTo>
                      <a:pt x="318" y="1176"/>
                    </a:lnTo>
                    <a:lnTo>
                      <a:pt x="330" y="1176"/>
                    </a:lnTo>
                    <a:lnTo>
                      <a:pt x="348" y="1182"/>
                    </a:lnTo>
                    <a:lnTo>
                      <a:pt x="366" y="1200"/>
                    </a:lnTo>
                    <a:lnTo>
                      <a:pt x="372" y="1182"/>
                    </a:lnTo>
                    <a:lnTo>
                      <a:pt x="390" y="1182"/>
                    </a:lnTo>
                    <a:lnTo>
                      <a:pt x="396" y="1158"/>
                    </a:lnTo>
                    <a:lnTo>
                      <a:pt x="408" y="1176"/>
                    </a:lnTo>
                    <a:lnTo>
                      <a:pt x="420" y="1152"/>
                    </a:lnTo>
                    <a:lnTo>
                      <a:pt x="420" y="1188"/>
                    </a:lnTo>
                    <a:lnTo>
                      <a:pt x="444" y="1194"/>
                    </a:lnTo>
                    <a:lnTo>
                      <a:pt x="450" y="1188"/>
                    </a:lnTo>
                    <a:lnTo>
                      <a:pt x="456" y="1176"/>
                    </a:lnTo>
                    <a:lnTo>
                      <a:pt x="462" y="1170"/>
                    </a:lnTo>
                    <a:lnTo>
                      <a:pt x="474" y="1170"/>
                    </a:lnTo>
                    <a:lnTo>
                      <a:pt x="468" y="1116"/>
                    </a:lnTo>
                    <a:lnTo>
                      <a:pt x="492" y="1116"/>
                    </a:lnTo>
                    <a:lnTo>
                      <a:pt x="504" y="1092"/>
                    </a:lnTo>
                    <a:lnTo>
                      <a:pt x="480" y="1062"/>
                    </a:lnTo>
                    <a:lnTo>
                      <a:pt x="498" y="1050"/>
                    </a:lnTo>
                    <a:lnTo>
                      <a:pt x="504" y="1050"/>
                    </a:lnTo>
                    <a:lnTo>
                      <a:pt x="510" y="1044"/>
                    </a:lnTo>
                    <a:lnTo>
                      <a:pt x="546" y="1044"/>
                    </a:lnTo>
                    <a:lnTo>
                      <a:pt x="546" y="1032"/>
                    </a:lnTo>
                    <a:lnTo>
                      <a:pt x="540" y="1026"/>
                    </a:lnTo>
                    <a:lnTo>
                      <a:pt x="546" y="1026"/>
                    </a:lnTo>
                    <a:lnTo>
                      <a:pt x="552" y="1020"/>
                    </a:lnTo>
                    <a:lnTo>
                      <a:pt x="552" y="990"/>
                    </a:lnTo>
                    <a:lnTo>
                      <a:pt x="570" y="990"/>
                    </a:lnTo>
                    <a:lnTo>
                      <a:pt x="570" y="960"/>
                    </a:lnTo>
                    <a:lnTo>
                      <a:pt x="564" y="954"/>
                    </a:lnTo>
                    <a:lnTo>
                      <a:pt x="582" y="924"/>
                    </a:lnTo>
                    <a:lnTo>
                      <a:pt x="612" y="9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6" name="Malays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462F37D-80E7-46C5-9C48-16F3A98DF76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470" y="2171"/>
                <a:ext cx="78" cy="112"/>
              </a:xfrm>
              <a:custGeom>
                <a:avLst/>
                <a:gdLst>
                  <a:gd name="T0" fmla="*/ 2147483647 w 306"/>
                  <a:gd name="T1" fmla="*/ 2147483647 h 438"/>
                  <a:gd name="T2" fmla="*/ 2147483647 w 306"/>
                  <a:gd name="T3" fmla="*/ 2147483647 h 438"/>
                  <a:gd name="T4" fmla="*/ 2147483647 w 306"/>
                  <a:gd name="T5" fmla="*/ 2147483647 h 438"/>
                  <a:gd name="T6" fmla="*/ 2147483647 w 306"/>
                  <a:gd name="T7" fmla="*/ 2147483647 h 438"/>
                  <a:gd name="T8" fmla="*/ 2147483647 w 306"/>
                  <a:gd name="T9" fmla="*/ 2147483647 h 438"/>
                  <a:gd name="T10" fmla="*/ 2147483647 w 306"/>
                  <a:gd name="T11" fmla="*/ 2147483647 h 438"/>
                  <a:gd name="T12" fmla="*/ 2147483647 w 306"/>
                  <a:gd name="T13" fmla="*/ 2147483647 h 438"/>
                  <a:gd name="T14" fmla="*/ 2147483647 w 306"/>
                  <a:gd name="T15" fmla="*/ 2147483647 h 438"/>
                  <a:gd name="T16" fmla="*/ 2147483647 w 306"/>
                  <a:gd name="T17" fmla="*/ 2147483647 h 438"/>
                  <a:gd name="T18" fmla="*/ 2147483647 w 306"/>
                  <a:gd name="T19" fmla="*/ 2147483647 h 438"/>
                  <a:gd name="T20" fmla="*/ 2147483647 w 306"/>
                  <a:gd name="T21" fmla="*/ 2147483647 h 438"/>
                  <a:gd name="T22" fmla="*/ 2147483647 w 306"/>
                  <a:gd name="T23" fmla="*/ 2147483647 h 438"/>
                  <a:gd name="T24" fmla="*/ 2147483647 w 306"/>
                  <a:gd name="T25" fmla="*/ 2147483647 h 438"/>
                  <a:gd name="T26" fmla="*/ 2147483647 w 306"/>
                  <a:gd name="T27" fmla="*/ 2147483647 h 438"/>
                  <a:gd name="T28" fmla="*/ 2147483647 w 306"/>
                  <a:gd name="T29" fmla="*/ 2147483647 h 438"/>
                  <a:gd name="T30" fmla="*/ 2147483647 w 306"/>
                  <a:gd name="T31" fmla="*/ 2147483647 h 438"/>
                  <a:gd name="T32" fmla="*/ 2147483647 w 306"/>
                  <a:gd name="T33" fmla="*/ 2147483647 h 438"/>
                  <a:gd name="T34" fmla="*/ 2147483647 w 306"/>
                  <a:gd name="T35" fmla="*/ 2147483647 h 438"/>
                  <a:gd name="T36" fmla="*/ 2147483647 w 306"/>
                  <a:gd name="T37" fmla="*/ 2147483647 h 438"/>
                  <a:gd name="T38" fmla="*/ 2147483647 w 306"/>
                  <a:gd name="T39" fmla="*/ 2147483647 h 438"/>
                  <a:gd name="T40" fmla="*/ 2147483647 w 306"/>
                  <a:gd name="T41" fmla="*/ 2147483647 h 438"/>
                  <a:gd name="T42" fmla="*/ 2147483647 w 306"/>
                  <a:gd name="T43" fmla="*/ 2147483647 h 438"/>
                  <a:gd name="T44" fmla="*/ 2147483647 w 306"/>
                  <a:gd name="T45" fmla="*/ 2147483647 h 438"/>
                  <a:gd name="T46" fmla="*/ 2147483647 w 306"/>
                  <a:gd name="T47" fmla="*/ 2147483647 h 438"/>
                  <a:gd name="T48" fmla="*/ 2147483647 w 306"/>
                  <a:gd name="T49" fmla="*/ 2147483647 h 438"/>
                  <a:gd name="T50" fmla="*/ 2147483647 w 306"/>
                  <a:gd name="T51" fmla="*/ 2147483647 h 438"/>
                  <a:gd name="T52" fmla="*/ 2147483647 w 306"/>
                  <a:gd name="T53" fmla="*/ 2147483647 h 438"/>
                  <a:gd name="T54" fmla="*/ 2147483647 w 306"/>
                  <a:gd name="T55" fmla="*/ 2147483647 h 438"/>
                  <a:gd name="T56" fmla="*/ 2147483647 w 306"/>
                  <a:gd name="T57" fmla="*/ 2147483647 h 438"/>
                  <a:gd name="T58" fmla="*/ 2147483647 w 306"/>
                  <a:gd name="T59" fmla="*/ 2147483647 h 438"/>
                  <a:gd name="T60" fmla="*/ 2147483647 w 306"/>
                  <a:gd name="T61" fmla="*/ 2147483647 h 438"/>
                  <a:gd name="T62" fmla="*/ 2147483647 w 306"/>
                  <a:gd name="T63" fmla="*/ 2147483647 h 438"/>
                  <a:gd name="T64" fmla="*/ 2147483647 w 306"/>
                  <a:gd name="T65" fmla="*/ 2147483647 h 438"/>
                  <a:gd name="T66" fmla="*/ 2147483647 w 306"/>
                  <a:gd name="T67" fmla="*/ 2147483647 h 438"/>
                  <a:gd name="T68" fmla="*/ 2147483647 w 306"/>
                  <a:gd name="T69" fmla="*/ 2147483647 h 438"/>
                  <a:gd name="T70" fmla="*/ 2147483647 w 306"/>
                  <a:gd name="T71" fmla="*/ 2147483647 h 438"/>
                  <a:gd name="T72" fmla="*/ 2147483647 w 306"/>
                  <a:gd name="T73" fmla="*/ 2147483647 h 438"/>
                  <a:gd name="T74" fmla="*/ 2147483647 w 306"/>
                  <a:gd name="T75" fmla="*/ 2147483647 h 438"/>
                  <a:gd name="T76" fmla="*/ 2147483647 w 306"/>
                  <a:gd name="T77" fmla="*/ 0 h 438"/>
                  <a:gd name="T78" fmla="*/ 2147483647 w 306"/>
                  <a:gd name="T79" fmla="*/ 2147483647 h 438"/>
                  <a:gd name="T80" fmla="*/ 2147483647 w 306"/>
                  <a:gd name="T81" fmla="*/ 2147483647 h 4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6"/>
                  <a:gd name="T124" fmla="*/ 0 h 438"/>
                  <a:gd name="T125" fmla="*/ 306 w 306"/>
                  <a:gd name="T126" fmla="*/ 438 h 4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6" h="438">
                    <a:moveTo>
                      <a:pt x="0" y="42"/>
                    </a:moveTo>
                    <a:lnTo>
                      <a:pt x="6" y="138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42" y="132"/>
                    </a:lnTo>
                    <a:lnTo>
                      <a:pt x="54" y="138"/>
                    </a:lnTo>
                    <a:lnTo>
                      <a:pt x="54" y="168"/>
                    </a:lnTo>
                    <a:lnTo>
                      <a:pt x="48" y="180"/>
                    </a:lnTo>
                    <a:lnTo>
                      <a:pt x="48" y="198"/>
                    </a:lnTo>
                    <a:lnTo>
                      <a:pt x="54" y="216"/>
                    </a:lnTo>
                    <a:lnTo>
                      <a:pt x="60" y="228"/>
                    </a:lnTo>
                    <a:lnTo>
                      <a:pt x="66" y="234"/>
                    </a:lnTo>
                    <a:lnTo>
                      <a:pt x="84" y="234"/>
                    </a:lnTo>
                    <a:lnTo>
                      <a:pt x="90" y="228"/>
                    </a:lnTo>
                    <a:lnTo>
                      <a:pt x="90" y="240"/>
                    </a:lnTo>
                    <a:lnTo>
                      <a:pt x="84" y="252"/>
                    </a:lnTo>
                    <a:lnTo>
                      <a:pt x="84" y="282"/>
                    </a:lnTo>
                    <a:lnTo>
                      <a:pt x="96" y="306"/>
                    </a:lnTo>
                    <a:lnTo>
                      <a:pt x="102" y="312"/>
                    </a:lnTo>
                    <a:lnTo>
                      <a:pt x="114" y="318"/>
                    </a:lnTo>
                    <a:lnTo>
                      <a:pt x="132" y="330"/>
                    </a:lnTo>
                    <a:lnTo>
                      <a:pt x="144" y="336"/>
                    </a:lnTo>
                    <a:lnTo>
                      <a:pt x="162" y="354"/>
                    </a:lnTo>
                    <a:lnTo>
                      <a:pt x="168" y="354"/>
                    </a:lnTo>
                    <a:lnTo>
                      <a:pt x="168" y="366"/>
                    </a:lnTo>
                    <a:lnTo>
                      <a:pt x="174" y="372"/>
                    </a:lnTo>
                    <a:lnTo>
                      <a:pt x="174" y="378"/>
                    </a:lnTo>
                    <a:lnTo>
                      <a:pt x="180" y="384"/>
                    </a:lnTo>
                    <a:lnTo>
                      <a:pt x="186" y="384"/>
                    </a:lnTo>
                    <a:lnTo>
                      <a:pt x="198" y="390"/>
                    </a:lnTo>
                    <a:lnTo>
                      <a:pt x="204" y="396"/>
                    </a:lnTo>
                    <a:lnTo>
                      <a:pt x="216" y="396"/>
                    </a:lnTo>
                    <a:lnTo>
                      <a:pt x="222" y="402"/>
                    </a:lnTo>
                    <a:lnTo>
                      <a:pt x="228" y="402"/>
                    </a:lnTo>
                    <a:lnTo>
                      <a:pt x="252" y="438"/>
                    </a:lnTo>
                    <a:lnTo>
                      <a:pt x="300" y="432"/>
                    </a:lnTo>
                    <a:lnTo>
                      <a:pt x="300" y="420"/>
                    </a:lnTo>
                    <a:lnTo>
                      <a:pt x="306" y="408"/>
                    </a:lnTo>
                    <a:lnTo>
                      <a:pt x="306" y="378"/>
                    </a:lnTo>
                    <a:lnTo>
                      <a:pt x="294" y="354"/>
                    </a:lnTo>
                    <a:lnTo>
                      <a:pt x="270" y="330"/>
                    </a:lnTo>
                    <a:lnTo>
                      <a:pt x="264" y="318"/>
                    </a:lnTo>
                    <a:lnTo>
                      <a:pt x="258" y="312"/>
                    </a:lnTo>
                    <a:lnTo>
                      <a:pt x="258" y="288"/>
                    </a:lnTo>
                    <a:lnTo>
                      <a:pt x="252" y="276"/>
                    </a:lnTo>
                    <a:lnTo>
                      <a:pt x="246" y="270"/>
                    </a:lnTo>
                    <a:lnTo>
                      <a:pt x="246" y="258"/>
                    </a:lnTo>
                    <a:lnTo>
                      <a:pt x="252" y="252"/>
                    </a:lnTo>
                    <a:lnTo>
                      <a:pt x="252" y="126"/>
                    </a:lnTo>
                    <a:lnTo>
                      <a:pt x="246" y="114"/>
                    </a:lnTo>
                    <a:lnTo>
                      <a:pt x="222" y="90"/>
                    </a:lnTo>
                    <a:lnTo>
                      <a:pt x="204" y="84"/>
                    </a:lnTo>
                    <a:lnTo>
                      <a:pt x="192" y="72"/>
                    </a:lnTo>
                    <a:lnTo>
                      <a:pt x="180" y="66"/>
                    </a:lnTo>
                    <a:lnTo>
                      <a:pt x="156" y="42"/>
                    </a:lnTo>
                    <a:lnTo>
                      <a:pt x="150" y="54"/>
                    </a:lnTo>
                    <a:lnTo>
                      <a:pt x="144" y="60"/>
                    </a:lnTo>
                    <a:lnTo>
                      <a:pt x="138" y="72"/>
                    </a:lnTo>
                    <a:lnTo>
                      <a:pt x="138" y="78"/>
                    </a:lnTo>
                    <a:lnTo>
                      <a:pt x="132" y="84"/>
                    </a:lnTo>
                    <a:lnTo>
                      <a:pt x="114" y="66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90" y="72"/>
                    </a:lnTo>
                    <a:lnTo>
                      <a:pt x="90" y="78"/>
                    </a:lnTo>
                    <a:lnTo>
                      <a:pt x="72" y="78"/>
                    </a:lnTo>
                    <a:lnTo>
                      <a:pt x="66" y="72"/>
                    </a:lnTo>
                    <a:lnTo>
                      <a:pt x="66" y="66"/>
                    </a:lnTo>
                    <a:lnTo>
                      <a:pt x="78" y="54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66" y="30"/>
                    </a:lnTo>
                    <a:lnTo>
                      <a:pt x="60" y="24"/>
                    </a:lnTo>
                    <a:lnTo>
                      <a:pt x="48" y="18"/>
                    </a:lnTo>
                    <a:lnTo>
                      <a:pt x="30" y="18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6" y="36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7" name="AutoShape 81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B39FA5E-979D-499B-B707-7777DE34C58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653" y="2158"/>
                <a:ext cx="176" cy="135"/>
              </a:xfrm>
              <a:custGeom>
                <a:avLst/>
                <a:gdLst>
                  <a:gd name="T0" fmla="*/ 2147483647 w 690"/>
                  <a:gd name="T1" fmla="*/ 2147483647 h 528"/>
                  <a:gd name="T2" fmla="*/ 2147483647 w 690"/>
                  <a:gd name="T3" fmla="*/ 2147483647 h 528"/>
                  <a:gd name="T4" fmla="*/ 2147483647 w 690"/>
                  <a:gd name="T5" fmla="*/ 2147483647 h 528"/>
                  <a:gd name="T6" fmla="*/ 2147483647 w 690"/>
                  <a:gd name="T7" fmla="*/ 2147483647 h 528"/>
                  <a:gd name="T8" fmla="*/ 2147483647 w 690"/>
                  <a:gd name="T9" fmla="*/ 2147483647 h 528"/>
                  <a:gd name="T10" fmla="*/ 2147483647 w 690"/>
                  <a:gd name="T11" fmla="*/ 2147483647 h 528"/>
                  <a:gd name="T12" fmla="*/ 2147483647 w 690"/>
                  <a:gd name="T13" fmla="*/ 2147483647 h 528"/>
                  <a:gd name="T14" fmla="*/ 2147483647 w 690"/>
                  <a:gd name="T15" fmla="*/ 2147483647 h 528"/>
                  <a:gd name="T16" fmla="*/ 2147483647 w 690"/>
                  <a:gd name="T17" fmla="*/ 2147483647 h 528"/>
                  <a:gd name="T18" fmla="*/ 2147483647 w 690"/>
                  <a:gd name="T19" fmla="*/ 2147483647 h 528"/>
                  <a:gd name="T20" fmla="*/ 2147483647 w 690"/>
                  <a:gd name="T21" fmla="*/ 2147483647 h 528"/>
                  <a:gd name="T22" fmla="*/ 2147483647 w 690"/>
                  <a:gd name="T23" fmla="*/ 2147483647 h 528"/>
                  <a:gd name="T24" fmla="*/ 2147483647 w 690"/>
                  <a:gd name="T25" fmla="*/ 2147483647 h 528"/>
                  <a:gd name="T26" fmla="*/ 2147483647 w 690"/>
                  <a:gd name="T27" fmla="*/ 2147483647 h 528"/>
                  <a:gd name="T28" fmla="*/ 2147483647 w 690"/>
                  <a:gd name="T29" fmla="*/ 2147483647 h 528"/>
                  <a:gd name="T30" fmla="*/ 2147483647 w 690"/>
                  <a:gd name="T31" fmla="*/ 2147483647 h 528"/>
                  <a:gd name="T32" fmla="*/ 2147483647 w 690"/>
                  <a:gd name="T33" fmla="*/ 2147483647 h 528"/>
                  <a:gd name="T34" fmla="*/ 2147483647 w 690"/>
                  <a:gd name="T35" fmla="*/ 2147483647 h 528"/>
                  <a:gd name="T36" fmla="*/ 2147483647 w 690"/>
                  <a:gd name="T37" fmla="*/ 2147483647 h 528"/>
                  <a:gd name="T38" fmla="*/ 2147483647 w 690"/>
                  <a:gd name="T39" fmla="*/ 2147483647 h 528"/>
                  <a:gd name="T40" fmla="*/ 2147483647 w 690"/>
                  <a:gd name="T41" fmla="*/ 2147483647 h 528"/>
                  <a:gd name="T42" fmla="*/ 2147483647 w 690"/>
                  <a:gd name="T43" fmla="*/ 2147483647 h 528"/>
                  <a:gd name="T44" fmla="*/ 2147483647 w 690"/>
                  <a:gd name="T45" fmla="*/ 2147483647 h 528"/>
                  <a:gd name="T46" fmla="*/ 2147483647 w 690"/>
                  <a:gd name="T47" fmla="*/ 2147483647 h 528"/>
                  <a:gd name="T48" fmla="*/ 2147483647 w 690"/>
                  <a:gd name="T49" fmla="*/ 2147483647 h 528"/>
                  <a:gd name="T50" fmla="*/ 2147483647 w 690"/>
                  <a:gd name="T51" fmla="*/ 2147483647 h 528"/>
                  <a:gd name="T52" fmla="*/ 2147483647 w 690"/>
                  <a:gd name="T53" fmla="*/ 2147483647 h 528"/>
                  <a:gd name="T54" fmla="*/ 2147483647 w 690"/>
                  <a:gd name="T55" fmla="*/ 2147483647 h 528"/>
                  <a:gd name="T56" fmla="*/ 2147483647 w 690"/>
                  <a:gd name="T57" fmla="*/ 2147483647 h 528"/>
                  <a:gd name="T58" fmla="*/ 2147483647 w 690"/>
                  <a:gd name="T59" fmla="*/ 2147483647 h 528"/>
                  <a:gd name="T60" fmla="*/ 2147483647 w 690"/>
                  <a:gd name="T61" fmla="*/ 2147483647 h 528"/>
                  <a:gd name="T62" fmla="*/ 2147483647 w 690"/>
                  <a:gd name="T63" fmla="*/ 2147483647 h 528"/>
                  <a:gd name="T64" fmla="*/ 2147483647 w 690"/>
                  <a:gd name="T65" fmla="*/ 2147483647 h 528"/>
                  <a:gd name="T66" fmla="*/ 2147483647 w 690"/>
                  <a:gd name="T67" fmla="*/ 2147483647 h 528"/>
                  <a:gd name="T68" fmla="*/ 2147483647 w 690"/>
                  <a:gd name="T69" fmla="*/ 2147483647 h 528"/>
                  <a:gd name="T70" fmla="*/ 2147483647 w 690"/>
                  <a:gd name="T71" fmla="*/ 0 h 528"/>
                  <a:gd name="T72" fmla="*/ 2147483647 w 690"/>
                  <a:gd name="T73" fmla="*/ 0 h 528"/>
                  <a:gd name="T74" fmla="*/ 2147483647 w 690"/>
                  <a:gd name="T75" fmla="*/ 2147483647 h 528"/>
                  <a:gd name="T76" fmla="*/ 2147483647 w 690"/>
                  <a:gd name="T77" fmla="*/ 2147483647 h 528"/>
                  <a:gd name="T78" fmla="*/ 2147483647 w 690"/>
                  <a:gd name="T79" fmla="*/ 2147483647 h 528"/>
                  <a:gd name="T80" fmla="*/ 2147483647 w 690"/>
                  <a:gd name="T81" fmla="*/ 2147483647 h 528"/>
                  <a:gd name="T82" fmla="*/ 2147483647 w 690"/>
                  <a:gd name="T83" fmla="*/ 2147483647 h 528"/>
                  <a:gd name="T84" fmla="*/ 2147483647 w 690"/>
                  <a:gd name="T85" fmla="*/ 2147483647 h 528"/>
                  <a:gd name="T86" fmla="*/ 2147483647 w 690"/>
                  <a:gd name="T87" fmla="*/ 2147483647 h 528"/>
                  <a:gd name="T88" fmla="*/ 2147483647 w 690"/>
                  <a:gd name="T89" fmla="*/ 2147483647 h 528"/>
                  <a:gd name="T90" fmla="*/ 2147483647 w 690"/>
                  <a:gd name="T91" fmla="*/ 2147483647 h 528"/>
                  <a:gd name="T92" fmla="*/ 2147483647 w 690"/>
                  <a:gd name="T93" fmla="*/ 2147483647 h 528"/>
                  <a:gd name="T94" fmla="*/ 2147483647 w 690"/>
                  <a:gd name="T95" fmla="*/ 2147483647 h 528"/>
                  <a:gd name="T96" fmla="*/ 2147483647 w 690"/>
                  <a:gd name="T97" fmla="*/ 2147483647 h 528"/>
                  <a:gd name="T98" fmla="*/ 2147483647 w 690"/>
                  <a:gd name="T99" fmla="*/ 2147483647 h 528"/>
                  <a:gd name="T100" fmla="*/ 2147483647 w 690"/>
                  <a:gd name="T101" fmla="*/ 2147483647 h 528"/>
                  <a:gd name="T102" fmla="*/ 2147483647 w 690"/>
                  <a:gd name="T103" fmla="*/ 2147483647 h 528"/>
                  <a:gd name="T104" fmla="*/ 2147483647 w 690"/>
                  <a:gd name="T105" fmla="*/ 2147483647 h 528"/>
                  <a:gd name="T106" fmla="*/ 2147483647 w 690"/>
                  <a:gd name="T107" fmla="*/ 2147483647 h 528"/>
                  <a:gd name="T108" fmla="*/ 2147483647 w 690"/>
                  <a:gd name="T109" fmla="*/ 2147483647 h 528"/>
                  <a:gd name="T110" fmla="*/ 2147483647 w 690"/>
                  <a:gd name="T111" fmla="*/ 2147483647 h 528"/>
                  <a:gd name="T112" fmla="*/ 2147483647 w 690"/>
                  <a:gd name="T113" fmla="*/ 2147483647 h 528"/>
                  <a:gd name="T114" fmla="*/ 0 w 690"/>
                  <a:gd name="T115" fmla="*/ 2147483647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90"/>
                  <a:gd name="T175" fmla="*/ 0 h 528"/>
                  <a:gd name="T176" fmla="*/ 690 w 690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90" h="528">
                    <a:moveTo>
                      <a:pt x="12" y="504"/>
                    </a:moveTo>
                    <a:lnTo>
                      <a:pt x="24" y="510"/>
                    </a:lnTo>
                    <a:lnTo>
                      <a:pt x="30" y="516"/>
                    </a:lnTo>
                    <a:lnTo>
                      <a:pt x="54" y="528"/>
                    </a:lnTo>
                    <a:lnTo>
                      <a:pt x="60" y="528"/>
                    </a:lnTo>
                    <a:lnTo>
                      <a:pt x="78" y="510"/>
                    </a:lnTo>
                    <a:lnTo>
                      <a:pt x="102" y="510"/>
                    </a:lnTo>
                    <a:lnTo>
                      <a:pt x="120" y="516"/>
                    </a:lnTo>
                    <a:lnTo>
                      <a:pt x="144" y="516"/>
                    </a:lnTo>
                    <a:lnTo>
                      <a:pt x="174" y="486"/>
                    </a:lnTo>
                    <a:lnTo>
                      <a:pt x="180" y="474"/>
                    </a:lnTo>
                    <a:lnTo>
                      <a:pt x="222" y="474"/>
                    </a:lnTo>
                    <a:lnTo>
                      <a:pt x="234" y="486"/>
                    </a:lnTo>
                    <a:lnTo>
                      <a:pt x="258" y="498"/>
                    </a:lnTo>
                    <a:lnTo>
                      <a:pt x="264" y="504"/>
                    </a:lnTo>
                    <a:lnTo>
                      <a:pt x="270" y="504"/>
                    </a:lnTo>
                    <a:lnTo>
                      <a:pt x="282" y="492"/>
                    </a:lnTo>
                    <a:lnTo>
                      <a:pt x="294" y="486"/>
                    </a:lnTo>
                    <a:lnTo>
                      <a:pt x="300" y="480"/>
                    </a:lnTo>
                    <a:lnTo>
                      <a:pt x="324" y="480"/>
                    </a:lnTo>
                    <a:lnTo>
                      <a:pt x="354" y="444"/>
                    </a:lnTo>
                    <a:lnTo>
                      <a:pt x="348" y="432"/>
                    </a:lnTo>
                    <a:lnTo>
                      <a:pt x="384" y="402"/>
                    </a:lnTo>
                    <a:lnTo>
                      <a:pt x="378" y="390"/>
                    </a:lnTo>
                    <a:lnTo>
                      <a:pt x="372" y="384"/>
                    </a:lnTo>
                    <a:lnTo>
                      <a:pt x="372" y="360"/>
                    </a:lnTo>
                    <a:lnTo>
                      <a:pt x="378" y="354"/>
                    </a:lnTo>
                    <a:lnTo>
                      <a:pt x="396" y="354"/>
                    </a:lnTo>
                    <a:lnTo>
                      <a:pt x="402" y="342"/>
                    </a:lnTo>
                    <a:lnTo>
                      <a:pt x="402" y="336"/>
                    </a:lnTo>
                    <a:lnTo>
                      <a:pt x="408" y="318"/>
                    </a:lnTo>
                    <a:lnTo>
                      <a:pt x="408" y="264"/>
                    </a:lnTo>
                    <a:lnTo>
                      <a:pt x="414" y="252"/>
                    </a:lnTo>
                    <a:lnTo>
                      <a:pt x="420" y="246"/>
                    </a:lnTo>
                    <a:lnTo>
                      <a:pt x="516" y="246"/>
                    </a:lnTo>
                    <a:lnTo>
                      <a:pt x="540" y="270"/>
                    </a:lnTo>
                    <a:lnTo>
                      <a:pt x="552" y="276"/>
                    </a:lnTo>
                    <a:lnTo>
                      <a:pt x="558" y="282"/>
                    </a:lnTo>
                    <a:lnTo>
                      <a:pt x="576" y="276"/>
                    </a:lnTo>
                    <a:lnTo>
                      <a:pt x="564" y="216"/>
                    </a:lnTo>
                    <a:lnTo>
                      <a:pt x="576" y="222"/>
                    </a:lnTo>
                    <a:lnTo>
                      <a:pt x="582" y="234"/>
                    </a:lnTo>
                    <a:lnTo>
                      <a:pt x="594" y="240"/>
                    </a:lnTo>
                    <a:lnTo>
                      <a:pt x="636" y="240"/>
                    </a:lnTo>
                    <a:lnTo>
                      <a:pt x="630" y="234"/>
                    </a:lnTo>
                    <a:lnTo>
                      <a:pt x="624" y="222"/>
                    </a:lnTo>
                    <a:lnTo>
                      <a:pt x="618" y="216"/>
                    </a:lnTo>
                    <a:lnTo>
                      <a:pt x="606" y="192"/>
                    </a:lnTo>
                    <a:lnTo>
                      <a:pt x="606" y="186"/>
                    </a:lnTo>
                    <a:lnTo>
                      <a:pt x="612" y="180"/>
                    </a:lnTo>
                    <a:lnTo>
                      <a:pt x="624" y="180"/>
                    </a:lnTo>
                    <a:lnTo>
                      <a:pt x="642" y="186"/>
                    </a:lnTo>
                    <a:lnTo>
                      <a:pt x="654" y="186"/>
                    </a:lnTo>
                    <a:lnTo>
                      <a:pt x="660" y="192"/>
                    </a:lnTo>
                    <a:lnTo>
                      <a:pt x="666" y="192"/>
                    </a:lnTo>
                    <a:lnTo>
                      <a:pt x="690" y="162"/>
                    </a:lnTo>
                    <a:lnTo>
                      <a:pt x="666" y="156"/>
                    </a:lnTo>
                    <a:lnTo>
                      <a:pt x="660" y="144"/>
                    </a:lnTo>
                    <a:lnTo>
                      <a:pt x="642" y="126"/>
                    </a:lnTo>
                    <a:lnTo>
                      <a:pt x="630" y="120"/>
                    </a:lnTo>
                    <a:lnTo>
                      <a:pt x="612" y="120"/>
                    </a:lnTo>
                    <a:lnTo>
                      <a:pt x="600" y="114"/>
                    </a:lnTo>
                    <a:lnTo>
                      <a:pt x="588" y="114"/>
                    </a:lnTo>
                    <a:lnTo>
                      <a:pt x="588" y="108"/>
                    </a:lnTo>
                    <a:lnTo>
                      <a:pt x="582" y="102"/>
                    </a:lnTo>
                    <a:lnTo>
                      <a:pt x="582" y="90"/>
                    </a:lnTo>
                    <a:lnTo>
                      <a:pt x="576" y="78"/>
                    </a:lnTo>
                    <a:lnTo>
                      <a:pt x="564" y="66"/>
                    </a:lnTo>
                    <a:lnTo>
                      <a:pt x="540" y="54"/>
                    </a:lnTo>
                    <a:lnTo>
                      <a:pt x="534" y="60"/>
                    </a:lnTo>
                    <a:lnTo>
                      <a:pt x="528" y="60"/>
                    </a:lnTo>
                    <a:lnTo>
                      <a:pt x="510" y="0"/>
                    </a:lnTo>
                    <a:lnTo>
                      <a:pt x="504" y="18"/>
                    </a:lnTo>
                    <a:lnTo>
                      <a:pt x="492" y="0"/>
                    </a:lnTo>
                    <a:lnTo>
                      <a:pt x="480" y="60"/>
                    </a:lnTo>
                    <a:lnTo>
                      <a:pt x="468" y="66"/>
                    </a:lnTo>
                    <a:lnTo>
                      <a:pt x="462" y="66"/>
                    </a:lnTo>
                    <a:lnTo>
                      <a:pt x="450" y="72"/>
                    </a:lnTo>
                    <a:lnTo>
                      <a:pt x="438" y="96"/>
                    </a:lnTo>
                    <a:lnTo>
                      <a:pt x="438" y="114"/>
                    </a:lnTo>
                    <a:lnTo>
                      <a:pt x="408" y="126"/>
                    </a:lnTo>
                    <a:lnTo>
                      <a:pt x="420" y="162"/>
                    </a:lnTo>
                    <a:lnTo>
                      <a:pt x="408" y="162"/>
                    </a:lnTo>
                    <a:lnTo>
                      <a:pt x="390" y="156"/>
                    </a:lnTo>
                    <a:lnTo>
                      <a:pt x="378" y="156"/>
                    </a:lnTo>
                    <a:lnTo>
                      <a:pt x="360" y="150"/>
                    </a:lnTo>
                    <a:lnTo>
                      <a:pt x="354" y="150"/>
                    </a:lnTo>
                    <a:lnTo>
                      <a:pt x="342" y="156"/>
                    </a:lnTo>
                    <a:lnTo>
                      <a:pt x="342" y="168"/>
                    </a:lnTo>
                    <a:lnTo>
                      <a:pt x="336" y="180"/>
                    </a:lnTo>
                    <a:lnTo>
                      <a:pt x="336" y="204"/>
                    </a:lnTo>
                    <a:lnTo>
                      <a:pt x="294" y="246"/>
                    </a:lnTo>
                    <a:lnTo>
                      <a:pt x="294" y="258"/>
                    </a:lnTo>
                    <a:lnTo>
                      <a:pt x="282" y="294"/>
                    </a:lnTo>
                    <a:lnTo>
                      <a:pt x="276" y="306"/>
                    </a:lnTo>
                    <a:lnTo>
                      <a:pt x="264" y="318"/>
                    </a:lnTo>
                    <a:lnTo>
                      <a:pt x="228" y="336"/>
                    </a:lnTo>
                    <a:lnTo>
                      <a:pt x="186" y="342"/>
                    </a:lnTo>
                    <a:lnTo>
                      <a:pt x="162" y="348"/>
                    </a:lnTo>
                    <a:lnTo>
                      <a:pt x="156" y="354"/>
                    </a:lnTo>
                    <a:lnTo>
                      <a:pt x="132" y="366"/>
                    </a:lnTo>
                    <a:lnTo>
                      <a:pt x="114" y="384"/>
                    </a:lnTo>
                    <a:lnTo>
                      <a:pt x="102" y="390"/>
                    </a:lnTo>
                    <a:lnTo>
                      <a:pt x="84" y="426"/>
                    </a:lnTo>
                    <a:lnTo>
                      <a:pt x="102" y="444"/>
                    </a:lnTo>
                    <a:lnTo>
                      <a:pt x="102" y="462"/>
                    </a:lnTo>
                    <a:lnTo>
                      <a:pt x="96" y="474"/>
                    </a:lnTo>
                    <a:lnTo>
                      <a:pt x="84" y="480"/>
                    </a:lnTo>
                    <a:lnTo>
                      <a:pt x="72" y="480"/>
                    </a:lnTo>
                    <a:lnTo>
                      <a:pt x="48" y="468"/>
                    </a:lnTo>
                    <a:lnTo>
                      <a:pt x="42" y="462"/>
                    </a:lnTo>
                    <a:lnTo>
                      <a:pt x="30" y="456"/>
                    </a:lnTo>
                    <a:lnTo>
                      <a:pt x="24" y="456"/>
                    </a:lnTo>
                    <a:lnTo>
                      <a:pt x="12" y="462"/>
                    </a:lnTo>
                    <a:lnTo>
                      <a:pt x="0" y="474"/>
                    </a:lnTo>
                    <a:lnTo>
                      <a:pt x="0" y="492"/>
                    </a:lnTo>
                    <a:lnTo>
                      <a:pt x="12" y="50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8" name="Malawi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CA57783-0222-43F6-AEAB-5F305324C84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44" y="2504"/>
                <a:ext cx="60" cy="160"/>
              </a:xfrm>
              <a:custGeom>
                <a:avLst/>
                <a:gdLst>
                  <a:gd name="T0" fmla="*/ 2147483647 w 234"/>
                  <a:gd name="T1" fmla="*/ 2147483647 h 624"/>
                  <a:gd name="T2" fmla="*/ 2147483647 w 234"/>
                  <a:gd name="T3" fmla="*/ 2147483647 h 624"/>
                  <a:gd name="T4" fmla="*/ 2147483647 w 234"/>
                  <a:gd name="T5" fmla="*/ 2147483647 h 624"/>
                  <a:gd name="T6" fmla="*/ 2147483647 w 234"/>
                  <a:gd name="T7" fmla="*/ 2147483647 h 624"/>
                  <a:gd name="T8" fmla="*/ 2147483647 w 234"/>
                  <a:gd name="T9" fmla="*/ 2147483647 h 624"/>
                  <a:gd name="T10" fmla="*/ 2147483647 w 234"/>
                  <a:gd name="T11" fmla="*/ 2147483647 h 624"/>
                  <a:gd name="T12" fmla="*/ 2147483647 w 234"/>
                  <a:gd name="T13" fmla="*/ 2147483647 h 624"/>
                  <a:gd name="T14" fmla="*/ 2147483647 w 234"/>
                  <a:gd name="T15" fmla="*/ 2147483647 h 624"/>
                  <a:gd name="T16" fmla="*/ 2147483647 w 234"/>
                  <a:gd name="T17" fmla="*/ 2147483647 h 624"/>
                  <a:gd name="T18" fmla="*/ 2147483647 w 234"/>
                  <a:gd name="T19" fmla="*/ 2147483647 h 624"/>
                  <a:gd name="T20" fmla="*/ 2147483647 w 234"/>
                  <a:gd name="T21" fmla="*/ 2147483647 h 624"/>
                  <a:gd name="T22" fmla="*/ 2147483647 w 234"/>
                  <a:gd name="T23" fmla="*/ 2147483647 h 624"/>
                  <a:gd name="T24" fmla="*/ 2147483647 w 234"/>
                  <a:gd name="T25" fmla="*/ 2147483647 h 624"/>
                  <a:gd name="T26" fmla="*/ 2147483647 w 234"/>
                  <a:gd name="T27" fmla="*/ 2147483647 h 624"/>
                  <a:gd name="T28" fmla="*/ 2147483647 w 234"/>
                  <a:gd name="T29" fmla="*/ 2147483647 h 624"/>
                  <a:gd name="T30" fmla="*/ 2147483647 w 234"/>
                  <a:gd name="T31" fmla="*/ 2147483647 h 624"/>
                  <a:gd name="T32" fmla="*/ 2147483647 w 234"/>
                  <a:gd name="T33" fmla="*/ 2147483647 h 624"/>
                  <a:gd name="T34" fmla="*/ 2147483647 w 234"/>
                  <a:gd name="T35" fmla="*/ 2147483647 h 624"/>
                  <a:gd name="T36" fmla="*/ 2147483647 w 234"/>
                  <a:gd name="T37" fmla="*/ 2147483647 h 624"/>
                  <a:gd name="T38" fmla="*/ 2147483647 w 234"/>
                  <a:gd name="T39" fmla="*/ 2147483647 h 624"/>
                  <a:gd name="T40" fmla="*/ 2147483647 w 234"/>
                  <a:gd name="T41" fmla="*/ 2147483647 h 624"/>
                  <a:gd name="T42" fmla="*/ 2147483647 w 234"/>
                  <a:gd name="T43" fmla="*/ 2147483647 h 624"/>
                  <a:gd name="T44" fmla="*/ 2147483647 w 234"/>
                  <a:gd name="T45" fmla="*/ 2147483647 h 624"/>
                  <a:gd name="T46" fmla="*/ 2147483647 w 234"/>
                  <a:gd name="T47" fmla="*/ 0 h 624"/>
                  <a:gd name="T48" fmla="*/ 2147483647 w 234"/>
                  <a:gd name="T49" fmla="*/ 2147483647 h 624"/>
                  <a:gd name="T50" fmla="*/ 2147483647 w 234"/>
                  <a:gd name="T51" fmla="*/ 2147483647 h 624"/>
                  <a:gd name="T52" fmla="*/ 2147483647 w 234"/>
                  <a:gd name="T53" fmla="*/ 2147483647 h 624"/>
                  <a:gd name="T54" fmla="*/ 2147483647 w 234"/>
                  <a:gd name="T55" fmla="*/ 2147483647 h 624"/>
                  <a:gd name="T56" fmla="*/ 2147483647 w 234"/>
                  <a:gd name="T57" fmla="*/ 2147483647 h 624"/>
                  <a:gd name="T58" fmla="*/ 2147483647 w 234"/>
                  <a:gd name="T59" fmla="*/ 2147483647 h 624"/>
                  <a:gd name="T60" fmla="*/ 2147483647 w 234"/>
                  <a:gd name="T61" fmla="*/ 2147483647 h 624"/>
                  <a:gd name="T62" fmla="*/ 2147483647 w 234"/>
                  <a:gd name="T63" fmla="*/ 2147483647 h 624"/>
                  <a:gd name="T64" fmla="*/ 2147483647 w 234"/>
                  <a:gd name="T65" fmla="*/ 2147483647 h 624"/>
                  <a:gd name="T66" fmla="*/ 2147483647 w 234"/>
                  <a:gd name="T67" fmla="*/ 2147483647 h 624"/>
                  <a:gd name="T68" fmla="*/ 2147483647 w 234"/>
                  <a:gd name="T69" fmla="*/ 2147483647 h 624"/>
                  <a:gd name="T70" fmla="*/ 2147483647 w 234"/>
                  <a:gd name="T71" fmla="*/ 2147483647 h 624"/>
                  <a:gd name="T72" fmla="*/ 2147483647 w 234"/>
                  <a:gd name="T73" fmla="*/ 2147483647 h 624"/>
                  <a:gd name="T74" fmla="*/ 0 w 234"/>
                  <a:gd name="T75" fmla="*/ 2147483647 h 624"/>
                  <a:gd name="T76" fmla="*/ 2147483647 w 234"/>
                  <a:gd name="T77" fmla="*/ 2147483647 h 624"/>
                  <a:gd name="T78" fmla="*/ 2147483647 w 234"/>
                  <a:gd name="T79" fmla="*/ 2147483647 h 624"/>
                  <a:gd name="T80" fmla="*/ 2147483647 w 234"/>
                  <a:gd name="T81" fmla="*/ 2147483647 h 624"/>
                  <a:gd name="T82" fmla="*/ 2147483647 w 234"/>
                  <a:gd name="T83" fmla="*/ 2147483647 h 624"/>
                  <a:gd name="T84" fmla="*/ 2147483647 w 234"/>
                  <a:gd name="T85" fmla="*/ 2147483647 h 624"/>
                  <a:gd name="T86" fmla="*/ 2147483647 w 234"/>
                  <a:gd name="T87" fmla="*/ 2147483647 h 624"/>
                  <a:gd name="T88" fmla="*/ 2147483647 w 234"/>
                  <a:gd name="T89" fmla="*/ 2147483647 h 624"/>
                  <a:gd name="T90" fmla="*/ 2147483647 w 234"/>
                  <a:gd name="T91" fmla="*/ 2147483647 h 624"/>
                  <a:gd name="T92" fmla="*/ 2147483647 w 234"/>
                  <a:gd name="T93" fmla="*/ 2147483647 h 624"/>
                  <a:gd name="T94" fmla="*/ 2147483647 w 234"/>
                  <a:gd name="T95" fmla="*/ 2147483647 h 624"/>
                  <a:gd name="T96" fmla="*/ 2147483647 w 234"/>
                  <a:gd name="T97" fmla="*/ 2147483647 h 624"/>
                  <a:gd name="T98" fmla="*/ 2147483647 w 234"/>
                  <a:gd name="T99" fmla="*/ 2147483647 h 624"/>
                  <a:gd name="T100" fmla="*/ 2147483647 w 234"/>
                  <a:gd name="T101" fmla="*/ 2147483647 h 624"/>
                  <a:gd name="T102" fmla="*/ 2147483647 w 234"/>
                  <a:gd name="T103" fmla="*/ 2147483647 h 624"/>
                  <a:gd name="T104" fmla="*/ 2147483647 w 234"/>
                  <a:gd name="T105" fmla="*/ 2147483647 h 624"/>
                  <a:gd name="T106" fmla="*/ 2147483647 w 234"/>
                  <a:gd name="T107" fmla="*/ 2147483647 h 624"/>
                  <a:gd name="T108" fmla="*/ 2147483647 w 234"/>
                  <a:gd name="T109" fmla="*/ 2147483647 h 624"/>
                  <a:gd name="T110" fmla="*/ 2147483647 w 234"/>
                  <a:gd name="T111" fmla="*/ 2147483647 h 624"/>
                  <a:gd name="T112" fmla="*/ 2147483647 w 234"/>
                  <a:gd name="T113" fmla="*/ 2147483647 h 624"/>
                  <a:gd name="T114" fmla="*/ 2147483647 w 234"/>
                  <a:gd name="T115" fmla="*/ 2147483647 h 624"/>
                  <a:gd name="T116" fmla="*/ 2147483647 w 234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4"/>
                  <a:gd name="T178" fmla="*/ 0 h 624"/>
                  <a:gd name="T179" fmla="*/ 234 w 234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4" h="624">
                    <a:moveTo>
                      <a:pt x="234" y="432"/>
                    </a:moveTo>
                    <a:lnTo>
                      <a:pt x="222" y="420"/>
                    </a:lnTo>
                    <a:lnTo>
                      <a:pt x="210" y="402"/>
                    </a:lnTo>
                    <a:lnTo>
                      <a:pt x="204" y="390"/>
                    </a:lnTo>
                    <a:lnTo>
                      <a:pt x="198" y="384"/>
                    </a:lnTo>
                    <a:lnTo>
                      <a:pt x="186" y="360"/>
                    </a:lnTo>
                    <a:lnTo>
                      <a:pt x="162" y="336"/>
                    </a:lnTo>
                    <a:lnTo>
                      <a:pt x="156" y="336"/>
                    </a:lnTo>
                    <a:lnTo>
                      <a:pt x="156" y="330"/>
                    </a:lnTo>
                    <a:lnTo>
                      <a:pt x="150" y="330"/>
                    </a:lnTo>
                    <a:lnTo>
                      <a:pt x="150" y="342"/>
                    </a:lnTo>
                    <a:lnTo>
                      <a:pt x="156" y="342"/>
                    </a:lnTo>
                    <a:lnTo>
                      <a:pt x="168" y="354"/>
                    </a:lnTo>
                    <a:lnTo>
                      <a:pt x="168" y="366"/>
                    </a:lnTo>
                    <a:lnTo>
                      <a:pt x="174" y="378"/>
                    </a:lnTo>
                    <a:lnTo>
                      <a:pt x="174" y="390"/>
                    </a:lnTo>
                    <a:lnTo>
                      <a:pt x="168" y="396"/>
                    </a:lnTo>
                    <a:lnTo>
                      <a:pt x="162" y="396"/>
                    </a:lnTo>
                    <a:lnTo>
                      <a:pt x="162" y="390"/>
                    </a:lnTo>
                    <a:lnTo>
                      <a:pt x="156" y="384"/>
                    </a:lnTo>
                    <a:lnTo>
                      <a:pt x="156" y="378"/>
                    </a:lnTo>
                    <a:lnTo>
                      <a:pt x="144" y="384"/>
                    </a:lnTo>
                    <a:lnTo>
                      <a:pt x="132" y="384"/>
                    </a:lnTo>
                    <a:lnTo>
                      <a:pt x="132" y="360"/>
                    </a:lnTo>
                    <a:lnTo>
                      <a:pt x="126" y="354"/>
                    </a:lnTo>
                    <a:lnTo>
                      <a:pt x="126" y="342"/>
                    </a:lnTo>
                    <a:lnTo>
                      <a:pt x="120" y="330"/>
                    </a:lnTo>
                    <a:lnTo>
                      <a:pt x="120" y="282"/>
                    </a:lnTo>
                    <a:lnTo>
                      <a:pt x="84" y="246"/>
                    </a:lnTo>
                    <a:lnTo>
                      <a:pt x="90" y="240"/>
                    </a:lnTo>
                    <a:lnTo>
                      <a:pt x="90" y="222"/>
                    </a:lnTo>
                    <a:lnTo>
                      <a:pt x="96" y="210"/>
                    </a:lnTo>
                    <a:lnTo>
                      <a:pt x="114" y="192"/>
                    </a:lnTo>
                    <a:lnTo>
                      <a:pt x="120" y="180"/>
                    </a:lnTo>
                    <a:lnTo>
                      <a:pt x="126" y="174"/>
                    </a:lnTo>
                    <a:lnTo>
                      <a:pt x="126" y="156"/>
                    </a:lnTo>
                    <a:lnTo>
                      <a:pt x="120" y="150"/>
                    </a:lnTo>
                    <a:lnTo>
                      <a:pt x="120" y="102"/>
                    </a:lnTo>
                    <a:lnTo>
                      <a:pt x="114" y="78"/>
                    </a:lnTo>
                    <a:lnTo>
                      <a:pt x="114" y="60"/>
                    </a:lnTo>
                    <a:lnTo>
                      <a:pt x="102" y="60"/>
                    </a:lnTo>
                    <a:lnTo>
                      <a:pt x="84" y="42"/>
                    </a:lnTo>
                    <a:lnTo>
                      <a:pt x="84" y="36"/>
                    </a:lnTo>
                    <a:lnTo>
                      <a:pt x="90" y="24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54" y="24"/>
                    </a:lnTo>
                    <a:lnTo>
                      <a:pt x="54" y="66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66" y="84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54" y="108"/>
                    </a:lnTo>
                    <a:lnTo>
                      <a:pt x="48" y="114"/>
                    </a:lnTo>
                    <a:lnTo>
                      <a:pt x="42" y="114"/>
                    </a:lnTo>
                    <a:lnTo>
                      <a:pt x="42" y="132"/>
                    </a:lnTo>
                    <a:lnTo>
                      <a:pt x="54" y="138"/>
                    </a:lnTo>
                    <a:lnTo>
                      <a:pt x="48" y="156"/>
                    </a:lnTo>
                    <a:lnTo>
                      <a:pt x="48" y="228"/>
                    </a:lnTo>
                    <a:lnTo>
                      <a:pt x="60" y="228"/>
                    </a:lnTo>
                    <a:lnTo>
                      <a:pt x="60" y="234"/>
                    </a:lnTo>
                    <a:lnTo>
                      <a:pt x="42" y="252"/>
                    </a:lnTo>
                    <a:lnTo>
                      <a:pt x="30" y="258"/>
                    </a:lnTo>
                    <a:lnTo>
                      <a:pt x="24" y="264"/>
                    </a:lnTo>
                    <a:lnTo>
                      <a:pt x="18" y="264"/>
                    </a:lnTo>
                    <a:lnTo>
                      <a:pt x="24" y="300"/>
                    </a:lnTo>
                    <a:lnTo>
                      <a:pt x="18" y="312"/>
                    </a:lnTo>
                    <a:lnTo>
                      <a:pt x="12" y="318"/>
                    </a:lnTo>
                    <a:lnTo>
                      <a:pt x="6" y="330"/>
                    </a:lnTo>
                    <a:lnTo>
                      <a:pt x="0" y="336"/>
                    </a:lnTo>
                    <a:lnTo>
                      <a:pt x="0" y="342"/>
                    </a:lnTo>
                    <a:lnTo>
                      <a:pt x="12" y="348"/>
                    </a:lnTo>
                    <a:lnTo>
                      <a:pt x="24" y="360"/>
                    </a:lnTo>
                    <a:lnTo>
                      <a:pt x="36" y="366"/>
                    </a:lnTo>
                    <a:lnTo>
                      <a:pt x="66" y="414"/>
                    </a:lnTo>
                    <a:lnTo>
                      <a:pt x="96" y="414"/>
                    </a:lnTo>
                    <a:lnTo>
                      <a:pt x="102" y="408"/>
                    </a:lnTo>
                    <a:lnTo>
                      <a:pt x="120" y="408"/>
                    </a:lnTo>
                    <a:lnTo>
                      <a:pt x="126" y="414"/>
                    </a:lnTo>
                    <a:lnTo>
                      <a:pt x="126" y="450"/>
                    </a:lnTo>
                    <a:lnTo>
                      <a:pt x="132" y="450"/>
                    </a:lnTo>
                    <a:lnTo>
                      <a:pt x="126" y="480"/>
                    </a:lnTo>
                    <a:lnTo>
                      <a:pt x="114" y="486"/>
                    </a:lnTo>
                    <a:lnTo>
                      <a:pt x="126" y="504"/>
                    </a:lnTo>
                    <a:lnTo>
                      <a:pt x="120" y="510"/>
                    </a:lnTo>
                    <a:lnTo>
                      <a:pt x="108" y="516"/>
                    </a:lnTo>
                    <a:lnTo>
                      <a:pt x="102" y="522"/>
                    </a:lnTo>
                    <a:lnTo>
                      <a:pt x="102" y="528"/>
                    </a:lnTo>
                    <a:lnTo>
                      <a:pt x="114" y="528"/>
                    </a:lnTo>
                    <a:lnTo>
                      <a:pt x="114" y="558"/>
                    </a:lnTo>
                    <a:lnTo>
                      <a:pt x="126" y="564"/>
                    </a:lnTo>
                    <a:lnTo>
                      <a:pt x="132" y="570"/>
                    </a:lnTo>
                    <a:lnTo>
                      <a:pt x="144" y="576"/>
                    </a:lnTo>
                    <a:lnTo>
                      <a:pt x="150" y="582"/>
                    </a:lnTo>
                    <a:lnTo>
                      <a:pt x="162" y="588"/>
                    </a:lnTo>
                    <a:lnTo>
                      <a:pt x="162" y="600"/>
                    </a:lnTo>
                    <a:lnTo>
                      <a:pt x="156" y="606"/>
                    </a:lnTo>
                    <a:lnTo>
                      <a:pt x="156" y="618"/>
                    </a:lnTo>
                    <a:lnTo>
                      <a:pt x="162" y="624"/>
                    </a:lnTo>
                    <a:lnTo>
                      <a:pt x="168" y="618"/>
                    </a:lnTo>
                    <a:lnTo>
                      <a:pt x="180" y="612"/>
                    </a:lnTo>
                    <a:lnTo>
                      <a:pt x="180" y="582"/>
                    </a:lnTo>
                    <a:lnTo>
                      <a:pt x="174" y="576"/>
                    </a:lnTo>
                    <a:lnTo>
                      <a:pt x="168" y="576"/>
                    </a:lnTo>
                    <a:lnTo>
                      <a:pt x="168" y="558"/>
                    </a:lnTo>
                    <a:lnTo>
                      <a:pt x="174" y="546"/>
                    </a:lnTo>
                    <a:lnTo>
                      <a:pt x="186" y="540"/>
                    </a:lnTo>
                    <a:lnTo>
                      <a:pt x="210" y="540"/>
                    </a:lnTo>
                    <a:lnTo>
                      <a:pt x="216" y="534"/>
                    </a:lnTo>
                    <a:lnTo>
                      <a:pt x="216" y="474"/>
                    </a:lnTo>
                    <a:lnTo>
                      <a:pt x="222" y="468"/>
                    </a:lnTo>
                    <a:lnTo>
                      <a:pt x="228" y="456"/>
                    </a:lnTo>
                    <a:lnTo>
                      <a:pt x="234" y="450"/>
                    </a:lnTo>
                    <a:lnTo>
                      <a:pt x="234" y="43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9" name="Madagasca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747591B-F434-4A2C-82B4-CCE66F60D6B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419" y="2563"/>
                <a:ext cx="152" cy="279"/>
              </a:xfrm>
              <a:custGeom>
                <a:avLst/>
                <a:gdLst>
                  <a:gd name="T0" fmla="*/ 2147483647 w 594"/>
                  <a:gd name="T1" fmla="*/ 2147483647 h 1092"/>
                  <a:gd name="T2" fmla="*/ 2147483647 w 594"/>
                  <a:gd name="T3" fmla="*/ 2147483647 h 1092"/>
                  <a:gd name="T4" fmla="*/ 2147483647 w 594"/>
                  <a:gd name="T5" fmla="*/ 2147483647 h 1092"/>
                  <a:gd name="T6" fmla="*/ 2147483647 w 594"/>
                  <a:gd name="T7" fmla="*/ 2147483647 h 1092"/>
                  <a:gd name="T8" fmla="*/ 2147483647 w 594"/>
                  <a:gd name="T9" fmla="*/ 2147483647 h 1092"/>
                  <a:gd name="T10" fmla="*/ 2147483647 w 594"/>
                  <a:gd name="T11" fmla="*/ 2147483647 h 1092"/>
                  <a:gd name="T12" fmla="*/ 2147483647 w 594"/>
                  <a:gd name="T13" fmla="*/ 2147483647 h 1092"/>
                  <a:gd name="T14" fmla="*/ 2147483647 w 594"/>
                  <a:gd name="T15" fmla="*/ 2147483647 h 1092"/>
                  <a:gd name="T16" fmla="*/ 2147483647 w 594"/>
                  <a:gd name="T17" fmla="*/ 2147483647 h 1092"/>
                  <a:gd name="T18" fmla="*/ 2147483647 w 594"/>
                  <a:gd name="T19" fmla="*/ 2147483647 h 1092"/>
                  <a:gd name="T20" fmla="*/ 2147483647 w 594"/>
                  <a:gd name="T21" fmla="*/ 2147483647 h 1092"/>
                  <a:gd name="T22" fmla="*/ 2147483647 w 594"/>
                  <a:gd name="T23" fmla="*/ 2147483647 h 1092"/>
                  <a:gd name="T24" fmla="*/ 2147483647 w 594"/>
                  <a:gd name="T25" fmla="*/ 2147483647 h 1092"/>
                  <a:gd name="T26" fmla="*/ 2147483647 w 594"/>
                  <a:gd name="T27" fmla="*/ 2147483647 h 1092"/>
                  <a:gd name="T28" fmla="*/ 2147483647 w 594"/>
                  <a:gd name="T29" fmla="*/ 2147483647 h 1092"/>
                  <a:gd name="T30" fmla="*/ 2147483647 w 594"/>
                  <a:gd name="T31" fmla="*/ 2147483647 h 1092"/>
                  <a:gd name="T32" fmla="*/ 2147483647 w 594"/>
                  <a:gd name="T33" fmla="*/ 0 h 1092"/>
                  <a:gd name="T34" fmla="*/ 2147483647 w 594"/>
                  <a:gd name="T35" fmla="*/ 2147483647 h 1092"/>
                  <a:gd name="T36" fmla="*/ 2147483647 w 594"/>
                  <a:gd name="T37" fmla="*/ 2147483647 h 1092"/>
                  <a:gd name="T38" fmla="*/ 2147483647 w 594"/>
                  <a:gd name="T39" fmla="*/ 2147483647 h 1092"/>
                  <a:gd name="T40" fmla="*/ 2147483647 w 594"/>
                  <a:gd name="T41" fmla="*/ 2147483647 h 1092"/>
                  <a:gd name="T42" fmla="*/ 2147483647 w 594"/>
                  <a:gd name="T43" fmla="*/ 2147483647 h 1092"/>
                  <a:gd name="T44" fmla="*/ 2147483647 w 594"/>
                  <a:gd name="T45" fmla="*/ 2147483647 h 1092"/>
                  <a:gd name="T46" fmla="*/ 2147483647 w 594"/>
                  <a:gd name="T47" fmla="*/ 2147483647 h 1092"/>
                  <a:gd name="T48" fmla="*/ 2147483647 w 594"/>
                  <a:gd name="T49" fmla="*/ 2147483647 h 1092"/>
                  <a:gd name="T50" fmla="*/ 2147483647 w 594"/>
                  <a:gd name="T51" fmla="*/ 2147483647 h 1092"/>
                  <a:gd name="T52" fmla="*/ 2147483647 w 594"/>
                  <a:gd name="T53" fmla="*/ 2147483647 h 1092"/>
                  <a:gd name="T54" fmla="*/ 2147483647 w 594"/>
                  <a:gd name="T55" fmla="*/ 2147483647 h 1092"/>
                  <a:gd name="T56" fmla="*/ 2147483647 w 594"/>
                  <a:gd name="T57" fmla="*/ 2147483647 h 1092"/>
                  <a:gd name="T58" fmla="*/ 2147483647 w 594"/>
                  <a:gd name="T59" fmla="*/ 2147483647 h 1092"/>
                  <a:gd name="T60" fmla="*/ 2147483647 w 594"/>
                  <a:gd name="T61" fmla="*/ 2147483647 h 1092"/>
                  <a:gd name="T62" fmla="*/ 2147483647 w 594"/>
                  <a:gd name="T63" fmla="*/ 2147483647 h 1092"/>
                  <a:gd name="T64" fmla="*/ 2147483647 w 594"/>
                  <a:gd name="T65" fmla="*/ 2147483647 h 1092"/>
                  <a:gd name="T66" fmla="*/ 2147483647 w 594"/>
                  <a:gd name="T67" fmla="*/ 2147483647 h 1092"/>
                  <a:gd name="T68" fmla="*/ 2147483647 w 594"/>
                  <a:gd name="T69" fmla="*/ 2147483647 h 1092"/>
                  <a:gd name="T70" fmla="*/ 2147483647 w 594"/>
                  <a:gd name="T71" fmla="*/ 2147483647 h 1092"/>
                  <a:gd name="T72" fmla="*/ 2147483647 w 594"/>
                  <a:gd name="T73" fmla="*/ 2147483647 h 1092"/>
                  <a:gd name="T74" fmla="*/ 2147483647 w 594"/>
                  <a:gd name="T75" fmla="*/ 2147483647 h 1092"/>
                  <a:gd name="T76" fmla="*/ 2147483647 w 594"/>
                  <a:gd name="T77" fmla="*/ 2147483647 h 1092"/>
                  <a:gd name="T78" fmla="*/ 2147483647 w 594"/>
                  <a:gd name="T79" fmla="*/ 2147483647 h 1092"/>
                  <a:gd name="T80" fmla="*/ 2147483647 w 594"/>
                  <a:gd name="T81" fmla="*/ 2147483647 h 1092"/>
                  <a:gd name="T82" fmla="*/ 2147483647 w 594"/>
                  <a:gd name="T83" fmla="*/ 2147483647 h 1092"/>
                  <a:gd name="T84" fmla="*/ 2147483647 w 594"/>
                  <a:gd name="T85" fmla="*/ 2147483647 h 1092"/>
                  <a:gd name="T86" fmla="*/ 0 w 594"/>
                  <a:gd name="T87" fmla="*/ 2147483647 h 1092"/>
                  <a:gd name="T88" fmla="*/ 2147483647 w 594"/>
                  <a:gd name="T89" fmla="*/ 2147483647 h 1092"/>
                  <a:gd name="T90" fmla="*/ 2147483647 w 594"/>
                  <a:gd name="T91" fmla="*/ 2147483647 h 1092"/>
                  <a:gd name="T92" fmla="*/ 2147483647 w 594"/>
                  <a:gd name="T93" fmla="*/ 2147483647 h 1092"/>
                  <a:gd name="T94" fmla="*/ 2147483647 w 594"/>
                  <a:gd name="T95" fmla="*/ 2147483647 h 1092"/>
                  <a:gd name="T96" fmla="*/ 2147483647 w 594"/>
                  <a:gd name="T97" fmla="*/ 2147483647 h 1092"/>
                  <a:gd name="T98" fmla="*/ 2147483647 w 594"/>
                  <a:gd name="T99" fmla="*/ 2147483647 h 1092"/>
                  <a:gd name="T100" fmla="*/ 2147483647 w 594"/>
                  <a:gd name="T101" fmla="*/ 2147483647 h 1092"/>
                  <a:gd name="T102" fmla="*/ 2147483647 w 594"/>
                  <a:gd name="T103" fmla="*/ 2147483647 h 109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4"/>
                  <a:gd name="T157" fmla="*/ 0 h 1092"/>
                  <a:gd name="T158" fmla="*/ 594 w 594"/>
                  <a:gd name="T159" fmla="*/ 1092 h 109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4" h="1092">
                    <a:moveTo>
                      <a:pt x="120" y="330"/>
                    </a:moveTo>
                    <a:lnTo>
                      <a:pt x="144" y="324"/>
                    </a:lnTo>
                    <a:lnTo>
                      <a:pt x="192" y="324"/>
                    </a:lnTo>
                    <a:lnTo>
                      <a:pt x="192" y="300"/>
                    </a:lnTo>
                    <a:lnTo>
                      <a:pt x="252" y="312"/>
                    </a:lnTo>
                    <a:lnTo>
                      <a:pt x="270" y="282"/>
                    </a:lnTo>
                    <a:lnTo>
                      <a:pt x="312" y="288"/>
                    </a:lnTo>
                    <a:lnTo>
                      <a:pt x="312" y="258"/>
                    </a:lnTo>
                    <a:lnTo>
                      <a:pt x="324" y="228"/>
                    </a:lnTo>
                    <a:lnTo>
                      <a:pt x="324" y="258"/>
                    </a:lnTo>
                    <a:lnTo>
                      <a:pt x="336" y="276"/>
                    </a:lnTo>
                    <a:lnTo>
                      <a:pt x="348" y="240"/>
                    </a:lnTo>
                    <a:lnTo>
                      <a:pt x="348" y="210"/>
                    </a:lnTo>
                    <a:lnTo>
                      <a:pt x="354" y="192"/>
                    </a:lnTo>
                    <a:lnTo>
                      <a:pt x="354" y="186"/>
                    </a:lnTo>
                    <a:lnTo>
                      <a:pt x="360" y="186"/>
                    </a:lnTo>
                    <a:lnTo>
                      <a:pt x="372" y="198"/>
                    </a:lnTo>
                    <a:lnTo>
                      <a:pt x="372" y="204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96" y="168"/>
                    </a:lnTo>
                    <a:lnTo>
                      <a:pt x="396" y="150"/>
                    </a:lnTo>
                    <a:lnTo>
                      <a:pt x="390" y="138"/>
                    </a:lnTo>
                    <a:lnTo>
                      <a:pt x="402" y="126"/>
                    </a:lnTo>
                    <a:lnTo>
                      <a:pt x="414" y="126"/>
                    </a:lnTo>
                    <a:lnTo>
                      <a:pt x="420" y="132"/>
                    </a:lnTo>
                    <a:lnTo>
                      <a:pt x="426" y="132"/>
                    </a:lnTo>
                    <a:lnTo>
                      <a:pt x="432" y="126"/>
                    </a:lnTo>
                    <a:lnTo>
                      <a:pt x="438" y="114"/>
                    </a:lnTo>
                    <a:lnTo>
                      <a:pt x="450" y="102"/>
                    </a:lnTo>
                    <a:lnTo>
                      <a:pt x="456" y="90"/>
                    </a:lnTo>
                    <a:lnTo>
                      <a:pt x="462" y="72"/>
                    </a:lnTo>
                    <a:lnTo>
                      <a:pt x="462" y="42"/>
                    </a:lnTo>
                    <a:lnTo>
                      <a:pt x="492" y="0"/>
                    </a:lnTo>
                    <a:lnTo>
                      <a:pt x="546" y="60"/>
                    </a:lnTo>
                    <a:lnTo>
                      <a:pt x="546" y="90"/>
                    </a:lnTo>
                    <a:lnTo>
                      <a:pt x="552" y="96"/>
                    </a:lnTo>
                    <a:lnTo>
                      <a:pt x="558" y="114"/>
                    </a:lnTo>
                    <a:lnTo>
                      <a:pt x="576" y="150"/>
                    </a:lnTo>
                    <a:lnTo>
                      <a:pt x="582" y="156"/>
                    </a:lnTo>
                    <a:lnTo>
                      <a:pt x="582" y="162"/>
                    </a:lnTo>
                    <a:lnTo>
                      <a:pt x="564" y="216"/>
                    </a:lnTo>
                    <a:lnTo>
                      <a:pt x="594" y="276"/>
                    </a:lnTo>
                    <a:lnTo>
                      <a:pt x="594" y="288"/>
                    </a:lnTo>
                    <a:lnTo>
                      <a:pt x="588" y="294"/>
                    </a:lnTo>
                    <a:lnTo>
                      <a:pt x="576" y="294"/>
                    </a:lnTo>
                    <a:lnTo>
                      <a:pt x="564" y="288"/>
                    </a:lnTo>
                    <a:lnTo>
                      <a:pt x="558" y="282"/>
                    </a:lnTo>
                    <a:lnTo>
                      <a:pt x="552" y="282"/>
                    </a:lnTo>
                    <a:lnTo>
                      <a:pt x="522" y="288"/>
                    </a:lnTo>
                    <a:lnTo>
                      <a:pt x="528" y="330"/>
                    </a:lnTo>
                    <a:lnTo>
                      <a:pt x="522" y="336"/>
                    </a:lnTo>
                    <a:lnTo>
                      <a:pt x="516" y="348"/>
                    </a:lnTo>
                    <a:lnTo>
                      <a:pt x="504" y="354"/>
                    </a:lnTo>
                    <a:lnTo>
                      <a:pt x="486" y="390"/>
                    </a:lnTo>
                    <a:lnTo>
                      <a:pt x="486" y="402"/>
                    </a:lnTo>
                    <a:lnTo>
                      <a:pt x="492" y="414"/>
                    </a:lnTo>
                    <a:lnTo>
                      <a:pt x="504" y="450"/>
                    </a:lnTo>
                    <a:lnTo>
                      <a:pt x="498" y="468"/>
                    </a:lnTo>
                    <a:lnTo>
                      <a:pt x="486" y="510"/>
                    </a:lnTo>
                    <a:lnTo>
                      <a:pt x="462" y="570"/>
                    </a:lnTo>
                    <a:lnTo>
                      <a:pt x="432" y="642"/>
                    </a:lnTo>
                    <a:lnTo>
                      <a:pt x="390" y="720"/>
                    </a:lnTo>
                    <a:lnTo>
                      <a:pt x="324" y="852"/>
                    </a:lnTo>
                    <a:lnTo>
                      <a:pt x="312" y="894"/>
                    </a:lnTo>
                    <a:lnTo>
                      <a:pt x="306" y="912"/>
                    </a:lnTo>
                    <a:lnTo>
                      <a:pt x="306" y="948"/>
                    </a:lnTo>
                    <a:lnTo>
                      <a:pt x="294" y="984"/>
                    </a:lnTo>
                    <a:lnTo>
                      <a:pt x="276" y="1014"/>
                    </a:lnTo>
                    <a:lnTo>
                      <a:pt x="258" y="1032"/>
                    </a:lnTo>
                    <a:lnTo>
                      <a:pt x="240" y="1044"/>
                    </a:lnTo>
                    <a:lnTo>
                      <a:pt x="222" y="1062"/>
                    </a:lnTo>
                    <a:lnTo>
                      <a:pt x="216" y="1062"/>
                    </a:lnTo>
                    <a:lnTo>
                      <a:pt x="210" y="1068"/>
                    </a:lnTo>
                    <a:lnTo>
                      <a:pt x="186" y="1068"/>
                    </a:lnTo>
                    <a:lnTo>
                      <a:pt x="150" y="1086"/>
                    </a:lnTo>
                    <a:lnTo>
                      <a:pt x="114" y="1092"/>
                    </a:lnTo>
                    <a:lnTo>
                      <a:pt x="78" y="1074"/>
                    </a:lnTo>
                    <a:lnTo>
                      <a:pt x="60" y="1056"/>
                    </a:lnTo>
                    <a:lnTo>
                      <a:pt x="48" y="1038"/>
                    </a:lnTo>
                    <a:lnTo>
                      <a:pt x="36" y="1026"/>
                    </a:lnTo>
                    <a:lnTo>
                      <a:pt x="36" y="1020"/>
                    </a:lnTo>
                    <a:lnTo>
                      <a:pt x="30" y="1014"/>
                    </a:lnTo>
                    <a:lnTo>
                      <a:pt x="48" y="990"/>
                    </a:lnTo>
                    <a:lnTo>
                      <a:pt x="42" y="978"/>
                    </a:lnTo>
                    <a:lnTo>
                      <a:pt x="24" y="948"/>
                    </a:lnTo>
                    <a:lnTo>
                      <a:pt x="12" y="900"/>
                    </a:lnTo>
                    <a:lnTo>
                      <a:pt x="0" y="834"/>
                    </a:lnTo>
                    <a:lnTo>
                      <a:pt x="0" y="786"/>
                    </a:lnTo>
                    <a:lnTo>
                      <a:pt x="6" y="756"/>
                    </a:lnTo>
                    <a:lnTo>
                      <a:pt x="18" y="738"/>
                    </a:lnTo>
                    <a:lnTo>
                      <a:pt x="60" y="696"/>
                    </a:lnTo>
                    <a:lnTo>
                      <a:pt x="72" y="678"/>
                    </a:lnTo>
                    <a:lnTo>
                      <a:pt x="90" y="672"/>
                    </a:lnTo>
                    <a:lnTo>
                      <a:pt x="96" y="660"/>
                    </a:lnTo>
                    <a:lnTo>
                      <a:pt x="108" y="654"/>
                    </a:lnTo>
                    <a:lnTo>
                      <a:pt x="108" y="636"/>
                    </a:lnTo>
                    <a:lnTo>
                      <a:pt x="102" y="600"/>
                    </a:lnTo>
                    <a:lnTo>
                      <a:pt x="96" y="558"/>
                    </a:lnTo>
                    <a:lnTo>
                      <a:pt x="96" y="522"/>
                    </a:lnTo>
                    <a:lnTo>
                      <a:pt x="78" y="432"/>
                    </a:lnTo>
                    <a:lnTo>
                      <a:pt x="90" y="408"/>
                    </a:lnTo>
                    <a:lnTo>
                      <a:pt x="132" y="366"/>
                    </a:lnTo>
                    <a:lnTo>
                      <a:pt x="132" y="360"/>
                    </a:lnTo>
                    <a:lnTo>
                      <a:pt x="120" y="3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0" name="Macedo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6C65D2E-5D4D-4FB9-91C7-0101E372B20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09" y="1436"/>
                <a:ext cx="42" cy="33"/>
              </a:xfrm>
              <a:custGeom>
                <a:avLst/>
                <a:gdLst>
                  <a:gd name="T0" fmla="*/ 2147483647 w 162"/>
                  <a:gd name="T1" fmla="*/ 2147483647 h 126"/>
                  <a:gd name="T2" fmla="*/ 2147483647 w 162"/>
                  <a:gd name="T3" fmla="*/ 2147483647 h 126"/>
                  <a:gd name="T4" fmla="*/ 2147483647 w 162"/>
                  <a:gd name="T5" fmla="*/ 2147483647 h 126"/>
                  <a:gd name="T6" fmla="*/ 2147483647 w 162"/>
                  <a:gd name="T7" fmla="*/ 2147483647 h 126"/>
                  <a:gd name="T8" fmla="*/ 2147483647 w 162"/>
                  <a:gd name="T9" fmla="*/ 0 h 126"/>
                  <a:gd name="T10" fmla="*/ 2147483647 w 162"/>
                  <a:gd name="T11" fmla="*/ 2147483647 h 126"/>
                  <a:gd name="T12" fmla="*/ 2147483647 w 162"/>
                  <a:gd name="T13" fmla="*/ 2147483647 h 126"/>
                  <a:gd name="T14" fmla="*/ 2147483647 w 162"/>
                  <a:gd name="T15" fmla="*/ 2147483647 h 126"/>
                  <a:gd name="T16" fmla="*/ 2147483647 w 162"/>
                  <a:gd name="T17" fmla="*/ 2147483647 h 126"/>
                  <a:gd name="T18" fmla="*/ 2147483647 w 162"/>
                  <a:gd name="T19" fmla="*/ 2147483647 h 126"/>
                  <a:gd name="T20" fmla="*/ 2147483647 w 162"/>
                  <a:gd name="T21" fmla="*/ 2147483647 h 126"/>
                  <a:gd name="T22" fmla="*/ 0 w 162"/>
                  <a:gd name="T23" fmla="*/ 2147483647 h 126"/>
                  <a:gd name="T24" fmla="*/ 0 w 162"/>
                  <a:gd name="T25" fmla="*/ 2147483647 h 126"/>
                  <a:gd name="T26" fmla="*/ 2147483647 w 162"/>
                  <a:gd name="T27" fmla="*/ 2147483647 h 126"/>
                  <a:gd name="T28" fmla="*/ 2147483647 w 162"/>
                  <a:gd name="T29" fmla="*/ 2147483647 h 126"/>
                  <a:gd name="T30" fmla="*/ 2147483647 w 162"/>
                  <a:gd name="T31" fmla="*/ 2147483647 h 126"/>
                  <a:gd name="T32" fmla="*/ 2147483647 w 162"/>
                  <a:gd name="T33" fmla="*/ 2147483647 h 126"/>
                  <a:gd name="T34" fmla="*/ 2147483647 w 162"/>
                  <a:gd name="T35" fmla="*/ 2147483647 h 126"/>
                  <a:gd name="T36" fmla="*/ 2147483647 w 162"/>
                  <a:gd name="T37" fmla="*/ 2147483647 h 126"/>
                  <a:gd name="T38" fmla="*/ 2147483647 w 162"/>
                  <a:gd name="T39" fmla="*/ 2147483647 h 126"/>
                  <a:gd name="T40" fmla="*/ 2147483647 w 162"/>
                  <a:gd name="T41" fmla="*/ 2147483647 h 126"/>
                  <a:gd name="T42" fmla="*/ 2147483647 w 162"/>
                  <a:gd name="T43" fmla="*/ 2147483647 h 126"/>
                  <a:gd name="T44" fmla="*/ 2147483647 w 162"/>
                  <a:gd name="T45" fmla="*/ 2147483647 h 126"/>
                  <a:gd name="T46" fmla="*/ 2147483647 w 162"/>
                  <a:gd name="T47" fmla="*/ 2147483647 h 126"/>
                  <a:gd name="T48" fmla="*/ 2147483647 w 162"/>
                  <a:gd name="T49" fmla="*/ 2147483647 h 126"/>
                  <a:gd name="T50" fmla="*/ 2147483647 w 162"/>
                  <a:gd name="T51" fmla="*/ 2147483647 h 126"/>
                  <a:gd name="T52" fmla="*/ 2147483647 w 162"/>
                  <a:gd name="T53" fmla="*/ 2147483647 h 126"/>
                  <a:gd name="T54" fmla="*/ 2147483647 w 162"/>
                  <a:gd name="T55" fmla="*/ 2147483647 h 126"/>
                  <a:gd name="T56" fmla="*/ 2147483647 w 162"/>
                  <a:gd name="T57" fmla="*/ 2147483647 h 126"/>
                  <a:gd name="T58" fmla="*/ 2147483647 w 162"/>
                  <a:gd name="T59" fmla="*/ 2147483647 h 126"/>
                  <a:gd name="T60" fmla="*/ 2147483647 w 162"/>
                  <a:gd name="T61" fmla="*/ 2147483647 h 126"/>
                  <a:gd name="T62" fmla="*/ 2147483647 w 162"/>
                  <a:gd name="T63" fmla="*/ 2147483647 h 126"/>
                  <a:gd name="T64" fmla="*/ 2147483647 w 162"/>
                  <a:gd name="T65" fmla="*/ 2147483647 h 12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2"/>
                  <a:gd name="T100" fmla="*/ 0 h 126"/>
                  <a:gd name="T101" fmla="*/ 162 w 162"/>
                  <a:gd name="T102" fmla="*/ 126 h 12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2" h="126">
                    <a:moveTo>
                      <a:pt x="150" y="42"/>
                    </a:moveTo>
                    <a:lnTo>
                      <a:pt x="132" y="30"/>
                    </a:lnTo>
                    <a:lnTo>
                      <a:pt x="132" y="18"/>
                    </a:lnTo>
                    <a:lnTo>
                      <a:pt x="126" y="18"/>
                    </a:lnTo>
                    <a:lnTo>
                      <a:pt x="114" y="0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24" y="24"/>
                    </a:lnTo>
                    <a:lnTo>
                      <a:pt x="18" y="36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18" y="126"/>
                    </a:lnTo>
                    <a:lnTo>
                      <a:pt x="42" y="120"/>
                    </a:lnTo>
                    <a:lnTo>
                      <a:pt x="42" y="126"/>
                    </a:lnTo>
                    <a:lnTo>
                      <a:pt x="54" y="120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90" y="126"/>
                    </a:lnTo>
                    <a:lnTo>
                      <a:pt x="96" y="114"/>
                    </a:lnTo>
                    <a:lnTo>
                      <a:pt x="96" y="108"/>
                    </a:lnTo>
                    <a:lnTo>
                      <a:pt x="120" y="108"/>
                    </a:lnTo>
                    <a:lnTo>
                      <a:pt x="132" y="102"/>
                    </a:lnTo>
                    <a:lnTo>
                      <a:pt x="156" y="78"/>
                    </a:lnTo>
                    <a:lnTo>
                      <a:pt x="162" y="66"/>
                    </a:lnTo>
                    <a:lnTo>
                      <a:pt x="162" y="60"/>
                    </a:lnTo>
                    <a:lnTo>
                      <a:pt x="156" y="48"/>
                    </a:lnTo>
                    <a:lnTo>
                      <a:pt x="15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1" name="Luxembourg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42A7F0E-2D12-4B66-8B9F-8AAE3E330EA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66" y="1281"/>
                <a:ext cx="13" cy="11"/>
              </a:xfrm>
              <a:custGeom>
                <a:avLst/>
                <a:gdLst>
                  <a:gd name="T0" fmla="*/ 2147483647 w 54"/>
                  <a:gd name="T1" fmla="*/ 2147483647 h 42"/>
                  <a:gd name="T2" fmla="*/ 2147483647 w 54"/>
                  <a:gd name="T3" fmla="*/ 2147483647 h 42"/>
                  <a:gd name="T4" fmla="*/ 2147483647 w 54"/>
                  <a:gd name="T5" fmla="*/ 2147483647 h 42"/>
                  <a:gd name="T6" fmla="*/ 2147483647 w 54"/>
                  <a:gd name="T7" fmla="*/ 2147483647 h 42"/>
                  <a:gd name="T8" fmla="*/ 2147483647 w 54"/>
                  <a:gd name="T9" fmla="*/ 2147483647 h 42"/>
                  <a:gd name="T10" fmla="*/ 2147483647 w 54"/>
                  <a:gd name="T11" fmla="*/ 2147483647 h 42"/>
                  <a:gd name="T12" fmla="*/ 2147483647 w 54"/>
                  <a:gd name="T13" fmla="*/ 2147483647 h 42"/>
                  <a:gd name="T14" fmla="*/ 2147483647 w 54"/>
                  <a:gd name="T15" fmla="*/ 2147483647 h 42"/>
                  <a:gd name="T16" fmla="*/ 2147483647 w 54"/>
                  <a:gd name="T17" fmla="*/ 0 h 42"/>
                  <a:gd name="T18" fmla="*/ 2147483647 w 54"/>
                  <a:gd name="T19" fmla="*/ 0 h 42"/>
                  <a:gd name="T20" fmla="*/ 2147483647 w 54"/>
                  <a:gd name="T21" fmla="*/ 2147483647 h 42"/>
                  <a:gd name="T22" fmla="*/ 2147483647 w 54"/>
                  <a:gd name="T23" fmla="*/ 2147483647 h 42"/>
                  <a:gd name="T24" fmla="*/ 0 w 54"/>
                  <a:gd name="T25" fmla="*/ 2147483647 h 42"/>
                  <a:gd name="T26" fmla="*/ 0 w 54"/>
                  <a:gd name="T27" fmla="*/ 2147483647 h 42"/>
                  <a:gd name="T28" fmla="*/ 2147483647 w 54"/>
                  <a:gd name="T29" fmla="*/ 2147483647 h 42"/>
                  <a:gd name="T30" fmla="*/ 2147483647 w 54"/>
                  <a:gd name="T31" fmla="*/ 2147483647 h 4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"/>
                  <a:gd name="T49" fmla="*/ 0 h 42"/>
                  <a:gd name="T50" fmla="*/ 54 w 54"/>
                  <a:gd name="T51" fmla="*/ 42 h 4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" h="42">
                    <a:moveTo>
                      <a:pt x="18" y="42"/>
                    </a:moveTo>
                    <a:lnTo>
                      <a:pt x="30" y="36"/>
                    </a:lnTo>
                    <a:lnTo>
                      <a:pt x="48" y="42"/>
                    </a:lnTo>
                    <a:lnTo>
                      <a:pt x="54" y="36"/>
                    </a:lnTo>
                    <a:lnTo>
                      <a:pt x="54" y="24"/>
                    </a:lnTo>
                    <a:lnTo>
                      <a:pt x="42" y="18"/>
                    </a:lnTo>
                    <a:lnTo>
                      <a:pt x="36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2" name="Lithu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E1683FB-BEB1-4691-80E6-16DD6B659ED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02" y="1156"/>
                <a:ext cx="87" cy="50"/>
              </a:xfrm>
              <a:custGeom>
                <a:avLst/>
                <a:gdLst>
                  <a:gd name="T0" fmla="*/ 2147483647 w 342"/>
                  <a:gd name="T1" fmla="*/ 2147483647 h 198"/>
                  <a:gd name="T2" fmla="*/ 2147483647 w 342"/>
                  <a:gd name="T3" fmla="*/ 2147483647 h 198"/>
                  <a:gd name="T4" fmla="*/ 2147483647 w 342"/>
                  <a:gd name="T5" fmla="*/ 2147483647 h 198"/>
                  <a:gd name="T6" fmla="*/ 2147483647 w 342"/>
                  <a:gd name="T7" fmla="*/ 2147483647 h 198"/>
                  <a:gd name="T8" fmla="*/ 2147483647 w 342"/>
                  <a:gd name="T9" fmla="*/ 2147483647 h 198"/>
                  <a:gd name="T10" fmla="*/ 2147483647 w 342"/>
                  <a:gd name="T11" fmla="*/ 2147483647 h 198"/>
                  <a:gd name="T12" fmla="*/ 2147483647 w 342"/>
                  <a:gd name="T13" fmla="*/ 2147483647 h 198"/>
                  <a:gd name="T14" fmla="*/ 2147483647 w 342"/>
                  <a:gd name="T15" fmla="*/ 2147483647 h 198"/>
                  <a:gd name="T16" fmla="*/ 2147483647 w 342"/>
                  <a:gd name="T17" fmla="*/ 2147483647 h 198"/>
                  <a:gd name="T18" fmla="*/ 2147483647 w 342"/>
                  <a:gd name="T19" fmla="*/ 2147483647 h 198"/>
                  <a:gd name="T20" fmla="*/ 2147483647 w 342"/>
                  <a:gd name="T21" fmla="*/ 2147483647 h 198"/>
                  <a:gd name="T22" fmla="*/ 2147483647 w 342"/>
                  <a:gd name="T23" fmla="*/ 2147483647 h 198"/>
                  <a:gd name="T24" fmla="*/ 2147483647 w 342"/>
                  <a:gd name="T25" fmla="*/ 0 h 198"/>
                  <a:gd name="T26" fmla="*/ 2147483647 w 342"/>
                  <a:gd name="T27" fmla="*/ 2147483647 h 198"/>
                  <a:gd name="T28" fmla="*/ 0 w 342"/>
                  <a:gd name="T29" fmla="*/ 2147483647 h 198"/>
                  <a:gd name="T30" fmla="*/ 2147483647 w 342"/>
                  <a:gd name="T31" fmla="*/ 2147483647 h 198"/>
                  <a:gd name="T32" fmla="*/ 2147483647 w 342"/>
                  <a:gd name="T33" fmla="*/ 2147483647 h 198"/>
                  <a:gd name="T34" fmla="*/ 2147483647 w 342"/>
                  <a:gd name="T35" fmla="*/ 2147483647 h 198"/>
                  <a:gd name="T36" fmla="*/ 2147483647 w 342"/>
                  <a:gd name="T37" fmla="*/ 2147483647 h 198"/>
                  <a:gd name="T38" fmla="*/ 2147483647 w 342"/>
                  <a:gd name="T39" fmla="*/ 2147483647 h 198"/>
                  <a:gd name="T40" fmla="*/ 2147483647 w 342"/>
                  <a:gd name="T41" fmla="*/ 2147483647 h 198"/>
                  <a:gd name="T42" fmla="*/ 2147483647 w 342"/>
                  <a:gd name="T43" fmla="*/ 2147483647 h 198"/>
                  <a:gd name="T44" fmla="*/ 2147483647 w 342"/>
                  <a:gd name="T45" fmla="*/ 2147483647 h 198"/>
                  <a:gd name="T46" fmla="*/ 2147483647 w 342"/>
                  <a:gd name="T47" fmla="*/ 2147483647 h 198"/>
                  <a:gd name="T48" fmla="*/ 2147483647 w 342"/>
                  <a:gd name="T49" fmla="*/ 2147483647 h 198"/>
                  <a:gd name="T50" fmla="*/ 2147483647 w 342"/>
                  <a:gd name="T51" fmla="*/ 2147483647 h 198"/>
                  <a:gd name="T52" fmla="*/ 2147483647 w 342"/>
                  <a:gd name="T53" fmla="*/ 2147483647 h 198"/>
                  <a:gd name="T54" fmla="*/ 2147483647 w 342"/>
                  <a:gd name="T55" fmla="*/ 2147483647 h 198"/>
                  <a:gd name="T56" fmla="*/ 2147483647 w 342"/>
                  <a:gd name="T57" fmla="*/ 2147483647 h 198"/>
                  <a:gd name="T58" fmla="*/ 2147483647 w 342"/>
                  <a:gd name="T59" fmla="*/ 2147483647 h 198"/>
                  <a:gd name="T60" fmla="*/ 2147483647 w 342"/>
                  <a:gd name="T61" fmla="*/ 2147483647 h 198"/>
                  <a:gd name="T62" fmla="*/ 2147483647 w 342"/>
                  <a:gd name="T63" fmla="*/ 2147483647 h 198"/>
                  <a:gd name="T64" fmla="*/ 2147483647 w 342"/>
                  <a:gd name="T65" fmla="*/ 2147483647 h 198"/>
                  <a:gd name="T66" fmla="*/ 2147483647 w 342"/>
                  <a:gd name="T67" fmla="*/ 2147483647 h 198"/>
                  <a:gd name="T68" fmla="*/ 2147483647 w 342"/>
                  <a:gd name="T69" fmla="*/ 2147483647 h 198"/>
                  <a:gd name="T70" fmla="*/ 2147483647 w 342"/>
                  <a:gd name="T71" fmla="*/ 2147483647 h 198"/>
                  <a:gd name="T72" fmla="*/ 2147483647 w 342"/>
                  <a:gd name="T73" fmla="*/ 2147483647 h 198"/>
                  <a:gd name="T74" fmla="*/ 2147483647 w 342"/>
                  <a:gd name="T75" fmla="*/ 2147483647 h 198"/>
                  <a:gd name="T76" fmla="*/ 2147483647 w 342"/>
                  <a:gd name="T77" fmla="*/ 2147483647 h 198"/>
                  <a:gd name="T78" fmla="*/ 2147483647 w 342"/>
                  <a:gd name="T79" fmla="*/ 2147483647 h 198"/>
                  <a:gd name="T80" fmla="*/ 2147483647 w 342"/>
                  <a:gd name="T81" fmla="*/ 2147483647 h 198"/>
                  <a:gd name="T82" fmla="*/ 2147483647 w 342"/>
                  <a:gd name="T83" fmla="*/ 2147483647 h 198"/>
                  <a:gd name="T84" fmla="*/ 2147483647 w 342"/>
                  <a:gd name="T85" fmla="*/ 2147483647 h 1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42"/>
                  <a:gd name="T130" fmla="*/ 0 h 198"/>
                  <a:gd name="T131" fmla="*/ 342 w 342"/>
                  <a:gd name="T132" fmla="*/ 198 h 1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42" h="198">
                    <a:moveTo>
                      <a:pt x="330" y="60"/>
                    </a:moveTo>
                    <a:lnTo>
                      <a:pt x="312" y="54"/>
                    </a:lnTo>
                    <a:lnTo>
                      <a:pt x="294" y="42"/>
                    </a:lnTo>
                    <a:lnTo>
                      <a:pt x="282" y="30"/>
                    </a:lnTo>
                    <a:lnTo>
                      <a:pt x="276" y="30"/>
                    </a:lnTo>
                    <a:lnTo>
                      <a:pt x="264" y="24"/>
                    </a:lnTo>
                    <a:lnTo>
                      <a:pt x="234" y="24"/>
                    </a:lnTo>
                    <a:lnTo>
                      <a:pt x="228" y="12"/>
                    </a:lnTo>
                    <a:lnTo>
                      <a:pt x="222" y="6"/>
                    </a:lnTo>
                    <a:lnTo>
                      <a:pt x="210" y="6"/>
                    </a:lnTo>
                    <a:lnTo>
                      <a:pt x="198" y="18"/>
                    </a:lnTo>
                    <a:lnTo>
                      <a:pt x="180" y="18"/>
                    </a:lnTo>
                    <a:lnTo>
                      <a:pt x="174" y="12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6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18" y="12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60"/>
                    </a:lnTo>
                    <a:lnTo>
                      <a:pt x="12" y="84"/>
                    </a:lnTo>
                    <a:lnTo>
                      <a:pt x="18" y="90"/>
                    </a:lnTo>
                    <a:lnTo>
                      <a:pt x="18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08"/>
                    </a:lnTo>
                    <a:lnTo>
                      <a:pt x="72" y="108"/>
                    </a:lnTo>
                    <a:lnTo>
                      <a:pt x="84" y="102"/>
                    </a:lnTo>
                    <a:lnTo>
                      <a:pt x="102" y="102"/>
                    </a:lnTo>
                    <a:lnTo>
                      <a:pt x="108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102" y="162"/>
                    </a:lnTo>
                    <a:lnTo>
                      <a:pt x="120" y="162"/>
                    </a:lnTo>
                    <a:lnTo>
                      <a:pt x="138" y="168"/>
                    </a:lnTo>
                    <a:lnTo>
                      <a:pt x="144" y="168"/>
                    </a:lnTo>
                    <a:lnTo>
                      <a:pt x="156" y="174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68" y="192"/>
                    </a:lnTo>
                    <a:lnTo>
                      <a:pt x="180" y="192"/>
                    </a:lnTo>
                    <a:lnTo>
                      <a:pt x="192" y="186"/>
                    </a:lnTo>
                    <a:lnTo>
                      <a:pt x="198" y="186"/>
                    </a:lnTo>
                    <a:lnTo>
                      <a:pt x="204" y="192"/>
                    </a:lnTo>
                    <a:lnTo>
                      <a:pt x="204" y="198"/>
                    </a:lnTo>
                    <a:lnTo>
                      <a:pt x="234" y="198"/>
                    </a:lnTo>
                    <a:lnTo>
                      <a:pt x="234" y="180"/>
                    </a:lnTo>
                    <a:lnTo>
                      <a:pt x="246" y="192"/>
                    </a:lnTo>
                    <a:lnTo>
                      <a:pt x="252" y="180"/>
                    </a:lnTo>
                    <a:lnTo>
                      <a:pt x="258" y="174"/>
                    </a:lnTo>
                    <a:lnTo>
                      <a:pt x="270" y="168"/>
                    </a:lnTo>
                    <a:lnTo>
                      <a:pt x="288" y="168"/>
                    </a:lnTo>
                    <a:lnTo>
                      <a:pt x="288" y="174"/>
                    </a:lnTo>
                    <a:lnTo>
                      <a:pt x="282" y="180"/>
                    </a:lnTo>
                    <a:lnTo>
                      <a:pt x="294" y="180"/>
                    </a:lnTo>
                    <a:lnTo>
                      <a:pt x="294" y="174"/>
                    </a:lnTo>
                    <a:lnTo>
                      <a:pt x="288" y="168"/>
                    </a:lnTo>
                    <a:lnTo>
                      <a:pt x="288" y="156"/>
                    </a:lnTo>
                    <a:lnTo>
                      <a:pt x="282" y="150"/>
                    </a:lnTo>
                    <a:lnTo>
                      <a:pt x="282" y="144"/>
                    </a:lnTo>
                    <a:lnTo>
                      <a:pt x="294" y="144"/>
                    </a:lnTo>
                    <a:lnTo>
                      <a:pt x="294" y="138"/>
                    </a:lnTo>
                    <a:lnTo>
                      <a:pt x="288" y="126"/>
                    </a:lnTo>
                    <a:lnTo>
                      <a:pt x="288" y="120"/>
                    </a:lnTo>
                    <a:lnTo>
                      <a:pt x="294" y="114"/>
                    </a:lnTo>
                    <a:lnTo>
                      <a:pt x="312" y="114"/>
                    </a:lnTo>
                    <a:lnTo>
                      <a:pt x="306" y="96"/>
                    </a:lnTo>
                    <a:lnTo>
                      <a:pt x="312" y="96"/>
                    </a:lnTo>
                    <a:lnTo>
                      <a:pt x="318" y="102"/>
                    </a:lnTo>
                    <a:lnTo>
                      <a:pt x="336" y="102"/>
                    </a:lnTo>
                    <a:lnTo>
                      <a:pt x="342" y="96"/>
                    </a:lnTo>
                    <a:lnTo>
                      <a:pt x="324" y="78"/>
                    </a:lnTo>
                    <a:lnTo>
                      <a:pt x="324" y="72"/>
                    </a:lnTo>
                    <a:lnTo>
                      <a:pt x="330" y="66"/>
                    </a:lnTo>
                    <a:lnTo>
                      <a:pt x="330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3" name="Liechtenste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9F936F3-8274-4152-97F5-7AD5491C39F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24" y="1337"/>
                <a:ext cx="4" cy="6"/>
              </a:xfrm>
              <a:custGeom>
                <a:avLst/>
                <a:gdLst>
                  <a:gd name="T0" fmla="*/ 2147483647 w 18"/>
                  <a:gd name="T1" fmla="*/ 0 h 24"/>
                  <a:gd name="T2" fmla="*/ 2147483647 w 18"/>
                  <a:gd name="T3" fmla="*/ 2147483647 h 24"/>
                  <a:gd name="T4" fmla="*/ 0 w 18"/>
                  <a:gd name="T5" fmla="*/ 2147483647 h 24"/>
                  <a:gd name="T6" fmla="*/ 0 w 18"/>
                  <a:gd name="T7" fmla="*/ 2147483647 h 24"/>
                  <a:gd name="T8" fmla="*/ 2147483647 w 18"/>
                  <a:gd name="T9" fmla="*/ 2147483647 h 24"/>
                  <a:gd name="T10" fmla="*/ 2147483647 w 18"/>
                  <a:gd name="T11" fmla="*/ 0 h 24"/>
                  <a:gd name="T12" fmla="*/ 2147483647 w 18"/>
                  <a:gd name="T13" fmla="*/ 0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4"/>
                  <a:gd name="T23" fmla="*/ 18 w 18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4">
                    <a:moveTo>
                      <a:pt x="12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4" name="Liby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93B0805-73A9-47F5-B250-0A103646443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22" y="1625"/>
                <a:ext cx="281" cy="284"/>
              </a:xfrm>
              <a:custGeom>
                <a:avLst/>
                <a:gdLst>
                  <a:gd name="T0" fmla="*/ 2147483647 w 1098"/>
                  <a:gd name="T1" fmla="*/ 2147483647 h 1110"/>
                  <a:gd name="T2" fmla="*/ 2147483647 w 1098"/>
                  <a:gd name="T3" fmla="*/ 2147483647 h 1110"/>
                  <a:gd name="T4" fmla="*/ 2147483647 w 1098"/>
                  <a:gd name="T5" fmla="*/ 2147483647 h 1110"/>
                  <a:gd name="T6" fmla="*/ 2147483647 w 1098"/>
                  <a:gd name="T7" fmla="*/ 2147483647 h 1110"/>
                  <a:gd name="T8" fmla="*/ 2147483647 w 1098"/>
                  <a:gd name="T9" fmla="*/ 2147483647 h 1110"/>
                  <a:gd name="T10" fmla="*/ 2147483647 w 1098"/>
                  <a:gd name="T11" fmla="*/ 2147483647 h 1110"/>
                  <a:gd name="T12" fmla="*/ 2147483647 w 1098"/>
                  <a:gd name="T13" fmla="*/ 2147483647 h 1110"/>
                  <a:gd name="T14" fmla="*/ 2147483647 w 1098"/>
                  <a:gd name="T15" fmla="*/ 2147483647 h 1110"/>
                  <a:gd name="T16" fmla="*/ 2147483647 w 1098"/>
                  <a:gd name="T17" fmla="*/ 2147483647 h 1110"/>
                  <a:gd name="T18" fmla="*/ 2147483647 w 1098"/>
                  <a:gd name="T19" fmla="*/ 2147483647 h 1110"/>
                  <a:gd name="T20" fmla="*/ 2147483647 w 1098"/>
                  <a:gd name="T21" fmla="*/ 2147483647 h 1110"/>
                  <a:gd name="T22" fmla="*/ 2147483647 w 1098"/>
                  <a:gd name="T23" fmla="*/ 2147483647 h 1110"/>
                  <a:gd name="T24" fmla="*/ 0 w 1098"/>
                  <a:gd name="T25" fmla="*/ 2147483647 h 1110"/>
                  <a:gd name="T26" fmla="*/ 2147483647 w 1098"/>
                  <a:gd name="T27" fmla="*/ 2147483647 h 1110"/>
                  <a:gd name="T28" fmla="*/ 2147483647 w 1098"/>
                  <a:gd name="T29" fmla="*/ 2147483647 h 1110"/>
                  <a:gd name="T30" fmla="*/ 2147483647 w 1098"/>
                  <a:gd name="T31" fmla="*/ 2147483647 h 1110"/>
                  <a:gd name="T32" fmla="*/ 2147483647 w 1098"/>
                  <a:gd name="T33" fmla="*/ 2147483647 h 1110"/>
                  <a:gd name="T34" fmla="*/ 2147483647 w 1098"/>
                  <a:gd name="T35" fmla="*/ 2147483647 h 1110"/>
                  <a:gd name="T36" fmla="*/ 2147483647 w 1098"/>
                  <a:gd name="T37" fmla="*/ 2147483647 h 1110"/>
                  <a:gd name="T38" fmla="*/ 2147483647 w 1098"/>
                  <a:gd name="T39" fmla="*/ 2147483647 h 1110"/>
                  <a:gd name="T40" fmla="*/ 2147483647 w 1098"/>
                  <a:gd name="T41" fmla="*/ 2147483647 h 1110"/>
                  <a:gd name="T42" fmla="*/ 2147483647 w 1098"/>
                  <a:gd name="T43" fmla="*/ 2147483647 h 1110"/>
                  <a:gd name="T44" fmla="*/ 2147483647 w 1098"/>
                  <a:gd name="T45" fmla="*/ 2147483647 h 1110"/>
                  <a:gd name="T46" fmla="*/ 2147483647 w 1098"/>
                  <a:gd name="T47" fmla="*/ 2147483647 h 1110"/>
                  <a:gd name="T48" fmla="*/ 2147483647 w 1098"/>
                  <a:gd name="T49" fmla="*/ 2147483647 h 1110"/>
                  <a:gd name="T50" fmla="*/ 2147483647 w 1098"/>
                  <a:gd name="T51" fmla="*/ 2147483647 h 1110"/>
                  <a:gd name="T52" fmla="*/ 2147483647 w 1098"/>
                  <a:gd name="T53" fmla="*/ 2147483647 h 1110"/>
                  <a:gd name="T54" fmla="*/ 2147483647 w 1098"/>
                  <a:gd name="T55" fmla="*/ 2147483647 h 1110"/>
                  <a:gd name="T56" fmla="*/ 2147483647 w 1098"/>
                  <a:gd name="T57" fmla="*/ 2147483647 h 1110"/>
                  <a:gd name="T58" fmla="*/ 2147483647 w 1098"/>
                  <a:gd name="T59" fmla="*/ 2147483647 h 1110"/>
                  <a:gd name="T60" fmla="*/ 2147483647 w 1098"/>
                  <a:gd name="T61" fmla="*/ 2147483647 h 1110"/>
                  <a:gd name="T62" fmla="*/ 2147483647 w 1098"/>
                  <a:gd name="T63" fmla="*/ 2147483647 h 1110"/>
                  <a:gd name="T64" fmla="*/ 2147483647 w 1098"/>
                  <a:gd name="T65" fmla="*/ 2147483647 h 1110"/>
                  <a:gd name="T66" fmla="*/ 2147483647 w 1098"/>
                  <a:gd name="T67" fmla="*/ 2147483647 h 1110"/>
                  <a:gd name="T68" fmla="*/ 2147483647 w 1098"/>
                  <a:gd name="T69" fmla="*/ 2147483647 h 1110"/>
                  <a:gd name="T70" fmla="*/ 2147483647 w 1098"/>
                  <a:gd name="T71" fmla="*/ 2147483647 h 1110"/>
                  <a:gd name="T72" fmla="*/ 2147483647 w 1098"/>
                  <a:gd name="T73" fmla="*/ 2147483647 h 1110"/>
                  <a:gd name="T74" fmla="*/ 2147483647 w 1098"/>
                  <a:gd name="T75" fmla="*/ 2147483647 h 1110"/>
                  <a:gd name="T76" fmla="*/ 2147483647 w 1098"/>
                  <a:gd name="T77" fmla="*/ 2147483647 h 1110"/>
                  <a:gd name="T78" fmla="*/ 2147483647 w 1098"/>
                  <a:gd name="T79" fmla="*/ 2147483647 h 1110"/>
                  <a:gd name="T80" fmla="*/ 2147483647 w 1098"/>
                  <a:gd name="T81" fmla="*/ 2147483647 h 1110"/>
                  <a:gd name="T82" fmla="*/ 2147483647 w 1098"/>
                  <a:gd name="T83" fmla="*/ 2147483647 h 1110"/>
                  <a:gd name="T84" fmla="*/ 2147483647 w 1098"/>
                  <a:gd name="T85" fmla="*/ 2147483647 h 1110"/>
                  <a:gd name="T86" fmla="*/ 2147483647 w 1098"/>
                  <a:gd name="T87" fmla="*/ 2147483647 h 1110"/>
                  <a:gd name="T88" fmla="*/ 2147483647 w 1098"/>
                  <a:gd name="T89" fmla="*/ 2147483647 h 1110"/>
                  <a:gd name="T90" fmla="*/ 2147483647 w 1098"/>
                  <a:gd name="T91" fmla="*/ 2147483647 h 1110"/>
                  <a:gd name="T92" fmla="*/ 2147483647 w 1098"/>
                  <a:gd name="T93" fmla="*/ 2147483647 h 1110"/>
                  <a:gd name="T94" fmla="*/ 2147483647 w 1098"/>
                  <a:gd name="T95" fmla="*/ 2147483647 h 1110"/>
                  <a:gd name="T96" fmla="*/ 2147483647 w 1098"/>
                  <a:gd name="T97" fmla="*/ 2147483647 h 1110"/>
                  <a:gd name="T98" fmla="*/ 2147483647 w 1098"/>
                  <a:gd name="T99" fmla="*/ 2147483647 h 1110"/>
                  <a:gd name="T100" fmla="*/ 2147483647 w 1098"/>
                  <a:gd name="T101" fmla="*/ 2147483647 h 1110"/>
                  <a:gd name="T102" fmla="*/ 2147483647 w 1098"/>
                  <a:gd name="T103" fmla="*/ 2147483647 h 1110"/>
                  <a:gd name="T104" fmla="*/ 2147483647 w 1098"/>
                  <a:gd name="T105" fmla="*/ 2147483647 h 1110"/>
                  <a:gd name="T106" fmla="*/ 2147483647 w 1098"/>
                  <a:gd name="T107" fmla="*/ 2147483647 h 1110"/>
                  <a:gd name="T108" fmla="*/ 2147483647 w 1098"/>
                  <a:gd name="T109" fmla="*/ 2147483647 h 1110"/>
                  <a:gd name="T110" fmla="*/ 2147483647 w 1098"/>
                  <a:gd name="T111" fmla="*/ 2147483647 h 1110"/>
                  <a:gd name="T112" fmla="*/ 2147483647 w 1098"/>
                  <a:gd name="T113" fmla="*/ 2147483647 h 111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98"/>
                  <a:gd name="T172" fmla="*/ 0 h 1110"/>
                  <a:gd name="T173" fmla="*/ 1098 w 1098"/>
                  <a:gd name="T174" fmla="*/ 1110 h 111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98" h="1110">
                    <a:moveTo>
                      <a:pt x="156" y="60"/>
                    </a:moveTo>
                    <a:lnTo>
                      <a:pt x="150" y="66"/>
                    </a:lnTo>
                    <a:lnTo>
                      <a:pt x="126" y="78"/>
                    </a:lnTo>
                    <a:lnTo>
                      <a:pt x="114" y="78"/>
                    </a:lnTo>
                    <a:lnTo>
                      <a:pt x="102" y="84"/>
                    </a:lnTo>
                    <a:lnTo>
                      <a:pt x="96" y="90"/>
                    </a:lnTo>
                    <a:lnTo>
                      <a:pt x="90" y="102"/>
                    </a:lnTo>
                    <a:lnTo>
                      <a:pt x="84" y="108"/>
                    </a:lnTo>
                    <a:lnTo>
                      <a:pt x="78" y="120"/>
                    </a:lnTo>
                    <a:lnTo>
                      <a:pt x="72" y="120"/>
                    </a:lnTo>
                    <a:lnTo>
                      <a:pt x="54" y="138"/>
                    </a:lnTo>
                    <a:lnTo>
                      <a:pt x="54" y="156"/>
                    </a:lnTo>
                    <a:lnTo>
                      <a:pt x="66" y="180"/>
                    </a:lnTo>
                    <a:lnTo>
                      <a:pt x="66" y="204"/>
                    </a:lnTo>
                    <a:lnTo>
                      <a:pt x="36" y="234"/>
                    </a:lnTo>
                    <a:lnTo>
                      <a:pt x="30" y="234"/>
                    </a:lnTo>
                    <a:lnTo>
                      <a:pt x="24" y="240"/>
                    </a:lnTo>
                    <a:lnTo>
                      <a:pt x="12" y="246"/>
                    </a:lnTo>
                    <a:lnTo>
                      <a:pt x="6" y="246"/>
                    </a:lnTo>
                    <a:lnTo>
                      <a:pt x="0" y="252"/>
                    </a:lnTo>
                    <a:lnTo>
                      <a:pt x="12" y="270"/>
                    </a:lnTo>
                    <a:lnTo>
                      <a:pt x="36" y="330"/>
                    </a:lnTo>
                    <a:lnTo>
                      <a:pt x="48" y="354"/>
                    </a:lnTo>
                    <a:lnTo>
                      <a:pt x="48" y="360"/>
                    </a:lnTo>
                    <a:lnTo>
                      <a:pt x="42" y="372"/>
                    </a:lnTo>
                    <a:lnTo>
                      <a:pt x="42" y="402"/>
                    </a:lnTo>
                    <a:lnTo>
                      <a:pt x="36" y="408"/>
                    </a:lnTo>
                    <a:lnTo>
                      <a:pt x="36" y="414"/>
                    </a:lnTo>
                    <a:lnTo>
                      <a:pt x="42" y="432"/>
                    </a:lnTo>
                    <a:lnTo>
                      <a:pt x="30" y="456"/>
                    </a:lnTo>
                    <a:lnTo>
                      <a:pt x="36" y="510"/>
                    </a:lnTo>
                    <a:lnTo>
                      <a:pt x="36" y="516"/>
                    </a:lnTo>
                    <a:lnTo>
                      <a:pt x="42" y="522"/>
                    </a:lnTo>
                    <a:lnTo>
                      <a:pt x="42" y="534"/>
                    </a:lnTo>
                    <a:lnTo>
                      <a:pt x="36" y="546"/>
                    </a:lnTo>
                    <a:lnTo>
                      <a:pt x="30" y="552"/>
                    </a:lnTo>
                    <a:lnTo>
                      <a:pt x="18" y="558"/>
                    </a:lnTo>
                    <a:lnTo>
                      <a:pt x="6" y="558"/>
                    </a:lnTo>
                    <a:lnTo>
                      <a:pt x="0" y="564"/>
                    </a:lnTo>
                    <a:lnTo>
                      <a:pt x="0" y="570"/>
                    </a:lnTo>
                    <a:lnTo>
                      <a:pt x="6" y="582"/>
                    </a:lnTo>
                    <a:lnTo>
                      <a:pt x="18" y="594"/>
                    </a:lnTo>
                    <a:lnTo>
                      <a:pt x="24" y="612"/>
                    </a:lnTo>
                    <a:lnTo>
                      <a:pt x="36" y="624"/>
                    </a:lnTo>
                    <a:lnTo>
                      <a:pt x="42" y="636"/>
                    </a:lnTo>
                    <a:lnTo>
                      <a:pt x="48" y="642"/>
                    </a:lnTo>
                    <a:lnTo>
                      <a:pt x="48" y="684"/>
                    </a:lnTo>
                    <a:lnTo>
                      <a:pt x="72" y="708"/>
                    </a:lnTo>
                    <a:lnTo>
                      <a:pt x="96" y="696"/>
                    </a:lnTo>
                    <a:lnTo>
                      <a:pt x="102" y="696"/>
                    </a:lnTo>
                    <a:lnTo>
                      <a:pt x="138" y="714"/>
                    </a:lnTo>
                    <a:lnTo>
                      <a:pt x="150" y="714"/>
                    </a:lnTo>
                    <a:lnTo>
                      <a:pt x="162" y="726"/>
                    </a:lnTo>
                    <a:lnTo>
                      <a:pt x="162" y="732"/>
                    </a:lnTo>
                    <a:lnTo>
                      <a:pt x="168" y="744"/>
                    </a:lnTo>
                    <a:lnTo>
                      <a:pt x="174" y="762"/>
                    </a:lnTo>
                    <a:lnTo>
                      <a:pt x="180" y="774"/>
                    </a:lnTo>
                    <a:lnTo>
                      <a:pt x="186" y="780"/>
                    </a:lnTo>
                    <a:lnTo>
                      <a:pt x="186" y="786"/>
                    </a:lnTo>
                    <a:lnTo>
                      <a:pt x="222" y="792"/>
                    </a:lnTo>
                    <a:lnTo>
                      <a:pt x="234" y="792"/>
                    </a:lnTo>
                    <a:lnTo>
                      <a:pt x="246" y="798"/>
                    </a:lnTo>
                    <a:lnTo>
                      <a:pt x="258" y="798"/>
                    </a:lnTo>
                    <a:lnTo>
                      <a:pt x="276" y="804"/>
                    </a:lnTo>
                    <a:lnTo>
                      <a:pt x="288" y="810"/>
                    </a:lnTo>
                    <a:lnTo>
                      <a:pt x="294" y="810"/>
                    </a:lnTo>
                    <a:lnTo>
                      <a:pt x="300" y="816"/>
                    </a:lnTo>
                    <a:lnTo>
                      <a:pt x="312" y="822"/>
                    </a:lnTo>
                    <a:lnTo>
                      <a:pt x="318" y="828"/>
                    </a:lnTo>
                    <a:lnTo>
                      <a:pt x="324" y="840"/>
                    </a:lnTo>
                    <a:lnTo>
                      <a:pt x="336" y="846"/>
                    </a:lnTo>
                    <a:lnTo>
                      <a:pt x="342" y="852"/>
                    </a:lnTo>
                    <a:lnTo>
                      <a:pt x="360" y="846"/>
                    </a:lnTo>
                    <a:lnTo>
                      <a:pt x="396" y="828"/>
                    </a:lnTo>
                    <a:lnTo>
                      <a:pt x="456" y="792"/>
                    </a:lnTo>
                    <a:lnTo>
                      <a:pt x="468" y="786"/>
                    </a:lnTo>
                    <a:lnTo>
                      <a:pt x="1026" y="1110"/>
                    </a:lnTo>
                    <a:lnTo>
                      <a:pt x="1026" y="1062"/>
                    </a:lnTo>
                    <a:lnTo>
                      <a:pt x="1098" y="1062"/>
                    </a:lnTo>
                    <a:lnTo>
                      <a:pt x="1098" y="828"/>
                    </a:lnTo>
                    <a:lnTo>
                      <a:pt x="1092" y="750"/>
                    </a:lnTo>
                    <a:lnTo>
                      <a:pt x="1092" y="660"/>
                    </a:lnTo>
                    <a:lnTo>
                      <a:pt x="1086" y="564"/>
                    </a:lnTo>
                    <a:lnTo>
                      <a:pt x="1086" y="468"/>
                    </a:lnTo>
                    <a:lnTo>
                      <a:pt x="1080" y="390"/>
                    </a:lnTo>
                    <a:lnTo>
                      <a:pt x="1080" y="306"/>
                    </a:lnTo>
                    <a:lnTo>
                      <a:pt x="1068" y="270"/>
                    </a:lnTo>
                    <a:lnTo>
                      <a:pt x="1056" y="258"/>
                    </a:lnTo>
                    <a:lnTo>
                      <a:pt x="1050" y="246"/>
                    </a:lnTo>
                    <a:lnTo>
                      <a:pt x="1050" y="240"/>
                    </a:lnTo>
                    <a:lnTo>
                      <a:pt x="1056" y="228"/>
                    </a:lnTo>
                    <a:lnTo>
                      <a:pt x="1062" y="222"/>
                    </a:lnTo>
                    <a:lnTo>
                      <a:pt x="1068" y="210"/>
                    </a:lnTo>
                    <a:lnTo>
                      <a:pt x="1074" y="204"/>
                    </a:lnTo>
                    <a:lnTo>
                      <a:pt x="1074" y="198"/>
                    </a:lnTo>
                    <a:lnTo>
                      <a:pt x="1068" y="186"/>
                    </a:lnTo>
                    <a:lnTo>
                      <a:pt x="1056" y="180"/>
                    </a:lnTo>
                    <a:lnTo>
                      <a:pt x="1056" y="150"/>
                    </a:lnTo>
                    <a:lnTo>
                      <a:pt x="1080" y="126"/>
                    </a:lnTo>
                    <a:lnTo>
                      <a:pt x="1074" y="114"/>
                    </a:lnTo>
                    <a:lnTo>
                      <a:pt x="1074" y="96"/>
                    </a:lnTo>
                    <a:lnTo>
                      <a:pt x="1056" y="102"/>
                    </a:lnTo>
                    <a:lnTo>
                      <a:pt x="1044" y="90"/>
                    </a:lnTo>
                    <a:lnTo>
                      <a:pt x="1032" y="102"/>
                    </a:lnTo>
                    <a:lnTo>
                      <a:pt x="1026" y="102"/>
                    </a:lnTo>
                    <a:lnTo>
                      <a:pt x="1020" y="96"/>
                    </a:lnTo>
                    <a:lnTo>
                      <a:pt x="1008" y="90"/>
                    </a:lnTo>
                    <a:lnTo>
                      <a:pt x="1002" y="84"/>
                    </a:lnTo>
                    <a:lnTo>
                      <a:pt x="990" y="78"/>
                    </a:lnTo>
                    <a:lnTo>
                      <a:pt x="978" y="78"/>
                    </a:lnTo>
                    <a:lnTo>
                      <a:pt x="966" y="84"/>
                    </a:lnTo>
                    <a:lnTo>
                      <a:pt x="954" y="84"/>
                    </a:lnTo>
                    <a:lnTo>
                      <a:pt x="942" y="78"/>
                    </a:lnTo>
                    <a:lnTo>
                      <a:pt x="936" y="72"/>
                    </a:lnTo>
                    <a:lnTo>
                      <a:pt x="936" y="48"/>
                    </a:lnTo>
                    <a:lnTo>
                      <a:pt x="930" y="42"/>
                    </a:lnTo>
                    <a:lnTo>
                      <a:pt x="918" y="36"/>
                    </a:lnTo>
                    <a:lnTo>
                      <a:pt x="882" y="36"/>
                    </a:lnTo>
                    <a:lnTo>
                      <a:pt x="876" y="30"/>
                    </a:lnTo>
                    <a:lnTo>
                      <a:pt x="864" y="30"/>
                    </a:lnTo>
                    <a:lnTo>
                      <a:pt x="852" y="24"/>
                    </a:lnTo>
                    <a:lnTo>
                      <a:pt x="840" y="24"/>
                    </a:lnTo>
                    <a:lnTo>
                      <a:pt x="834" y="30"/>
                    </a:lnTo>
                    <a:lnTo>
                      <a:pt x="834" y="36"/>
                    </a:lnTo>
                    <a:lnTo>
                      <a:pt x="798" y="36"/>
                    </a:lnTo>
                    <a:lnTo>
                      <a:pt x="780" y="42"/>
                    </a:lnTo>
                    <a:lnTo>
                      <a:pt x="768" y="48"/>
                    </a:lnTo>
                    <a:lnTo>
                      <a:pt x="732" y="84"/>
                    </a:lnTo>
                    <a:lnTo>
                      <a:pt x="720" y="108"/>
                    </a:lnTo>
                    <a:lnTo>
                      <a:pt x="720" y="120"/>
                    </a:lnTo>
                    <a:lnTo>
                      <a:pt x="726" y="138"/>
                    </a:lnTo>
                    <a:lnTo>
                      <a:pt x="738" y="150"/>
                    </a:lnTo>
                    <a:lnTo>
                      <a:pt x="744" y="162"/>
                    </a:lnTo>
                    <a:lnTo>
                      <a:pt x="744" y="180"/>
                    </a:lnTo>
                    <a:lnTo>
                      <a:pt x="738" y="192"/>
                    </a:lnTo>
                    <a:lnTo>
                      <a:pt x="714" y="216"/>
                    </a:lnTo>
                    <a:lnTo>
                      <a:pt x="708" y="228"/>
                    </a:lnTo>
                    <a:lnTo>
                      <a:pt x="696" y="234"/>
                    </a:lnTo>
                    <a:lnTo>
                      <a:pt x="666" y="234"/>
                    </a:lnTo>
                    <a:lnTo>
                      <a:pt x="648" y="228"/>
                    </a:lnTo>
                    <a:lnTo>
                      <a:pt x="630" y="216"/>
                    </a:lnTo>
                    <a:lnTo>
                      <a:pt x="612" y="198"/>
                    </a:lnTo>
                    <a:lnTo>
                      <a:pt x="582" y="180"/>
                    </a:lnTo>
                    <a:lnTo>
                      <a:pt x="552" y="168"/>
                    </a:lnTo>
                    <a:lnTo>
                      <a:pt x="528" y="162"/>
                    </a:lnTo>
                    <a:lnTo>
                      <a:pt x="462" y="162"/>
                    </a:lnTo>
                    <a:lnTo>
                      <a:pt x="438" y="150"/>
                    </a:lnTo>
                    <a:lnTo>
                      <a:pt x="426" y="138"/>
                    </a:lnTo>
                    <a:lnTo>
                      <a:pt x="420" y="126"/>
                    </a:lnTo>
                    <a:lnTo>
                      <a:pt x="414" y="108"/>
                    </a:lnTo>
                    <a:lnTo>
                      <a:pt x="414" y="96"/>
                    </a:lnTo>
                    <a:lnTo>
                      <a:pt x="402" y="72"/>
                    </a:lnTo>
                    <a:lnTo>
                      <a:pt x="378" y="60"/>
                    </a:lnTo>
                    <a:lnTo>
                      <a:pt x="366" y="60"/>
                    </a:lnTo>
                    <a:lnTo>
                      <a:pt x="354" y="54"/>
                    </a:lnTo>
                    <a:lnTo>
                      <a:pt x="348" y="48"/>
                    </a:lnTo>
                    <a:lnTo>
                      <a:pt x="324" y="36"/>
                    </a:lnTo>
                    <a:lnTo>
                      <a:pt x="318" y="36"/>
                    </a:lnTo>
                    <a:lnTo>
                      <a:pt x="306" y="30"/>
                    </a:lnTo>
                    <a:lnTo>
                      <a:pt x="264" y="30"/>
                    </a:lnTo>
                    <a:lnTo>
                      <a:pt x="252" y="36"/>
                    </a:lnTo>
                    <a:lnTo>
                      <a:pt x="216" y="36"/>
                    </a:lnTo>
                    <a:lnTo>
                      <a:pt x="192" y="24"/>
                    </a:lnTo>
                    <a:lnTo>
                      <a:pt x="180" y="12"/>
                    </a:lnTo>
                    <a:lnTo>
                      <a:pt x="168" y="6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38" y="42"/>
                    </a:lnTo>
                    <a:lnTo>
                      <a:pt x="144" y="42"/>
                    </a:lnTo>
                    <a:lnTo>
                      <a:pt x="156" y="54"/>
                    </a:lnTo>
                    <a:lnTo>
                      <a:pt x="156" y="6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5" name="Libe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795E373-1859-4A4C-842D-3EE4F351A8D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39" y="2133"/>
                <a:ext cx="79" cy="88"/>
              </a:xfrm>
              <a:custGeom>
                <a:avLst/>
                <a:gdLst>
                  <a:gd name="T0" fmla="*/ 2147483647 w 312"/>
                  <a:gd name="T1" fmla="*/ 2147483647 h 342"/>
                  <a:gd name="T2" fmla="*/ 2147483647 w 312"/>
                  <a:gd name="T3" fmla="*/ 2147483647 h 342"/>
                  <a:gd name="T4" fmla="*/ 2147483647 w 312"/>
                  <a:gd name="T5" fmla="*/ 2147483647 h 342"/>
                  <a:gd name="T6" fmla="*/ 2147483647 w 312"/>
                  <a:gd name="T7" fmla="*/ 2147483647 h 342"/>
                  <a:gd name="T8" fmla="*/ 2147483647 w 312"/>
                  <a:gd name="T9" fmla="*/ 2147483647 h 342"/>
                  <a:gd name="T10" fmla="*/ 2147483647 w 312"/>
                  <a:gd name="T11" fmla="*/ 2147483647 h 342"/>
                  <a:gd name="T12" fmla="*/ 2147483647 w 312"/>
                  <a:gd name="T13" fmla="*/ 2147483647 h 342"/>
                  <a:gd name="T14" fmla="*/ 2147483647 w 312"/>
                  <a:gd name="T15" fmla="*/ 2147483647 h 342"/>
                  <a:gd name="T16" fmla="*/ 2147483647 w 312"/>
                  <a:gd name="T17" fmla="*/ 2147483647 h 342"/>
                  <a:gd name="T18" fmla="*/ 2147483647 w 312"/>
                  <a:gd name="T19" fmla="*/ 2147483647 h 342"/>
                  <a:gd name="T20" fmla="*/ 2147483647 w 312"/>
                  <a:gd name="T21" fmla="*/ 2147483647 h 342"/>
                  <a:gd name="T22" fmla="*/ 2147483647 w 312"/>
                  <a:gd name="T23" fmla="*/ 2147483647 h 342"/>
                  <a:gd name="T24" fmla="*/ 2147483647 w 312"/>
                  <a:gd name="T25" fmla="*/ 2147483647 h 342"/>
                  <a:gd name="T26" fmla="*/ 2147483647 w 312"/>
                  <a:gd name="T27" fmla="*/ 2147483647 h 342"/>
                  <a:gd name="T28" fmla="*/ 2147483647 w 312"/>
                  <a:gd name="T29" fmla="*/ 2147483647 h 342"/>
                  <a:gd name="T30" fmla="*/ 2147483647 w 312"/>
                  <a:gd name="T31" fmla="*/ 2147483647 h 342"/>
                  <a:gd name="T32" fmla="*/ 2147483647 w 312"/>
                  <a:gd name="T33" fmla="*/ 2147483647 h 342"/>
                  <a:gd name="T34" fmla="*/ 2147483647 w 312"/>
                  <a:gd name="T35" fmla="*/ 2147483647 h 342"/>
                  <a:gd name="T36" fmla="*/ 2147483647 w 312"/>
                  <a:gd name="T37" fmla="*/ 2147483647 h 342"/>
                  <a:gd name="T38" fmla="*/ 2147483647 w 312"/>
                  <a:gd name="T39" fmla="*/ 2147483647 h 342"/>
                  <a:gd name="T40" fmla="*/ 2147483647 w 312"/>
                  <a:gd name="T41" fmla="*/ 2147483647 h 342"/>
                  <a:gd name="T42" fmla="*/ 2147483647 w 312"/>
                  <a:gd name="T43" fmla="*/ 2147483647 h 342"/>
                  <a:gd name="T44" fmla="*/ 2147483647 w 312"/>
                  <a:gd name="T45" fmla="*/ 2147483647 h 342"/>
                  <a:gd name="T46" fmla="*/ 2147483647 w 312"/>
                  <a:gd name="T47" fmla="*/ 2147483647 h 342"/>
                  <a:gd name="T48" fmla="*/ 2147483647 w 312"/>
                  <a:gd name="T49" fmla="*/ 2147483647 h 342"/>
                  <a:gd name="T50" fmla="*/ 2147483647 w 312"/>
                  <a:gd name="T51" fmla="*/ 0 h 342"/>
                  <a:gd name="T52" fmla="*/ 2147483647 w 312"/>
                  <a:gd name="T53" fmla="*/ 0 h 342"/>
                  <a:gd name="T54" fmla="*/ 2147483647 w 312"/>
                  <a:gd name="T55" fmla="*/ 2147483647 h 342"/>
                  <a:gd name="T56" fmla="*/ 2147483647 w 312"/>
                  <a:gd name="T57" fmla="*/ 2147483647 h 342"/>
                  <a:gd name="T58" fmla="*/ 2147483647 w 312"/>
                  <a:gd name="T59" fmla="*/ 2147483647 h 342"/>
                  <a:gd name="T60" fmla="*/ 2147483647 w 312"/>
                  <a:gd name="T61" fmla="*/ 2147483647 h 342"/>
                  <a:gd name="T62" fmla="*/ 2147483647 w 312"/>
                  <a:gd name="T63" fmla="*/ 2147483647 h 342"/>
                  <a:gd name="T64" fmla="*/ 2147483647 w 312"/>
                  <a:gd name="T65" fmla="*/ 2147483647 h 342"/>
                  <a:gd name="T66" fmla="*/ 2147483647 w 312"/>
                  <a:gd name="T67" fmla="*/ 2147483647 h 342"/>
                  <a:gd name="T68" fmla="*/ 2147483647 w 312"/>
                  <a:gd name="T69" fmla="*/ 2147483647 h 342"/>
                  <a:gd name="T70" fmla="*/ 2147483647 w 312"/>
                  <a:gd name="T71" fmla="*/ 2147483647 h 342"/>
                  <a:gd name="T72" fmla="*/ 2147483647 w 312"/>
                  <a:gd name="T73" fmla="*/ 2147483647 h 342"/>
                  <a:gd name="T74" fmla="*/ 2147483647 w 312"/>
                  <a:gd name="T75" fmla="*/ 2147483647 h 342"/>
                  <a:gd name="T76" fmla="*/ 2147483647 w 312"/>
                  <a:gd name="T77" fmla="*/ 2147483647 h 342"/>
                  <a:gd name="T78" fmla="*/ 0 w 312"/>
                  <a:gd name="T79" fmla="*/ 2147483647 h 342"/>
                  <a:gd name="T80" fmla="*/ 2147483647 w 312"/>
                  <a:gd name="T81" fmla="*/ 2147483647 h 342"/>
                  <a:gd name="T82" fmla="*/ 2147483647 w 312"/>
                  <a:gd name="T83" fmla="*/ 2147483647 h 342"/>
                  <a:gd name="T84" fmla="*/ 2147483647 w 312"/>
                  <a:gd name="T85" fmla="*/ 2147483647 h 342"/>
                  <a:gd name="T86" fmla="*/ 2147483647 w 312"/>
                  <a:gd name="T87" fmla="*/ 2147483647 h 342"/>
                  <a:gd name="T88" fmla="*/ 2147483647 w 312"/>
                  <a:gd name="T89" fmla="*/ 2147483647 h 342"/>
                  <a:gd name="T90" fmla="*/ 2147483647 w 312"/>
                  <a:gd name="T91" fmla="*/ 2147483647 h 342"/>
                  <a:gd name="T92" fmla="*/ 2147483647 w 312"/>
                  <a:gd name="T93" fmla="*/ 2147483647 h 342"/>
                  <a:gd name="T94" fmla="*/ 2147483647 w 312"/>
                  <a:gd name="T95" fmla="*/ 2147483647 h 342"/>
                  <a:gd name="T96" fmla="*/ 2147483647 w 312"/>
                  <a:gd name="T97" fmla="*/ 2147483647 h 342"/>
                  <a:gd name="T98" fmla="*/ 2147483647 w 312"/>
                  <a:gd name="T99" fmla="*/ 2147483647 h 342"/>
                  <a:gd name="T100" fmla="*/ 2147483647 w 312"/>
                  <a:gd name="T101" fmla="*/ 2147483647 h 342"/>
                  <a:gd name="T102" fmla="*/ 2147483647 w 312"/>
                  <a:gd name="T103" fmla="*/ 2147483647 h 342"/>
                  <a:gd name="T104" fmla="*/ 2147483647 w 312"/>
                  <a:gd name="T105" fmla="*/ 2147483647 h 342"/>
                  <a:gd name="T106" fmla="*/ 2147483647 w 312"/>
                  <a:gd name="T107" fmla="*/ 2147483647 h 342"/>
                  <a:gd name="T108" fmla="*/ 2147483647 w 312"/>
                  <a:gd name="T109" fmla="*/ 2147483647 h 342"/>
                  <a:gd name="T110" fmla="*/ 2147483647 w 312"/>
                  <a:gd name="T111" fmla="*/ 2147483647 h 342"/>
                  <a:gd name="T112" fmla="*/ 2147483647 w 312"/>
                  <a:gd name="T113" fmla="*/ 2147483647 h 342"/>
                  <a:gd name="T114" fmla="*/ 2147483647 w 312"/>
                  <a:gd name="T115" fmla="*/ 2147483647 h 342"/>
                  <a:gd name="T116" fmla="*/ 2147483647 w 312"/>
                  <a:gd name="T117" fmla="*/ 2147483647 h 342"/>
                  <a:gd name="T118" fmla="*/ 2147483647 w 312"/>
                  <a:gd name="T119" fmla="*/ 2147483647 h 342"/>
                  <a:gd name="T120" fmla="*/ 2147483647 w 312"/>
                  <a:gd name="T121" fmla="*/ 2147483647 h 34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2"/>
                  <a:gd name="T184" fmla="*/ 0 h 342"/>
                  <a:gd name="T185" fmla="*/ 312 w 312"/>
                  <a:gd name="T186" fmla="*/ 342 h 34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2" h="342">
                    <a:moveTo>
                      <a:pt x="312" y="252"/>
                    </a:moveTo>
                    <a:lnTo>
                      <a:pt x="312" y="240"/>
                    </a:lnTo>
                    <a:lnTo>
                      <a:pt x="282" y="210"/>
                    </a:lnTo>
                    <a:lnTo>
                      <a:pt x="282" y="180"/>
                    </a:lnTo>
                    <a:lnTo>
                      <a:pt x="246" y="186"/>
                    </a:lnTo>
                    <a:lnTo>
                      <a:pt x="246" y="174"/>
                    </a:lnTo>
                    <a:lnTo>
                      <a:pt x="228" y="174"/>
                    </a:lnTo>
                    <a:lnTo>
                      <a:pt x="222" y="168"/>
                    </a:lnTo>
                    <a:lnTo>
                      <a:pt x="228" y="156"/>
                    </a:lnTo>
                    <a:lnTo>
                      <a:pt x="240" y="150"/>
                    </a:lnTo>
                    <a:lnTo>
                      <a:pt x="246" y="132"/>
                    </a:lnTo>
                    <a:lnTo>
                      <a:pt x="246" y="108"/>
                    </a:lnTo>
                    <a:lnTo>
                      <a:pt x="228" y="72"/>
                    </a:lnTo>
                    <a:lnTo>
                      <a:pt x="222" y="72"/>
                    </a:lnTo>
                    <a:lnTo>
                      <a:pt x="216" y="78"/>
                    </a:lnTo>
                    <a:lnTo>
                      <a:pt x="210" y="90"/>
                    </a:lnTo>
                    <a:lnTo>
                      <a:pt x="210" y="102"/>
                    </a:lnTo>
                    <a:lnTo>
                      <a:pt x="198" y="114"/>
                    </a:lnTo>
                    <a:lnTo>
                      <a:pt x="192" y="114"/>
                    </a:lnTo>
                    <a:lnTo>
                      <a:pt x="180" y="102"/>
                    </a:lnTo>
                    <a:lnTo>
                      <a:pt x="180" y="96"/>
                    </a:lnTo>
                    <a:lnTo>
                      <a:pt x="168" y="96"/>
                    </a:lnTo>
                    <a:lnTo>
                      <a:pt x="168" y="36"/>
                    </a:lnTo>
                    <a:lnTo>
                      <a:pt x="162" y="18"/>
                    </a:lnTo>
                    <a:lnTo>
                      <a:pt x="150" y="6"/>
                    </a:lnTo>
                    <a:lnTo>
                      <a:pt x="138" y="0"/>
                    </a:lnTo>
                    <a:lnTo>
                      <a:pt x="132" y="0"/>
                    </a:lnTo>
                    <a:lnTo>
                      <a:pt x="126" y="6"/>
                    </a:lnTo>
                    <a:lnTo>
                      <a:pt x="126" y="18"/>
                    </a:lnTo>
                    <a:lnTo>
                      <a:pt x="102" y="12"/>
                    </a:lnTo>
                    <a:lnTo>
                      <a:pt x="108" y="36"/>
                    </a:lnTo>
                    <a:lnTo>
                      <a:pt x="84" y="42"/>
                    </a:lnTo>
                    <a:lnTo>
                      <a:pt x="84" y="60"/>
                    </a:lnTo>
                    <a:lnTo>
                      <a:pt x="78" y="72"/>
                    </a:lnTo>
                    <a:lnTo>
                      <a:pt x="66" y="78"/>
                    </a:lnTo>
                    <a:lnTo>
                      <a:pt x="54" y="90"/>
                    </a:lnTo>
                    <a:lnTo>
                      <a:pt x="42" y="96"/>
                    </a:lnTo>
                    <a:lnTo>
                      <a:pt x="24" y="114"/>
                    </a:lnTo>
                    <a:lnTo>
                      <a:pt x="24" y="150"/>
                    </a:lnTo>
                    <a:lnTo>
                      <a:pt x="0" y="126"/>
                    </a:lnTo>
                    <a:lnTo>
                      <a:pt x="36" y="162"/>
                    </a:lnTo>
                    <a:lnTo>
                      <a:pt x="60" y="162"/>
                    </a:lnTo>
                    <a:lnTo>
                      <a:pt x="72" y="192"/>
                    </a:lnTo>
                    <a:lnTo>
                      <a:pt x="102" y="192"/>
                    </a:lnTo>
                    <a:lnTo>
                      <a:pt x="108" y="198"/>
                    </a:lnTo>
                    <a:lnTo>
                      <a:pt x="120" y="222"/>
                    </a:lnTo>
                    <a:lnTo>
                      <a:pt x="132" y="240"/>
                    </a:lnTo>
                    <a:lnTo>
                      <a:pt x="150" y="252"/>
                    </a:lnTo>
                    <a:lnTo>
                      <a:pt x="162" y="270"/>
                    </a:lnTo>
                    <a:lnTo>
                      <a:pt x="180" y="282"/>
                    </a:lnTo>
                    <a:lnTo>
                      <a:pt x="198" y="288"/>
                    </a:lnTo>
                    <a:lnTo>
                      <a:pt x="210" y="294"/>
                    </a:lnTo>
                    <a:lnTo>
                      <a:pt x="228" y="300"/>
                    </a:lnTo>
                    <a:lnTo>
                      <a:pt x="258" y="330"/>
                    </a:lnTo>
                    <a:lnTo>
                      <a:pt x="294" y="342"/>
                    </a:lnTo>
                    <a:lnTo>
                      <a:pt x="300" y="342"/>
                    </a:lnTo>
                    <a:lnTo>
                      <a:pt x="300" y="294"/>
                    </a:lnTo>
                    <a:lnTo>
                      <a:pt x="306" y="288"/>
                    </a:lnTo>
                    <a:lnTo>
                      <a:pt x="306" y="276"/>
                    </a:lnTo>
                    <a:lnTo>
                      <a:pt x="312" y="264"/>
                    </a:lnTo>
                    <a:lnTo>
                      <a:pt x="312" y="25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6" name="Lesoth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A359D6A-9BDF-4257-983C-DE7A704016A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32" y="2900"/>
                <a:ext cx="43" cy="42"/>
              </a:xfrm>
              <a:custGeom>
                <a:avLst/>
                <a:gdLst>
                  <a:gd name="T0" fmla="*/ 0 w 168"/>
                  <a:gd name="T1" fmla="*/ 2147483647 h 162"/>
                  <a:gd name="T2" fmla="*/ 2147483647 w 168"/>
                  <a:gd name="T3" fmla="*/ 2147483647 h 162"/>
                  <a:gd name="T4" fmla="*/ 2147483647 w 168"/>
                  <a:gd name="T5" fmla="*/ 2147483647 h 162"/>
                  <a:gd name="T6" fmla="*/ 2147483647 w 168"/>
                  <a:gd name="T7" fmla="*/ 2147483647 h 162"/>
                  <a:gd name="T8" fmla="*/ 2147483647 w 168"/>
                  <a:gd name="T9" fmla="*/ 2147483647 h 162"/>
                  <a:gd name="T10" fmla="*/ 2147483647 w 168"/>
                  <a:gd name="T11" fmla="*/ 2147483647 h 162"/>
                  <a:gd name="T12" fmla="*/ 2147483647 w 168"/>
                  <a:gd name="T13" fmla="*/ 2147483647 h 162"/>
                  <a:gd name="T14" fmla="*/ 2147483647 w 168"/>
                  <a:gd name="T15" fmla="*/ 2147483647 h 162"/>
                  <a:gd name="T16" fmla="*/ 2147483647 w 168"/>
                  <a:gd name="T17" fmla="*/ 2147483647 h 162"/>
                  <a:gd name="T18" fmla="*/ 2147483647 w 168"/>
                  <a:gd name="T19" fmla="*/ 2147483647 h 162"/>
                  <a:gd name="T20" fmla="*/ 2147483647 w 168"/>
                  <a:gd name="T21" fmla="*/ 2147483647 h 162"/>
                  <a:gd name="T22" fmla="*/ 2147483647 w 168"/>
                  <a:gd name="T23" fmla="*/ 2147483647 h 162"/>
                  <a:gd name="T24" fmla="*/ 2147483647 w 168"/>
                  <a:gd name="T25" fmla="*/ 2147483647 h 162"/>
                  <a:gd name="T26" fmla="*/ 2147483647 w 168"/>
                  <a:gd name="T27" fmla="*/ 2147483647 h 162"/>
                  <a:gd name="T28" fmla="*/ 2147483647 w 168"/>
                  <a:gd name="T29" fmla="*/ 2147483647 h 162"/>
                  <a:gd name="T30" fmla="*/ 2147483647 w 168"/>
                  <a:gd name="T31" fmla="*/ 2147483647 h 162"/>
                  <a:gd name="T32" fmla="*/ 2147483647 w 168"/>
                  <a:gd name="T33" fmla="*/ 2147483647 h 162"/>
                  <a:gd name="T34" fmla="*/ 2147483647 w 168"/>
                  <a:gd name="T35" fmla="*/ 2147483647 h 162"/>
                  <a:gd name="T36" fmla="*/ 2147483647 w 168"/>
                  <a:gd name="T37" fmla="*/ 2147483647 h 162"/>
                  <a:gd name="T38" fmla="*/ 2147483647 w 168"/>
                  <a:gd name="T39" fmla="*/ 2147483647 h 162"/>
                  <a:gd name="T40" fmla="*/ 2147483647 w 168"/>
                  <a:gd name="T41" fmla="*/ 2147483647 h 162"/>
                  <a:gd name="T42" fmla="*/ 2147483647 w 168"/>
                  <a:gd name="T43" fmla="*/ 0 h 162"/>
                  <a:gd name="T44" fmla="*/ 2147483647 w 168"/>
                  <a:gd name="T45" fmla="*/ 0 h 162"/>
                  <a:gd name="T46" fmla="*/ 2147483647 w 168"/>
                  <a:gd name="T47" fmla="*/ 2147483647 h 162"/>
                  <a:gd name="T48" fmla="*/ 2147483647 w 168"/>
                  <a:gd name="T49" fmla="*/ 2147483647 h 162"/>
                  <a:gd name="T50" fmla="*/ 2147483647 w 168"/>
                  <a:gd name="T51" fmla="*/ 2147483647 h 162"/>
                  <a:gd name="T52" fmla="*/ 2147483647 w 168"/>
                  <a:gd name="T53" fmla="*/ 2147483647 h 162"/>
                  <a:gd name="T54" fmla="*/ 2147483647 w 168"/>
                  <a:gd name="T55" fmla="*/ 2147483647 h 162"/>
                  <a:gd name="T56" fmla="*/ 2147483647 w 168"/>
                  <a:gd name="T57" fmla="*/ 2147483647 h 162"/>
                  <a:gd name="T58" fmla="*/ 2147483647 w 168"/>
                  <a:gd name="T59" fmla="*/ 2147483647 h 162"/>
                  <a:gd name="T60" fmla="*/ 0 w 168"/>
                  <a:gd name="T61" fmla="*/ 2147483647 h 1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68"/>
                  <a:gd name="T94" fmla="*/ 0 h 162"/>
                  <a:gd name="T95" fmla="*/ 168 w 168"/>
                  <a:gd name="T96" fmla="*/ 162 h 1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68" h="162">
                    <a:moveTo>
                      <a:pt x="0" y="78"/>
                    </a:moveTo>
                    <a:lnTo>
                      <a:pt x="24" y="114"/>
                    </a:lnTo>
                    <a:lnTo>
                      <a:pt x="24" y="132"/>
                    </a:lnTo>
                    <a:lnTo>
                      <a:pt x="54" y="162"/>
                    </a:lnTo>
                    <a:lnTo>
                      <a:pt x="72" y="162"/>
                    </a:lnTo>
                    <a:lnTo>
                      <a:pt x="72" y="150"/>
                    </a:lnTo>
                    <a:lnTo>
                      <a:pt x="78" y="144"/>
                    </a:lnTo>
                    <a:lnTo>
                      <a:pt x="84" y="132"/>
                    </a:lnTo>
                    <a:lnTo>
                      <a:pt x="90" y="126"/>
                    </a:lnTo>
                    <a:lnTo>
                      <a:pt x="102" y="120"/>
                    </a:lnTo>
                    <a:lnTo>
                      <a:pt x="120" y="120"/>
                    </a:lnTo>
                    <a:lnTo>
                      <a:pt x="132" y="114"/>
                    </a:lnTo>
                    <a:lnTo>
                      <a:pt x="138" y="108"/>
                    </a:lnTo>
                    <a:lnTo>
                      <a:pt x="150" y="102"/>
                    </a:lnTo>
                    <a:lnTo>
                      <a:pt x="144" y="84"/>
                    </a:lnTo>
                    <a:lnTo>
                      <a:pt x="168" y="6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44" y="24"/>
                    </a:lnTo>
                    <a:lnTo>
                      <a:pt x="138" y="18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90" y="0"/>
                    </a:lnTo>
                    <a:lnTo>
                      <a:pt x="78" y="6"/>
                    </a:lnTo>
                    <a:lnTo>
                      <a:pt x="78" y="18"/>
                    </a:lnTo>
                    <a:lnTo>
                      <a:pt x="54" y="18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30" y="60"/>
                    </a:lnTo>
                    <a:lnTo>
                      <a:pt x="24" y="78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7" name="Lebano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BF48114-C9ED-463B-87D0-92F7590F5AF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64" y="1596"/>
                <a:ext cx="28" cy="40"/>
              </a:xfrm>
              <a:custGeom>
                <a:avLst/>
                <a:gdLst>
                  <a:gd name="T0" fmla="*/ 2147483647 w 108"/>
                  <a:gd name="T1" fmla="*/ 2147483647 h 156"/>
                  <a:gd name="T2" fmla="*/ 2147483647 w 108"/>
                  <a:gd name="T3" fmla="*/ 2147483647 h 156"/>
                  <a:gd name="T4" fmla="*/ 2147483647 w 108"/>
                  <a:gd name="T5" fmla="*/ 2147483647 h 156"/>
                  <a:gd name="T6" fmla="*/ 2147483647 w 108"/>
                  <a:gd name="T7" fmla="*/ 2147483647 h 156"/>
                  <a:gd name="T8" fmla="*/ 2147483647 w 108"/>
                  <a:gd name="T9" fmla="*/ 2147483647 h 156"/>
                  <a:gd name="T10" fmla="*/ 2147483647 w 108"/>
                  <a:gd name="T11" fmla="*/ 2147483647 h 156"/>
                  <a:gd name="T12" fmla="*/ 2147483647 w 108"/>
                  <a:gd name="T13" fmla="*/ 2147483647 h 156"/>
                  <a:gd name="T14" fmla="*/ 2147483647 w 108"/>
                  <a:gd name="T15" fmla="*/ 2147483647 h 156"/>
                  <a:gd name="T16" fmla="*/ 2147483647 w 108"/>
                  <a:gd name="T17" fmla="*/ 2147483647 h 156"/>
                  <a:gd name="T18" fmla="*/ 2147483647 w 108"/>
                  <a:gd name="T19" fmla="*/ 2147483647 h 156"/>
                  <a:gd name="T20" fmla="*/ 2147483647 w 108"/>
                  <a:gd name="T21" fmla="*/ 0 h 156"/>
                  <a:gd name="T22" fmla="*/ 2147483647 w 108"/>
                  <a:gd name="T23" fmla="*/ 0 h 156"/>
                  <a:gd name="T24" fmla="*/ 2147483647 w 108"/>
                  <a:gd name="T25" fmla="*/ 0 h 156"/>
                  <a:gd name="T26" fmla="*/ 2147483647 w 108"/>
                  <a:gd name="T27" fmla="*/ 2147483647 h 156"/>
                  <a:gd name="T28" fmla="*/ 2147483647 w 108"/>
                  <a:gd name="T29" fmla="*/ 2147483647 h 156"/>
                  <a:gd name="T30" fmla="*/ 2147483647 w 108"/>
                  <a:gd name="T31" fmla="*/ 2147483647 h 156"/>
                  <a:gd name="T32" fmla="*/ 2147483647 w 108"/>
                  <a:gd name="T33" fmla="*/ 2147483647 h 156"/>
                  <a:gd name="T34" fmla="*/ 2147483647 w 108"/>
                  <a:gd name="T35" fmla="*/ 2147483647 h 156"/>
                  <a:gd name="T36" fmla="*/ 2147483647 w 108"/>
                  <a:gd name="T37" fmla="*/ 2147483647 h 156"/>
                  <a:gd name="T38" fmla="*/ 2147483647 w 108"/>
                  <a:gd name="T39" fmla="*/ 2147483647 h 156"/>
                  <a:gd name="T40" fmla="*/ 2147483647 w 108"/>
                  <a:gd name="T41" fmla="*/ 2147483647 h 156"/>
                  <a:gd name="T42" fmla="*/ 0 w 108"/>
                  <a:gd name="T43" fmla="*/ 2147483647 h 156"/>
                  <a:gd name="T44" fmla="*/ 0 w 108"/>
                  <a:gd name="T45" fmla="*/ 2147483647 h 156"/>
                  <a:gd name="T46" fmla="*/ 2147483647 w 108"/>
                  <a:gd name="T47" fmla="*/ 2147483647 h 156"/>
                  <a:gd name="T48" fmla="*/ 2147483647 w 108"/>
                  <a:gd name="T49" fmla="*/ 2147483647 h 156"/>
                  <a:gd name="T50" fmla="*/ 2147483647 w 108"/>
                  <a:gd name="T51" fmla="*/ 2147483647 h 156"/>
                  <a:gd name="T52" fmla="*/ 2147483647 w 108"/>
                  <a:gd name="T53" fmla="*/ 2147483647 h 156"/>
                  <a:gd name="T54" fmla="*/ 2147483647 w 108"/>
                  <a:gd name="T55" fmla="*/ 2147483647 h 156"/>
                  <a:gd name="T56" fmla="*/ 2147483647 w 108"/>
                  <a:gd name="T57" fmla="*/ 2147483647 h 156"/>
                  <a:gd name="T58" fmla="*/ 2147483647 w 108"/>
                  <a:gd name="T59" fmla="*/ 2147483647 h 156"/>
                  <a:gd name="T60" fmla="*/ 2147483647 w 108"/>
                  <a:gd name="T61" fmla="*/ 2147483647 h 15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8"/>
                  <a:gd name="T94" fmla="*/ 0 h 156"/>
                  <a:gd name="T95" fmla="*/ 108 w 108"/>
                  <a:gd name="T96" fmla="*/ 156 h 15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8" h="156">
                    <a:moveTo>
                      <a:pt x="72" y="96"/>
                    </a:moveTo>
                    <a:lnTo>
                      <a:pt x="72" y="72"/>
                    </a:lnTo>
                    <a:lnTo>
                      <a:pt x="78" y="66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102" y="60"/>
                    </a:lnTo>
                    <a:lnTo>
                      <a:pt x="108" y="48"/>
                    </a:lnTo>
                    <a:lnTo>
                      <a:pt x="108" y="30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102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0" y="6"/>
                    </a:lnTo>
                    <a:lnTo>
                      <a:pt x="54" y="6"/>
                    </a:lnTo>
                    <a:lnTo>
                      <a:pt x="48" y="18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66"/>
                    </a:lnTo>
                    <a:lnTo>
                      <a:pt x="12" y="78"/>
                    </a:lnTo>
                    <a:lnTo>
                      <a:pt x="12" y="90"/>
                    </a:lnTo>
                    <a:lnTo>
                      <a:pt x="0" y="114"/>
                    </a:lnTo>
                    <a:lnTo>
                      <a:pt x="0" y="156"/>
                    </a:lnTo>
                    <a:lnTo>
                      <a:pt x="12" y="150"/>
                    </a:lnTo>
                    <a:lnTo>
                      <a:pt x="24" y="126"/>
                    </a:lnTo>
                    <a:lnTo>
                      <a:pt x="30" y="132"/>
                    </a:lnTo>
                    <a:lnTo>
                      <a:pt x="36" y="132"/>
                    </a:lnTo>
                    <a:lnTo>
                      <a:pt x="42" y="126"/>
                    </a:lnTo>
                    <a:lnTo>
                      <a:pt x="48" y="114"/>
                    </a:lnTo>
                    <a:lnTo>
                      <a:pt x="48" y="102"/>
                    </a:lnTo>
                    <a:lnTo>
                      <a:pt x="72" y="9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 dirty="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8" name="Latv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06A4739-EEB6-4D88-8C47-3733B29E24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00" y="1125"/>
                <a:ext cx="109" cy="46"/>
              </a:xfrm>
              <a:custGeom>
                <a:avLst/>
                <a:gdLst>
                  <a:gd name="T0" fmla="*/ 2147483647 w 426"/>
                  <a:gd name="T1" fmla="*/ 2147483647 h 180"/>
                  <a:gd name="T2" fmla="*/ 2147483647 w 426"/>
                  <a:gd name="T3" fmla="*/ 2147483647 h 180"/>
                  <a:gd name="T4" fmla="*/ 2147483647 w 426"/>
                  <a:gd name="T5" fmla="*/ 2147483647 h 180"/>
                  <a:gd name="T6" fmla="*/ 2147483647 w 426"/>
                  <a:gd name="T7" fmla="*/ 2147483647 h 180"/>
                  <a:gd name="T8" fmla="*/ 2147483647 w 426"/>
                  <a:gd name="T9" fmla="*/ 2147483647 h 180"/>
                  <a:gd name="T10" fmla="*/ 2147483647 w 426"/>
                  <a:gd name="T11" fmla="*/ 2147483647 h 180"/>
                  <a:gd name="T12" fmla="*/ 2147483647 w 426"/>
                  <a:gd name="T13" fmla="*/ 2147483647 h 180"/>
                  <a:gd name="T14" fmla="*/ 2147483647 w 426"/>
                  <a:gd name="T15" fmla="*/ 2147483647 h 180"/>
                  <a:gd name="T16" fmla="*/ 2147483647 w 426"/>
                  <a:gd name="T17" fmla="*/ 2147483647 h 180"/>
                  <a:gd name="T18" fmla="*/ 2147483647 w 426"/>
                  <a:gd name="T19" fmla="*/ 2147483647 h 180"/>
                  <a:gd name="T20" fmla="*/ 2147483647 w 426"/>
                  <a:gd name="T21" fmla="*/ 2147483647 h 180"/>
                  <a:gd name="T22" fmla="*/ 2147483647 w 426"/>
                  <a:gd name="T23" fmla="*/ 2147483647 h 180"/>
                  <a:gd name="T24" fmla="*/ 2147483647 w 426"/>
                  <a:gd name="T25" fmla="*/ 2147483647 h 180"/>
                  <a:gd name="T26" fmla="*/ 2147483647 w 426"/>
                  <a:gd name="T27" fmla="*/ 2147483647 h 180"/>
                  <a:gd name="T28" fmla="*/ 2147483647 w 426"/>
                  <a:gd name="T29" fmla="*/ 2147483647 h 180"/>
                  <a:gd name="T30" fmla="*/ 2147483647 w 426"/>
                  <a:gd name="T31" fmla="*/ 2147483647 h 180"/>
                  <a:gd name="T32" fmla="*/ 2147483647 w 426"/>
                  <a:gd name="T33" fmla="*/ 2147483647 h 180"/>
                  <a:gd name="T34" fmla="*/ 2147483647 w 426"/>
                  <a:gd name="T35" fmla="*/ 2147483647 h 180"/>
                  <a:gd name="T36" fmla="*/ 2147483647 w 426"/>
                  <a:gd name="T37" fmla="*/ 2147483647 h 180"/>
                  <a:gd name="T38" fmla="*/ 2147483647 w 426"/>
                  <a:gd name="T39" fmla="*/ 2147483647 h 180"/>
                  <a:gd name="T40" fmla="*/ 2147483647 w 426"/>
                  <a:gd name="T41" fmla="*/ 2147483647 h 180"/>
                  <a:gd name="T42" fmla="*/ 2147483647 w 426"/>
                  <a:gd name="T43" fmla="*/ 2147483647 h 180"/>
                  <a:gd name="T44" fmla="*/ 2147483647 w 426"/>
                  <a:gd name="T45" fmla="*/ 2147483647 h 180"/>
                  <a:gd name="T46" fmla="*/ 2147483647 w 426"/>
                  <a:gd name="T47" fmla="*/ 2147483647 h 180"/>
                  <a:gd name="T48" fmla="*/ 2147483647 w 426"/>
                  <a:gd name="T49" fmla="*/ 2147483647 h 180"/>
                  <a:gd name="T50" fmla="*/ 2147483647 w 426"/>
                  <a:gd name="T51" fmla="*/ 2147483647 h 180"/>
                  <a:gd name="T52" fmla="*/ 2147483647 w 426"/>
                  <a:gd name="T53" fmla="*/ 2147483647 h 180"/>
                  <a:gd name="T54" fmla="*/ 2147483647 w 426"/>
                  <a:gd name="T55" fmla="*/ 2147483647 h 180"/>
                  <a:gd name="T56" fmla="*/ 2147483647 w 426"/>
                  <a:gd name="T57" fmla="*/ 2147483647 h 180"/>
                  <a:gd name="T58" fmla="*/ 2147483647 w 426"/>
                  <a:gd name="T59" fmla="*/ 2147483647 h 180"/>
                  <a:gd name="T60" fmla="*/ 2147483647 w 426"/>
                  <a:gd name="T61" fmla="*/ 0 h 180"/>
                  <a:gd name="T62" fmla="*/ 2147483647 w 426"/>
                  <a:gd name="T63" fmla="*/ 2147483647 h 180"/>
                  <a:gd name="T64" fmla="*/ 2147483647 w 426"/>
                  <a:gd name="T65" fmla="*/ 2147483647 h 180"/>
                  <a:gd name="T66" fmla="*/ 2147483647 w 426"/>
                  <a:gd name="T67" fmla="*/ 2147483647 h 180"/>
                  <a:gd name="T68" fmla="*/ 2147483647 w 426"/>
                  <a:gd name="T69" fmla="*/ 2147483647 h 180"/>
                  <a:gd name="T70" fmla="*/ 2147483647 w 426"/>
                  <a:gd name="T71" fmla="*/ 2147483647 h 180"/>
                  <a:gd name="T72" fmla="*/ 2147483647 w 426"/>
                  <a:gd name="T73" fmla="*/ 2147483647 h 180"/>
                  <a:gd name="T74" fmla="*/ 2147483647 w 426"/>
                  <a:gd name="T75" fmla="*/ 2147483647 h 180"/>
                  <a:gd name="T76" fmla="*/ 2147483647 w 426"/>
                  <a:gd name="T77" fmla="*/ 2147483647 h 180"/>
                  <a:gd name="T78" fmla="*/ 2147483647 w 426"/>
                  <a:gd name="T79" fmla="*/ 2147483647 h 180"/>
                  <a:gd name="T80" fmla="*/ 2147483647 w 426"/>
                  <a:gd name="T81" fmla="*/ 2147483647 h 180"/>
                  <a:gd name="T82" fmla="*/ 2147483647 w 426"/>
                  <a:gd name="T83" fmla="*/ 2147483647 h 180"/>
                  <a:gd name="T84" fmla="*/ 0 w 426"/>
                  <a:gd name="T85" fmla="*/ 2147483647 h 180"/>
                  <a:gd name="T86" fmla="*/ 2147483647 w 426"/>
                  <a:gd name="T87" fmla="*/ 2147483647 h 18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26"/>
                  <a:gd name="T133" fmla="*/ 0 h 180"/>
                  <a:gd name="T134" fmla="*/ 426 w 426"/>
                  <a:gd name="T135" fmla="*/ 180 h 18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26" h="180">
                    <a:moveTo>
                      <a:pt x="6" y="144"/>
                    </a:moveTo>
                    <a:lnTo>
                      <a:pt x="6" y="138"/>
                    </a:lnTo>
                    <a:lnTo>
                      <a:pt x="12" y="138"/>
                    </a:lnTo>
                    <a:lnTo>
                      <a:pt x="24" y="132"/>
                    </a:lnTo>
                    <a:lnTo>
                      <a:pt x="66" y="132"/>
                    </a:lnTo>
                    <a:lnTo>
                      <a:pt x="78" y="120"/>
                    </a:lnTo>
                    <a:lnTo>
                      <a:pt x="96" y="120"/>
                    </a:lnTo>
                    <a:lnTo>
                      <a:pt x="102" y="126"/>
                    </a:lnTo>
                    <a:lnTo>
                      <a:pt x="108" y="126"/>
                    </a:lnTo>
                    <a:lnTo>
                      <a:pt x="114" y="132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56" y="138"/>
                    </a:lnTo>
                    <a:lnTo>
                      <a:pt x="162" y="138"/>
                    </a:lnTo>
                    <a:lnTo>
                      <a:pt x="168" y="132"/>
                    </a:lnTo>
                    <a:lnTo>
                      <a:pt x="180" y="132"/>
                    </a:lnTo>
                    <a:lnTo>
                      <a:pt x="186" y="138"/>
                    </a:lnTo>
                    <a:lnTo>
                      <a:pt x="204" y="138"/>
                    </a:lnTo>
                    <a:lnTo>
                      <a:pt x="216" y="126"/>
                    </a:lnTo>
                    <a:lnTo>
                      <a:pt x="228" y="126"/>
                    </a:lnTo>
                    <a:lnTo>
                      <a:pt x="234" y="132"/>
                    </a:lnTo>
                    <a:lnTo>
                      <a:pt x="240" y="144"/>
                    </a:lnTo>
                    <a:lnTo>
                      <a:pt x="270" y="144"/>
                    </a:lnTo>
                    <a:lnTo>
                      <a:pt x="282" y="150"/>
                    </a:lnTo>
                    <a:lnTo>
                      <a:pt x="288" y="150"/>
                    </a:lnTo>
                    <a:lnTo>
                      <a:pt x="300" y="162"/>
                    </a:lnTo>
                    <a:lnTo>
                      <a:pt x="318" y="174"/>
                    </a:lnTo>
                    <a:lnTo>
                      <a:pt x="336" y="180"/>
                    </a:lnTo>
                    <a:lnTo>
                      <a:pt x="360" y="168"/>
                    </a:lnTo>
                    <a:lnTo>
                      <a:pt x="378" y="168"/>
                    </a:lnTo>
                    <a:lnTo>
                      <a:pt x="384" y="174"/>
                    </a:lnTo>
                    <a:lnTo>
                      <a:pt x="390" y="168"/>
                    </a:lnTo>
                    <a:lnTo>
                      <a:pt x="396" y="168"/>
                    </a:lnTo>
                    <a:lnTo>
                      <a:pt x="402" y="162"/>
                    </a:lnTo>
                    <a:lnTo>
                      <a:pt x="408" y="150"/>
                    </a:lnTo>
                    <a:lnTo>
                      <a:pt x="414" y="144"/>
                    </a:lnTo>
                    <a:lnTo>
                      <a:pt x="420" y="150"/>
                    </a:lnTo>
                    <a:lnTo>
                      <a:pt x="426" y="150"/>
                    </a:lnTo>
                    <a:lnTo>
                      <a:pt x="426" y="126"/>
                    </a:lnTo>
                    <a:lnTo>
                      <a:pt x="414" y="114"/>
                    </a:lnTo>
                    <a:lnTo>
                      <a:pt x="408" y="102"/>
                    </a:lnTo>
                    <a:lnTo>
                      <a:pt x="402" y="96"/>
                    </a:lnTo>
                    <a:lnTo>
                      <a:pt x="378" y="90"/>
                    </a:lnTo>
                    <a:lnTo>
                      <a:pt x="384" y="72"/>
                    </a:lnTo>
                    <a:lnTo>
                      <a:pt x="402" y="72"/>
                    </a:lnTo>
                    <a:lnTo>
                      <a:pt x="402" y="66"/>
                    </a:lnTo>
                    <a:lnTo>
                      <a:pt x="396" y="60"/>
                    </a:lnTo>
                    <a:lnTo>
                      <a:pt x="384" y="54"/>
                    </a:lnTo>
                    <a:lnTo>
                      <a:pt x="372" y="42"/>
                    </a:lnTo>
                    <a:lnTo>
                      <a:pt x="354" y="42"/>
                    </a:lnTo>
                    <a:lnTo>
                      <a:pt x="348" y="36"/>
                    </a:lnTo>
                    <a:lnTo>
                      <a:pt x="330" y="36"/>
                    </a:lnTo>
                    <a:lnTo>
                      <a:pt x="324" y="42"/>
                    </a:lnTo>
                    <a:lnTo>
                      <a:pt x="306" y="42"/>
                    </a:lnTo>
                    <a:lnTo>
                      <a:pt x="288" y="24"/>
                    </a:lnTo>
                    <a:lnTo>
                      <a:pt x="276" y="18"/>
                    </a:lnTo>
                    <a:lnTo>
                      <a:pt x="270" y="12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2"/>
                    </a:lnTo>
                    <a:lnTo>
                      <a:pt x="174" y="12"/>
                    </a:lnTo>
                    <a:lnTo>
                      <a:pt x="180" y="24"/>
                    </a:lnTo>
                    <a:lnTo>
                      <a:pt x="180" y="30"/>
                    </a:lnTo>
                    <a:lnTo>
                      <a:pt x="186" y="42"/>
                    </a:lnTo>
                    <a:lnTo>
                      <a:pt x="186" y="60"/>
                    </a:lnTo>
                    <a:lnTo>
                      <a:pt x="192" y="66"/>
                    </a:lnTo>
                    <a:lnTo>
                      <a:pt x="186" y="78"/>
                    </a:lnTo>
                    <a:lnTo>
                      <a:pt x="156" y="78"/>
                    </a:lnTo>
                    <a:lnTo>
                      <a:pt x="138" y="72"/>
                    </a:lnTo>
                    <a:lnTo>
                      <a:pt x="126" y="72"/>
                    </a:lnTo>
                    <a:lnTo>
                      <a:pt x="114" y="54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60" y="30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8" y="78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6" y="150"/>
                    </a:lnTo>
                    <a:lnTo>
                      <a:pt x="6" y="14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9" name="Lao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EB3B164-1A60-4130-AD50-ED78D70387C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444" y="1846"/>
                <a:ext cx="154" cy="178"/>
              </a:xfrm>
              <a:custGeom>
                <a:avLst/>
                <a:gdLst>
                  <a:gd name="T0" fmla="*/ 2147483647 w 600"/>
                  <a:gd name="T1" fmla="*/ 2147483647 h 696"/>
                  <a:gd name="T2" fmla="*/ 2147483647 w 600"/>
                  <a:gd name="T3" fmla="*/ 2147483647 h 696"/>
                  <a:gd name="T4" fmla="*/ 2147483647 w 600"/>
                  <a:gd name="T5" fmla="*/ 2147483647 h 696"/>
                  <a:gd name="T6" fmla="*/ 2147483647 w 600"/>
                  <a:gd name="T7" fmla="*/ 2147483647 h 696"/>
                  <a:gd name="T8" fmla="*/ 2147483647 w 600"/>
                  <a:gd name="T9" fmla="*/ 2147483647 h 696"/>
                  <a:gd name="T10" fmla="*/ 2147483647 w 600"/>
                  <a:gd name="T11" fmla="*/ 2147483647 h 696"/>
                  <a:gd name="T12" fmla="*/ 2147483647 w 600"/>
                  <a:gd name="T13" fmla="*/ 2147483647 h 696"/>
                  <a:gd name="T14" fmla="*/ 2147483647 w 600"/>
                  <a:gd name="T15" fmla="*/ 2147483647 h 696"/>
                  <a:gd name="T16" fmla="*/ 2147483647 w 600"/>
                  <a:gd name="T17" fmla="*/ 2147483647 h 696"/>
                  <a:gd name="T18" fmla="*/ 2147483647 w 600"/>
                  <a:gd name="T19" fmla="*/ 2147483647 h 696"/>
                  <a:gd name="T20" fmla="*/ 2147483647 w 600"/>
                  <a:gd name="T21" fmla="*/ 2147483647 h 696"/>
                  <a:gd name="T22" fmla="*/ 2147483647 w 600"/>
                  <a:gd name="T23" fmla="*/ 2147483647 h 696"/>
                  <a:gd name="T24" fmla="*/ 2147483647 w 600"/>
                  <a:gd name="T25" fmla="*/ 2147483647 h 696"/>
                  <a:gd name="T26" fmla="*/ 2147483647 w 600"/>
                  <a:gd name="T27" fmla="*/ 2147483647 h 696"/>
                  <a:gd name="T28" fmla="*/ 2147483647 w 600"/>
                  <a:gd name="T29" fmla="*/ 2147483647 h 696"/>
                  <a:gd name="T30" fmla="*/ 2147483647 w 600"/>
                  <a:gd name="T31" fmla="*/ 2147483647 h 696"/>
                  <a:gd name="T32" fmla="*/ 2147483647 w 600"/>
                  <a:gd name="T33" fmla="*/ 2147483647 h 696"/>
                  <a:gd name="T34" fmla="*/ 2147483647 w 600"/>
                  <a:gd name="T35" fmla="*/ 2147483647 h 696"/>
                  <a:gd name="T36" fmla="*/ 2147483647 w 600"/>
                  <a:gd name="T37" fmla="*/ 2147483647 h 696"/>
                  <a:gd name="T38" fmla="*/ 2147483647 w 600"/>
                  <a:gd name="T39" fmla="*/ 2147483647 h 696"/>
                  <a:gd name="T40" fmla="*/ 2147483647 w 600"/>
                  <a:gd name="T41" fmla="*/ 2147483647 h 696"/>
                  <a:gd name="T42" fmla="*/ 2147483647 w 600"/>
                  <a:gd name="T43" fmla="*/ 2147483647 h 696"/>
                  <a:gd name="T44" fmla="*/ 2147483647 w 600"/>
                  <a:gd name="T45" fmla="*/ 2147483647 h 696"/>
                  <a:gd name="T46" fmla="*/ 2147483647 w 600"/>
                  <a:gd name="T47" fmla="*/ 2147483647 h 696"/>
                  <a:gd name="T48" fmla="*/ 2147483647 w 600"/>
                  <a:gd name="T49" fmla="*/ 2147483647 h 696"/>
                  <a:gd name="T50" fmla="*/ 2147483647 w 600"/>
                  <a:gd name="T51" fmla="*/ 2147483647 h 696"/>
                  <a:gd name="T52" fmla="*/ 2147483647 w 600"/>
                  <a:gd name="T53" fmla="*/ 2147483647 h 696"/>
                  <a:gd name="T54" fmla="*/ 2147483647 w 600"/>
                  <a:gd name="T55" fmla="*/ 2147483647 h 696"/>
                  <a:gd name="T56" fmla="*/ 2147483647 w 600"/>
                  <a:gd name="T57" fmla="*/ 2147483647 h 696"/>
                  <a:gd name="T58" fmla="*/ 2147483647 w 600"/>
                  <a:gd name="T59" fmla="*/ 2147483647 h 696"/>
                  <a:gd name="T60" fmla="*/ 2147483647 w 600"/>
                  <a:gd name="T61" fmla="*/ 2147483647 h 696"/>
                  <a:gd name="T62" fmla="*/ 2147483647 w 600"/>
                  <a:gd name="T63" fmla="*/ 2147483647 h 696"/>
                  <a:gd name="T64" fmla="*/ 2147483647 w 600"/>
                  <a:gd name="T65" fmla="*/ 2147483647 h 696"/>
                  <a:gd name="T66" fmla="*/ 2147483647 w 600"/>
                  <a:gd name="T67" fmla="*/ 2147483647 h 696"/>
                  <a:gd name="T68" fmla="*/ 2147483647 w 600"/>
                  <a:gd name="T69" fmla="*/ 2147483647 h 696"/>
                  <a:gd name="T70" fmla="*/ 2147483647 w 600"/>
                  <a:gd name="T71" fmla="*/ 2147483647 h 696"/>
                  <a:gd name="T72" fmla="*/ 2147483647 w 600"/>
                  <a:gd name="T73" fmla="*/ 2147483647 h 696"/>
                  <a:gd name="T74" fmla="*/ 2147483647 w 600"/>
                  <a:gd name="T75" fmla="*/ 2147483647 h 696"/>
                  <a:gd name="T76" fmla="*/ 2147483647 w 600"/>
                  <a:gd name="T77" fmla="*/ 2147483647 h 696"/>
                  <a:gd name="T78" fmla="*/ 2147483647 w 600"/>
                  <a:gd name="T79" fmla="*/ 2147483647 h 696"/>
                  <a:gd name="T80" fmla="*/ 2147483647 w 600"/>
                  <a:gd name="T81" fmla="*/ 2147483647 h 696"/>
                  <a:gd name="T82" fmla="*/ 2147483647 w 600"/>
                  <a:gd name="T83" fmla="*/ 2147483647 h 696"/>
                  <a:gd name="T84" fmla="*/ 2147483647 w 600"/>
                  <a:gd name="T85" fmla="*/ 2147483647 h 696"/>
                  <a:gd name="T86" fmla="*/ 2147483647 w 600"/>
                  <a:gd name="T87" fmla="*/ 2147483647 h 696"/>
                  <a:gd name="T88" fmla="*/ 2147483647 w 600"/>
                  <a:gd name="T89" fmla="*/ 2147483647 h 696"/>
                  <a:gd name="T90" fmla="*/ 2147483647 w 600"/>
                  <a:gd name="T91" fmla="*/ 2147483647 h 696"/>
                  <a:gd name="T92" fmla="*/ 2147483647 w 600"/>
                  <a:gd name="T93" fmla="*/ 2147483647 h 696"/>
                  <a:gd name="T94" fmla="*/ 2147483647 w 600"/>
                  <a:gd name="T95" fmla="*/ 2147483647 h 696"/>
                  <a:gd name="T96" fmla="*/ 2147483647 w 600"/>
                  <a:gd name="T97" fmla="*/ 2147483647 h 696"/>
                  <a:gd name="T98" fmla="*/ 2147483647 w 600"/>
                  <a:gd name="T99" fmla="*/ 2147483647 h 696"/>
                  <a:gd name="T100" fmla="*/ 2147483647 w 600"/>
                  <a:gd name="T101" fmla="*/ 2147483647 h 696"/>
                  <a:gd name="T102" fmla="*/ 2147483647 w 600"/>
                  <a:gd name="T103" fmla="*/ 2147483647 h 696"/>
                  <a:gd name="T104" fmla="*/ 2147483647 w 600"/>
                  <a:gd name="T105" fmla="*/ 2147483647 h 696"/>
                  <a:gd name="T106" fmla="*/ 2147483647 w 600"/>
                  <a:gd name="T107" fmla="*/ 2147483647 h 696"/>
                  <a:gd name="T108" fmla="*/ 2147483647 w 600"/>
                  <a:gd name="T109" fmla="*/ 2147483647 h 696"/>
                  <a:gd name="T110" fmla="*/ 2147483647 w 600"/>
                  <a:gd name="T111" fmla="*/ 2147483647 h 696"/>
                  <a:gd name="T112" fmla="*/ 2147483647 w 600"/>
                  <a:gd name="T113" fmla="*/ 2147483647 h 696"/>
                  <a:gd name="T114" fmla="*/ 2147483647 w 600"/>
                  <a:gd name="T115" fmla="*/ 2147483647 h 696"/>
                  <a:gd name="T116" fmla="*/ 2147483647 w 600"/>
                  <a:gd name="T117" fmla="*/ 2147483647 h 696"/>
                  <a:gd name="T118" fmla="*/ 0 w 600"/>
                  <a:gd name="T119" fmla="*/ 2147483647 h 696"/>
                  <a:gd name="T120" fmla="*/ 2147483647 w 600"/>
                  <a:gd name="T121" fmla="*/ 2147483647 h 6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00"/>
                  <a:gd name="T184" fmla="*/ 0 h 696"/>
                  <a:gd name="T185" fmla="*/ 600 w 600"/>
                  <a:gd name="T186" fmla="*/ 696 h 6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00" h="696">
                    <a:moveTo>
                      <a:pt x="24" y="180"/>
                    </a:moveTo>
                    <a:lnTo>
                      <a:pt x="36" y="180"/>
                    </a:lnTo>
                    <a:lnTo>
                      <a:pt x="42" y="186"/>
                    </a:lnTo>
                    <a:lnTo>
                      <a:pt x="42" y="198"/>
                    </a:lnTo>
                    <a:lnTo>
                      <a:pt x="36" y="204"/>
                    </a:lnTo>
                    <a:lnTo>
                      <a:pt x="36" y="228"/>
                    </a:lnTo>
                    <a:lnTo>
                      <a:pt x="42" y="240"/>
                    </a:lnTo>
                    <a:lnTo>
                      <a:pt x="48" y="246"/>
                    </a:lnTo>
                    <a:lnTo>
                      <a:pt x="66" y="246"/>
                    </a:lnTo>
                    <a:lnTo>
                      <a:pt x="66" y="234"/>
                    </a:lnTo>
                    <a:lnTo>
                      <a:pt x="78" y="234"/>
                    </a:lnTo>
                    <a:lnTo>
                      <a:pt x="84" y="228"/>
                    </a:lnTo>
                    <a:lnTo>
                      <a:pt x="90" y="228"/>
                    </a:lnTo>
                    <a:lnTo>
                      <a:pt x="102" y="234"/>
                    </a:lnTo>
                    <a:lnTo>
                      <a:pt x="102" y="264"/>
                    </a:lnTo>
                    <a:lnTo>
                      <a:pt x="96" y="270"/>
                    </a:lnTo>
                    <a:lnTo>
                      <a:pt x="102" y="276"/>
                    </a:lnTo>
                    <a:lnTo>
                      <a:pt x="108" y="288"/>
                    </a:lnTo>
                    <a:lnTo>
                      <a:pt x="108" y="300"/>
                    </a:lnTo>
                    <a:lnTo>
                      <a:pt x="102" y="312"/>
                    </a:lnTo>
                    <a:lnTo>
                      <a:pt x="90" y="324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08" y="342"/>
                    </a:lnTo>
                    <a:lnTo>
                      <a:pt x="84" y="390"/>
                    </a:lnTo>
                    <a:lnTo>
                      <a:pt x="84" y="402"/>
                    </a:lnTo>
                    <a:lnTo>
                      <a:pt x="102" y="402"/>
                    </a:lnTo>
                    <a:lnTo>
                      <a:pt x="126" y="390"/>
                    </a:lnTo>
                    <a:lnTo>
                      <a:pt x="132" y="384"/>
                    </a:lnTo>
                    <a:lnTo>
                      <a:pt x="132" y="378"/>
                    </a:lnTo>
                    <a:lnTo>
                      <a:pt x="144" y="366"/>
                    </a:lnTo>
                    <a:lnTo>
                      <a:pt x="150" y="354"/>
                    </a:lnTo>
                    <a:lnTo>
                      <a:pt x="156" y="348"/>
                    </a:lnTo>
                    <a:lnTo>
                      <a:pt x="168" y="348"/>
                    </a:lnTo>
                    <a:lnTo>
                      <a:pt x="174" y="354"/>
                    </a:lnTo>
                    <a:lnTo>
                      <a:pt x="198" y="366"/>
                    </a:lnTo>
                    <a:lnTo>
                      <a:pt x="216" y="366"/>
                    </a:lnTo>
                    <a:lnTo>
                      <a:pt x="234" y="348"/>
                    </a:lnTo>
                    <a:lnTo>
                      <a:pt x="234" y="336"/>
                    </a:lnTo>
                    <a:lnTo>
                      <a:pt x="240" y="330"/>
                    </a:lnTo>
                    <a:lnTo>
                      <a:pt x="258" y="330"/>
                    </a:lnTo>
                    <a:lnTo>
                      <a:pt x="264" y="336"/>
                    </a:lnTo>
                    <a:lnTo>
                      <a:pt x="276" y="342"/>
                    </a:lnTo>
                    <a:lnTo>
                      <a:pt x="300" y="342"/>
                    </a:lnTo>
                    <a:lnTo>
                      <a:pt x="306" y="348"/>
                    </a:lnTo>
                    <a:lnTo>
                      <a:pt x="306" y="360"/>
                    </a:lnTo>
                    <a:lnTo>
                      <a:pt x="318" y="372"/>
                    </a:lnTo>
                    <a:lnTo>
                      <a:pt x="336" y="384"/>
                    </a:lnTo>
                    <a:lnTo>
                      <a:pt x="348" y="390"/>
                    </a:lnTo>
                    <a:lnTo>
                      <a:pt x="366" y="408"/>
                    </a:lnTo>
                    <a:lnTo>
                      <a:pt x="372" y="450"/>
                    </a:lnTo>
                    <a:lnTo>
                      <a:pt x="372" y="462"/>
                    </a:lnTo>
                    <a:lnTo>
                      <a:pt x="384" y="486"/>
                    </a:lnTo>
                    <a:lnTo>
                      <a:pt x="420" y="522"/>
                    </a:lnTo>
                    <a:lnTo>
                      <a:pt x="420" y="528"/>
                    </a:lnTo>
                    <a:lnTo>
                      <a:pt x="426" y="534"/>
                    </a:lnTo>
                    <a:lnTo>
                      <a:pt x="426" y="546"/>
                    </a:lnTo>
                    <a:lnTo>
                      <a:pt x="432" y="540"/>
                    </a:lnTo>
                    <a:lnTo>
                      <a:pt x="432" y="546"/>
                    </a:lnTo>
                    <a:lnTo>
                      <a:pt x="444" y="558"/>
                    </a:lnTo>
                    <a:lnTo>
                      <a:pt x="432" y="582"/>
                    </a:lnTo>
                    <a:lnTo>
                      <a:pt x="426" y="588"/>
                    </a:lnTo>
                    <a:lnTo>
                      <a:pt x="426" y="594"/>
                    </a:lnTo>
                    <a:lnTo>
                      <a:pt x="438" y="606"/>
                    </a:lnTo>
                    <a:lnTo>
                      <a:pt x="450" y="612"/>
                    </a:lnTo>
                    <a:lnTo>
                      <a:pt x="456" y="618"/>
                    </a:lnTo>
                    <a:lnTo>
                      <a:pt x="456" y="630"/>
                    </a:lnTo>
                    <a:lnTo>
                      <a:pt x="450" y="636"/>
                    </a:lnTo>
                    <a:lnTo>
                      <a:pt x="444" y="648"/>
                    </a:lnTo>
                    <a:lnTo>
                      <a:pt x="432" y="654"/>
                    </a:lnTo>
                    <a:lnTo>
                      <a:pt x="426" y="660"/>
                    </a:lnTo>
                    <a:lnTo>
                      <a:pt x="426" y="672"/>
                    </a:lnTo>
                    <a:lnTo>
                      <a:pt x="450" y="672"/>
                    </a:lnTo>
                    <a:lnTo>
                      <a:pt x="456" y="678"/>
                    </a:lnTo>
                    <a:lnTo>
                      <a:pt x="462" y="678"/>
                    </a:lnTo>
                    <a:lnTo>
                      <a:pt x="462" y="684"/>
                    </a:lnTo>
                    <a:lnTo>
                      <a:pt x="474" y="696"/>
                    </a:lnTo>
                    <a:lnTo>
                      <a:pt x="486" y="696"/>
                    </a:lnTo>
                    <a:lnTo>
                      <a:pt x="492" y="690"/>
                    </a:lnTo>
                    <a:lnTo>
                      <a:pt x="492" y="678"/>
                    </a:lnTo>
                    <a:lnTo>
                      <a:pt x="480" y="666"/>
                    </a:lnTo>
                    <a:lnTo>
                      <a:pt x="498" y="654"/>
                    </a:lnTo>
                    <a:lnTo>
                      <a:pt x="510" y="642"/>
                    </a:lnTo>
                    <a:lnTo>
                      <a:pt x="546" y="654"/>
                    </a:lnTo>
                    <a:lnTo>
                      <a:pt x="558" y="642"/>
                    </a:lnTo>
                    <a:lnTo>
                      <a:pt x="582" y="648"/>
                    </a:lnTo>
                    <a:lnTo>
                      <a:pt x="588" y="648"/>
                    </a:lnTo>
                    <a:lnTo>
                      <a:pt x="600" y="636"/>
                    </a:lnTo>
                    <a:lnTo>
                      <a:pt x="600" y="630"/>
                    </a:lnTo>
                    <a:lnTo>
                      <a:pt x="588" y="618"/>
                    </a:lnTo>
                    <a:lnTo>
                      <a:pt x="582" y="618"/>
                    </a:lnTo>
                    <a:lnTo>
                      <a:pt x="600" y="582"/>
                    </a:lnTo>
                    <a:lnTo>
                      <a:pt x="594" y="582"/>
                    </a:lnTo>
                    <a:lnTo>
                      <a:pt x="588" y="576"/>
                    </a:lnTo>
                    <a:lnTo>
                      <a:pt x="564" y="564"/>
                    </a:lnTo>
                    <a:lnTo>
                      <a:pt x="540" y="540"/>
                    </a:lnTo>
                    <a:lnTo>
                      <a:pt x="546" y="540"/>
                    </a:lnTo>
                    <a:lnTo>
                      <a:pt x="552" y="534"/>
                    </a:lnTo>
                    <a:lnTo>
                      <a:pt x="558" y="534"/>
                    </a:lnTo>
                    <a:lnTo>
                      <a:pt x="564" y="528"/>
                    </a:lnTo>
                    <a:lnTo>
                      <a:pt x="564" y="516"/>
                    </a:lnTo>
                    <a:lnTo>
                      <a:pt x="558" y="510"/>
                    </a:lnTo>
                    <a:lnTo>
                      <a:pt x="546" y="504"/>
                    </a:lnTo>
                    <a:lnTo>
                      <a:pt x="540" y="498"/>
                    </a:lnTo>
                    <a:lnTo>
                      <a:pt x="528" y="498"/>
                    </a:lnTo>
                    <a:lnTo>
                      <a:pt x="516" y="486"/>
                    </a:lnTo>
                    <a:lnTo>
                      <a:pt x="504" y="462"/>
                    </a:lnTo>
                    <a:lnTo>
                      <a:pt x="498" y="456"/>
                    </a:lnTo>
                    <a:lnTo>
                      <a:pt x="498" y="450"/>
                    </a:lnTo>
                    <a:lnTo>
                      <a:pt x="480" y="450"/>
                    </a:lnTo>
                    <a:lnTo>
                      <a:pt x="474" y="432"/>
                    </a:lnTo>
                    <a:lnTo>
                      <a:pt x="456" y="414"/>
                    </a:lnTo>
                    <a:lnTo>
                      <a:pt x="438" y="402"/>
                    </a:lnTo>
                    <a:lnTo>
                      <a:pt x="426" y="378"/>
                    </a:lnTo>
                    <a:lnTo>
                      <a:pt x="426" y="354"/>
                    </a:lnTo>
                    <a:lnTo>
                      <a:pt x="420" y="354"/>
                    </a:lnTo>
                    <a:lnTo>
                      <a:pt x="414" y="348"/>
                    </a:lnTo>
                    <a:lnTo>
                      <a:pt x="402" y="342"/>
                    </a:lnTo>
                    <a:lnTo>
                      <a:pt x="390" y="342"/>
                    </a:lnTo>
                    <a:lnTo>
                      <a:pt x="384" y="336"/>
                    </a:lnTo>
                    <a:lnTo>
                      <a:pt x="384" y="306"/>
                    </a:lnTo>
                    <a:lnTo>
                      <a:pt x="372" y="306"/>
                    </a:lnTo>
                    <a:lnTo>
                      <a:pt x="366" y="300"/>
                    </a:lnTo>
                    <a:lnTo>
                      <a:pt x="354" y="294"/>
                    </a:lnTo>
                    <a:lnTo>
                      <a:pt x="342" y="282"/>
                    </a:lnTo>
                    <a:lnTo>
                      <a:pt x="306" y="264"/>
                    </a:lnTo>
                    <a:lnTo>
                      <a:pt x="300" y="258"/>
                    </a:lnTo>
                    <a:lnTo>
                      <a:pt x="288" y="252"/>
                    </a:lnTo>
                    <a:lnTo>
                      <a:pt x="288" y="234"/>
                    </a:lnTo>
                    <a:lnTo>
                      <a:pt x="282" y="228"/>
                    </a:lnTo>
                    <a:lnTo>
                      <a:pt x="306" y="228"/>
                    </a:lnTo>
                    <a:lnTo>
                      <a:pt x="312" y="234"/>
                    </a:lnTo>
                    <a:lnTo>
                      <a:pt x="330" y="234"/>
                    </a:lnTo>
                    <a:lnTo>
                      <a:pt x="336" y="228"/>
                    </a:lnTo>
                    <a:lnTo>
                      <a:pt x="342" y="216"/>
                    </a:lnTo>
                    <a:lnTo>
                      <a:pt x="354" y="210"/>
                    </a:lnTo>
                    <a:lnTo>
                      <a:pt x="360" y="198"/>
                    </a:lnTo>
                    <a:lnTo>
                      <a:pt x="360" y="186"/>
                    </a:lnTo>
                    <a:lnTo>
                      <a:pt x="348" y="180"/>
                    </a:lnTo>
                    <a:lnTo>
                      <a:pt x="330" y="174"/>
                    </a:lnTo>
                    <a:lnTo>
                      <a:pt x="306" y="162"/>
                    </a:lnTo>
                    <a:lnTo>
                      <a:pt x="306" y="156"/>
                    </a:lnTo>
                    <a:lnTo>
                      <a:pt x="312" y="150"/>
                    </a:lnTo>
                    <a:lnTo>
                      <a:pt x="318" y="150"/>
                    </a:lnTo>
                    <a:lnTo>
                      <a:pt x="294" y="126"/>
                    </a:lnTo>
                    <a:lnTo>
                      <a:pt x="282" y="120"/>
                    </a:lnTo>
                    <a:lnTo>
                      <a:pt x="270" y="120"/>
                    </a:lnTo>
                    <a:lnTo>
                      <a:pt x="264" y="132"/>
                    </a:lnTo>
                    <a:lnTo>
                      <a:pt x="264" y="138"/>
                    </a:lnTo>
                    <a:lnTo>
                      <a:pt x="258" y="150"/>
                    </a:lnTo>
                    <a:lnTo>
                      <a:pt x="252" y="156"/>
                    </a:lnTo>
                    <a:lnTo>
                      <a:pt x="240" y="144"/>
                    </a:lnTo>
                    <a:lnTo>
                      <a:pt x="240" y="138"/>
                    </a:lnTo>
                    <a:lnTo>
                      <a:pt x="222" y="138"/>
                    </a:lnTo>
                    <a:lnTo>
                      <a:pt x="216" y="126"/>
                    </a:lnTo>
                    <a:lnTo>
                      <a:pt x="198" y="108"/>
                    </a:lnTo>
                    <a:lnTo>
                      <a:pt x="186" y="84"/>
                    </a:lnTo>
                    <a:lnTo>
                      <a:pt x="186" y="54"/>
                    </a:lnTo>
                    <a:lnTo>
                      <a:pt x="180" y="54"/>
                    </a:lnTo>
                    <a:lnTo>
                      <a:pt x="174" y="60"/>
                    </a:lnTo>
                    <a:lnTo>
                      <a:pt x="168" y="48"/>
                    </a:lnTo>
                    <a:lnTo>
                      <a:pt x="156" y="42"/>
                    </a:lnTo>
                    <a:lnTo>
                      <a:pt x="150" y="30"/>
                    </a:lnTo>
                    <a:lnTo>
                      <a:pt x="144" y="24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90" y="48"/>
                    </a:lnTo>
                    <a:lnTo>
                      <a:pt x="114" y="72"/>
                    </a:lnTo>
                    <a:lnTo>
                      <a:pt x="114" y="108"/>
                    </a:lnTo>
                    <a:lnTo>
                      <a:pt x="72" y="108"/>
                    </a:lnTo>
                    <a:lnTo>
                      <a:pt x="72" y="84"/>
                    </a:lnTo>
                    <a:lnTo>
                      <a:pt x="36" y="102"/>
                    </a:lnTo>
                    <a:lnTo>
                      <a:pt x="36" y="114"/>
                    </a:lnTo>
                    <a:lnTo>
                      <a:pt x="30" y="126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8" y="138"/>
                    </a:lnTo>
                    <a:lnTo>
                      <a:pt x="0" y="156"/>
                    </a:lnTo>
                    <a:lnTo>
                      <a:pt x="0" y="168"/>
                    </a:lnTo>
                    <a:lnTo>
                      <a:pt x="6" y="168"/>
                    </a:lnTo>
                    <a:lnTo>
                      <a:pt x="12" y="174"/>
                    </a:lnTo>
                    <a:lnTo>
                      <a:pt x="24" y="18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0" name="Kyrgyz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5DEE9FE-6676-4C3D-B099-6DEF9D0137F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30" y="1421"/>
                <a:ext cx="172" cy="80"/>
              </a:xfrm>
              <a:custGeom>
                <a:avLst/>
                <a:gdLst>
                  <a:gd name="T0" fmla="*/ 2147483647 w 672"/>
                  <a:gd name="T1" fmla="*/ 2147483647 h 312"/>
                  <a:gd name="T2" fmla="*/ 2147483647 w 672"/>
                  <a:gd name="T3" fmla="*/ 2147483647 h 312"/>
                  <a:gd name="T4" fmla="*/ 2147483647 w 672"/>
                  <a:gd name="T5" fmla="*/ 2147483647 h 312"/>
                  <a:gd name="T6" fmla="*/ 2147483647 w 672"/>
                  <a:gd name="T7" fmla="*/ 2147483647 h 312"/>
                  <a:gd name="T8" fmla="*/ 2147483647 w 672"/>
                  <a:gd name="T9" fmla="*/ 2147483647 h 312"/>
                  <a:gd name="T10" fmla="*/ 2147483647 w 672"/>
                  <a:gd name="T11" fmla="*/ 2147483647 h 312"/>
                  <a:gd name="T12" fmla="*/ 2147483647 w 672"/>
                  <a:gd name="T13" fmla="*/ 2147483647 h 312"/>
                  <a:gd name="T14" fmla="*/ 2147483647 w 672"/>
                  <a:gd name="T15" fmla="*/ 2147483647 h 312"/>
                  <a:gd name="T16" fmla="*/ 2147483647 w 672"/>
                  <a:gd name="T17" fmla="*/ 2147483647 h 312"/>
                  <a:gd name="T18" fmla="*/ 2147483647 w 672"/>
                  <a:gd name="T19" fmla="*/ 2147483647 h 312"/>
                  <a:gd name="T20" fmla="*/ 2147483647 w 672"/>
                  <a:gd name="T21" fmla="*/ 2147483647 h 312"/>
                  <a:gd name="T22" fmla="*/ 2147483647 w 672"/>
                  <a:gd name="T23" fmla="*/ 2147483647 h 312"/>
                  <a:gd name="T24" fmla="*/ 0 w 672"/>
                  <a:gd name="T25" fmla="*/ 2147483647 h 312"/>
                  <a:gd name="T26" fmla="*/ 2147483647 w 672"/>
                  <a:gd name="T27" fmla="*/ 2147483647 h 312"/>
                  <a:gd name="T28" fmla="*/ 2147483647 w 672"/>
                  <a:gd name="T29" fmla="*/ 2147483647 h 312"/>
                  <a:gd name="T30" fmla="*/ 2147483647 w 672"/>
                  <a:gd name="T31" fmla="*/ 2147483647 h 312"/>
                  <a:gd name="T32" fmla="*/ 2147483647 w 672"/>
                  <a:gd name="T33" fmla="*/ 2147483647 h 312"/>
                  <a:gd name="T34" fmla="*/ 2147483647 w 672"/>
                  <a:gd name="T35" fmla="*/ 2147483647 h 312"/>
                  <a:gd name="T36" fmla="*/ 2147483647 w 672"/>
                  <a:gd name="T37" fmla="*/ 2147483647 h 312"/>
                  <a:gd name="T38" fmla="*/ 2147483647 w 672"/>
                  <a:gd name="T39" fmla="*/ 2147483647 h 312"/>
                  <a:gd name="T40" fmla="*/ 2147483647 w 672"/>
                  <a:gd name="T41" fmla="*/ 2147483647 h 312"/>
                  <a:gd name="T42" fmla="*/ 2147483647 w 672"/>
                  <a:gd name="T43" fmla="*/ 2147483647 h 312"/>
                  <a:gd name="T44" fmla="*/ 2147483647 w 672"/>
                  <a:gd name="T45" fmla="*/ 2147483647 h 312"/>
                  <a:gd name="T46" fmla="*/ 2147483647 w 672"/>
                  <a:gd name="T47" fmla="*/ 2147483647 h 312"/>
                  <a:gd name="T48" fmla="*/ 2147483647 w 672"/>
                  <a:gd name="T49" fmla="*/ 2147483647 h 312"/>
                  <a:gd name="T50" fmla="*/ 2147483647 w 672"/>
                  <a:gd name="T51" fmla="*/ 2147483647 h 312"/>
                  <a:gd name="T52" fmla="*/ 2147483647 w 672"/>
                  <a:gd name="T53" fmla="*/ 2147483647 h 312"/>
                  <a:gd name="T54" fmla="*/ 2147483647 w 672"/>
                  <a:gd name="T55" fmla="*/ 2147483647 h 312"/>
                  <a:gd name="T56" fmla="*/ 2147483647 w 672"/>
                  <a:gd name="T57" fmla="*/ 2147483647 h 312"/>
                  <a:gd name="T58" fmla="*/ 2147483647 w 672"/>
                  <a:gd name="T59" fmla="*/ 2147483647 h 312"/>
                  <a:gd name="T60" fmla="*/ 2147483647 w 672"/>
                  <a:gd name="T61" fmla="*/ 2147483647 h 312"/>
                  <a:gd name="T62" fmla="*/ 2147483647 w 672"/>
                  <a:gd name="T63" fmla="*/ 2147483647 h 312"/>
                  <a:gd name="T64" fmla="*/ 2147483647 w 672"/>
                  <a:gd name="T65" fmla="*/ 2147483647 h 312"/>
                  <a:gd name="T66" fmla="*/ 2147483647 w 672"/>
                  <a:gd name="T67" fmla="*/ 2147483647 h 312"/>
                  <a:gd name="T68" fmla="*/ 2147483647 w 672"/>
                  <a:gd name="T69" fmla="*/ 2147483647 h 312"/>
                  <a:gd name="T70" fmla="*/ 2147483647 w 672"/>
                  <a:gd name="T71" fmla="*/ 2147483647 h 312"/>
                  <a:gd name="T72" fmla="*/ 2147483647 w 672"/>
                  <a:gd name="T73" fmla="*/ 2147483647 h 312"/>
                  <a:gd name="T74" fmla="*/ 2147483647 w 672"/>
                  <a:gd name="T75" fmla="*/ 2147483647 h 312"/>
                  <a:gd name="T76" fmla="*/ 2147483647 w 672"/>
                  <a:gd name="T77" fmla="*/ 0 h 312"/>
                  <a:gd name="T78" fmla="*/ 2147483647 w 672"/>
                  <a:gd name="T79" fmla="*/ 2147483647 h 312"/>
                  <a:gd name="T80" fmla="*/ 2147483647 w 672"/>
                  <a:gd name="T81" fmla="*/ 2147483647 h 312"/>
                  <a:gd name="T82" fmla="*/ 2147483647 w 672"/>
                  <a:gd name="T83" fmla="*/ 2147483647 h 312"/>
                  <a:gd name="T84" fmla="*/ 2147483647 w 672"/>
                  <a:gd name="T85" fmla="*/ 2147483647 h 312"/>
                  <a:gd name="T86" fmla="*/ 2147483647 w 672"/>
                  <a:gd name="T87" fmla="*/ 2147483647 h 312"/>
                  <a:gd name="T88" fmla="*/ 2147483647 w 672"/>
                  <a:gd name="T89" fmla="*/ 2147483647 h 31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72"/>
                  <a:gd name="T136" fmla="*/ 0 h 312"/>
                  <a:gd name="T137" fmla="*/ 672 w 672"/>
                  <a:gd name="T138" fmla="*/ 312 h 31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72" h="312">
                    <a:moveTo>
                      <a:pt x="36" y="132"/>
                    </a:moveTo>
                    <a:lnTo>
                      <a:pt x="66" y="144"/>
                    </a:lnTo>
                    <a:lnTo>
                      <a:pt x="78" y="156"/>
                    </a:lnTo>
                    <a:lnTo>
                      <a:pt x="114" y="156"/>
                    </a:lnTo>
                    <a:lnTo>
                      <a:pt x="114" y="144"/>
                    </a:lnTo>
                    <a:lnTo>
                      <a:pt x="126" y="144"/>
                    </a:lnTo>
                    <a:lnTo>
                      <a:pt x="126" y="132"/>
                    </a:lnTo>
                    <a:lnTo>
                      <a:pt x="144" y="156"/>
                    </a:lnTo>
                    <a:lnTo>
                      <a:pt x="162" y="156"/>
                    </a:lnTo>
                    <a:lnTo>
                      <a:pt x="168" y="174"/>
                    </a:lnTo>
                    <a:lnTo>
                      <a:pt x="192" y="174"/>
                    </a:lnTo>
                    <a:lnTo>
                      <a:pt x="198" y="186"/>
                    </a:lnTo>
                    <a:lnTo>
                      <a:pt x="204" y="186"/>
                    </a:lnTo>
                    <a:lnTo>
                      <a:pt x="216" y="180"/>
                    </a:lnTo>
                    <a:lnTo>
                      <a:pt x="228" y="180"/>
                    </a:lnTo>
                    <a:lnTo>
                      <a:pt x="228" y="192"/>
                    </a:lnTo>
                    <a:lnTo>
                      <a:pt x="216" y="204"/>
                    </a:lnTo>
                    <a:lnTo>
                      <a:pt x="204" y="210"/>
                    </a:lnTo>
                    <a:lnTo>
                      <a:pt x="192" y="210"/>
                    </a:lnTo>
                    <a:lnTo>
                      <a:pt x="192" y="216"/>
                    </a:lnTo>
                    <a:lnTo>
                      <a:pt x="174" y="222"/>
                    </a:lnTo>
                    <a:lnTo>
                      <a:pt x="156" y="240"/>
                    </a:lnTo>
                    <a:lnTo>
                      <a:pt x="150" y="240"/>
                    </a:lnTo>
                    <a:lnTo>
                      <a:pt x="144" y="234"/>
                    </a:lnTo>
                    <a:lnTo>
                      <a:pt x="138" y="234"/>
                    </a:lnTo>
                    <a:lnTo>
                      <a:pt x="132" y="228"/>
                    </a:lnTo>
                    <a:lnTo>
                      <a:pt x="114" y="228"/>
                    </a:lnTo>
                    <a:lnTo>
                      <a:pt x="102" y="234"/>
                    </a:lnTo>
                    <a:lnTo>
                      <a:pt x="96" y="234"/>
                    </a:lnTo>
                    <a:lnTo>
                      <a:pt x="96" y="246"/>
                    </a:lnTo>
                    <a:lnTo>
                      <a:pt x="90" y="252"/>
                    </a:lnTo>
                    <a:lnTo>
                      <a:pt x="84" y="252"/>
                    </a:lnTo>
                    <a:lnTo>
                      <a:pt x="72" y="246"/>
                    </a:lnTo>
                    <a:lnTo>
                      <a:pt x="36" y="234"/>
                    </a:lnTo>
                    <a:lnTo>
                      <a:pt x="24" y="234"/>
                    </a:lnTo>
                    <a:lnTo>
                      <a:pt x="18" y="240"/>
                    </a:lnTo>
                    <a:lnTo>
                      <a:pt x="18" y="252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6"/>
                    </a:lnTo>
                    <a:lnTo>
                      <a:pt x="6" y="282"/>
                    </a:lnTo>
                    <a:lnTo>
                      <a:pt x="6" y="288"/>
                    </a:lnTo>
                    <a:lnTo>
                      <a:pt x="12" y="294"/>
                    </a:lnTo>
                    <a:lnTo>
                      <a:pt x="24" y="288"/>
                    </a:lnTo>
                    <a:lnTo>
                      <a:pt x="36" y="288"/>
                    </a:lnTo>
                    <a:lnTo>
                      <a:pt x="42" y="282"/>
                    </a:lnTo>
                    <a:lnTo>
                      <a:pt x="60" y="282"/>
                    </a:lnTo>
                    <a:lnTo>
                      <a:pt x="72" y="288"/>
                    </a:lnTo>
                    <a:lnTo>
                      <a:pt x="96" y="288"/>
                    </a:lnTo>
                    <a:lnTo>
                      <a:pt x="108" y="300"/>
                    </a:lnTo>
                    <a:lnTo>
                      <a:pt x="126" y="300"/>
                    </a:lnTo>
                    <a:lnTo>
                      <a:pt x="132" y="294"/>
                    </a:lnTo>
                    <a:lnTo>
                      <a:pt x="144" y="288"/>
                    </a:lnTo>
                    <a:lnTo>
                      <a:pt x="150" y="282"/>
                    </a:lnTo>
                    <a:lnTo>
                      <a:pt x="180" y="312"/>
                    </a:lnTo>
                    <a:lnTo>
                      <a:pt x="192" y="306"/>
                    </a:lnTo>
                    <a:lnTo>
                      <a:pt x="198" y="306"/>
                    </a:lnTo>
                    <a:lnTo>
                      <a:pt x="198" y="312"/>
                    </a:lnTo>
                    <a:lnTo>
                      <a:pt x="210" y="312"/>
                    </a:lnTo>
                    <a:lnTo>
                      <a:pt x="222" y="306"/>
                    </a:lnTo>
                    <a:lnTo>
                      <a:pt x="228" y="300"/>
                    </a:lnTo>
                    <a:lnTo>
                      <a:pt x="270" y="300"/>
                    </a:lnTo>
                    <a:lnTo>
                      <a:pt x="282" y="288"/>
                    </a:lnTo>
                    <a:lnTo>
                      <a:pt x="300" y="294"/>
                    </a:lnTo>
                    <a:lnTo>
                      <a:pt x="318" y="294"/>
                    </a:lnTo>
                    <a:lnTo>
                      <a:pt x="318" y="282"/>
                    </a:lnTo>
                    <a:lnTo>
                      <a:pt x="312" y="270"/>
                    </a:lnTo>
                    <a:lnTo>
                      <a:pt x="300" y="264"/>
                    </a:lnTo>
                    <a:lnTo>
                      <a:pt x="300" y="258"/>
                    </a:lnTo>
                    <a:lnTo>
                      <a:pt x="306" y="252"/>
                    </a:lnTo>
                    <a:lnTo>
                      <a:pt x="318" y="246"/>
                    </a:lnTo>
                    <a:lnTo>
                      <a:pt x="330" y="246"/>
                    </a:lnTo>
                    <a:lnTo>
                      <a:pt x="336" y="240"/>
                    </a:lnTo>
                    <a:lnTo>
                      <a:pt x="348" y="234"/>
                    </a:lnTo>
                    <a:lnTo>
                      <a:pt x="348" y="216"/>
                    </a:lnTo>
                    <a:lnTo>
                      <a:pt x="372" y="216"/>
                    </a:lnTo>
                    <a:lnTo>
                      <a:pt x="384" y="204"/>
                    </a:lnTo>
                    <a:lnTo>
                      <a:pt x="396" y="204"/>
                    </a:lnTo>
                    <a:lnTo>
                      <a:pt x="402" y="210"/>
                    </a:lnTo>
                    <a:lnTo>
                      <a:pt x="408" y="222"/>
                    </a:lnTo>
                    <a:lnTo>
                      <a:pt x="414" y="228"/>
                    </a:lnTo>
                    <a:lnTo>
                      <a:pt x="426" y="222"/>
                    </a:lnTo>
                    <a:lnTo>
                      <a:pt x="456" y="228"/>
                    </a:lnTo>
                    <a:lnTo>
                      <a:pt x="462" y="222"/>
                    </a:lnTo>
                    <a:lnTo>
                      <a:pt x="462" y="198"/>
                    </a:lnTo>
                    <a:lnTo>
                      <a:pt x="468" y="186"/>
                    </a:lnTo>
                    <a:lnTo>
                      <a:pt x="486" y="168"/>
                    </a:lnTo>
                    <a:lnTo>
                      <a:pt x="516" y="168"/>
                    </a:lnTo>
                    <a:lnTo>
                      <a:pt x="534" y="174"/>
                    </a:lnTo>
                    <a:lnTo>
                      <a:pt x="552" y="174"/>
                    </a:lnTo>
                    <a:lnTo>
                      <a:pt x="558" y="168"/>
                    </a:lnTo>
                    <a:lnTo>
                      <a:pt x="564" y="156"/>
                    </a:lnTo>
                    <a:lnTo>
                      <a:pt x="564" y="138"/>
                    </a:lnTo>
                    <a:lnTo>
                      <a:pt x="570" y="132"/>
                    </a:lnTo>
                    <a:lnTo>
                      <a:pt x="582" y="126"/>
                    </a:lnTo>
                    <a:lnTo>
                      <a:pt x="594" y="114"/>
                    </a:lnTo>
                    <a:lnTo>
                      <a:pt x="642" y="96"/>
                    </a:lnTo>
                    <a:lnTo>
                      <a:pt x="666" y="96"/>
                    </a:lnTo>
                    <a:lnTo>
                      <a:pt x="672" y="90"/>
                    </a:lnTo>
                    <a:lnTo>
                      <a:pt x="672" y="78"/>
                    </a:lnTo>
                    <a:lnTo>
                      <a:pt x="660" y="66"/>
                    </a:lnTo>
                    <a:lnTo>
                      <a:pt x="642" y="60"/>
                    </a:lnTo>
                    <a:lnTo>
                      <a:pt x="600" y="60"/>
                    </a:lnTo>
                    <a:lnTo>
                      <a:pt x="576" y="30"/>
                    </a:lnTo>
                    <a:lnTo>
                      <a:pt x="558" y="30"/>
                    </a:lnTo>
                    <a:lnTo>
                      <a:pt x="546" y="18"/>
                    </a:lnTo>
                    <a:lnTo>
                      <a:pt x="498" y="24"/>
                    </a:lnTo>
                    <a:lnTo>
                      <a:pt x="486" y="24"/>
                    </a:lnTo>
                    <a:lnTo>
                      <a:pt x="474" y="18"/>
                    </a:lnTo>
                    <a:lnTo>
                      <a:pt x="354" y="18"/>
                    </a:lnTo>
                    <a:lnTo>
                      <a:pt x="336" y="24"/>
                    </a:lnTo>
                    <a:lnTo>
                      <a:pt x="318" y="24"/>
                    </a:lnTo>
                    <a:lnTo>
                      <a:pt x="306" y="18"/>
                    </a:lnTo>
                    <a:lnTo>
                      <a:pt x="282" y="18"/>
                    </a:lnTo>
                    <a:lnTo>
                      <a:pt x="276" y="6"/>
                    </a:lnTo>
                    <a:lnTo>
                      <a:pt x="264" y="0"/>
                    </a:lnTo>
                    <a:lnTo>
                      <a:pt x="222" y="0"/>
                    </a:lnTo>
                    <a:lnTo>
                      <a:pt x="216" y="6"/>
                    </a:lnTo>
                    <a:lnTo>
                      <a:pt x="216" y="36"/>
                    </a:lnTo>
                    <a:lnTo>
                      <a:pt x="222" y="48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174" y="54"/>
                    </a:lnTo>
                    <a:lnTo>
                      <a:pt x="138" y="36"/>
                    </a:lnTo>
                    <a:lnTo>
                      <a:pt x="120" y="30"/>
                    </a:lnTo>
                    <a:lnTo>
                      <a:pt x="108" y="24"/>
                    </a:lnTo>
                    <a:lnTo>
                      <a:pt x="78" y="24"/>
                    </a:lnTo>
                    <a:lnTo>
                      <a:pt x="60" y="42"/>
                    </a:lnTo>
                    <a:lnTo>
                      <a:pt x="54" y="54"/>
                    </a:lnTo>
                    <a:lnTo>
                      <a:pt x="54" y="72"/>
                    </a:lnTo>
                    <a:lnTo>
                      <a:pt x="72" y="72"/>
                    </a:lnTo>
                    <a:lnTo>
                      <a:pt x="78" y="78"/>
                    </a:lnTo>
                    <a:lnTo>
                      <a:pt x="84" y="78"/>
                    </a:lnTo>
                    <a:lnTo>
                      <a:pt x="84" y="84"/>
                    </a:lnTo>
                    <a:lnTo>
                      <a:pt x="36" y="13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1" name="Kuwait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CA17DA7-16D7-47BD-8D46-CD965911D4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476" y="1691"/>
                <a:ext cx="35" cy="31"/>
              </a:xfrm>
              <a:custGeom>
                <a:avLst/>
                <a:gdLst>
                  <a:gd name="T0" fmla="*/ 2147483647 w 138"/>
                  <a:gd name="T1" fmla="*/ 0 h 120"/>
                  <a:gd name="T2" fmla="*/ 2147483647 w 138"/>
                  <a:gd name="T3" fmla="*/ 0 h 120"/>
                  <a:gd name="T4" fmla="*/ 2147483647 w 138"/>
                  <a:gd name="T5" fmla="*/ 2147483647 h 120"/>
                  <a:gd name="T6" fmla="*/ 2147483647 w 138"/>
                  <a:gd name="T7" fmla="*/ 2147483647 h 120"/>
                  <a:gd name="T8" fmla="*/ 2147483647 w 138"/>
                  <a:gd name="T9" fmla="*/ 2147483647 h 120"/>
                  <a:gd name="T10" fmla="*/ 2147483647 w 138"/>
                  <a:gd name="T11" fmla="*/ 2147483647 h 120"/>
                  <a:gd name="T12" fmla="*/ 0 w 138"/>
                  <a:gd name="T13" fmla="*/ 2147483647 h 120"/>
                  <a:gd name="T14" fmla="*/ 2147483647 w 138"/>
                  <a:gd name="T15" fmla="*/ 2147483647 h 120"/>
                  <a:gd name="T16" fmla="*/ 2147483647 w 138"/>
                  <a:gd name="T17" fmla="*/ 2147483647 h 120"/>
                  <a:gd name="T18" fmla="*/ 2147483647 w 138"/>
                  <a:gd name="T19" fmla="*/ 2147483647 h 120"/>
                  <a:gd name="T20" fmla="*/ 2147483647 w 138"/>
                  <a:gd name="T21" fmla="*/ 2147483647 h 120"/>
                  <a:gd name="T22" fmla="*/ 2147483647 w 138"/>
                  <a:gd name="T23" fmla="*/ 2147483647 h 120"/>
                  <a:gd name="T24" fmla="*/ 2147483647 w 138"/>
                  <a:gd name="T25" fmla="*/ 2147483647 h 120"/>
                  <a:gd name="T26" fmla="*/ 2147483647 w 138"/>
                  <a:gd name="T27" fmla="*/ 2147483647 h 120"/>
                  <a:gd name="T28" fmla="*/ 2147483647 w 138"/>
                  <a:gd name="T29" fmla="*/ 2147483647 h 120"/>
                  <a:gd name="T30" fmla="*/ 2147483647 w 138"/>
                  <a:gd name="T31" fmla="*/ 2147483647 h 120"/>
                  <a:gd name="T32" fmla="*/ 2147483647 w 138"/>
                  <a:gd name="T33" fmla="*/ 2147483647 h 120"/>
                  <a:gd name="T34" fmla="*/ 2147483647 w 138"/>
                  <a:gd name="T35" fmla="*/ 2147483647 h 120"/>
                  <a:gd name="T36" fmla="*/ 2147483647 w 138"/>
                  <a:gd name="T37" fmla="*/ 2147483647 h 120"/>
                  <a:gd name="T38" fmla="*/ 2147483647 w 138"/>
                  <a:gd name="T39" fmla="*/ 2147483647 h 120"/>
                  <a:gd name="T40" fmla="*/ 2147483647 w 138"/>
                  <a:gd name="T41" fmla="*/ 2147483647 h 120"/>
                  <a:gd name="T42" fmla="*/ 2147483647 w 138"/>
                  <a:gd name="T43" fmla="*/ 2147483647 h 120"/>
                  <a:gd name="T44" fmla="*/ 2147483647 w 138"/>
                  <a:gd name="T45" fmla="*/ 2147483647 h 120"/>
                  <a:gd name="T46" fmla="*/ 2147483647 w 138"/>
                  <a:gd name="T47" fmla="*/ 2147483647 h 120"/>
                  <a:gd name="T48" fmla="*/ 2147483647 w 138"/>
                  <a:gd name="T49" fmla="*/ 0 h 120"/>
                  <a:gd name="T50" fmla="*/ 2147483647 w 138"/>
                  <a:gd name="T51" fmla="*/ 0 h 12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8"/>
                  <a:gd name="T79" fmla="*/ 0 h 120"/>
                  <a:gd name="T80" fmla="*/ 138 w 138"/>
                  <a:gd name="T81" fmla="*/ 120 h 12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8" h="120">
                    <a:moveTo>
                      <a:pt x="54" y="0"/>
                    </a:moveTo>
                    <a:lnTo>
                      <a:pt x="36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24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72"/>
                    </a:lnTo>
                    <a:lnTo>
                      <a:pt x="60" y="78"/>
                    </a:lnTo>
                    <a:lnTo>
                      <a:pt x="66" y="78"/>
                    </a:lnTo>
                    <a:lnTo>
                      <a:pt x="66" y="114"/>
                    </a:lnTo>
                    <a:lnTo>
                      <a:pt x="72" y="120"/>
                    </a:lnTo>
                    <a:lnTo>
                      <a:pt x="138" y="120"/>
                    </a:lnTo>
                    <a:lnTo>
                      <a:pt x="126" y="114"/>
                    </a:lnTo>
                    <a:lnTo>
                      <a:pt x="114" y="102"/>
                    </a:lnTo>
                    <a:lnTo>
                      <a:pt x="102" y="78"/>
                    </a:lnTo>
                    <a:lnTo>
                      <a:pt x="102" y="66"/>
                    </a:lnTo>
                    <a:lnTo>
                      <a:pt x="90" y="60"/>
                    </a:lnTo>
                    <a:lnTo>
                      <a:pt x="84" y="36"/>
                    </a:lnTo>
                    <a:lnTo>
                      <a:pt x="120" y="36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90" y="12"/>
                    </a:lnTo>
                    <a:lnTo>
                      <a:pt x="90" y="18"/>
                    </a:lnTo>
                    <a:lnTo>
                      <a:pt x="84" y="0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2" name="Korea, South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C37DE59-24D5-40E7-AB93-36C20106485D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811" y="1516"/>
                <a:ext cx="70" cy="109"/>
              </a:xfrm>
              <a:custGeom>
                <a:avLst/>
                <a:gdLst>
                  <a:gd name="T0" fmla="*/ 2147483647 w 276"/>
                  <a:gd name="T1" fmla="*/ 2147483647 h 426"/>
                  <a:gd name="T2" fmla="*/ 2147483647 w 276"/>
                  <a:gd name="T3" fmla="*/ 2147483647 h 426"/>
                  <a:gd name="T4" fmla="*/ 2147483647 w 276"/>
                  <a:gd name="T5" fmla="*/ 2147483647 h 426"/>
                  <a:gd name="T6" fmla="*/ 2147483647 w 276"/>
                  <a:gd name="T7" fmla="*/ 2147483647 h 426"/>
                  <a:gd name="T8" fmla="*/ 2147483647 w 276"/>
                  <a:gd name="T9" fmla="*/ 2147483647 h 426"/>
                  <a:gd name="T10" fmla="*/ 2147483647 w 276"/>
                  <a:gd name="T11" fmla="*/ 2147483647 h 426"/>
                  <a:gd name="T12" fmla="*/ 2147483647 w 276"/>
                  <a:gd name="T13" fmla="*/ 2147483647 h 426"/>
                  <a:gd name="T14" fmla="*/ 2147483647 w 276"/>
                  <a:gd name="T15" fmla="*/ 2147483647 h 426"/>
                  <a:gd name="T16" fmla="*/ 2147483647 w 276"/>
                  <a:gd name="T17" fmla="*/ 2147483647 h 426"/>
                  <a:gd name="T18" fmla="*/ 2147483647 w 276"/>
                  <a:gd name="T19" fmla="*/ 2147483647 h 426"/>
                  <a:gd name="T20" fmla="*/ 2147483647 w 276"/>
                  <a:gd name="T21" fmla="*/ 2147483647 h 426"/>
                  <a:gd name="T22" fmla="*/ 2147483647 w 276"/>
                  <a:gd name="T23" fmla="*/ 2147483647 h 426"/>
                  <a:gd name="T24" fmla="*/ 2147483647 w 276"/>
                  <a:gd name="T25" fmla="*/ 0 h 426"/>
                  <a:gd name="T26" fmla="*/ 2147483647 w 276"/>
                  <a:gd name="T27" fmla="*/ 2147483647 h 426"/>
                  <a:gd name="T28" fmla="*/ 2147483647 w 276"/>
                  <a:gd name="T29" fmla="*/ 2147483647 h 426"/>
                  <a:gd name="T30" fmla="*/ 2147483647 w 276"/>
                  <a:gd name="T31" fmla="*/ 2147483647 h 426"/>
                  <a:gd name="T32" fmla="*/ 2147483647 w 276"/>
                  <a:gd name="T33" fmla="*/ 2147483647 h 426"/>
                  <a:gd name="T34" fmla="*/ 0 w 276"/>
                  <a:gd name="T35" fmla="*/ 2147483647 h 426"/>
                  <a:gd name="T36" fmla="*/ 2147483647 w 276"/>
                  <a:gd name="T37" fmla="*/ 2147483647 h 426"/>
                  <a:gd name="T38" fmla="*/ 2147483647 w 276"/>
                  <a:gd name="T39" fmla="*/ 2147483647 h 426"/>
                  <a:gd name="T40" fmla="*/ 2147483647 w 276"/>
                  <a:gd name="T41" fmla="*/ 2147483647 h 426"/>
                  <a:gd name="T42" fmla="*/ 2147483647 w 276"/>
                  <a:gd name="T43" fmla="*/ 2147483647 h 426"/>
                  <a:gd name="T44" fmla="*/ 2147483647 w 276"/>
                  <a:gd name="T45" fmla="*/ 2147483647 h 426"/>
                  <a:gd name="T46" fmla="*/ 2147483647 w 276"/>
                  <a:gd name="T47" fmla="*/ 2147483647 h 426"/>
                  <a:gd name="T48" fmla="*/ 2147483647 w 276"/>
                  <a:gd name="T49" fmla="*/ 2147483647 h 426"/>
                  <a:gd name="T50" fmla="*/ 2147483647 w 276"/>
                  <a:gd name="T51" fmla="*/ 2147483647 h 426"/>
                  <a:gd name="T52" fmla="*/ 2147483647 w 276"/>
                  <a:gd name="T53" fmla="*/ 2147483647 h 426"/>
                  <a:gd name="T54" fmla="*/ 2147483647 w 276"/>
                  <a:gd name="T55" fmla="*/ 2147483647 h 426"/>
                  <a:gd name="T56" fmla="*/ 2147483647 w 276"/>
                  <a:gd name="T57" fmla="*/ 2147483647 h 426"/>
                  <a:gd name="T58" fmla="*/ 2147483647 w 276"/>
                  <a:gd name="T59" fmla="*/ 2147483647 h 426"/>
                  <a:gd name="T60" fmla="*/ 2147483647 w 276"/>
                  <a:gd name="T61" fmla="*/ 2147483647 h 426"/>
                  <a:gd name="T62" fmla="*/ 2147483647 w 276"/>
                  <a:gd name="T63" fmla="*/ 2147483647 h 426"/>
                  <a:gd name="T64" fmla="*/ 2147483647 w 276"/>
                  <a:gd name="T65" fmla="*/ 2147483647 h 426"/>
                  <a:gd name="T66" fmla="*/ 2147483647 w 276"/>
                  <a:gd name="T67" fmla="*/ 2147483647 h 426"/>
                  <a:gd name="T68" fmla="*/ 2147483647 w 276"/>
                  <a:gd name="T69" fmla="*/ 2147483647 h 426"/>
                  <a:gd name="T70" fmla="*/ 2147483647 w 276"/>
                  <a:gd name="T71" fmla="*/ 2147483647 h 426"/>
                  <a:gd name="T72" fmla="*/ 2147483647 w 276"/>
                  <a:gd name="T73" fmla="*/ 2147483647 h 426"/>
                  <a:gd name="T74" fmla="*/ 2147483647 w 276"/>
                  <a:gd name="T75" fmla="*/ 2147483647 h 42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76"/>
                  <a:gd name="T115" fmla="*/ 0 h 426"/>
                  <a:gd name="T116" fmla="*/ 276 w 276"/>
                  <a:gd name="T117" fmla="*/ 426 h 42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76" h="426">
                    <a:moveTo>
                      <a:pt x="150" y="402"/>
                    </a:moveTo>
                    <a:lnTo>
                      <a:pt x="132" y="408"/>
                    </a:lnTo>
                    <a:lnTo>
                      <a:pt x="126" y="414"/>
                    </a:lnTo>
                    <a:lnTo>
                      <a:pt x="138" y="426"/>
                    </a:lnTo>
                    <a:lnTo>
                      <a:pt x="162" y="426"/>
                    </a:lnTo>
                    <a:lnTo>
                      <a:pt x="174" y="414"/>
                    </a:lnTo>
                    <a:lnTo>
                      <a:pt x="174" y="408"/>
                    </a:lnTo>
                    <a:lnTo>
                      <a:pt x="168" y="402"/>
                    </a:lnTo>
                    <a:lnTo>
                      <a:pt x="150" y="402"/>
                    </a:lnTo>
                    <a:close/>
                    <a:moveTo>
                      <a:pt x="276" y="246"/>
                    </a:moveTo>
                    <a:lnTo>
                      <a:pt x="270" y="228"/>
                    </a:lnTo>
                    <a:lnTo>
                      <a:pt x="264" y="216"/>
                    </a:lnTo>
                    <a:lnTo>
                      <a:pt x="246" y="198"/>
                    </a:lnTo>
                    <a:lnTo>
                      <a:pt x="252" y="186"/>
                    </a:lnTo>
                    <a:lnTo>
                      <a:pt x="252" y="180"/>
                    </a:lnTo>
                    <a:lnTo>
                      <a:pt x="246" y="162"/>
                    </a:lnTo>
                    <a:lnTo>
                      <a:pt x="240" y="150"/>
                    </a:lnTo>
                    <a:lnTo>
                      <a:pt x="210" y="120"/>
                    </a:lnTo>
                    <a:lnTo>
                      <a:pt x="198" y="102"/>
                    </a:lnTo>
                    <a:lnTo>
                      <a:pt x="168" y="72"/>
                    </a:lnTo>
                    <a:lnTo>
                      <a:pt x="144" y="66"/>
                    </a:lnTo>
                    <a:lnTo>
                      <a:pt x="144" y="60"/>
                    </a:lnTo>
                    <a:lnTo>
                      <a:pt x="138" y="54"/>
                    </a:lnTo>
                    <a:lnTo>
                      <a:pt x="132" y="42"/>
                    </a:lnTo>
                    <a:lnTo>
                      <a:pt x="102" y="12"/>
                    </a:lnTo>
                    <a:lnTo>
                      <a:pt x="96" y="0"/>
                    </a:lnTo>
                    <a:lnTo>
                      <a:pt x="78" y="12"/>
                    </a:lnTo>
                    <a:lnTo>
                      <a:pt x="48" y="12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12" y="30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84"/>
                    </a:lnTo>
                    <a:lnTo>
                      <a:pt x="24" y="90"/>
                    </a:lnTo>
                    <a:lnTo>
                      <a:pt x="30" y="90"/>
                    </a:lnTo>
                    <a:lnTo>
                      <a:pt x="42" y="96"/>
                    </a:lnTo>
                    <a:lnTo>
                      <a:pt x="60" y="132"/>
                    </a:lnTo>
                    <a:lnTo>
                      <a:pt x="54" y="132"/>
                    </a:lnTo>
                    <a:lnTo>
                      <a:pt x="48" y="126"/>
                    </a:lnTo>
                    <a:lnTo>
                      <a:pt x="36" y="126"/>
                    </a:lnTo>
                    <a:lnTo>
                      <a:pt x="24" y="120"/>
                    </a:lnTo>
                    <a:lnTo>
                      <a:pt x="6" y="120"/>
                    </a:lnTo>
                    <a:lnTo>
                      <a:pt x="6" y="126"/>
                    </a:lnTo>
                    <a:lnTo>
                      <a:pt x="18" y="132"/>
                    </a:lnTo>
                    <a:lnTo>
                      <a:pt x="30" y="144"/>
                    </a:lnTo>
                    <a:lnTo>
                      <a:pt x="42" y="150"/>
                    </a:lnTo>
                    <a:lnTo>
                      <a:pt x="54" y="192"/>
                    </a:lnTo>
                    <a:lnTo>
                      <a:pt x="90" y="198"/>
                    </a:lnTo>
                    <a:lnTo>
                      <a:pt x="90" y="228"/>
                    </a:lnTo>
                    <a:lnTo>
                      <a:pt x="78" y="240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102" y="300"/>
                    </a:lnTo>
                    <a:lnTo>
                      <a:pt x="108" y="300"/>
                    </a:lnTo>
                    <a:lnTo>
                      <a:pt x="108" y="306"/>
                    </a:lnTo>
                    <a:lnTo>
                      <a:pt x="102" y="312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32" y="330"/>
                    </a:lnTo>
                    <a:lnTo>
                      <a:pt x="144" y="324"/>
                    </a:lnTo>
                    <a:lnTo>
                      <a:pt x="144" y="318"/>
                    </a:lnTo>
                    <a:lnTo>
                      <a:pt x="150" y="312"/>
                    </a:lnTo>
                    <a:lnTo>
                      <a:pt x="150" y="306"/>
                    </a:lnTo>
                    <a:lnTo>
                      <a:pt x="198" y="282"/>
                    </a:lnTo>
                    <a:lnTo>
                      <a:pt x="222" y="288"/>
                    </a:lnTo>
                    <a:lnTo>
                      <a:pt x="234" y="270"/>
                    </a:lnTo>
                    <a:lnTo>
                      <a:pt x="258" y="270"/>
                    </a:lnTo>
                    <a:lnTo>
                      <a:pt x="270" y="264"/>
                    </a:lnTo>
                    <a:lnTo>
                      <a:pt x="276" y="264"/>
                    </a:lnTo>
                    <a:lnTo>
                      <a:pt x="276" y="24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3" name="Korea, North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3B8038C-C375-476B-A161-262C34ADCA0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753" y="1426"/>
                <a:ext cx="84" cy="107"/>
              </a:xfrm>
              <a:custGeom>
                <a:avLst/>
                <a:gdLst>
                  <a:gd name="T0" fmla="*/ 2147483647 w 330"/>
                  <a:gd name="T1" fmla="*/ 0 h 420"/>
                  <a:gd name="T2" fmla="*/ 2147483647 w 330"/>
                  <a:gd name="T3" fmla="*/ 2147483647 h 420"/>
                  <a:gd name="T4" fmla="*/ 2147483647 w 330"/>
                  <a:gd name="T5" fmla="*/ 2147483647 h 420"/>
                  <a:gd name="T6" fmla="*/ 2147483647 w 330"/>
                  <a:gd name="T7" fmla="*/ 2147483647 h 420"/>
                  <a:gd name="T8" fmla="*/ 2147483647 w 330"/>
                  <a:gd name="T9" fmla="*/ 2147483647 h 420"/>
                  <a:gd name="T10" fmla="*/ 2147483647 w 330"/>
                  <a:gd name="T11" fmla="*/ 2147483647 h 420"/>
                  <a:gd name="T12" fmla="*/ 2147483647 w 330"/>
                  <a:gd name="T13" fmla="*/ 2147483647 h 420"/>
                  <a:gd name="T14" fmla="*/ 2147483647 w 330"/>
                  <a:gd name="T15" fmla="*/ 2147483647 h 420"/>
                  <a:gd name="T16" fmla="*/ 2147483647 w 330"/>
                  <a:gd name="T17" fmla="*/ 2147483647 h 420"/>
                  <a:gd name="T18" fmla="*/ 2147483647 w 330"/>
                  <a:gd name="T19" fmla="*/ 2147483647 h 420"/>
                  <a:gd name="T20" fmla="*/ 2147483647 w 330"/>
                  <a:gd name="T21" fmla="*/ 2147483647 h 420"/>
                  <a:gd name="T22" fmla="*/ 2147483647 w 330"/>
                  <a:gd name="T23" fmla="*/ 2147483647 h 420"/>
                  <a:gd name="T24" fmla="*/ 2147483647 w 330"/>
                  <a:gd name="T25" fmla="*/ 2147483647 h 420"/>
                  <a:gd name="T26" fmla="*/ 2147483647 w 330"/>
                  <a:gd name="T27" fmla="*/ 2147483647 h 420"/>
                  <a:gd name="T28" fmla="*/ 2147483647 w 330"/>
                  <a:gd name="T29" fmla="*/ 2147483647 h 420"/>
                  <a:gd name="T30" fmla="*/ 2147483647 w 330"/>
                  <a:gd name="T31" fmla="*/ 2147483647 h 420"/>
                  <a:gd name="T32" fmla="*/ 2147483647 w 330"/>
                  <a:gd name="T33" fmla="*/ 2147483647 h 420"/>
                  <a:gd name="T34" fmla="*/ 2147483647 w 330"/>
                  <a:gd name="T35" fmla="*/ 2147483647 h 420"/>
                  <a:gd name="T36" fmla="*/ 2147483647 w 330"/>
                  <a:gd name="T37" fmla="*/ 2147483647 h 420"/>
                  <a:gd name="T38" fmla="*/ 2147483647 w 330"/>
                  <a:gd name="T39" fmla="*/ 2147483647 h 420"/>
                  <a:gd name="T40" fmla="*/ 2147483647 w 330"/>
                  <a:gd name="T41" fmla="*/ 2147483647 h 420"/>
                  <a:gd name="T42" fmla="*/ 2147483647 w 330"/>
                  <a:gd name="T43" fmla="*/ 2147483647 h 420"/>
                  <a:gd name="T44" fmla="*/ 2147483647 w 330"/>
                  <a:gd name="T45" fmla="*/ 2147483647 h 420"/>
                  <a:gd name="T46" fmla="*/ 2147483647 w 330"/>
                  <a:gd name="T47" fmla="*/ 2147483647 h 420"/>
                  <a:gd name="T48" fmla="*/ 2147483647 w 330"/>
                  <a:gd name="T49" fmla="*/ 2147483647 h 420"/>
                  <a:gd name="T50" fmla="*/ 2147483647 w 330"/>
                  <a:gd name="T51" fmla="*/ 2147483647 h 420"/>
                  <a:gd name="T52" fmla="*/ 2147483647 w 330"/>
                  <a:gd name="T53" fmla="*/ 2147483647 h 420"/>
                  <a:gd name="T54" fmla="*/ 2147483647 w 330"/>
                  <a:gd name="T55" fmla="*/ 2147483647 h 420"/>
                  <a:gd name="T56" fmla="*/ 2147483647 w 330"/>
                  <a:gd name="T57" fmla="*/ 2147483647 h 420"/>
                  <a:gd name="T58" fmla="*/ 2147483647 w 330"/>
                  <a:gd name="T59" fmla="*/ 2147483647 h 420"/>
                  <a:gd name="T60" fmla="*/ 2147483647 w 330"/>
                  <a:gd name="T61" fmla="*/ 2147483647 h 420"/>
                  <a:gd name="T62" fmla="*/ 2147483647 w 330"/>
                  <a:gd name="T63" fmla="*/ 2147483647 h 420"/>
                  <a:gd name="T64" fmla="*/ 2147483647 w 330"/>
                  <a:gd name="T65" fmla="*/ 2147483647 h 420"/>
                  <a:gd name="T66" fmla="*/ 2147483647 w 330"/>
                  <a:gd name="T67" fmla="*/ 2147483647 h 420"/>
                  <a:gd name="T68" fmla="*/ 2147483647 w 330"/>
                  <a:gd name="T69" fmla="*/ 2147483647 h 420"/>
                  <a:gd name="T70" fmla="*/ 2147483647 w 330"/>
                  <a:gd name="T71" fmla="*/ 2147483647 h 420"/>
                  <a:gd name="T72" fmla="*/ 2147483647 w 330"/>
                  <a:gd name="T73" fmla="*/ 2147483647 h 420"/>
                  <a:gd name="T74" fmla="*/ 2147483647 w 330"/>
                  <a:gd name="T75" fmla="*/ 2147483647 h 420"/>
                  <a:gd name="T76" fmla="*/ 2147483647 w 330"/>
                  <a:gd name="T77" fmla="*/ 2147483647 h 420"/>
                  <a:gd name="T78" fmla="*/ 2147483647 w 330"/>
                  <a:gd name="T79" fmla="*/ 2147483647 h 420"/>
                  <a:gd name="T80" fmla="*/ 2147483647 w 330"/>
                  <a:gd name="T81" fmla="*/ 2147483647 h 420"/>
                  <a:gd name="T82" fmla="*/ 2147483647 w 330"/>
                  <a:gd name="T83" fmla="*/ 2147483647 h 420"/>
                  <a:gd name="T84" fmla="*/ 2147483647 w 330"/>
                  <a:gd name="T85" fmla="*/ 2147483647 h 420"/>
                  <a:gd name="T86" fmla="*/ 2147483647 w 330"/>
                  <a:gd name="T87" fmla="*/ 2147483647 h 420"/>
                  <a:gd name="T88" fmla="*/ 2147483647 w 330"/>
                  <a:gd name="T89" fmla="*/ 2147483647 h 420"/>
                  <a:gd name="T90" fmla="*/ 2147483647 w 330"/>
                  <a:gd name="T91" fmla="*/ 2147483647 h 420"/>
                  <a:gd name="T92" fmla="*/ 2147483647 w 330"/>
                  <a:gd name="T93" fmla="*/ 2147483647 h 420"/>
                  <a:gd name="T94" fmla="*/ 2147483647 w 330"/>
                  <a:gd name="T95" fmla="*/ 2147483647 h 420"/>
                  <a:gd name="T96" fmla="*/ 2147483647 w 330"/>
                  <a:gd name="T97" fmla="*/ 2147483647 h 420"/>
                  <a:gd name="T98" fmla="*/ 2147483647 w 330"/>
                  <a:gd name="T99" fmla="*/ 2147483647 h 420"/>
                  <a:gd name="T100" fmla="*/ 2147483647 w 330"/>
                  <a:gd name="T101" fmla="*/ 2147483647 h 420"/>
                  <a:gd name="T102" fmla="*/ 2147483647 w 330"/>
                  <a:gd name="T103" fmla="*/ 0 h 42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0"/>
                  <a:gd name="T157" fmla="*/ 0 h 420"/>
                  <a:gd name="T158" fmla="*/ 330 w 330"/>
                  <a:gd name="T159" fmla="*/ 420 h 42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0" h="420">
                    <a:moveTo>
                      <a:pt x="270" y="0"/>
                    </a:moveTo>
                    <a:lnTo>
                      <a:pt x="240" y="0"/>
                    </a:lnTo>
                    <a:lnTo>
                      <a:pt x="240" y="6"/>
                    </a:lnTo>
                    <a:lnTo>
                      <a:pt x="246" y="12"/>
                    </a:lnTo>
                    <a:lnTo>
                      <a:pt x="252" y="24"/>
                    </a:lnTo>
                    <a:lnTo>
                      <a:pt x="252" y="42"/>
                    </a:lnTo>
                    <a:lnTo>
                      <a:pt x="228" y="42"/>
                    </a:lnTo>
                    <a:lnTo>
                      <a:pt x="234" y="54"/>
                    </a:lnTo>
                    <a:lnTo>
                      <a:pt x="234" y="60"/>
                    </a:lnTo>
                    <a:lnTo>
                      <a:pt x="228" y="72"/>
                    </a:lnTo>
                    <a:lnTo>
                      <a:pt x="216" y="78"/>
                    </a:lnTo>
                    <a:lnTo>
                      <a:pt x="204" y="72"/>
                    </a:lnTo>
                    <a:lnTo>
                      <a:pt x="180" y="72"/>
                    </a:lnTo>
                    <a:lnTo>
                      <a:pt x="174" y="66"/>
                    </a:lnTo>
                    <a:lnTo>
                      <a:pt x="168" y="72"/>
                    </a:lnTo>
                    <a:lnTo>
                      <a:pt x="168" y="84"/>
                    </a:lnTo>
                    <a:lnTo>
                      <a:pt x="192" y="108"/>
                    </a:lnTo>
                    <a:lnTo>
                      <a:pt x="198" y="108"/>
                    </a:lnTo>
                    <a:lnTo>
                      <a:pt x="198" y="120"/>
                    </a:lnTo>
                    <a:lnTo>
                      <a:pt x="150" y="120"/>
                    </a:lnTo>
                    <a:lnTo>
                      <a:pt x="138" y="114"/>
                    </a:lnTo>
                    <a:lnTo>
                      <a:pt x="126" y="114"/>
                    </a:lnTo>
                    <a:lnTo>
                      <a:pt x="114" y="102"/>
                    </a:lnTo>
                    <a:lnTo>
                      <a:pt x="102" y="96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84" y="108"/>
                    </a:lnTo>
                    <a:lnTo>
                      <a:pt x="84" y="138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18" y="204"/>
                    </a:lnTo>
                    <a:lnTo>
                      <a:pt x="12" y="216"/>
                    </a:lnTo>
                    <a:lnTo>
                      <a:pt x="6" y="222"/>
                    </a:lnTo>
                    <a:lnTo>
                      <a:pt x="6" y="234"/>
                    </a:lnTo>
                    <a:lnTo>
                      <a:pt x="0" y="246"/>
                    </a:lnTo>
                    <a:lnTo>
                      <a:pt x="12" y="228"/>
                    </a:lnTo>
                    <a:lnTo>
                      <a:pt x="18" y="246"/>
                    </a:lnTo>
                    <a:lnTo>
                      <a:pt x="36" y="270"/>
                    </a:lnTo>
                    <a:lnTo>
                      <a:pt x="48" y="252"/>
                    </a:lnTo>
                    <a:lnTo>
                      <a:pt x="54" y="258"/>
                    </a:lnTo>
                    <a:lnTo>
                      <a:pt x="60" y="270"/>
                    </a:lnTo>
                    <a:lnTo>
                      <a:pt x="96" y="270"/>
                    </a:lnTo>
                    <a:lnTo>
                      <a:pt x="96" y="282"/>
                    </a:lnTo>
                    <a:lnTo>
                      <a:pt x="102" y="294"/>
                    </a:lnTo>
                    <a:lnTo>
                      <a:pt x="102" y="336"/>
                    </a:lnTo>
                    <a:lnTo>
                      <a:pt x="138" y="336"/>
                    </a:lnTo>
                    <a:lnTo>
                      <a:pt x="144" y="348"/>
                    </a:lnTo>
                    <a:lnTo>
                      <a:pt x="132" y="342"/>
                    </a:lnTo>
                    <a:lnTo>
                      <a:pt x="108" y="342"/>
                    </a:lnTo>
                    <a:lnTo>
                      <a:pt x="102" y="348"/>
                    </a:lnTo>
                    <a:lnTo>
                      <a:pt x="102" y="360"/>
                    </a:lnTo>
                    <a:lnTo>
                      <a:pt x="108" y="378"/>
                    </a:lnTo>
                    <a:lnTo>
                      <a:pt x="114" y="384"/>
                    </a:lnTo>
                    <a:lnTo>
                      <a:pt x="126" y="408"/>
                    </a:lnTo>
                    <a:lnTo>
                      <a:pt x="156" y="396"/>
                    </a:lnTo>
                    <a:lnTo>
                      <a:pt x="162" y="402"/>
                    </a:lnTo>
                    <a:lnTo>
                      <a:pt x="174" y="408"/>
                    </a:lnTo>
                    <a:lnTo>
                      <a:pt x="180" y="414"/>
                    </a:lnTo>
                    <a:lnTo>
                      <a:pt x="192" y="420"/>
                    </a:lnTo>
                    <a:lnTo>
                      <a:pt x="198" y="420"/>
                    </a:lnTo>
                    <a:lnTo>
                      <a:pt x="216" y="414"/>
                    </a:lnTo>
                    <a:lnTo>
                      <a:pt x="228" y="414"/>
                    </a:lnTo>
                    <a:lnTo>
                      <a:pt x="240" y="408"/>
                    </a:lnTo>
                    <a:lnTo>
                      <a:pt x="246" y="402"/>
                    </a:lnTo>
                    <a:lnTo>
                      <a:pt x="246" y="396"/>
                    </a:lnTo>
                    <a:lnTo>
                      <a:pt x="240" y="390"/>
                    </a:lnTo>
                    <a:lnTo>
                      <a:pt x="240" y="384"/>
                    </a:lnTo>
                    <a:lnTo>
                      <a:pt x="246" y="384"/>
                    </a:lnTo>
                    <a:lnTo>
                      <a:pt x="252" y="378"/>
                    </a:lnTo>
                    <a:lnTo>
                      <a:pt x="276" y="366"/>
                    </a:lnTo>
                    <a:lnTo>
                      <a:pt x="306" y="366"/>
                    </a:lnTo>
                    <a:lnTo>
                      <a:pt x="324" y="354"/>
                    </a:lnTo>
                    <a:lnTo>
                      <a:pt x="312" y="342"/>
                    </a:lnTo>
                    <a:lnTo>
                      <a:pt x="312" y="336"/>
                    </a:lnTo>
                    <a:lnTo>
                      <a:pt x="264" y="312"/>
                    </a:lnTo>
                    <a:lnTo>
                      <a:pt x="240" y="312"/>
                    </a:lnTo>
                    <a:lnTo>
                      <a:pt x="240" y="300"/>
                    </a:lnTo>
                    <a:lnTo>
                      <a:pt x="246" y="288"/>
                    </a:lnTo>
                    <a:lnTo>
                      <a:pt x="252" y="282"/>
                    </a:lnTo>
                    <a:lnTo>
                      <a:pt x="246" y="276"/>
                    </a:lnTo>
                    <a:lnTo>
                      <a:pt x="234" y="270"/>
                    </a:lnTo>
                    <a:lnTo>
                      <a:pt x="228" y="264"/>
                    </a:lnTo>
                    <a:lnTo>
                      <a:pt x="228" y="252"/>
                    </a:lnTo>
                    <a:lnTo>
                      <a:pt x="240" y="246"/>
                    </a:lnTo>
                    <a:lnTo>
                      <a:pt x="246" y="240"/>
                    </a:lnTo>
                    <a:lnTo>
                      <a:pt x="258" y="234"/>
                    </a:lnTo>
                    <a:lnTo>
                      <a:pt x="270" y="234"/>
                    </a:lnTo>
                    <a:lnTo>
                      <a:pt x="276" y="228"/>
                    </a:lnTo>
                    <a:lnTo>
                      <a:pt x="288" y="204"/>
                    </a:lnTo>
                    <a:lnTo>
                      <a:pt x="288" y="192"/>
                    </a:lnTo>
                    <a:lnTo>
                      <a:pt x="294" y="186"/>
                    </a:lnTo>
                    <a:lnTo>
                      <a:pt x="300" y="174"/>
                    </a:lnTo>
                    <a:lnTo>
                      <a:pt x="324" y="162"/>
                    </a:lnTo>
                    <a:lnTo>
                      <a:pt x="312" y="132"/>
                    </a:lnTo>
                    <a:lnTo>
                      <a:pt x="306" y="126"/>
                    </a:lnTo>
                    <a:lnTo>
                      <a:pt x="294" y="102"/>
                    </a:lnTo>
                    <a:lnTo>
                      <a:pt x="294" y="90"/>
                    </a:lnTo>
                    <a:lnTo>
                      <a:pt x="306" y="66"/>
                    </a:lnTo>
                    <a:lnTo>
                      <a:pt x="318" y="60"/>
                    </a:lnTo>
                    <a:lnTo>
                      <a:pt x="324" y="54"/>
                    </a:lnTo>
                    <a:lnTo>
                      <a:pt x="330" y="54"/>
                    </a:lnTo>
                    <a:lnTo>
                      <a:pt x="312" y="36"/>
                    </a:lnTo>
                    <a:lnTo>
                      <a:pt x="288" y="24"/>
                    </a:lnTo>
                    <a:lnTo>
                      <a:pt x="27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4" name="Keny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40A094D-A82D-4BA9-A451-C5BFDFD8FB4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72" y="2213"/>
                <a:ext cx="144" cy="195"/>
              </a:xfrm>
              <a:custGeom>
                <a:avLst/>
                <a:gdLst>
                  <a:gd name="T0" fmla="*/ 2147483647 w 564"/>
                  <a:gd name="T1" fmla="*/ 2147483647 h 762"/>
                  <a:gd name="T2" fmla="*/ 2147483647 w 564"/>
                  <a:gd name="T3" fmla="*/ 2147483647 h 762"/>
                  <a:gd name="T4" fmla="*/ 2147483647 w 564"/>
                  <a:gd name="T5" fmla="*/ 2147483647 h 762"/>
                  <a:gd name="T6" fmla="*/ 2147483647 w 564"/>
                  <a:gd name="T7" fmla="*/ 2147483647 h 762"/>
                  <a:gd name="T8" fmla="*/ 2147483647 w 564"/>
                  <a:gd name="T9" fmla="*/ 2147483647 h 762"/>
                  <a:gd name="T10" fmla="*/ 2147483647 w 564"/>
                  <a:gd name="T11" fmla="*/ 2147483647 h 762"/>
                  <a:gd name="T12" fmla="*/ 2147483647 w 564"/>
                  <a:gd name="T13" fmla="*/ 2147483647 h 762"/>
                  <a:gd name="T14" fmla="*/ 2147483647 w 564"/>
                  <a:gd name="T15" fmla="*/ 2147483647 h 762"/>
                  <a:gd name="T16" fmla="*/ 2147483647 w 564"/>
                  <a:gd name="T17" fmla="*/ 2147483647 h 762"/>
                  <a:gd name="T18" fmla="*/ 2147483647 w 564"/>
                  <a:gd name="T19" fmla="*/ 2147483647 h 762"/>
                  <a:gd name="T20" fmla="*/ 2147483647 w 564"/>
                  <a:gd name="T21" fmla="*/ 2147483647 h 762"/>
                  <a:gd name="T22" fmla="*/ 2147483647 w 564"/>
                  <a:gd name="T23" fmla="*/ 2147483647 h 762"/>
                  <a:gd name="T24" fmla="*/ 2147483647 w 564"/>
                  <a:gd name="T25" fmla="*/ 0 h 762"/>
                  <a:gd name="T26" fmla="*/ 2147483647 w 564"/>
                  <a:gd name="T27" fmla="*/ 2147483647 h 762"/>
                  <a:gd name="T28" fmla="*/ 2147483647 w 564"/>
                  <a:gd name="T29" fmla="*/ 2147483647 h 762"/>
                  <a:gd name="T30" fmla="*/ 2147483647 w 564"/>
                  <a:gd name="T31" fmla="*/ 2147483647 h 762"/>
                  <a:gd name="T32" fmla="*/ 2147483647 w 564"/>
                  <a:gd name="T33" fmla="*/ 2147483647 h 762"/>
                  <a:gd name="T34" fmla="*/ 2147483647 w 564"/>
                  <a:gd name="T35" fmla="*/ 2147483647 h 762"/>
                  <a:gd name="T36" fmla="*/ 2147483647 w 564"/>
                  <a:gd name="T37" fmla="*/ 2147483647 h 762"/>
                  <a:gd name="T38" fmla="*/ 2147483647 w 564"/>
                  <a:gd name="T39" fmla="*/ 2147483647 h 762"/>
                  <a:gd name="T40" fmla="*/ 2147483647 w 564"/>
                  <a:gd name="T41" fmla="*/ 2147483647 h 762"/>
                  <a:gd name="T42" fmla="*/ 2147483647 w 564"/>
                  <a:gd name="T43" fmla="*/ 2147483647 h 762"/>
                  <a:gd name="T44" fmla="*/ 2147483647 w 564"/>
                  <a:gd name="T45" fmla="*/ 2147483647 h 762"/>
                  <a:gd name="T46" fmla="*/ 2147483647 w 564"/>
                  <a:gd name="T47" fmla="*/ 2147483647 h 762"/>
                  <a:gd name="T48" fmla="*/ 2147483647 w 564"/>
                  <a:gd name="T49" fmla="*/ 2147483647 h 762"/>
                  <a:gd name="T50" fmla="*/ 2147483647 w 564"/>
                  <a:gd name="T51" fmla="*/ 2147483647 h 762"/>
                  <a:gd name="T52" fmla="*/ 2147483647 w 564"/>
                  <a:gd name="T53" fmla="*/ 2147483647 h 762"/>
                  <a:gd name="T54" fmla="*/ 2147483647 w 564"/>
                  <a:gd name="T55" fmla="*/ 2147483647 h 762"/>
                  <a:gd name="T56" fmla="*/ 2147483647 w 564"/>
                  <a:gd name="T57" fmla="*/ 2147483647 h 762"/>
                  <a:gd name="T58" fmla="*/ 0 w 564"/>
                  <a:gd name="T59" fmla="*/ 2147483647 h 762"/>
                  <a:gd name="T60" fmla="*/ 2147483647 w 564"/>
                  <a:gd name="T61" fmla="*/ 2147483647 h 762"/>
                  <a:gd name="T62" fmla="*/ 2147483647 w 564"/>
                  <a:gd name="T63" fmla="*/ 2147483647 h 762"/>
                  <a:gd name="T64" fmla="*/ 2147483647 w 564"/>
                  <a:gd name="T65" fmla="*/ 2147483647 h 762"/>
                  <a:gd name="T66" fmla="*/ 2147483647 w 564"/>
                  <a:gd name="T67" fmla="*/ 2147483647 h 762"/>
                  <a:gd name="T68" fmla="*/ 2147483647 w 564"/>
                  <a:gd name="T69" fmla="*/ 2147483647 h 762"/>
                  <a:gd name="T70" fmla="*/ 0 w 564"/>
                  <a:gd name="T71" fmla="*/ 2147483647 h 762"/>
                  <a:gd name="T72" fmla="*/ 2147483647 w 564"/>
                  <a:gd name="T73" fmla="*/ 2147483647 h 762"/>
                  <a:gd name="T74" fmla="*/ 2147483647 w 564"/>
                  <a:gd name="T75" fmla="*/ 2147483647 h 762"/>
                  <a:gd name="T76" fmla="*/ 2147483647 w 564"/>
                  <a:gd name="T77" fmla="*/ 2147483647 h 762"/>
                  <a:gd name="T78" fmla="*/ 2147483647 w 564"/>
                  <a:gd name="T79" fmla="*/ 2147483647 h 762"/>
                  <a:gd name="T80" fmla="*/ 2147483647 w 564"/>
                  <a:gd name="T81" fmla="*/ 2147483647 h 762"/>
                  <a:gd name="T82" fmla="*/ 2147483647 w 564"/>
                  <a:gd name="T83" fmla="*/ 2147483647 h 762"/>
                  <a:gd name="T84" fmla="*/ 2147483647 w 564"/>
                  <a:gd name="T85" fmla="*/ 2147483647 h 762"/>
                  <a:gd name="T86" fmla="*/ 2147483647 w 564"/>
                  <a:gd name="T87" fmla="*/ 2147483647 h 762"/>
                  <a:gd name="T88" fmla="*/ 2147483647 w 564"/>
                  <a:gd name="T89" fmla="*/ 2147483647 h 762"/>
                  <a:gd name="T90" fmla="*/ 2147483647 w 564"/>
                  <a:gd name="T91" fmla="*/ 2147483647 h 762"/>
                  <a:gd name="T92" fmla="*/ 2147483647 w 564"/>
                  <a:gd name="T93" fmla="*/ 2147483647 h 762"/>
                  <a:gd name="T94" fmla="*/ 2147483647 w 564"/>
                  <a:gd name="T95" fmla="*/ 2147483647 h 762"/>
                  <a:gd name="T96" fmla="*/ 2147483647 w 564"/>
                  <a:gd name="T97" fmla="*/ 2147483647 h 762"/>
                  <a:gd name="T98" fmla="*/ 2147483647 w 564"/>
                  <a:gd name="T99" fmla="*/ 2147483647 h 762"/>
                  <a:gd name="T100" fmla="*/ 2147483647 w 564"/>
                  <a:gd name="T101" fmla="*/ 2147483647 h 76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64"/>
                  <a:gd name="T154" fmla="*/ 0 h 762"/>
                  <a:gd name="T155" fmla="*/ 564 w 564"/>
                  <a:gd name="T156" fmla="*/ 762 h 76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64" h="762">
                    <a:moveTo>
                      <a:pt x="498" y="150"/>
                    </a:moveTo>
                    <a:lnTo>
                      <a:pt x="540" y="108"/>
                    </a:lnTo>
                    <a:lnTo>
                      <a:pt x="558" y="72"/>
                    </a:lnTo>
                    <a:lnTo>
                      <a:pt x="564" y="66"/>
                    </a:lnTo>
                    <a:lnTo>
                      <a:pt x="564" y="60"/>
                    </a:lnTo>
                    <a:lnTo>
                      <a:pt x="540" y="54"/>
                    </a:lnTo>
                    <a:lnTo>
                      <a:pt x="534" y="60"/>
                    </a:lnTo>
                    <a:lnTo>
                      <a:pt x="504" y="60"/>
                    </a:lnTo>
                    <a:lnTo>
                      <a:pt x="480" y="30"/>
                    </a:lnTo>
                    <a:lnTo>
                      <a:pt x="462" y="48"/>
                    </a:lnTo>
                    <a:lnTo>
                      <a:pt x="456" y="48"/>
                    </a:lnTo>
                    <a:lnTo>
                      <a:pt x="450" y="54"/>
                    </a:lnTo>
                    <a:lnTo>
                      <a:pt x="438" y="60"/>
                    </a:lnTo>
                    <a:lnTo>
                      <a:pt x="426" y="60"/>
                    </a:lnTo>
                    <a:lnTo>
                      <a:pt x="414" y="72"/>
                    </a:lnTo>
                    <a:lnTo>
                      <a:pt x="414" y="84"/>
                    </a:lnTo>
                    <a:lnTo>
                      <a:pt x="390" y="102"/>
                    </a:lnTo>
                    <a:lnTo>
                      <a:pt x="378" y="96"/>
                    </a:lnTo>
                    <a:lnTo>
                      <a:pt x="372" y="96"/>
                    </a:lnTo>
                    <a:lnTo>
                      <a:pt x="360" y="90"/>
                    </a:lnTo>
                    <a:lnTo>
                      <a:pt x="330" y="90"/>
                    </a:lnTo>
                    <a:lnTo>
                      <a:pt x="318" y="84"/>
                    </a:lnTo>
                    <a:lnTo>
                      <a:pt x="288" y="84"/>
                    </a:lnTo>
                    <a:lnTo>
                      <a:pt x="210" y="24"/>
                    </a:lnTo>
                    <a:lnTo>
                      <a:pt x="138" y="18"/>
                    </a:lnTo>
                    <a:lnTo>
                      <a:pt x="132" y="0"/>
                    </a:lnTo>
                    <a:lnTo>
                      <a:pt x="108" y="12"/>
                    </a:lnTo>
                    <a:lnTo>
                      <a:pt x="18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24" y="90"/>
                    </a:lnTo>
                    <a:lnTo>
                      <a:pt x="24" y="84"/>
                    </a:lnTo>
                    <a:lnTo>
                      <a:pt x="30" y="84"/>
                    </a:lnTo>
                    <a:lnTo>
                      <a:pt x="30" y="96"/>
                    </a:lnTo>
                    <a:lnTo>
                      <a:pt x="24" y="102"/>
                    </a:lnTo>
                    <a:lnTo>
                      <a:pt x="24" y="108"/>
                    </a:lnTo>
                    <a:lnTo>
                      <a:pt x="42" y="126"/>
                    </a:lnTo>
                    <a:lnTo>
                      <a:pt x="36" y="132"/>
                    </a:lnTo>
                    <a:lnTo>
                      <a:pt x="72" y="174"/>
                    </a:lnTo>
                    <a:lnTo>
                      <a:pt x="66" y="180"/>
                    </a:lnTo>
                    <a:lnTo>
                      <a:pt x="60" y="180"/>
                    </a:lnTo>
                    <a:lnTo>
                      <a:pt x="54" y="186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8" y="234"/>
                    </a:lnTo>
                    <a:lnTo>
                      <a:pt x="78" y="246"/>
                    </a:lnTo>
                    <a:lnTo>
                      <a:pt x="66" y="258"/>
                    </a:lnTo>
                    <a:lnTo>
                      <a:pt x="60" y="282"/>
                    </a:lnTo>
                    <a:lnTo>
                      <a:pt x="42" y="282"/>
                    </a:lnTo>
                    <a:lnTo>
                      <a:pt x="36" y="288"/>
                    </a:lnTo>
                    <a:lnTo>
                      <a:pt x="36" y="312"/>
                    </a:lnTo>
                    <a:lnTo>
                      <a:pt x="18" y="324"/>
                    </a:lnTo>
                    <a:lnTo>
                      <a:pt x="12" y="342"/>
                    </a:lnTo>
                    <a:lnTo>
                      <a:pt x="6" y="348"/>
                    </a:lnTo>
                    <a:lnTo>
                      <a:pt x="0" y="360"/>
                    </a:lnTo>
                    <a:lnTo>
                      <a:pt x="0" y="384"/>
                    </a:lnTo>
                    <a:lnTo>
                      <a:pt x="18" y="402"/>
                    </a:lnTo>
                    <a:lnTo>
                      <a:pt x="30" y="402"/>
                    </a:lnTo>
                    <a:lnTo>
                      <a:pt x="30" y="390"/>
                    </a:lnTo>
                    <a:lnTo>
                      <a:pt x="54" y="390"/>
                    </a:lnTo>
                    <a:lnTo>
                      <a:pt x="60" y="408"/>
                    </a:lnTo>
                    <a:lnTo>
                      <a:pt x="42" y="408"/>
                    </a:lnTo>
                    <a:lnTo>
                      <a:pt x="30" y="420"/>
                    </a:lnTo>
                    <a:lnTo>
                      <a:pt x="24" y="414"/>
                    </a:lnTo>
                    <a:lnTo>
                      <a:pt x="18" y="414"/>
                    </a:lnTo>
                    <a:lnTo>
                      <a:pt x="6" y="420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2" y="450"/>
                    </a:lnTo>
                    <a:lnTo>
                      <a:pt x="6" y="468"/>
                    </a:lnTo>
                    <a:lnTo>
                      <a:pt x="258" y="624"/>
                    </a:lnTo>
                    <a:lnTo>
                      <a:pt x="270" y="636"/>
                    </a:lnTo>
                    <a:lnTo>
                      <a:pt x="270" y="642"/>
                    </a:lnTo>
                    <a:lnTo>
                      <a:pt x="264" y="648"/>
                    </a:lnTo>
                    <a:lnTo>
                      <a:pt x="258" y="648"/>
                    </a:lnTo>
                    <a:lnTo>
                      <a:pt x="252" y="654"/>
                    </a:lnTo>
                    <a:lnTo>
                      <a:pt x="366" y="762"/>
                    </a:lnTo>
                    <a:lnTo>
                      <a:pt x="384" y="756"/>
                    </a:lnTo>
                    <a:lnTo>
                      <a:pt x="414" y="690"/>
                    </a:lnTo>
                    <a:lnTo>
                      <a:pt x="414" y="660"/>
                    </a:lnTo>
                    <a:lnTo>
                      <a:pt x="426" y="648"/>
                    </a:lnTo>
                    <a:lnTo>
                      <a:pt x="432" y="648"/>
                    </a:lnTo>
                    <a:lnTo>
                      <a:pt x="444" y="636"/>
                    </a:lnTo>
                    <a:lnTo>
                      <a:pt x="444" y="624"/>
                    </a:lnTo>
                    <a:lnTo>
                      <a:pt x="438" y="618"/>
                    </a:lnTo>
                    <a:lnTo>
                      <a:pt x="438" y="600"/>
                    </a:lnTo>
                    <a:lnTo>
                      <a:pt x="444" y="594"/>
                    </a:lnTo>
                    <a:lnTo>
                      <a:pt x="456" y="588"/>
                    </a:lnTo>
                    <a:lnTo>
                      <a:pt x="468" y="588"/>
                    </a:lnTo>
                    <a:lnTo>
                      <a:pt x="474" y="582"/>
                    </a:lnTo>
                    <a:lnTo>
                      <a:pt x="480" y="582"/>
                    </a:lnTo>
                    <a:lnTo>
                      <a:pt x="486" y="540"/>
                    </a:lnTo>
                    <a:lnTo>
                      <a:pt x="516" y="540"/>
                    </a:lnTo>
                    <a:lnTo>
                      <a:pt x="528" y="534"/>
                    </a:lnTo>
                    <a:lnTo>
                      <a:pt x="534" y="522"/>
                    </a:lnTo>
                    <a:lnTo>
                      <a:pt x="540" y="516"/>
                    </a:lnTo>
                    <a:lnTo>
                      <a:pt x="498" y="450"/>
                    </a:lnTo>
                    <a:lnTo>
                      <a:pt x="49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5" name="Kazakh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CCAA0D4-1440-4E3D-A12B-EAFC40795292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419" y="1177"/>
                <a:ext cx="643" cy="298"/>
              </a:xfrm>
              <a:custGeom>
                <a:avLst/>
                <a:gdLst>
                  <a:gd name="T0" fmla="*/ 2147483647 w 2514"/>
                  <a:gd name="T1" fmla="*/ 2147483647 h 1164"/>
                  <a:gd name="T2" fmla="*/ 2147483647 w 2514"/>
                  <a:gd name="T3" fmla="*/ 2147483647 h 1164"/>
                  <a:gd name="T4" fmla="*/ 2147483647 w 2514"/>
                  <a:gd name="T5" fmla="*/ 2147483647 h 1164"/>
                  <a:gd name="T6" fmla="*/ 2147483647 w 2514"/>
                  <a:gd name="T7" fmla="*/ 2147483647 h 1164"/>
                  <a:gd name="T8" fmla="*/ 2147483647 w 2514"/>
                  <a:gd name="T9" fmla="*/ 2147483647 h 1164"/>
                  <a:gd name="T10" fmla="*/ 2147483647 w 2514"/>
                  <a:gd name="T11" fmla="*/ 2147483647 h 1164"/>
                  <a:gd name="T12" fmla="*/ 2147483647 w 2514"/>
                  <a:gd name="T13" fmla="*/ 2147483647 h 1164"/>
                  <a:gd name="T14" fmla="*/ 2147483647 w 2514"/>
                  <a:gd name="T15" fmla="*/ 2147483647 h 1164"/>
                  <a:gd name="T16" fmla="*/ 2147483647 w 2514"/>
                  <a:gd name="T17" fmla="*/ 2147483647 h 1164"/>
                  <a:gd name="T18" fmla="*/ 2147483647 w 2514"/>
                  <a:gd name="T19" fmla="*/ 2147483647 h 1164"/>
                  <a:gd name="T20" fmla="*/ 2147483647 w 2514"/>
                  <a:gd name="T21" fmla="*/ 2147483647 h 1164"/>
                  <a:gd name="T22" fmla="*/ 2147483647 w 2514"/>
                  <a:gd name="T23" fmla="*/ 2147483647 h 1164"/>
                  <a:gd name="T24" fmla="*/ 2147483647 w 2514"/>
                  <a:gd name="T25" fmla="*/ 2147483647 h 1164"/>
                  <a:gd name="T26" fmla="*/ 2147483647 w 2514"/>
                  <a:gd name="T27" fmla="*/ 2147483647 h 1164"/>
                  <a:gd name="T28" fmla="*/ 2147483647 w 2514"/>
                  <a:gd name="T29" fmla="*/ 2147483647 h 1164"/>
                  <a:gd name="T30" fmla="*/ 2147483647 w 2514"/>
                  <a:gd name="T31" fmla="*/ 2147483647 h 1164"/>
                  <a:gd name="T32" fmla="*/ 2147483647 w 2514"/>
                  <a:gd name="T33" fmla="*/ 2147483647 h 1164"/>
                  <a:gd name="T34" fmla="*/ 2147483647 w 2514"/>
                  <a:gd name="T35" fmla="*/ 2147483647 h 1164"/>
                  <a:gd name="T36" fmla="*/ 2147483647 w 2514"/>
                  <a:gd name="T37" fmla="*/ 2147483647 h 1164"/>
                  <a:gd name="T38" fmla="*/ 2147483647 w 2514"/>
                  <a:gd name="T39" fmla="*/ 2147483647 h 1164"/>
                  <a:gd name="T40" fmla="*/ 2147483647 w 2514"/>
                  <a:gd name="T41" fmla="*/ 2147483647 h 1164"/>
                  <a:gd name="T42" fmla="*/ 2147483647 w 2514"/>
                  <a:gd name="T43" fmla="*/ 2147483647 h 1164"/>
                  <a:gd name="T44" fmla="*/ 2147483647 w 2514"/>
                  <a:gd name="T45" fmla="*/ 2147483647 h 1164"/>
                  <a:gd name="T46" fmla="*/ 2147483647 w 2514"/>
                  <a:gd name="T47" fmla="*/ 2147483647 h 1164"/>
                  <a:gd name="T48" fmla="*/ 2147483647 w 2514"/>
                  <a:gd name="T49" fmla="*/ 2147483647 h 1164"/>
                  <a:gd name="T50" fmla="*/ 2147483647 w 2514"/>
                  <a:gd name="T51" fmla="*/ 2147483647 h 1164"/>
                  <a:gd name="T52" fmla="*/ 2147483647 w 2514"/>
                  <a:gd name="T53" fmla="*/ 2147483647 h 1164"/>
                  <a:gd name="T54" fmla="*/ 2147483647 w 2514"/>
                  <a:gd name="T55" fmla="*/ 2147483647 h 1164"/>
                  <a:gd name="T56" fmla="*/ 2147483647 w 2514"/>
                  <a:gd name="T57" fmla="*/ 2147483647 h 1164"/>
                  <a:gd name="T58" fmla="*/ 2147483647 w 2514"/>
                  <a:gd name="T59" fmla="*/ 2147483647 h 1164"/>
                  <a:gd name="T60" fmla="*/ 2147483647 w 2514"/>
                  <a:gd name="T61" fmla="*/ 2147483647 h 1164"/>
                  <a:gd name="T62" fmla="*/ 2147483647 w 2514"/>
                  <a:gd name="T63" fmla="*/ 2147483647 h 1164"/>
                  <a:gd name="T64" fmla="*/ 2147483647 w 2514"/>
                  <a:gd name="T65" fmla="*/ 2147483647 h 1164"/>
                  <a:gd name="T66" fmla="*/ 2147483647 w 2514"/>
                  <a:gd name="T67" fmla="*/ 2147483647 h 1164"/>
                  <a:gd name="T68" fmla="*/ 2147483647 w 2514"/>
                  <a:gd name="T69" fmla="*/ 2147483647 h 1164"/>
                  <a:gd name="T70" fmla="*/ 2147483647 w 2514"/>
                  <a:gd name="T71" fmla="*/ 2147483647 h 1164"/>
                  <a:gd name="T72" fmla="*/ 2147483647 w 2514"/>
                  <a:gd name="T73" fmla="*/ 2147483647 h 1164"/>
                  <a:gd name="T74" fmla="*/ 2147483647 w 2514"/>
                  <a:gd name="T75" fmla="*/ 2147483647 h 1164"/>
                  <a:gd name="T76" fmla="*/ 2147483647 w 2514"/>
                  <a:gd name="T77" fmla="*/ 2147483647 h 1164"/>
                  <a:gd name="T78" fmla="*/ 2147483647 w 2514"/>
                  <a:gd name="T79" fmla="*/ 2147483647 h 1164"/>
                  <a:gd name="T80" fmla="*/ 2147483647 w 2514"/>
                  <a:gd name="T81" fmla="*/ 2147483647 h 1164"/>
                  <a:gd name="T82" fmla="*/ 2147483647 w 2514"/>
                  <a:gd name="T83" fmla="*/ 2147483647 h 1164"/>
                  <a:gd name="T84" fmla="*/ 2147483647 w 2514"/>
                  <a:gd name="T85" fmla="*/ 2147483647 h 1164"/>
                  <a:gd name="T86" fmla="*/ 2147483647 w 2514"/>
                  <a:gd name="T87" fmla="*/ 2147483647 h 1164"/>
                  <a:gd name="T88" fmla="*/ 2147483647 w 2514"/>
                  <a:gd name="T89" fmla="*/ 2147483647 h 1164"/>
                  <a:gd name="T90" fmla="*/ 2147483647 w 2514"/>
                  <a:gd name="T91" fmla="*/ 2147483647 h 1164"/>
                  <a:gd name="T92" fmla="*/ 2147483647 w 2514"/>
                  <a:gd name="T93" fmla="*/ 2147483647 h 1164"/>
                  <a:gd name="T94" fmla="*/ 2147483647 w 2514"/>
                  <a:gd name="T95" fmla="*/ 2147483647 h 1164"/>
                  <a:gd name="T96" fmla="*/ 2147483647 w 2514"/>
                  <a:gd name="T97" fmla="*/ 2147483647 h 1164"/>
                  <a:gd name="T98" fmla="*/ 2147483647 w 2514"/>
                  <a:gd name="T99" fmla="*/ 2147483647 h 1164"/>
                  <a:gd name="T100" fmla="*/ 2147483647 w 2514"/>
                  <a:gd name="T101" fmla="*/ 2147483647 h 1164"/>
                  <a:gd name="T102" fmla="*/ 2147483647 w 2514"/>
                  <a:gd name="T103" fmla="*/ 2147483647 h 1164"/>
                  <a:gd name="T104" fmla="*/ 2147483647 w 2514"/>
                  <a:gd name="T105" fmla="*/ 2147483647 h 1164"/>
                  <a:gd name="T106" fmla="*/ 2147483647 w 2514"/>
                  <a:gd name="T107" fmla="*/ 2147483647 h 1164"/>
                  <a:gd name="T108" fmla="*/ 2147483647 w 2514"/>
                  <a:gd name="T109" fmla="*/ 2147483647 h 1164"/>
                  <a:gd name="T110" fmla="*/ 2147483647 w 2514"/>
                  <a:gd name="T111" fmla="*/ 2147483647 h 1164"/>
                  <a:gd name="T112" fmla="*/ 2147483647 w 2514"/>
                  <a:gd name="T113" fmla="*/ 2147483647 h 1164"/>
                  <a:gd name="T114" fmla="*/ 2147483647 w 2514"/>
                  <a:gd name="T115" fmla="*/ 2147483647 h 1164"/>
                  <a:gd name="T116" fmla="*/ 2147483647 w 2514"/>
                  <a:gd name="T117" fmla="*/ 2147483647 h 1164"/>
                  <a:gd name="T118" fmla="*/ 2147483647 w 2514"/>
                  <a:gd name="T119" fmla="*/ 2147483647 h 1164"/>
                  <a:gd name="T120" fmla="*/ 2147483647 w 2514"/>
                  <a:gd name="T121" fmla="*/ 2147483647 h 1164"/>
                  <a:gd name="T122" fmla="*/ 2147483647 w 2514"/>
                  <a:gd name="T123" fmla="*/ 2147483647 h 116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514"/>
                  <a:gd name="T187" fmla="*/ 0 h 1164"/>
                  <a:gd name="T188" fmla="*/ 2514 w 2514"/>
                  <a:gd name="T189" fmla="*/ 1164 h 116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514" h="1164">
                    <a:moveTo>
                      <a:pt x="852" y="756"/>
                    </a:moveTo>
                    <a:lnTo>
                      <a:pt x="840" y="744"/>
                    </a:lnTo>
                    <a:lnTo>
                      <a:pt x="822" y="768"/>
                    </a:lnTo>
                    <a:lnTo>
                      <a:pt x="816" y="780"/>
                    </a:lnTo>
                    <a:lnTo>
                      <a:pt x="870" y="804"/>
                    </a:lnTo>
                    <a:lnTo>
                      <a:pt x="870" y="786"/>
                    </a:lnTo>
                    <a:lnTo>
                      <a:pt x="864" y="780"/>
                    </a:lnTo>
                    <a:lnTo>
                      <a:pt x="858" y="768"/>
                    </a:lnTo>
                    <a:lnTo>
                      <a:pt x="858" y="762"/>
                    </a:lnTo>
                    <a:lnTo>
                      <a:pt x="852" y="756"/>
                    </a:lnTo>
                    <a:close/>
                    <a:moveTo>
                      <a:pt x="2484" y="492"/>
                    </a:moveTo>
                    <a:lnTo>
                      <a:pt x="2484" y="486"/>
                    </a:lnTo>
                    <a:lnTo>
                      <a:pt x="2514" y="486"/>
                    </a:lnTo>
                    <a:lnTo>
                      <a:pt x="2478" y="444"/>
                    </a:lnTo>
                    <a:lnTo>
                      <a:pt x="2454" y="420"/>
                    </a:lnTo>
                    <a:lnTo>
                      <a:pt x="2442" y="456"/>
                    </a:lnTo>
                    <a:lnTo>
                      <a:pt x="2370" y="450"/>
                    </a:lnTo>
                    <a:lnTo>
                      <a:pt x="2370" y="444"/>
                    </a:lnTo>
                    <a:lnTo>
                      <a:pt x="2364" y="438"/>
                    </a:lnTo>
                    <a:lnTo>
                      <a:pt x="2358" y="426"/>
                    </a:lnTo>
                    <a:lnTo>
                      <a:pt x="2352" y="420"/>
                    </a:lnTo>
                    <a:lnTo>
                      <a:pt x="2346" y="408"/>
                    </a:lnTo>
                    <a:lnTo>
                      <a:pt x="2346" y="402"/>
                    </a:lnTo>
                    <a:lnTo>
                      <a:pt x="2340" y="402"/>
                    </a:lnTo>
                    <a:lnTo>
                      <a:pt x="2328" y="396"/>
                    </a:lnTo>
                    <a:lnTo>
                      <a:pt x="2316" y="396"/>
                    </a:lnTo>
                    <a:lnTo>
                      <a:pt x="2304" y="390"/>
                    </a:lnTo>
                    <a:lnTo>
                      <a:pt x="2292" y="390"/>
                    </a:lnTo>
                    <a:lnTo>
                      <a:pt x="2286" y="378"/>
                    </a:lnTo>
                    <a:lnTo>
                      <a:pt x="2274" y="372"/>
                    </a:lnTo>
                    <a:lnTo>
                      <a:pt x="2250" y="348"/>
                    </a:lnTo>
                    <a:lnTo>
                      <a:pt x="2226" y="336"/>
                    </a:lnTo>
                    <a:lnTo>
                      <a:pt x="2208" y="336"/>
                    </a:lnTo>
                    <a:lnTo>
                      <a:pt x="2196" y="342"/>
                    </a:lnTo>
                    <a:lnTo>
                      <a:pt x="2178" y="348"/>
                    </a:lnTo>
                    <a:lnTo>
                      <a:pt x="2166" y="354"/>
                    </a:lnTo>
                    <a:lnTo>
                      <a:pt x="2160" y="366"/>
                    </a:lnTo>
                    <a:lnTo>
                      <a:pt x="2136" y="366"/>
                    </a:lnTo>
                    <a:lnTo>
                      <a:pt x="2124" y="360"/>
                    </a:lnTo>
                    <a:lnTo>
                      <a:pt x="2118" y="348"/>
                    </a:lnTo>
                    <a:lnTo>
                      <a:pt x="2106" y="342"/>
                    </a:lnTo>
                    <a:lnTo>
                      <a:pt x="2076" y="342"/>
                    </a:lnTo>
                    <a:lnTo>
                      <a:pt x="2076" y="336"/>
                    </a:lnTo>
                    <a:lnTo>
                      <a:pt x="2070" y="330"/>
                    </a:lnTo>
                    <a:lnTo>
                      <a:pt x="2070" y="318"/>
                    </a:lnTo>
                    <a:lnTo>
                      <a:pt x="2064" y="312"/>
                    </a:lnTo>
                    <a:lnTo>
                      <a:pt x="2052" y="312"/>
                    </a:lnTo>
                    <a:lnTo>
                      <a:pt x="2052" y="318"/>
                    </a:lnTo>
                    <a:lnTo>
                      <a:pt x="2046" y="324"/>
                    </a:lnTo>
                    <a:lnTo>
                      <a:pt x="2046" y="336"/>
                    </a:lnTo>
                    <a:lnTo>
                      <a:pt x="2034" y="348"/>
                    </a:lnTo>
                    <a:lnTo>
                      <a:pt x="2022" y="354"/>
                    </a:lnTo>
                    <a:lnTo>
                      <a:pt x="2010" y="354"/>
                    </a:lnTo>
                    <a:lnTo>
                      <a:pt x="1998" y="348"/>
                    </a:lnTo>
                    <a:lnTo>
                      <a:pt x="1986" y="336"/>
                    </a:lnTo>
                    <a:lnTo>
                      <a:pt x="1974" y="318"/>
                    </a:lnTo>
                    <a:lnTo>
                      <a:pt x="1938" y="282"/>
                    </a:lnTo>
                    <a:lnTo>
                      <a:pt x="1920" y="258"/>
                    </a:lnTo>
                    <a:lnTo>
                      <a:pt x="1848" y="198"/>
                    </a:lnTo>
                    <a:lnTo>
                      <a:pt x="1818" y="168"/>
                    </a:lnTo>
                    <a:lnTo>
                      <a:pt x="1800" y="156"/>
                    </a:lnTo>
                    <a:lnTo>
                      <a:pt x="1788" y="150"/>
                    </a:lnTo>
                    <a:lnTo>
                      <a:pt x="1758" y="132"/>
                    </a:lnTo>
                    <a:lnTo>
                      <a:pt x="1728" y="120"/>
                    </a:lnTo>
                    <a:lnTo>
                      <a:pt x="1692" y="102"/>
                    </a:lnTo>
                    <a:lnTo>
                      <a:pt x="1698" y="102"/>
                    </a:lnTo>
                    <a:lnTo>
                      <a:pt x="1710" y="90"/>
                    </a:lnTo>
                    <a:lnTo>
                      <a:pt x="1710" y="72"/>
                    </a:lnTo>
                    <a:lnTo>
                      <a:pt x="1704" y="66"/>
                    </a:lnTo>
                    <a:lnTo>
                      <a:pt x="1698" y="66"/>
                    </a:lnTo>
                    <a:lnTo>
                      <a:pt x="1680" y="84"/>
                    </a:lnTo>
                    <a:lnTo>
                      <a:pt x="1644" y="96"/>
                    </a:lnTo>
                    <a:lnTo>
                      <a:pt x="1632" y="114"/>
                    </a:lnTo>
                    <a:lnTo>
                      <a:pt x="1620" y="114"/>
                    </a:lnTo>
                    <a:lnTo>
                      <a:pt x="1608" y="120"/>
                    </a:lnTo>
                    <a:lnTo>
                      <a:pt x="1602" y="126"/>
                    </a:lnTo>
                    <a:lnTo>
                      <a:pt x="1602" y="144"/>
                    </a:lnTo>
                    <a:lnTo>
                      <a:pt x="1590" y="156"/>
                    </a:lnTo>
                    <a:lnTo>
                      <a:pt x="1578" y="150"/>
                    </a:lnTo>
                    <a:lnTo>
                      <a:pt x="1572" y="144"/>
                    </a:lnTo>
                    <a:lnTo>
                      <a:pt x="1560" y="138"/>
                    </a:lnTo>
                    <a:lnTo>
                      <a:pt x="1554" y="132"/>
                    </a:lnTo>
                    <a:lnTo>
                      <a:pt x="1548" y="132"/>
                    </a:lnTo>
                    <a:lnTo>
                      <a:pt x="1542" y="138"/>
                    </a:lnTo>
                    <a:lnTo>
                      <a:pt x="1536" y="138"/>
                    </a:lnTo>
                    <a:lnTo>
                      <a:pt x="1530" y="144"/>
                    </a:lnTo>
                    <a:lnTo>
                      <a:pt x="1524" y="144"/>
                    </a:lnTo>
                    <a:lnTo>
                      <a:pt x="1524" y="138"/>
                    </a:lnTo>
                    <a:lnTo>
                      <a:pt x="1530" y="132"/>
                    </a:lnTo>
                    <a:lnTo>
                      <a:pt x="1530" y="108"/>
                    </a:lnTo>
                    <a:lnTo>
                      <a:pt x="1518" y="102"/>
                    </a:lnTo>
                    <a:lnTo>
                      <a:pt x="1512" y="102"/>
                    </a:lnTo>
                    <a:lnTo>
                      <a:pt x="1506" y="108"/>
                    </a:lnTo>
                    <a:lnTo>
                      <a:pt x="1482" y="96"/>
                    </a:lnTo>
                    <a:lnTo>
                      <a:pt x="1458" y="108"/>
                    </a:lnTo>
                    <a:lnTo>
                      <a:pt x="1434" y="72"/>
                    </a:lnTo>
                    <a:lnTo>
                      <a:pt x="1422" y="90"/>
                    </a:lnTo>
                    <a:lnTo>
                      <a:pt x="1404" y="90"/>
                    </a:lnTo>
                    <a:lnTo>
                      <a:pt x="1392" y="96"/>
                    </a:lnTo>
                    <a:lnTo>
                      <a:pt x="1374" y="96"/>
                    </a:lnTo>
                    <a:lnTo>
                      <a:pt x="1368" y="90"/>
                    </a:lnTo>
                    <a:lnTo>
                      <a:pt x="1368" y="48"/>
                    </a:lnTo>
                    <a:lnTo>
                      <a:pt x="1362" y="42"/>
                    </a:lnTo>
                    <a:lnTo>
                      <a:pt x="1350" y="42"/>
                    </a:lnTo>
                    <a:lnTo>
                      <a:pt x="1344" y="36"/>
                    </a:lnTo>
                    <a:lnTo>
                      <a:pt x="1338" y="24"/>
                    </a:lnTo>
                    <a:lnTo>
                      <a:pt x="1320" y="6"/>
                    </a:lnTo>
                    <a:lnTo>
                      <a:pt x="1314" y="6"/>
                    </a:lnTo>
                    <a:lnTo>
                      <a:pt x="1302" y="18"/>
                    </a:lnTo>
                    <a:lnTo>
                      <a:pt x="1290" y="18"/>
                    </a:lnTo>
                    <a:lnTo>
                      <a:pt x="1278" y="6"/>
                    </a:lnTo>
                    <a:lnTo>
                      <a:pt x="1260" y="6"/>
                    </a:lnTo>
                    <a:lnTo>
                      <a:pt x="1242" y="0"/>
                    </a:lnTo>
                    <a:lnTo>
                      <a:pt x="1218" y="0"/>
                    </a:lnTo>
                    <a:lnTo>
                      <a:pt x="1200" y="6"/>
                    </a:lnTo>
                    <a:lnTo>
                      <a:pt x="1188" y="12"/>
                    </a:lnTo>
                    <a:lnTo>
                      <a:pt x="1176" y="24"/>
                    </a:lnTo>
                    <a:lnTo>
                      <a:pt x="1176" y="36"/>
                    </a:lnTo>
                    <a:lnTo>
                      <a:pt x="1164" y="36"/>
                    </a:lnTo>
                    <a:lnTo>
                      <a:pt x="1110" y="54"/>
                    </a:lnTo>
                    <a:lnTo>
                      <a:pt x="1020" y="54"/>
                    </a:lnTo>
                    <a:lnTo>
                      <a:pt x="1014" y="60"/>
                    </a:lnTo>
                    <a:lnTo>
                      <a:pt x="1014" y="78"/>
                    </a:lnTo>
                    <a:lnTo>
                      <a:pt x="948" y="78"/>
                    </a:lnTo>
                    <a:lnTo>
                      <a:pt x="942" y="96"/>
                    </a:lnTo>
                    <a:lnTo>
                      <a:pt x="888" y="96"/>
                    </a:lnTo>
                    <a:lnTo>
                      <a:pt x="828" y="102"/>
                    </a:lnTo>
                    <a:lnTo>
                      <a:pt x="792" y="114"/>
                    </a:lnTo>
                    <a:lnTo>
                      <a:pt x="780" y="126"/>
                    </a:lnTo>
                    <a:lnTo>
                      <a:pt x="780" y="132"/>
                    </a:lnTo>
                    <a:lnTo>
                      <a:pt x="786" y="138"/>
                    </a:lnTo>
                    <a:lnTo>
                      <a:pt x="786" y="144"/>
                    </a:lnTo>
                    <a:lnTo>
                      <a:pt x="810" y="144"/>
                    </a:lnTo>
                    <a:lnTo>
                      <a:pt x="798" y="162"/>
                    </a:lnTo>
                    <a:lnTo>
                      <a:pt x="810" y="162"/>
                    </a:lnTo>
                    <a:lnTo>
                      <a:pt x="834" y="174"/>
                    </a:lnTo>
                    <a:lnTo>
                      <a:pt x="846" y="174"/>
                    </a:lnTo>
                    <a:lnTo>
                      <a:pt x="858" y="186"/>
                    </a:lnTo>
                    <a:lnTo>
                      <a:pt x="804" y="186"/>
                    </a:lnTo>
                    <a:lnTo>
                      <a:pt x="792" y="198"/>
                    </a:lnTo>
                    <a:lnTo>
                      <a:pt x="798" y="204"/>
                    </a:lnTo>
                    <a:lnTo>
                      <a:pt x="804" y="216"/>
                    </a:lnTo>
                    <a:lnTo>
                      <a:pt x="810" y="222"/>
                    </a:lnTo>
                    <a:lnTo>
                      <a:pt x="810" y="234"/>
                    </a:lnTo>
                    <a:lnTo>
                      <a:pt x="798" y="246"/>
                    </a:lnTo>
                    <a:lnTo>
                      <a:pt x="786" y="246"/>
                    </a:lnTo>
                    <a:lnTo>
                      <a:pt x="774" y="252"/>
                    </a:lnTo>
                    <a:lnTo>
                      <a:pt x="762" y="252"/>
                    </a:lnTo>
                    <a:lnTo>
                      <a:pt x="792" y="282"/>
                    </a:lnTo>
                    <a:lnTo>
                      <a:pt x="816" y="282"/>
                    </a:lnTo>
                    <a:lnTo>
                      <a:pt x="834" y="288"/>
                    </a:lnTo>
                    <a:lnTo>
                      <a:pt x="846" y="294"/>
                    </a:lnTo>
                    <a:lnTo>
                      <a:pt x="870" y="318"/>
                    </a:lnTo>
                    <a:lnTo>
                      <a:pt x="876" y="336"/>
                    </a:lnTo>
                    <a:lnTo>
                      <a:pt x="876" y="348"/>
                    </a:lnTo>
                    <a:lnTo>
                      <a:pt x="870" y="360"/>
                    </a:lnTo>
                    <a:lnTo>
                      <a:pt x="864" y="366"/>
                    </a:lnTo>
                    <a:lnTo>
                      <a:pt x="828" y="366"/>
                    </a:lnTo>
                    <a:lnTo>
                      <a:pt x="816" y="360"/>
                    </a:lnTo>
                    <a:lnTo>
                      <a:pt x="810" y="354"/>
                    </a:lnTo>
                    <a:lnTo>
                      <a:pt x="798" y="354"/>
                    </a:lnTo>
                    <a:lnTo>
                      <a:pt x="792" y="348"/>
                    </a:lnTo>
                    <a:lnTo>
                      <a:pt x="780" y="372"/>
                    </a:lnTo>
                    <a:lnTo>
                      <a:pt x="768" y="372"/>
                    </a:lnTo>
                    <a:lnTo>
                      <a:pt x="756" y="366"/>
                    </a:lnTo>
                    <a:lnTo>
                      <a:pt x="732" y="366"/>
                    </a:lnTo>
                    <a:lnTo>
                      <a:pt x="708" y="354"/>
                    </a:lnTo>
                    <a:lnTo>
                      <a:pt x="702" y="342"/>
                    </a:lnTo>
                    <a:lnTo>
                      <a:pt x="690" y="336"/>
                    </a:lnTo>
                    <a:lnTo>
                      <a:pt x="684" y="330"/>
                    </a:lnTo>
                    <a:lnTo>
                      <a:pt x="672" y="330"/>
                    </a:lnTo>
                    <a:lnTo>
                      <a:pt x="666" y="336"/>
                    </a:lnTo>
                    <a:lnTo>
                      <a:pt x="654" y="342"/>
                    </a:lnTo>
                    <a:lnTo>
                      <a:pt x="636" y="348"/>
                    </a:lnTo>
                    <a:lnTo>
                      <a:pt x="624" y="348"/>
                    </a:lnTo>
                    <a:lnTo>
                      <a:pt x="588" y="330"/>
                    </a:lnTo>
                    <a:lnTo>
                      <a:pt x="582" y="330"/>
                    </a:lnTo>
                    <a:lnTo>
                      <a:pt x="570" y="336"/>
                    </a:lnTo>
                    <a:lnTo>
                      <a:pt x="558" y="348"/>
                    </a:lnTo>
                    <a:lnTo>
                      <a:pt x="546" y="354"/>
                    </a:lnTo>
                    <a:lnTo>
                      <a:pt x="540" y="366"/>
                    </a:lnTo>
                    <a:lnTo>
                      <a:pt x="534" y="372"/>
                    </a:lnTo>
                    <a:lnTo>
                      <a:pt x="462" y="336"/>
                    </a:lnTo>
                    <a:lnTo>
                      <a:pt x="450" y="336"/>
                    </a:lnTo>
                    <a:lnTo>
                      <a:pt x="450" y="342"/>
                    </a:lnTo>
                    <a:lnTo>
                      <a:pt x="462" y="354"/>
                    </a:lnTo>
                    <a:lnTo>
                      <a:pt x="462" y="372"/>
                    </a:lnTo>
                    <a:lnTo>
                      <a:pt x="450" y="372"/>
                    </a:lnTo>
                    <a:lnTo>
                      <a:pt x="438" y="360"/>
                    </a:lnTo>
                    <a:lnTo>
                      <a:pt x="438" y="354"/>
                    </a:lnTo>
                    <a:lnTo>
                      <a:pt x="426" y="324"/>
                    </a:lnTo>
                    <a:lnTo>
                      <a:pt x="390" y="324"/>
                    </a:lnTo>
                    <a:lnTo>
                      <a:pt x="384" y="312"/>
                    </a:lnTo>
                    <a:lnTo>
                      <a:pt x="384" y="306"/>
                    </a:lnTo>
                    <a:lnTo>
                      <a:pt x="378" y="300"/>
                    </a:lnTo>
                    <a:lnTo>
                      <a:pt x="318" y="300"/>
                    </a:lnTo>
                    <a:lnTo>
                      <a:pt x="312" y="288"/>
                    </a:lnTo>
                    <a:lnTo>
                      <a:pt x="306" y="282"/>
                    </a:lnTo>
                    <a:lnTo>
                      <a:pt x="288" y="282"/>
                    </a:lnTo>
                    <a:lnTo>
                      <a:pt x="276" y="288"/>
                    </a:lnTo>
                    <a:lnTo>
                      <a:pt x="264" y="300"/>
                    </a:lnTo>
                    <a:lnTo>
                      <a:pt x="234" y="300"/>
                    </a:lnTo>
                    <a:lnTo>
                      <a:pt x="228" y="294"/>
                    </a:lnTo>
                    <a:lnTo>
                      <a:pt x="228" y="288"/>
                    </a:lnTo>
                    <a:lnTo>
                      <a:pt x="222" y="288"/>
                    </a:lnTo>
                    <a:lnTo>
                      <a:pt x="210" y="282"/>
                    </a:lnTo>
                    <a:lnTo>
                      <a:pt x="180" y="282"/>
                    </a:lnTo>
                    <a:lnTo>
                      <a:pt x="180" y="288"/>
                    </a:lnTo>
                    <a:lnTo>
                      <a:pt x="186" y="294"/>
                    </a:lnTo>
                    <a:lnTo>
                      <a:pt x="186" y="312"/>
                    </a:lnTo>
                    <a:lnTo>
                      <a:pt x="174" y="324"/>
                    </a:lnTo>
                    <a:lnTo>
                      <a:pt x="162" y="330"/>
                    </a:lnTo>
                    <a:lnTo>
                      <a:pt x="150" y="330"/>
                    </a:lnTo>
                    <a:lnTo>
                      <a:pt x="138" y="336"/>
                    </a:lnTo>
                    <a:lnTo>
                      <a:pt x="132" y="336"/>
                    </a:lnTo>
                    <a:lnTo>
                      <a:pt x="132" y="360"/>
                    </a:lnTo>
                    <a:lnTo>
                      <a:pt x="102" y="372"/>
                    </a:lnTo>
                    <a:lnTo>
                      <a:pt x="114" y="384"/>
                    </a:lnTo>
                    <a:lnTo>
                      <a:pt x="120" y="396"/>
                    </a:lnTo>
                    <a:lnTo>
                      <a:pt x="114" y="402"/>
                    </a:lnTo>
                    <a:lnTo>
                      <a:pt x="108" y="414"/>
                    </a:lnTo>
                    <a:lnTo>
                      <a:pt x="102" y="420"/>
                    </a:lnTo>
                    <a:lnTo>
                      <a:pt x="90" y="420"/>
                    </a:lnTo>
                    <a:lnTo>
                      <a:pt x="78" y="414"/>
                    </a:lnTo>
                    <a:lnTo>
                      <a:pt x="72" y="402"/>
                    </a:lnTo>
                    <a:lnTo>
                      <a:pt x="60" y="396"/>
                    </a:lnTo>
                    <a:lnTo>
                      <a:pt x="48" y="384"/>
                    </a:lnTo>
                    <a:lnTo>
                      <a:pt x="36" y="378"/>
                    </a:lnTo>
                    <a:lnTo>
                      <a:pt x="24" y="378"/>
                    </a:lnTo>
                    <a:lnTo>
                      <a:pt x="18" y="384"/>
                    </a:lnTo>
                    <a:lnTo>
                      <a:pt x="18" y="396"/>
                    </a:lnTo>
                    <a:lnTo>
                      <a:pt x="24" y="402"/>
                    </a:lnTo>
                    <a:lnTo>
                      <a:pt x="24" y="426"/>
                    </a:lnTo>
                    <a:lnTo>
                      <a:pt x="0" y="426"/>
                    </a:lnTo>
                    <a:lnTo>
                      <a:pt x="6" y="462"/>
                    </a:lnTo>
                    <a:lnTo>
                      <a:pt x="12" y="468"/>
                    </a:lnTo>
                    <a:lnTo>
                      <a:pt x="12" y="492"/>
                    </a:lnTo>
                    <a:lnTo>
                      <a:pt x="0" y="516"/>
                    </a:lnTo>
                    <a:lnTo>
                      <a:pt x="0" y="546"/>
                    </a:lnTo>
                    <a:lnTo>
                      <a:pt x="6" y="546"/>
                    </a:lnTo>
                    <a:lnTo>
                      <a:pt x="12" y="552"/>
                    </a:lnTo>
                    <a:lnTo>
                      <a:pt x="36" y="552"/>
                    </a:lnTo>
                    <a:lnTo>
                      <a:pt x="42" y="558"/>
                    </a:lnTo>
                    <a:lnTo>
                      <a:pt x="42" y="588"/>
                    </a:lnTo>
                    <a:lnTo>
                      <a:pt x="48" y="594"/>
                    </a:lnTo>
                    <a:lnTo>
                      <a:pt x="90" y="594"/>
                    </a:lnTo>
                    <a:lnTo>
                      <a:pt x="102" y="588"/>
                    </a:lnTo>
                    <a:lnTo>
                      <a:pt x="114" y="588"/>
                    </a:lnTo>
                    <a:lnTo>
                      <a:pt x="162" y="636"/>
                    </a:lnTo>
                    <a:lnTo>
                      <a:pt x="168" y="648"/>
                    </a:lnTo>
                    <a:lnTo>
                      <a:pt x="180" y="660"/>
                    </a:lnTo>
                    <a:lnTo>
                      <a:pt x="180" y="672"/>
                    </a:lnTo>
                    <a:lnTo>
                      <a:pt x="144" y="672"/>
                    </a:lnTo>
                    <a:lnTo>
                      <a:pt x="144" y="678"/>
                    </a:lnTo>
                    <a:lnTo>
                      <a:pt x="156" y="690"/>
                    </a:lnTo>
                    <a:lnTo>
                      <a:pt x="174" y="696"/>
                    </a:lnTo>
                    <a:lnTo>
                      <a:pt x="186" y="696"/>
                    </a:lnTo>
                    <a:lnTo>
                      <a:pt x="192" y="702"/>
                    </a:lnTo>
                    <a:lnTo>
                      <a:pt x="198" y="702"/>
                    </a:lnTo>
                    <a:lnTo>
                      <a:pt x="204" y="690"/>
                    </a:lnTo>
                    <a:lnTo>
                      <a:pt x="222" y="690"/>
                    </a:lnTo>
                    <a:lnTo>
                      <a:pt x="228" y="684"/>
                    </a:lnTo>
                    <a:lnTo>
                      <a:pt x="246" y="672"/>
                    </a:lnTo>
                    <a:lnTo>
                      <a:pt x="306" y="648"/>
                    </a:lnTo>
                    <a:lnTo>
                      <a:pt x="324" y="642"/>
                    </a:lnTo>
                    <a:lnTo>
                      <a:pt x="336" y="648"/>
                    </a:lnTo>
                    <a:lnTo>
                      <a:pt x="342" y="654"/>
                    </a:lnTo>
                    <a:lnTo>
                      <a:pt x="360" y="666"/>
                    </a:lnTo>
                    <a:lnTo>
                      <a:pt x="366" y="672"/>
                    </a:lnTo>
                    <a:lnTo>
                      <a:pt x="384" y="672"/>
                    </a:lnTo>
                    <a:lnTo>
                      <a:pt x="390" y="666"/>
                    </a:lnTo>
                    <a:lnTo>
                      <a:pt x="402" y="666"/>
                    </a:lnTo>
                    <a:lnTo>
                      <a:pt x="408" y="660"/>
                    </a:lnTo>
                    <a:lnTo>
                      <a:pt x="414" y="666"/>
                    </a:lnTo>
                    <a:lnTo>
                      <a:pt x="426" y="672"/>
                    </a:lnTo>
                    <a:lnTo>
                      <a:pt x="450" y="696"/>
                    </a:lnTo>
                    <a:lnTo>
                      <a:pt x="450" y="726"/>
                    </a:lnTo>
                    <a:lnTo>
                      <a:pt x="444" y="732"/>
                    </a:lnTo>
                    <a:lnTo>
                      <a:pt x="444" y="738"/>
                    </a:lnTo>
                    <a:lnTo>
                      <a:pt x="438" y="744"/>
                    </a:lnTo>
                    <a:lnTo>
                      <a:pt x="438" y="750"/>
                    </a:lnTo>
                    <a:lnTo>
                      <a:pt x="444" y="756"/>
                    </a:lnTo>
                    <a:lnTo>
                      <a:pt x="450" y="768"/>
                    </a:lnTo>
                    <a:lnTo>
                      <a:pt x="462" y="774"/>
                    </a:lnTo>
                    <a:lnTo>
                      <a:pt x="474" y="786"/>
                    </a:lnTo>
                    <a:lnTo>
                      <a:pt x="486" y="786"/>
                    </a:lnTo>
                    <a:lnTo>
                      <a:pt x="504" y="768"/>
                    </a:lnTo>
                    <a:lnTo>
                      <a:pt x="516" y="762"/>
                    </a:lnTo>
                    <a:lnTo>
                      <a:pt x="528" y="762"/>
                    </a:lnTo>
                    <a:lnTo>
                      <a:pt x="528" y="792"/>
                    </a:lnTo>
                    <a:lnTo>
                      <a:pt x="546" y="810"/>
                    </a:lnTo>
                    <a:lnTo>
                      <a:pt x="510" y="816"/>
                    </a:lnTo>
                    <a:lnTo>
                      <a:pt x="510" y="828"/>
                    </a:lnTo>
                    <a:lnTo>
                      <a:pt x="504" y="834"/>
                    </a:lnTo>
                    <a:lnTo>
                      <a:pt x="498" y="834"/>
                    </a:lnTo>
                    <a:lnTo>
                      <a:pt x="486" y="822"/>
                    </a:lnTo>
                    <a:lnTo>
                      <a:pt x="486" y="816"/>
                    </a:lnTo>
                    <a:lnTo>
                      <a:pt x="498" y="804"/>
                    </a:lnTo>
                    <a:lnTo>
                      <a:pt x="504" y="804"/>
                    </a:lnTo>
                    <a:lnTo>
                      <a:pt x="510" y="798"/>
                    </a:lnTo>
                    <a:lnTo>
                      <a:pt x="480" y="798"/>
                    </a:lnTo>
                    <a:lnTo>
                      <a:pt x="462" y="792"/>
                    </a:lnTo>
                    <a:lnTo>
                      <a:pt x="450" y="792"/>
                    </a:lnTo>
                    <a:lnTo>
                      <a:pt x="432" y="786"/>
                    </a:lnTo>
                    <a:lnTo>
                      <a:pt x="408" y="786"/>
                    </a:lnTo>
                    <a:lnTo>
                      <a:pt x="390" y="780"/>
                    </a:lnTo>
                    <a:lnTo>
                      <a:pt x="372" y="780"/>
                    </a:lnTo>
                    <a:lnTo>
                      <a:pt x="360" y="774"/>
                    </a:lnTo>
                    <a:lnTo>
                      <a:pt x="348" y="774"/>
                    </a:lnTo>
                    <a:lnTo>
                      <a:pt x="360" y="804"/>
                    </a:lnTo>
                    <a:lnTo>
                      <a:pt x="342" y="804"/>
                    </a:lnTo>
                    <a:lnTo>
                      <a:pt x="330" y="816"/>
                    </a:lnTo>
                    <a:lnTo>
                      <a:pt x="330" y="822"/>
                    </a:lnTo>
                    <a:lnTo>
                      <a:pt x="336" y="828"/>
                    </a:lnTo>
                    <a:lnTo>
                      <a:pt x="348" y="834"/>
                    </a:lnTo>
                    <a:lnTo>
                      <a:pt x="354" y="840"/>
                    </a:lnTo>
                    <a:lnTo>
                      <a:pt x="366" y="840"/>
                    </a:lnTo>
                    <a:lnTo>
                      <a:pt x="372" y="846"/>
                    </a:lnTo>
                    <a:lnTo>
                      <a:pt x="372" y="852"/>
                    </a:lnTo>
                    <a:lnTo>
                      <a:pt x="360" y="852"/>
                    </a:lnTo>
                    <a:lnTo>
                      <a:pt x="348" y="846"/>
                    </a:lnTo>
                    <a:lnTo>
                      <a:pt x="336" y="846"/>
                    </a:lnTo>
                    <a:lnTo>
                      <a:pt x="324" y="840"/>
                    </a:lnTo>
                    <a:lnTo>
                      <a:pt x="306" y="834"/>
                    </a:lnTo>
                    <a:lnTo>
                      <a:pt x="300" y="834"/>
                    </a:lnTo>
                    <a:lnTo>
                      <a:pt x="294" y="840"/>
                    </a:lnTo>
                    <a:lnTo>
                      <a:pt x="294" y="846"/>
                    </a:lnTo>
                    <a:lnTo>
                      <a:pt x="306" y="858"/>
                    </a:lnTo>
                    <a:lnTo>
                      <a:pt x="318" y="864"/>
                    </a:lnTo>
                    <a:lnTo>
                      <a:pt x="324" y="870"/>
                    </a:lnTo>
                    <a:lnTo>
                      <a:pt x="336" y="870"/>
                    </a:lnTo>
                    <a:lnTo>
                      <a:pt x="336" y="882"/>
                    </a:lnTo>
                    <a:lnTo>
                      <a:pt x="342" y="894"/>
                    </a:lnTo>
                    <a:lnTo>
                      <a:pt x="366" y="918"/>
                    </a:lnTo>
                    <a:lnTo>
                      <a:pt x="372" y="930"/>
                    </a:lnTo>
                    <a:lnTo>
                      <a:pt x="372" y="954"/>
                    </a:lnTo>
                    <a:lnTo>
                      <a:pt x="408" y="960"/>
                    </a:lnTo>
                    <a:lnTo>
                      <a:pt x="414" y="978"/>
                    </a:lnTo>
                    <a:lnTo>
                      <a:pt x="444" y="978"/>
                    </a:lnTo>
                    <a:lnTo>
                      <a:pt x="480" y="996"/>
                    </a:lnTo>
                    <a:lnTo>
                      <a:pt x="486" y="1002"/>
                    </a:lnTo>
                    <a:lnTo>
                      <a:pt x="486" y="1014"/>
                    </a:lnTo>
                    <a:lnTo>
                      <a:pt x="480" y="1020"/>
                    </a:lnTo>
                    <a:lnTo>
                      <a:pt x="468" y="1026"/>
                    </a:lnTo>
                    <a:lnTo>
                      <a:pt x="462" y="1038"/>
                    </a:lnTo>
                    <a:lnTo>
                      <a:pt x="462" y="1056"/>
                    </a:lnTo>
                    <a:lnTo>
                      <a:pt x="468" y="1062"/>
                    </a:lnTo>
                    <a:lnTo>
                      <a:pt x="492" y="1062"/>
                    </a:lnTo>
                    <a:lnTo>
                      <a:pt x="498" y="1056"/>
                    </a:lnTo>
                    <a:lnTo>
                      <a:pt x="504" y="1038"/>
                    </a:lnTo>
                    <a:lnTo>
                      <a:pt x="510" y="1026"/>
                    </a:lnTo>
                    <a:lnTo>
                      <a:pt x="516" y="1020"/>
                    </a:lnTo>
                    <a:lnTo>
                      <a:pt x="528" y="1020"/>
                    </a:lnTo>
                    <a:lnTo>
                      <a:pt x="546" y="1026"/>
                    </a:lnTo>
                    <a:lnTo>
                      <a:pt x="546" y="1020"/>
                    </a:lnTo>
                    <a:lnTo>
                      <a:pt x="552" y="1014"/>
                    </a:lnTo>
                    <a:lnTo>
                      <a:pt x="570" y="1014"/>
                    </a:lnTo>
                    <a:lnTo>
                      <a:pt x="594" y="1026"/>
                    </a:lnTo>
                    <a:lnTo>
                      <a:pt x="606" y="1026"/>
                    </a:lnTo>
                    <a:lnTo>
                      <a:pt x="618" y="1038"/>
                    </a:lnTo>
                    <a:lnTo>
                      <a:pt x="630" y="1044"/>
                    </a:lnTo>
                    <a:lnTo>
                      <a:pt x="636" y="1056"/>
                    </a:lnTo>
                    <a:lnTo>
                      <a:pt x="642" y="1062"/>
                    </a:lnTo>
                    <a:lnTo>
                      <a:pt x="648" y="1074"/>
                    </a:lnTo>
                    <a:lnTo>
                      <a:pt x="672" y="1098"/>
                    </a:lnTo>
                    <a:lnTo>
                      <a:pt x="684" y="1104"/>
                    </a:lnTo>
                    <a:lnTo>
                      <a:pt x="690" y="1110"/>
                    </a:lnTo>
                    <a:lnTo>
                      <a:pt x="696" y="1104"/>
                    </a:lnTo>
                    <a:lnTo>
                      <a:pt x="696" y="1098"/>
                    </a:lnTo>
                    <a:lnTo>
                      <a:pt x="702" y="1092"/>
                    </a:lnTo>
                    <a:lnTo>
                      <a:pt x="654" y="810"/>
                    </a:lnTo>
                    <a:lnTo>
                      <a:pt x="798" y="768"/>
                    </a:lnTo>
                    <a:lnTo>
                      <a:pt x="804" y="774"/>
                    </a:lnTo>
                    <a:lnTo>
                      <a:pt x="804" y="762"/>
                    </a:lnTo>
                    <a:lnTo>
                      <a:pt x="810" y="756"/>
                    </a:lnTo>
                    <a:lnTo>
                      <a:pt x="810" y="750"/>
                    </a:lnTo>
                    <a:lnTo>
                      <a:pt x="816" y="738"/>
                    </a:lnTo>
                    <a:lnTo>
                      <a:pt x="816" y="732"/>
                    </a:lnTo>
                    <a:lnTo>
                      <a:pt x="822" y="726"/>
                    </a:lnTo>
                    <a:lnTo>
                      <a:pt x="846" y="726"/>
                    </a:lnTo>
                    <a:lnTo>
                      <a:pt x="852" y="750"/>
                    </a:lnTo>
                    <a:lnTo>
                      <a:pt x="864" y="744"/>
                    </a:lnTo>
                    <a:lnTo>
                      <a:pt x="870" y="744"/>
                    </a:lnTo>
                    <a:lnTo>
                      <a:pt x="876" y="738"/>
                    </a:lnTo>
                    <a:lnTo>
                      <a:pt x="876" y="732"/>
                    </a:lnTo>
                    <a:lnTo>
                      <a:pt x="852" y="708"/>
                    </a:lnTo>
                    <a:lnTo>
                      <a:pt x="870" y="708"/>
                    </a:lnTo>
                    <a:lnTo>
                      <a:pt x="882" y="720"/>
                    </a:lnTo>
                    <a:lnTo>
                      <a:pt x="936" y="720"/>
                    </a:lnTo>
                    <a:lnTo>
                      <a:pt x="924" y="708"/>
                    </a:lnTo>
                    <a:lnTo>
                      <a:pt x="918" y="708"/>
                    </a:lnTo>
                    <a:lnTo>
                      <a:pt x="906" y="696"/>
                    </a:lnTo>
                    <a:lnTo>
                      <a:pt x="882" y="696"/>
                    </a:lnTo>
                    <a:lnTo>
                      <a:pt x="876" y="690"/>
                    </a:lnTo>
                    <a:lnTo>
                      <a:pt x="876" y="684"/>
                    </a:lnTo>
                    <a:lnTo>
                      <a:pt x="882" y="678"/>
                    </a:lnTo>
                    <a:lnTo>
                      <a:pt x="906" y="678"/>
                    </a:lnTo>
                    <a:lnTo>
                      <a:pt x="924" y="666"/>
                    </a:lnTo>
                    <a:lnTo>
                      <a:pt x="930" y="672"/>
                    </a:lnTo>
                    <a:lnTo>
                      <a:pt x="936" y="684"/>
                    </a:lnTo>
                    <a:lnTo>
                      <a:pt x="942" y="690"/>
                    </a:lnTo>
                    <a:lnTo>
                      <a:pt x="948" y="690"/>
                    </a:lnTo>
                    <a:lnTo>
                      <a:pt x="954" y="684"/>
                    </a:lnTo>
                    <a:lnTo>
                      <a:pt x="960" y="690"/>
                    </a:lnTo>
                    <a:lnTo>
                      <a:pt x="966" y="702"/>
                    </a:lnTo>
                    <a:lnTo>
                      <a:pt x="966" y="708"/>
                    </a:lnTo>
                    <a:lnTo>
                      <a:pt x="960" y="714"/>
                    </a:lnTo>
                    <a:lnTo>
                      <a:pt x="954" y="714"/>
                    </a:lnTo>
                    <a:lnTo>
                      <a:pt x="942" y="720"/>
                    </a:lnTo>
                    <a:lnTo>
                      <a:pt x="924" y="738"/>
                    </a:lnTo>
                    <a:lnTo>
                      <a:pt x="888" y="738"/>
                    </a:lnTo>
                    <a:lnTo>
                      <a:pt x="882" y="744"/>
                    </a:lnTo>
                    <a:lnTo>
                      <a:pt x="882" y="756"/>
                    </a:lnTo>
                    <a:lnTo>
                      <a:pt x="888" y="762"/>
                    </a:lnTo>
                    <a:lnTo>
                      <a:pt x="900" y="762"/>
                    </a:lnTo>
                    <a:lnTo>
                      <a:pt x="906" y="768"/>
                    </a:lnTo>
                    <a:lnTo>
                      <a:pt x="918" y="768"/>
                    </a:lnTo>
                    <a:lnTo>
                      <a:pt x="918" y="786"/>
                    </a:lnTo>
                    <a:lnTo>
                      <a:pt x="912" y="798"/>
                    </a:lnTo>
                    <a:lnTo>
                      <a:pt x="912" y="816"/>
                    </a:lnTo>
                    <a:lnTo>
                      <a:pt x="918" y="822"/>
                    </a:lnTo>
                    <a:lnTo>
                      <a:pt x="984" y="858"/>
                    </a:lnTo>
                    <a:lnTo>
                      <a:pt x="1062" y="930"/>
                    </a:lnTo>
                    <a:lnTo>
                      <a:pt x="1068" y="930"/>
                    </a:lnTo>
                    <a:lnTo>
                      <a:pt x="1074" y="924"/>
                    </a:lnTo>
                    <a:lnTo>
                      <a:pt x="1110" y="924"/>
                    </a:lnTo>
                    <a:lnTo>
                      <a:pt x="1128" y="918"/>
                    </a:lnTo>
                    <a:lnTo>
                      <a:pt x="1188" y="918"/>
                    </a:lnTo>
                    <a:lnTo>
                      <a:pt x="1206" y="924"/>
                    </a:lnTo>
                    <a:lnTo>
                      <a:pt x="1224" y="924"/>
                    </a:lnTo>
                    <a:lnTo>
                      <a:pt x="1230" y="918"/>
                    </a:lnTo>
                    <a:lnTo>
                      <a:pt x="1254" y="906"/>
                    </a:lnTo>
                    <a:lnTo>
                      <a:pt x="1266" y="906"/>
                    </a:lnTo>
                    <a:lnTo>
                      <a:pt x="1272" y="918"/>
                    </a:lnTo>
                    <a:lnTo>
                      <a:pt x="1290" y="936"/>
                    </a:lnTo>
                    <a:lnTo>
                      <a:pt x="1296" y="954"/>
                    </a:lnTo>
                    <a:lnTo>
                      <a:pt x="1308" y="960"/>
                    </a:lnTo>
                    <a:lnTo>
                      <a:pt x="1314" y="972"/>
                    </a:lnTo>
                    <a:lnTo>
                      <a:pt x="1344" y="972"/>
                    </a:lnTo>
                    <a:lnTo>
                      <a:pt x="1344" y="984"/>
                    </a:lnTo>
                    <a:lnTo>
                      <a:pt x="1350" y="1002"/>
                    </a:lnTo>
                    <a:lnTo>
                      <a:pt x="1350" y="1044"/>
                    </a:lnTo>
                    <a:lnTo>
                      <a:pt x="1356" y="1050"/>
                    </a:lnTo>
                    <a:lnTo>
                      <a:pt x="1362" y="1050"/>
                    </a:lnTo>
                    <a:lnTo>
                      <a:pt x="1368" y="1044"/>
                    </a:lnTo>
                    <a:lnTo>
                      <a:pt x="1380" y="1044"/>
                    </a:lnTo>
                    <a:lnTo>
                      <a:pt x="1386" y="1050"/>
                    </a:lnTo>
                    <a:lnTo>
                      <a:pt x="1416" y="1110"/>
                    </a:lnTo>
                    <a:lnTo>
                      <a:pt x="1494" y="1110"/>
                    </a:lnTo>
                    <a:lnTo>
                      <a:pt x="1512" y="1116"/>
                    </a:lnTo>
                    <a:lnTo>
                      <a:pt x="1512" y="1134"/>
                    </a:lnTo>
                    <a:lnTo>
                      <a:pt x="1506" y="1140"/>
                    </a:lnTo>
                    <a:lnTo>
                      <a:pt x="1506" y="1152"/>
                    </a:lnTo>
                    <a:lnTo>
                      <a:pt x="1512" y="1152"/>
                    </a:lnTo>
                    <a:lnTo>
                      <a:pt x="1524" y="1158"/>
                    </a:lnTo>
                    <a:lnTo>
                      <a:pt x="1536" y="1158"/>
                    </a:lnTo>
                    <a:lnTo>
                      <a:pt x="1542" y="1164"/>
                    </a:lnTo>
                    <a:lnTo>
                      <a:pt x="1542" y="1152"/>
                    </a:lnTo>
                    <a:lnTo>
                      <a:pt x="1536" y="1146"/>
                    </a:lnTo>
                    <a:lnTo>
                      <a:pt x="1536" y="1134"/>
                    </a:lnTo>
                    <a:lnTo>
                      <a:pt x="1548" y="1122"/>
                    </a:lnTo>
                    <a:lnTo>
                      <a:pt x="1560" y="1116"/>
                    </a:lnTo>
                    <a:lnTo>
                      <a:pt x="1566" y="1110"/>
                    </a:lnTo>
                    <a:lnTo>
                      <a:pt x="1572" y="1110"/>
                    </a:lnTo>
                    <a:lnTo>
                      <a:pt x="1572" y="1092"/>
                    </a:lnTo>
                    <a:lnTo>
                      <a:pt x="1584" y="1080"/>
                    </a:lnTo>
                    <a:lnTo>
                      <a:pt x="1596" y="1074"/>
                    </a:lnTo>
                    <a:lnTo>
                      <a:pt x="1608" y="1074"/>
                    </a:lnTo>
                    <a:lnTo>
                      <a:pt x="1614" y="1068"/>
                    </a:lnTo>
                    <a:lnTo>
                      <a:pt x="1620" y="1068"/>
                    </a:lnTo>
                    <a:lnTo>
                      <a:pt x="1632" y="1044"/>
                    </a:lnTo>
                    <a:lnTo>
                      <a:pt x="1656" y="1044"/>
                    </a:lnTo>
                    <a:lnTo>
                      <a:pt x="1686" y="1026"/>
                    </a:lnTo>
                    <a:lnTo>
                      <a:pt x="1662" y="1026"/>
                    </a:lnTo>
                    <a:lnTo>
                      <a:pt x="1662" y="1008"/>
                    </a:lnTo>
                    <a:lnTo>
                      <a:pt x="1668" y="996"/>
                    </a:lnTo>
                    <a:lnTo>
                      <a:pt x="1686" y="978"/>
                    </a:lnTo>
                    <a:lnTo>
                      <a:pt x="1716" y="978"/>
                    </a:lnTo>
                    <a:lnTo>
                      <a:pt x="1728" y="984"/>
                    </a:lnTo>
                    <a:lnTo>
                      <a:pt x="1746" y="990"/>
                    </a:lnTo>
                    <a:lnTo>
                      <a:pt x="1782" y="1008"/>
                    </a:lnTo>
                    <a:lnTo>
                      <a:pt x="1812" y="1008"/>
                    </a:lnTo>
                    <a:lnTo>
                      <a:pt x="1830" y="1014"/>
                    </a:lnTo>
                    <a:lnTo>
                      <a:pt x="1830" y="1002"/>
                    </a:lnTo>
                    <a:lnTo>
                      <a:pt x="1824" y="990"/>
                    </a:lnTo>
                    <a:lnTo>
                      <a:pt x="1824" y="960"/>
                    </a:lnTo>
                    <a:lnTo>
                      <a:pt x="1830" y="954"/>
                    </a:lnTo>
                    <a:lnTo>
                      <a:pt x="1872" y="954"/>
                    </a:lnTo>
                    <a:lnTo>
                      <a:pt x="1884" y="960"/>
                    </a:lnTo>
                    <a:lnTo>
                      <a:pt x="1890" y="972"/>
                    </a:lnTo>
                    <a:lnTo>
                      <a:pt x="1914" y="972"/>
                    </a:lnTo>
                    <a:lnTo>
                      <a:pt x="1926" y="978"/>
                    </a:lnTo>
                    <a:lnTo>
                      <a:pt x="1944" y="978"/>
                    </a:lnTo>
                    <a:lnTo>
                      <a:pt x="1962" y="972"/>
                    </a:lnTo>
                    <a:lnTo>
                      <a:pt x="2082" y="972"/>
                    </a:lnTo>
                    <a:lnTo>
                      <a:pt x="2094" y="978"/>
                    </a:lnTo>
                    <a:lnTo>
                      <a:pt x="2106" y="978"/>
                    </a:lnTo>
                    <a:lnTo>
                      <a:pt x="2154" y="972"/>
                    </a:lnTo>
                    <a:lnTo>
                      <a:pt x="2166" y="984"/>
                    </a:lnTo>
                    <a:lnTo>
                      <a:pt x="2184" y="984"/>
                    </a:lnTo>
                    <a:lnTo>
                      <a:pt x="2208" y="1014"/>
                    </a:lnTo>
                    <a:lnTo>
                      <a:pt x="2250" y="1014"/>
                    </a:lnTo>
                    <a:lnTo>
                      <a:pt x="2268" y="1020"/>
                    </a:lnTo>
                    <a:lnTo>
                      <a:pt x="2262" y="1014"/>
                    </a:lnTo>
                    <a:lnTo>
                      <a:pt x="2262" y="1002"/>
                    </a:lnTo>
                    <a:lnTo>
                      <a:pt x="2256" y="996"/>
                    </a:lnTo>
                    <a:lnTo>
                      <a:pt x="2256" y="984"/>
                    </a:lnTo>
                    <a:lnTo>
                      <a:pt x="2280" y="984"/>
                    </a:lnTo>
                    <a:lnTo>
                      <a:pt x="2262" y="966"/>
                    </a:lnTo>
                    <a:lnTo>
                      <a:pt x="2262" y="960"/>
                    </a:lnTo>
                    <a:lnTo>
                      <a:pt x="2268" y="954"/>
                    </a:lnTo>
                    <a:lnTo>
                      <a:pt x="2286" y="954"/>
                    </a:lnTo>
                    <a:lnTo>
                      <a:pt x="2286" y="942"/>
                    </a:lnTo>
                    <a:lnTo>
                      <a:pt x="2274" y="936"/>
                    </a:lnTo>
                    <a:lnTo>
                      <a:pt x="2268" y="924"/>
                    </a:lnTo>
                    <a:lnTo>
                      <a:pt x="2226" y="882"/>
                    </a:lnTo>
                    <a:lnTo>
                      <a:pt x="2214" y="858"/>
                    </a:lnTo>
                    <a:lnTo>
                      <a:pt x="2214" y="828"/>
                    </a:lnTo>
                    <a:lnTo>
                      <a:pt x="2196" y="828"/>
                    </a:lnTo>
                    <a:lnTo>
                      <a:pt x="2184" y="822"/>
                    </a:lnTo>
                    <a:lnTo>
                      <a:pt x="2178" y="816"/>
                    </a:lnTo>
                    <a:lnTo>
                      <a:pt x="2178" y="810"/>
                    </a:lnTo>
                    <a:lnTo>
                      <a:pt x="2184" y="804"/>
                    </a:lnTo>
                    <a:lnTo>
                      <a:pt x="2196" y="798"/>
                    </a:lnTo>
                    <a:lnTo>
                      <a:pt x="2208" y="798"/>
                    </a:lnTo>
                    <a:lnTo>
                      <a:pt x="2220" y="792"/>
                    </a:lnTo>
                    <a:lnTo>
                      <a:pt x="2232" y="792"/>
                    </a:lnTo>
                    <a:lnTo>
                      <a:pt x="2268" y="774"/>
                    </a:lnTo>
                    <a:lnTo>
                      <a:pt x="2280" y="774"/>
                    </a:lnTo>
                    <a:lnTo>
                      <a:pt x="2286" y="780"/>
                    </a:lnTo>
                    <a:lnTo>
                      <a:pt x="2292" y="792"/>
                    </a:lnTo>
                    <a:lnTo>
                      <a:pt x="2298" y="798"/>
                    </a:lnTo>
                    <a:lnTo>
                      <a:pt x="2316" y="786"/>
                    </a:lnTo>
                    <a:lnTo>
                      <a:pt x="2328" y="798"/>
                    </a:lnTo>
                    <a:lnTo>
                      <a:pt x="2334" y="798"/>
                    </a:lnTo>
                    <a:lnTo>
                      <a:pt x="2340" y="792"/>
                    </a:lnTo>
                    <a:lnTo>
                      <a:pt x="2340" y="780"/>
                    </a:lnTo>
                    <a:lnTo>
                      <a:pt x="2334" y="774"/>
                    </a:lnTo>
                    <a:lnTo>
                      <a:pt x="2328" y="774"/>
                    </a:lnTo>
                    <a:lnTo>
                      <a:pt x="2322" y="768"/>
                    </a:lnTo>
                    <a:lnTo>
                      <a:pt x="2316" y="768"/>
                    </a:lnTo>
                    <a:lnTo>
                      <a:pt x="2316" y="630"/>
                    </a:lnTo>
                    <a:lnTo>
                      <a:pt x="2328" y="630"/>
                    </a:lnTo>
                    <a:lnTo>
                      <a:pt x="2340" y="636"/>
                    </a:lnTo>
                    <a:lnTo>
                      <a:pt x="2352" y="636"/>
                    </a:lnTo>
                    <a:lnTo>
                      <a:pt x="2376" y="648"/>
                    </a:lnTo>
                    <a:lnTo>
                      <a:pt x="2424" y="648"/>
                    </a:lnTo>
                    <a:lnTo>
                      <a:pt x="2436" y="660"/>
                    </a:lnTo>
                    <a:lnTo>
                      <a:pt x="2454" y="642"/>
                    </a:lnTo>
                    <a:lnTo>
                      <a:pt x="2472" y="642"/>
                    </a:lnTo>
                    <a:lnTo>
                      <a:pt x="2478" y="636"/>
                    </a:lnTo>
                    <a:lnTo>
                      <a:pt x="2478" y="618"/>
                    </a:lnTo>
                    <a:lnTo>
                      <a:pt x="2466" y="594"/>
                    </a:lnTo>
                    <a:lnTo>
                      <a:pt x="2454" y="582"/>
                    </a:lnTo>
                    <a:lnTo>
                      <a:pt x="2442" y="558"/>
                    </a:lnTo>
                    <a:lnTo>
                      <a:pt x="2442" y="540"/>
                    </a:lnTo>
                    <a:lnTo>
                      <a:pt x="2454" y="528"/>
                    </a:lnTo>
                    <a:lnTo>
                      <a:pt x="2496" y="528"/>
                    </a:lnTo>
                    <a:lnTo>
                      <a:pt x="2502" y="522"/>
                    </a:lnTo>
                    <a:lnTo>
                      <a:pt x="2502" y="510"/>
                    </a:lnTo>
                    <a:lnTo>
                      <a:pt x="2484" y="492"/>
                    </a:lnTo>
                    <a:close/>
                    <a:moveTo>
                      <a:pt x="2082" y="696"/>
                    </a:moveTo>
                    <a:lnTo>
                      <a:pt x="2046" y="696"/>
                    </a:lnTo>
                    <a:lnTo>
                      <a:pt x="2046" y="702"/>
                    </a:lnTo>
                    <a:lnTo>
                      <a:pt x="2040" y="708"/>
                    </a:lnTo>
                    <a:lnTo>
                      <a:pt x="2028" y="708"/>
                    </a:lnTo>
                    <a:lnTo>
                      <a:pt x="2022" y="702"/>
                    </a:lnTo>
                    <a:lnTo>
                      <a:pt x="2010" y="696"/>
                    </a:lnTo>
                    <a:lnTo>
                      <a:pt x="1980" y="702"/>
                    </a:lnTo>
                    <a:lnTo>
                      <a:pt x="1950" y="696"/>
                    </a:lnTo>
                    <a:lnTo>
                      <a:pt x="1932" y="696"/>
                    </a:lnTo>
                    <a:lnTo>
                      <a:pt x="1908" y="690"/>
                    </a:lnTo>
                    <a:lnTo>
                      <a:pt x="1860" y="690"/>
                    </a:lnTo>
                    <a:lnTo>
                      <a:pt x="1854" y="684"/>
                    </a:lnTo>
                    <a:lnTo>
                      <a:pt x="1854" y="678"/>
                    </a:lnTo>
                    <a:lnTo>
                      <a:pt x="1836" y="696"/>
                    </a:lnTo>
                    <a:lnTo>
                      <a:pt x="1830" y="696"/>
                    </a:lnTo>
                    <a:lnTo>
                      <a:pt x="1824" y="708"/>
                    </a:lnTo>
                    <a:lnTo>
                      <a:pt x="1824" y="714"/>
                    </a:lnTo>
                    <a:lnTo>
                      <a:pt x="1818" y="726"/>
                    </a:lnTo>
                    <a:lnTo>
                      <a:pt x="1812" y="732"/>
                    </a:lnTo>
                    <a:lnTo>
                      <a:pt x="1794" y="732"/>
                    </a:lnTo>
                    <a:lnTo>
                      <a:pt x="1800" y="762"/>
                    </a:lnTo>
                    <a:lnTo>
                      <a:pt x="1788" y="768"/>
                    </a:lnTo>
                    <a:lnTo>
                      <a:pt x="1806" y="786"/>
                    </a:lnTo>
                    <a:lnTo>
                      <a:pt x="1800" y="810"/>
                    </a:lnTo>
                    <a:lnTo>
                      <a:pt x="1794" y="810"/>
                    </a:lnTo>
                    <a:lnTo>
                      <a:pt x="1788" y="798"/>
                    </a:lnTo>
                    <a:lnTo>
                      <a:pt x="1776" y="792"/>
                    </a:lnTo>
                    <a:lnTo>
                      <a:pt x="1770" y="780"/>
                    </a:lnTo>
                    <a:lnTo>
                      <a:pt x="1758" y="774"/>
                    </a:lnTo>
                    <a:lnTo>
                      <a:pt x="1752" y="762"/>
                    </a:lnTo>
                    <a:lnTo>
                      <a:pt x="1752" y="750"/>
                    </a:lnTo>
                    <a:lnTo>
                      <a:pt x="1746" y="732"/>
                    </a:lnTo>
                    <a:lnTo>
                      <a:pt x="1746" y="720"/>
                    </a:lnTo>
                    <a:lnTo>
                      <a:pt x="1764" y="702"/>
                    </a:lnTo>
                    <a:lnTo>
                      <a:pt x="1776" y="702"/>
                    </a:lnTo>
                    <a:lnTo>
                      <a:pt x="1782" y="696"/>
                    </a:lnTo>
                    <a:lnTo>
                      <a:pt x="1788" y="684"/>
                    </a:lnTo>
                    <a:lnTo>
                      <a:pt x="1788" y="678"/>
                    </a:lnTo>
                    <a:lnTo>
                      <a:pt x="1800" y="666"/>
                    </a:lnTo>
                    <a:lnTo>
                      <a:pt x="1818" y="666"/>
                    </a:lnTo>
                    <a:lnTo>
                      <a:pt x="1830" y="672"/>
                    </a:lnTo>
                    <a:lnTo>
                      <a:pt x="1848" y="672"/>
                    </a:lnTo>
                    <a:lnTo>
                      <a:pt x="1854" y="666"/>
                    </a:lnTo>
                    <a:lnTo>
                      <a:pt x="1896" y="666"/>
                    </a:lnTo>
                    <a:lnTo>
                      <a:pt x="1908" y="672"/>
                    </a:lnTo>
                    <a:lnTo>
                      <a:pt x="1914" y="678"/>
                    </a:lnTo>
                    <a:lnTo>
                      <a:pt x="1932" y="678"/>
                    </a:lnTo>
                    <a:lnTo>
                      <a:pt x="1944" y="684"/>
                    </a:lnTo>
                    <a:lnTo>
                      <a:pt x="1974" y="684"/>
                    </a:lnTo>
                    <a:lnTo>
                      <a:pt x="1986" y="672"/>
                    </a:lnTo>
                    <a:lnTo>
                      <a:pt x="2028" y="672"/>
                    </a:lnTo>
                    <a:lnTo>
                      <a:pt x="2034" y="678"/>
                    </a:lnTo>
                    <a:lnTo>
                      <a:pt x="2046" y="678"/>
                    </a:lnTo>
                    <a:lnTo>
                      <a:pt x="2052" y="672"/>
                    </a:lnTo>
                    <a:lnTo>
                      <a:pt x="2064" y="666"/>
                    </a:lnTo>
                    <a:lnTo>
                      <a:pt x="2088" y="666"/>
                    </a:lnTo>
                    <a:lnTo>
                      <a:pt x="2088" y="684"/>
                    </a:lnTo>
                    <a:lnTo>
                      <a:pt x="2082" y="690"/>
                    </a:lnTo>
                    <a:lnTo>
                      <a:pt x="2082" y="69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6" name="Jord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C478CA9-B638-4E75-A0A8-15A04CDD97C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72" y="1624"/>
                <a:ext cx="72" cy="86"/>
              </a:xfrm>
              <a:custGeom>
                <a:avLst/>
                <a:gdLst>
                  <a:gd name="T0" fmla="*/ 2147483647 w 282"/>
                  <a:gd name="T1" fmla="*/ 2147483647 h 336"/>
                  <a:gd name="T2" fmla="*/ 2147483647 w 282"/>
                  <a:gd name="T3" fmla="*/ 2147483647 h 336"/>
                  <a:gd name="T4" fmla="*/ 2147483647 w 282"/>
                  <a:gd name="T5" fmla="*/ 0 h 336"/>
                  <a:gd name="T6" fmla="*/ 2147483647 w 282"/>
                  <a:gd name="T7" fmla="*/ 2147483647 h 336"/>
                  <a:gd name="T8" fmla="*/ 2147483647 w 282"/>
                  <a:gd name="T9" fmla="*/ 2147483647 h 336"/>
                  <a:gd name="T10" fmla="*/ 2147483647 w 282"/>
                  <a:gd name="T11" fmla="*/ 2147483647 h 336"/>
                  <a:gd name="T12" fmla="*/ 2147483647 w 282"/>
                  <a:gd name="T13" fmla="*/ 2147483647 h 336"/>
                  <a:gd name="T14" fmla="*/ 2147483647 w 282"/>
                  <a:gd name="T15" fmla="*/ 2147483647 h 336"/>
                  <a:gd name="T16" fmla="*/ 2147483647 w 282"/>
                  <a:gd name="T17" fmla="*/ 2147483647 h 336"/>
                  <a:gd name="T18" fmla="*/ 2147483647 w 282"/>
                  <a:gd name="T19" fmla="*/ 2147483647 h 336"/>
                  <a:gd name="T20" fmla="*/ 2147483647 w 282"/>
                  <a:gd name="T21" fmla="*/ 2147483647 h 336"/>
                  <a:gd name="T22" fmla="*/ 2147483647 w 282"/>
                  <a:gd name="T23" fmla="*/ 2147483647 h 336"/>
                  <a:gd name="T24" fmla="*/ 2147483647 w 282"/>
                  <a:gd name="T25" fmla="*/ 2147483647 h 336"/>
                  <a:gd name="T26" fmla="*/ 2147483647 w 282"/>
                  <a:gd name="T27" fmla="*/ 2147483647 h 336"/>
                  <a:gd name="T28" fmla="*/ 2147483647 w 282"/>
                  <a:gd name="T29" fmla="*/ 2147483647 h 336"/>
                  <a:gd name="T30" fmla="*/ 2147483647 w 282"/>
                  <a:gd name="T31" fmla="*/ 2147483647 h 336"/>
                  <a:gd name="T32" fmla="*/ 2147483647 w 282"/>
                  <a:gd name="T33" fmla="*/ 2147483647 h 336"/>
                  <a:gd name="T34" fmla="*/ 2147483647 w 282"/>
                  <a:gd name="T35" fmla="*/ 2147483647 h 336"/>
                  <a:gd name="T36" fmla="*/ 2147483647 w 282"/>
                  <a:gd name="T37" fmla="*/ 2147483647 h 336"/>
                  <a:gd name="T38" fmla="*/ 2147483647 w 282"/>
                  <a:gd name="T39" fmla="*/ 2147483647 h 336"/>
                  <a:gd name="T40" fmla="*/ 2147483647 w 282"/>
                  <a:gd name="T41" fmla="*/ 2147483647 h 336"/>
                  <a:gd name="T42" fmla="*/ 2147483647 w 282"/>
                  <a:gd name="T43" fmla="*/ 2147483647 h 336"/>
                  <a:gd name="T44" fmla="*/ 2147483647 w 282"/>
                  <a:gd name="T45" fmla="*/ 2147483647 h 336"/>
                  <a:gd name="T46" fmla="*/ 0 w 282"/>
                  <a:gd name="T47" fmla="*/ 2147483647 h 336"/>
                  <a:gd name="T48" fmla="*/ 0 w 282"/>
                  <a:gd name="T49" fmla="*/ 2147483647 h 336"/>
                  <a:gd name="T50" fmla="*/ 2147483647 w 282"/>
                  <a:gd name="T51" fmla="*/ 2147483647 h 336"/>
                  <a:gd name="T52" fmla="*/ 2147483647 w 282"/>
                  <a:gd name="T53" fmla="*/ 2147483647 h 336"/>
                  <a:gd name="T54" fmla="*/ 2147483647 w 282"/>
                  <a:gd name="T55" fmla="*/ 2147483647 h 336"/>
                  <a:gd name="T56" fmla="*/ 2147483647 w 282"/>
                  <a:gd name="T57" fmla="*/ 2147483647 h 336"/>
                  <a:gd name="T58" fmla="*/ 2147483647 w 282"/>
                  <a:gd name="T59" fmla="*/ 2147483647 h 336"/>
                  <a:gd name="T60" fmla="*/ 2147483647 w 282"/>
                  <a:gd name="T61" fmla="*/ 2147483647 h 336"/>
                  <a:gd name="T62" fmla="*/ 2147483647 w 282"/>
                  <a:gd name="T63" fmla="*/ 2147483647 h 336"/>
                  <a:gd name="T64" fmla="*/ 2147483647 w 282"/>
                  <a:gd name="T65" fmla="*/ 2147483647 h 336"/>
                  <a:gd name="T66" fmla="*/ 2147483647 w 282"/>
                  <a:gd name="T67" fmla="*/ 2147483647 h 336"/>
                  <a:gd name="T68" fmla="*/ 2147483647 w 282"/>
                  <a:gd name="T69" fmla="*/ 2147483647 h 336"/>
                  <a:gd name="T70" fmla="*/ 2147483647 w 282"/>
                  <a:gd name="T71" fmla="*/ 2147483647 h 336"/>
                  <a:gd name="T72" fmla="*/ 2147483647 w 282"/>
                  <a:gd name="T73" fmla="*/ 2147483647 h 336"/>
                  <a:gd name="T74" fmla="*/ 2147483647 w 282"/>
                  <a:gd name="T75" fmla="*/ 2147483647 h 336"/>
                  <a:gd name="T76" fmla="*/ 2147483647 w 282"/>
                  <a:gd name="T77" fmla="*/ 2147483647 h 336"/>
                  <a:gd name="T78" fmla="*/ 2147483647 w 282"/>
                  <a:gd name="T79" fmla="*/ 2147483647 h 336"/>
                  <a:gd name="T80" fmla="*/ 2147483647 w 282"/>
                  <a:gd name="T81" fmla="*/ 2147483647 h 336"/>
                  <a:gd name="T82" fmla="*/ 2147483647 w 282"/>
                  <a:gd name="T83" fmla="*/ 2147483647 h 336"/>
                  <a:gd name="T84" fmla="*/ 2147483647 w 282"/>
                  <a:gd name="T85" fmla="*/ 2147483647 h 336"/>
                  <a:gd name="T86" fmla="*/ 2147483647 w 282"/>
                  <a:gd name="T87" fmla="*/ 2147483647 h 336"/>
                  <a:gd name="T88" fmla="*/ 2147483647 w 282"/>
                  <a:gd name="T89" fmla="*/ 2147483647 h 336"/>
                  <a:gd name="T90" fmla="*/ 2147483647 w 282"/>
                  <a:gd name="T91" fmla="*/ 2147483647 h 336"/>
                  <a:gd name="T92" fmla="*/ 2147483647 w 282"/>
                  <a:gd name="T93" fmla="*/ 2147483647 h 336"/>
                  <a:gd name="T94" fmla="*/ 2147483647 w 282"/>
                  <a:gd name="T95" fmla="*/ 2147483647 h 336"/>
                  <a:gd name="T96" fmla="*/ 2147483647 w 282"/>
                  <a:gd name="T97" fmla="*/ 2147483647 h 336"/>
                  <a:gd name="T98" fmla="*/ 2147483647 w 282"/>
                  <a:gd name="T99" fmla="*/ 2147483647 h 336"/>
                  <a:gd name="T100" fmla="*/ 2147483647 w 282"/>
                  <a:gd name="T101" fmla="*/ 2147483647 h 336"/>
                  <a:gd name="T102" fmla="*/ 2147483647 w 282"/>
                  <a:gd name="T103" fmla="*/ 2147483647 h 336"/>
                  <a:gd name="T104" fmla="*/ 2147483647 w 282"/>
                  <a:gd name="T105" fmla="*/ 2147483647 h 336"/>
                  <a:gd name="T106" fmla="*/ 2147483647 w 282"/>
                  <a:gd name="T107" fmla="*/ 2147483647 h 336"/>
                  <a:gd name="T108" fmla="*/ 2147483647 w 282"/>
                  <a:gd name="T109" fmla="*/ 2147483647 h 336"/>
                  <a:gd name="T110" fmla="*/ 2147483647 w 282"/>
                  <a:gd name="T111" fmla="*/ 2147483647 h 336"/>
                  <a:gd name="T112" fmla="*/ 2147483647 w 282"/>
                  <a:gd name="T113" fmla="*/ 2147483647 h 336"/>
                  <a:gd name="T114" fmla="*/ 2147483647 w 282"/>
                  <a:gd name="T115" fmla="*/ 2147483647 h 336"/>
                  <a:gd name="T116" fmla="*/ 2147483647 w 282"/>
                  <a:gd name="T117" fmla="*/ 2147483647 h 336"/>
                  <a:gd name="T118" fmla="*/ 2147483647 w 282"/>
                  <a:gd name="T119" fmla="*/ 2147483647 h 336"/>
                  <a:gd name="T120" fmla="*/ 2147483647 w 282"/>
                  <a:gd name="T121" fmla="*/ 2147483647 h 336"/>
                  <a:gd name="T122" fmla="*/ 2147483647 w 282"/>
                  <a:gd name="T123" fmla="*/ 2147483647 h 3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82"/>
                  <a:gd name="T187" fmla="*/ 0 h 336"/>
                  <a:gd name="T188" fmla="*/ 282 w 282"/>
                  <a:gd name="T189" fmla="*/ 336 h 3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82" h="336">
                    <a:moveTo>
                      <a:pt x="258" y="60"/>
                    </a:moveTo>
                    <a:lnTo>
                      <a:pt x="258" y="42"/>
                    </a:lnTo>
                    <a:lnTo>
                      <a:pt x="234" y="0"/>
                    </a:lnTo>
                    <a:lnTo>
                      <a:pt x="222" y="6"/>
                    </a:lnTo>
                    <a:lnTo>
                      <a:pt x="198" y="30"/>
                    </a:lnTo>
                    <a:lnTo>
                      <a:pt x="138" y="78"/>
                    </a:lnTo>
                    <a:lnTo>
                      <a:pt x="114" y="84"/>
                    </a:lnTo>
                    <a:lnTo>
                      <a:pt x="96" y="84"/>
                    </a:lnTo>
                    <a:lnTo>
                      <a:pt x="84" y="78"/>
                    </a:lnTo>
                    <a:lnTo>
                      <a:pt x="72" y="66"/>
                    </a:lnTo>
                    <a:lnTo>
                      <a:pt x="36" y="48"/>
                    </a:lnTo>
                    <a:lnTo>
                      <a:pt x="30" y="48"/>
                    </a:lnTo>
                    <a:lnTo>
                      <a:pt x="24" y="66"/>
                    </a:lnTo>
                    <a:lnTo>
                      <a:pt x="30" y="138"/>
                    </a:lnTo>
                    <a:lnTo>
                      <a:pt x="18" y="150"/>
                    </a:lnTo>
                    <a:lnTo>
                      <a:pt x="18" y="162"/>
                    </a:lnTo>
                    <a:lnTo>
                      <a:pt x="30" y="174"/>
                    </a:lnTo>
                    <a:lnTo>
                      <a:pt x="30" y="186"/>
                    </a:lnTo>
                    <a:lnTo>
                      <a:pt x="24" y="198"/>
                    </a:lnTo>
                    <a:lnTo>
                      <a:pt x="18" y="204"/>
                    </a:lnTo>
                    <a:lnTo>
                      <a:pt x="12" y="216"/>
                    </a:lnTo>
                    <a:lnTo>
                      <a:pt x="6" y="222"/>
                    </a:lnTo>
                    <a:lnTo>
                      <a:pt x="6" y="282"/>
                    </a:lnTo>
                    <a:lnTo>
                      <a:pt x="0" y="294"/>
                    </a:lnTo>
                    <a:lnTo>
                      <a:pt x="0" y="312"/>
                    </a:lnTo>
                    <a:lnTo>
                      <a:pt x="6" y="324"/>
                    </a:lnTo>
                    <a:lnTo>
                      <a:pt x="24" y="324"/>
                    </a:lnTo>
                    <a:lnTo>
                      <a:pt x="48" y="336"/>
                    </a:lnTo>
                    <a:lnTo>
                      <a:pt x="84" y="336"/>
                    </a:lnTo>
                    <a:lnTo>
                      <a:pt x="96" y="324"/>
                    </a:lnTo>
                    <a:lnTo>
                      <a:pt x="108" y="300"/>
                    </a:lnTo>
                    <a:lnTo>
                      <a:pt x="108" y="288"/>
                    </a:lnTo>
                    <a:lnTo>
                      <a:pt x="120" y="276"/>
                    </a:lnTo>
                    <a:lnTo>
                      <a:pt x="126" y="276"/>
                    </a:lnTo>
                    <a:lnTo>
                      <a:pt x="138" y="270"/>
                    </a:lnTo>
                    <a:lnTo>
                      <a:pt x="150" y="270"/>
                    </a:lnTo>
                    <a:lnTo>
                      <a:pt x="162" y="264"/>
                    </a:lnTo>
                    <a:lnTo>
                      <a:pt x="168" y="258"/>
                    </a:lnTo>
                    <a:lnTo>
                      <a:pt x="174" y="246"/>
                    </a:lnTo>
                    <a:lnTo>
                      <a:pt x="180" y="240"/>
                    </a:lnTo>
                    <a:lnTo>
                      <a:pt x="180" y="228"/>
                    </a:lnTo>
                    <a:lnTo>
                      <a:pt x="186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68" y="180"/>
                    </a:lnTo>
                    <a:lnTo>
                      <a:pt x="144" y="156"/>
                    </a:lnTo>
                    <a:lnTo>
                      <a:pt x="132" y="156"/>
                    </a:lnTo>
                    <a:lnTo>
                      <a:pt x="120" y="150"/>
                    </a:lnTo>
                    <a:lnTo>
                      <a:pt x="96" y="150"/>
                    </a:lnTo>
                    <a:lnTo>
                      <a:pt x="96" y="144"/>
                    </a:lnTo>
                    <a:lnTo>
                      <a:pt x="108" y="144"/>
                    </a:lnTo>
                    <a:lnTo>
                      <a:pt x="120" y="138"/>
                    </a:lnTo>
                    <a:lnTo>
                      <a:pt x="186" y="138"/>
                    </a:lnTo>
                    <a:lnTo>
                      <a:pt x="198" y="114"/>
                    </a:lnTo>
                    <a:lnTo>
                      <a:pt x="240" y="114"/>
                    </a:lnTo>
                    <a:lnTo>
                      <a:pt x="252" y="108"/>
                    </a:lnTo>
                    <a:lnTo>
                      <a:pt x="258" y="102"/>
                    </a:lnTo>
                    <a:lnTo>
                      <a:pt x="264" y="102"/>
                    </a:lnTo>
                    <a:lnTo>
                      <a:pt x="276" y="96"/>
                    </a:lnTo>
                    <a:lnTo>
                      <a:pt x="282" y="90"/>
                    </a:lnTo>
                    <a:lnTo>
                      <a:pt x="282" y="78"/>
                    </a:lnTo>
                    <a:lnTo>
                      <a:pt x="258" y="6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7" name="Jamaic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D3D870F-7C19-4CFE-A231-8B0C7EE5AC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6" y="1931"/>
                <a:ext cx="40" cy="13"/>
              </a:xfrm>
              <a:custGeom>
                <a:avLst/>
                <a:gdLst>
                  <a:gd name="T0" fmla="*/ 2147483647 w 156"/>
                  <a:gd name="T1" fmla="*/ 2147483647 h 54"/>
                  <a:gd name="T2" fmla="*/ 2147483647 w 156"/>
                  <a:gd name="T3" fmla="*/ 2147483647 h 54"/>
                  <a:gd name="T4" fmla="*/ 2147483647 w 156"/>
                  <a:gd name="T5" fmla="*/ 2147483647 h 54"/>
                  <a:gd name="T6" fmla="*/ 2147483647 w 156"/>
                  <a:gd name="T7" fmla="*/ 2147483647 h 54"/>
                  <a:gd name="T8" fmla="*/ 2147483647 w 156"/>
                  <a:gd name="T9" fmla="*/ 2147483647 h 54"/>
                  <a:gd name="T10" fmla="*/ 2147483647 w 156"/>
                  <a:gd name="T11" fmla="*/ 2147483647 h 54"/>
                  <a:gd name="T12" fmla="*/ 2147483647 w 156"/>
                  <a:gd name="T13" fmla="*/ 2147483647 h 54"/>
                  <a:gd name="T14" fmla="*/ 2147483647 w 156"/>
                  <a:gd name="T15" fmla="*/ 2147483647 h 54"/>
                  <a:gd name="T16" fmla="*/ 2147483647 w 156"/>
                  <a:gd name="T17" fmla="*/ 0 h 54"/>
                  <a:gd name="T18" fmla="*/ 2147483647 w 156"/>
                  <a:gd name="T19" fmla="*/ 0 h 54"/>
                  <a:gd name="T20" fmla="*/ 2147483647 w 156"/>
                  <a:gd name="T21" fmla="*/ 2147483647 h 54"/>
                  <a:gd name="T22" fmla="*/ 0 w 156"/>
                  <a:gd name="T23" fmla="*/ 2147483647 h 54"/>
                  <a:gd name="T24" fmla="*/ 2147483647 w 156"/>
                  <a:gd name="T25" fmla="*/ 2147483647 h 54"/>
                  <a:gd name="T26" fmla="*/ 2147483647 w 156"/>
                  <a:gd name="T27" fmla="*/ 2147483647 h 54"/>
                  <a:gd name="T28" fmla="*/ 2147483647 w 156"/>
                  <a:gd name="T29" fmla="*/ 2147483647 h 54"/>
                  <a:gd name="T30" fmla="*/ 2147483647 w 156"/>
                  <a:gd name="T31" fmla="*/ 2147483647 h 54"/>
                  <a:gd name="T32" fmla="*/ 2147483647 w 156"/>
                  <a:gd name="T33" fmla="*/ 2147483647 h 54"/>
                  <a:gd name="T34" fmla="*/ 2147483647 w 156"/>
                  <a:gd name="T35" fmla="*/ 2147483647 h 54"/>
                  <a:gd name="T36" fmla="*/ 2147483647 w 156"/>
                  <a:gd name="T37" fmla="*/ 2147483647 h 5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6"/>
                  <a:gd name="T58" fmla="*/ 0 h 54"/>
                  <a:gd name="T59" fmla="*/ 156 w 156"/>
                  <a:gd name="T60" fmla="*/ 54 h 5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6" h="54">
                    <a:moveTo>
                      <a:pt x="108" y="54"/>
                    </a:moveTo>
                    <a:lnTo>
                      <a:pt x="114" y="36"/>
                    </a:lnTo>
                    <a:lnTo>
                      <a:pt x="156" y="48"/>
                    </a:lnTo>
                    <a:lnTo>
                      <a:pt x="156" y="42"/>
                    </a:lnTo>
                    <a:lnTo>
                      <a:pt x="150" y="36"/>
                    </a:lnTo>
                    <a:lnTo>
                      <a:pt x="144" y="24"/>
                    </a:lnTo>
                    <a:lnTo>
                      <a:pt x="126" y="6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8" y="24"/>
                    </a:lnTo>
                    <a:lnTo>
                      <a:pt x="24" y="36"/>
                    </a:lnTo>
                    <a:lnTo>
                      <a:pt x="36" y="42"/>
                    </a:lnTo>
                    <a:lnTo>
                      <a:pt x="60" y="42"/>
                    </a:lnTo>
                    <a:lnTo>
                      <a:pt x="78" y="48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8" name="Jap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6664FD2-4A90-41F5-B176-5B348D43361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851" y="1374"/>
                <a:ext cx="224" cy="437"/>
              </a:xfrm>
              <a:custGeom>
                <a:avLst/>
                <a:gdLst>
                  <a:gd name="T0" fmla="*/ 2147483647 w 876"/>
                  <a:gd name="T1" fmla="*/ 2147483647 h 1710"/>
                  <a:gd name="T2" fmla="*/ 2147483647 w 876"/>
                  <a:gd name="T3" fmla="*/ 2147483647 h 1710"/>
                  <a:gd name="T4" fmla="*/ 2147483647 w 876"/>
                  <a:gd name="T5" fmla="*/ 2147483647 h 1710"/>
                  <a:gd name="T6" fmla="*/ 2147483647 w 876"/>
                  <a:gd name="T7" fmla="*/ 2147483647 h 1710"/>
                  <a:gd name="T8" fmla="*/ 2147483647 w 876"/>
                  <a:gd name="T9" fmla="*/ 2147483647 h 1710"/>
                  <a:gd name="T10" fmla="*/ 2147483647 w 876"/>
                  <a:gd name="T11" fmla="*/ 2147483647 h 1710"/>
                  <a:gd name="T12" fmla="*/ 2147483647 w 876"/>
                  <a:gd name="T13" fmla="*/ 2147483647 h 1710"/>
                  <a:gd name="T14" fmla="*/ 2147483647 w 876"/>
                  <a:gd name="T15" fmla="*/ 2147483647 h 1710"/>
                  <a:gd name="T16" fmla="*/ 2147483647 w 876"/>
                  <a:gd name="T17" fmla="*/ 2147483647 h 1710"/>
                  <a:gd name="T18" fmla="*/ 2147483647 w 876"/>
                  <a:gd name="T19" fmla="*/ 2147483647 h 1710"/>
                  <a:gd name="T20" fmla="*/ 2147483647 w 876"/>
                  <a:gd name="T21" fmla="*/ 2147483647 h 1710"/>
                  <a:gd name="T22" fmla="*/ 2147483647 w 876"/>
                  <a:gd name="T23" fmla="*/ 2147483647 h 1710"/>
                  <a:gd name="T24" fmla="*/ 2147483647 w 876"/>
                  <a:gd name="T25" fmla="*/ 2147483647 h 1710"/>
                  <a:gd name="T26" fmla="*/ 2147483647 w 876"/>
                  <a:gd name="T27" fmla="*/ 2147483647 h 1710"/>
                  <a:gd name="T28" fmla="*/ 2147483647 w 876"/>
                  <a:gd name="T29" fmla="*/ 2147483647 h 1710"/>
                  <a:gd name="T30" fmla="*/ 2147483647 w 876"/>
                  <a:gd name="T31" fmla="*/ 2147483647 h 1710"/>
                  <a:gd name="T32" fmla="*/ 2147483647 w 876"/>
                  <a:gd name="T33" fmla="*/ 2147483647 h 1710"/>
                  <a:gd name="T34" fmla="*/ 2147483647 w 876"/>
                  <a:gd name="T35" fmla="*/ 2147483647 h 1710"/>
                  <a:gd name="T36" fmla="*/ 2147483647 w 876"/>
                  <a:gd name="T37" fmla="*/ 2147483647 h 1710"/>
                  <a:gd name="T38" fmla="*/ 2147483647 w 876"/>
                  <a:gd name="T39" fmla="*/ 2147483647 h 1710"/>
                  <a:gd name="T40" fmla="*/ 2147483647 w 876"/>
                  <a:gd name="T41" fmla="*/ 2147483647 h 1710"/>
                  <a:gd name="T42" fmla="*/ 2147483647 w 876"/>
                  <a:gd name="T43" fmla="*/ 2147483647 h 1710"/>
                  <a:gd name="T44" fmla="*/ 2147483647 w 876"/>
                  <a:gd name="T45" fmla="*/ 2147483647 h 1710"/>
                  <a:gd name="T46" fmla="*/ 2147483647 w 876"/>
                  <a:gd name="T47" fmla="*/ 2147483647 h 1710"/>
                  <a:gd name="T48" fmla="*/ 2147483647 w 876"/>
                  <a:gd name="T49" fmla="*/ 2147483647 h 1710"/>
                  <a:gd name="T50" fmla="*/ 2147483647 w 876"/>
                  <a:gd name="T51" fmla="*/ 2147483647 h 1710"/>
                  <a:gd name="T52" fmla="*/ 2147483647 w 876"/>
                  <a:gd name="T53" fmla="*/ 2147483647 h 1710"/>
                  <a:gd name="T54" fmla="*/ 2147483647 w 876"/>
                  <a:gd name="T55" fmla="*/ 2147483647 h 1710"/>
                  <a:gd name="T56" fmla="*/ 2147483647 w 876"/>
                  <a:gd name="T57" fmla="*/ 2147483647 h 1710"/>
                  <a:gd name="T58" fmla="*/ 2147483647 w 876"/>
                  <a:gd name="T59" fmla="*/ 2147483647 h 1710"/>
                  <a:gd name="T60" fmla="*/ 2147483647 w 876"/>
                  <a:gd name="T61" fmla="*/ 2147483647 h 1710"/>
                  <a:gd name="T62" fmla="*/ 2147483647 w 876"/>
                  <a:gd name="T63" fmla="*/ 2147483647 h 1710"/>
                  <a:gd name="T64" fmla="*/ 2147483647 w 876"/>
                  <a:gd name="T65" fmla="*/ 2147483647 h 1710"/>
                  <a:gd name="T66" fmla="*/ 2147483647 w 876"/>
                  <a:gd name="T67" fmla="*/ 2147483647 h 1710"/>
                  <a:gd name="T68" fmla="*/ 2147483647 w 876"/>
                  <a:gd name="T69" fmla="*/ 2147483647 h 1710"/>
                  <a:gd name="T70" fmla="*/ 2147483647 w 876"/>
                  <a:gd name="T71" fmla="*/ 2147483647 h 1710"/>
                  <a:gd name="T72" fmla="*/ 2147483647 w 876"/>
                  <a:gd name="T73" fmla="*/ 2147483647 h 1710"/>
                  <a:gd name="T74" fmla="*/ 2147483647 w 876"/>
                  <a:gd name="T75" fmla="*/ 2147483647 h 1710"/>
                  <a:gd name="T76" fmla="*/ 2147483647 w 876"/>
                  <a:gd name="T77" fmla="*/ 2147483647 h 1710"/>
                  <a:gd name="T78" fmla="*/ 2147483647 w 876"/>
                  <a:gd name="T79" fmla="*/ 2147483647 h 1710"/>
                  <a:gd name="T80" fmla="*/ 2147483647 w 876"/>
                  <a:gd name="T81" fmla="*/ 2147483647 h 1710"/>
                  <a:gd name="T82" fmla="*/ 2147483647 w 876"/>
                  <a:gd name="T83" fmla="*/ 2147483647 h 1710"/>
                  <a:gd name="T84" fmla="*/ 2147483647 w 876"/>
                  <a:gd name="T85" fmla="*/ 2147483647 h 1710"/>
                  <a:gd name="T86" fmla="*/ 2147483647 w 876"/>
                  <a:gd name="T87" fmla="*/ 2147483647 h 1710"/>
                  <a:gd name="T88" fmla="*/ 2147483647 w 876"/>
                  <a:gd name="T89" fmla="*/ 2147483647 h 1710"/>
                  <a:gd name="T90" fmla="*/ 2147483647 w 876"/>
                  <a:gd name="T91" fmla="*/ 2147483647 h 1710"/>
                  <a:gd name="T92" fmla="*/ 2147483647 w 876"/>
                  <a:gd name="T93" fmla="*/ 2147483647 h 1710"/>
                  <a:gd name="T94" fmla="*/ 2147483647 w 876"/>
                  <a:gd name="T95" fmla="*/ 2147483647 h 1710"/>
                  <a:gd name="T96" fmla="*/ 2147483647 w 876"/>
                  <a:gd name="T97" fmla="*/ 2147483647 h 1710"/>
                  <a:gd name="T98" fmla="*/ 2147483647 w 876"/>
                  <a:gd name="T99" fmla="*/ 2147483647 h 1710"/>
                  <a:gd name="T100" fmla="*/ 2147483647 w 876"/>
                  <a:gd name="T101" fmla="*/ 2147483647 h 1710"/>
                  <a:gd name="T102" fmla="*/ 2147483647 w 876"/>
                  <a:gd name="T103" fmla="*/ 2147483647 h 1710"/>
                  <a:gd name="T104" fmla="*/ 2147483647 w 876"/>
                  <a:gd name="T105" fmla="*/ 2147483647 h 1710"/>
                  <a:gd name="T106" fmla="*/ 2147483647 w 876"/>
                  <a:gd name="T107" fmla="*/ 2147483647 h 1710"/>
                  <a:gd name="T108" fmla="*/ 2147483647 w 876"/>
                  <a:gd name="T109" fmla="*/ 2147483647 h 1710"/>
                  <a:gd name="T110" fmla="*/ 2147483647 w 876"/>
                  <a:gd name="T111" fmla="*/ 2147483647 h 1710"/>
                  <a:gd name="T112" fmla="*/ 2147483647 w 876"/>
                  <a:gd name="T113" fmla="*/ 2147483647 h 1710"/>
                  <a:gd name="T114" fmla="*/ 2147483647 w 876"/>
                  <a:gd name="T115" fmla="*/ 2147483647 h 1710"/>
                  <a:gd name="T116" fmla="*/ 2147483647 w 876"/>
                  <a:gd name="T117" fmla="*/ 2147483647 h 1710"/>
                  <a:gd name="T118" fmla="*/ 2147483647 w 876"/>
                  <a:gd name="T119" fmla="*/ 2147483647 h 171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76"/>
                  <a:gd name="T181" fmla="*/ 0 h 1710"/>
                  <a:gd name="T182" fmla="*/ 876 w 876"/>
                  <a:gd name="T183" fmla="*/ 1710 h 171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76" h="1710">
                    <a:moveTo>
                      <a:pt x="876" y="780"/>
                    </a:moveTo>
                    <a:lnTo>
                      <a:pt x="864" y="774"/>
                    </a:lnTo>
                    <a:lnTo>
                      <a:pt x="858" y="768"/>
                    </a:lnTo>
                    <a:lnTo>
                      <a:pt x="846" y="762"/>
                    </a:lnTo>
                    <a:lnTo>
                      <a:pt x="840" y="750"/>
                    </a:lnTo>
                    <a:lnTo>
                      <a:pt x="828" y="744"/>
                    </a:lnTo>
                    <a:lnTo>
                      <a:pt x="828" y="720"/>
                    </a:lnTo>
                    <a:lnTo>
                      <a:pt x="834" y="702"/>
                    </a:lnTo>
                    <a:lnTo>
                      <a:pt x="834" y="684"/>
                    </a:lnTo>
                    <a:lnTo>
                      <a:pt x="828" y="666"/>
                    </a:lnTo>
                    <a:lnTo>
                      <a:pt x="816" y="642"/>
                    </a:lnTo>
                    <a:lnTo>
                      <a:pt x="792" y="618"/>
                    </a:lnTo>
                    <a:lnTo>
                      <a:pt x="786" y="600"/>
                    </a:lnTo>
                    <a:lnTo>
                      <a:pt x="786" y="576"/>
                    </a:lnTo>
                    <a:lnTo>
                      <a:pt x="792" y="570"/>
                    </a:lnTo>
                    <a:lnTo>
                      <a:pt x="810" y="570"/>
                    </a:lnTo>
                    <a:lnTo>
                      <a:pt x="810" y="528"/>
                    </a:lnTo>
                    <a:lnTo>
                      <a:pt x="798" y="516"/>
                    </a:lnTo>
                    <a:lnTo>
                      <a:pt x="810" y="510"/>
                    </a:lnTo>
                    <a:lnTo>
                      <a:pt x="810" y="498"/>
                    </a:lnTo>
                    <a:lnTo>
                      <a:pt x="804" y="486"/>
                    </a:lnTo>
                    <a:lnTo>
                      <a:pt x="804" y="474"/>
                    </a:lnTo>
                    <a:lnTo>
                      <a:pt x="798" y="468"/>
                    </a:lnTo>
                    <a:lnTo>
                      <a:pt x="792" y="456"/>
                    </a:lnTo>
                    <a:lnTo>
                      <a:pt x="786" y="450"/>
                    </a:lnTo>
                    <a:lnTo>
                      <a:pt x="774" y="444"/>
                    </a:lnTo>
                    <a:lnTo>
                      <a:pt x="768" y="438"/>
                    </a:lnTo>
                    <a:lnTo>
                      <a:pt x="762" y="420"/>
                    </a:lnTo>
                    <a:lnTo>
                      <a:pt x="756" y="420"/>
                    </a:lnTo>
                    <a:lnTo>
                      <a:pt x="738" y="402"/>
                    </a:lnTo>
                    <a:lnTo>
                      <a:pt x="714" y="390"/>
                    </a:lnTo>
                    <a:lnTo>
                      <a:pt x="702" y="378"/>
                    </a:lnTo>
                    <a:lnTo>
                      <a:pt x="696" y="360"/>
                    </a:lnTo>
                    <a:lnTo>
                      <a:pt x="690" y="348"/>
                    </a:lnTo>
                    <a:lnTo>
                      <a:pt x="690" y="330"/>
                    </a:lnTo>
                    <a:lnTo>
                      <a:pt x="684" y="324"/>
                    </a:lnTo>
                    <a:lnTo>
                      <a:pt x="678" y="324"/>
                    </a:lnTo>
                    <a:lnTo>
                      <a:pt x="666" y="318"/>
                    </a:lnTo>
                    <a:lnTo>
                      <a:pt x="654" y="318"/>
                    </a:lnTo>
                    <a:lnTo>
                      <a:pt x="648" y="324"/>
                    </a:lnTo>
                    <a:lnTo>
                      <a:pt x="648" y="342"/>
                    </a:lnTo>
                    <a:lnTo>
                      <a:pt x="654" y="342"/>
                    </a:lnTo>
                    <a:lnTo>
                      <a:pt x="660" y="348"/>
                    </a:lnTo>
                    <a:lnTo>
                      <a:pt x="672" y="342"/>
                    </a:lnTo>
                    <a:lnTo>
                      <a:pt x="678" y="348"/>
                    </a:lnTo>
                    <a:lnTo>
                      <a:pt x="678" y="366"/>
                    </a:lnTo>
                    <a:lnTo>
                      <a:pt x="672" y="366"/>
                    </a:lnTo>
                    <a:lnTo>
                      <a:pt x="666" y="360"/>
                    </a:lnTo>
                    <a:lnTo>
                      <a:pt x="654" y="372"/>
                    </a:lnTo>
                    <a:lnTo>
                      <a:pt x="630" y="342"/>
                    </a:lnTo>
                    <a:lnTo>
                      <a:pt x="612" y="342"/>
                    </a:lnTo>
                    <a:lnTo>
                      <a:pt x="636" y="378"/>
                    </a:lnTo>
                    <a:lnTo>
                      <a:pt x="618" y="378"/>
                    </a:lnTo>
                    <a:lnTo>
                      <a:pt x="648" y="426"/>
                    </a:lnTo>
                    <a:lnTo>
                      <a:pt x="636" y="438"/>
                    </a:lnTo>
                    <a:lnTo>
                      <a:pt x="648" y="444"/>
                    </a:lnTo>
                    <a:lnTo>
                      <a:pt x="666" y="462"/>
                    </a:lnTo>
                    <a:lnTo>
                      <a:pt x="678" y="468"/>
                    </a:lnTo>
                    <a:lnTo>
                      <a:pt x="684" y="480"/>
                    </a:lnTo>
                    <a:lnTo>
                      <a:pt x="684" y="504"/>
                    </a:lnTo>
                    <a:lnTo>
                      <a:pt x="678" y="516"/>
                    </a:lnTo>
                    <a:lnTo>
                      <a:pt x="678" y="534"/>
                    </a:lnTo>
                    <a:lnTo>
                      <a:pt x="672" y="540"/>
                    </a:lnTo>
                    <a:lnTo>
                      <a:pt x="672" y="570"/>
                    </a:lnTo>
                    <a:lnTo>
                      <a:pt x="678" y="570"/>
                    </a:lnTo>
                    <a:lnTo>
                      <a:pt x="690" y="582"/>
                    </a:lnTo>
                    <a:lnTo>
                      <a:pt x="690" y="600"/>
                    </a:lnTo>
                    <a:lnTo>
                      <a:pt x="678" y="606"/>
                    </a:lnTo>
                    <a:lnTo>
                      <a:pt x="660" y="606"/>
                    </a:lnTo>
                    <a:lnTo>
                      <a:pt x="660" y="618"/>
                    </a:lnTo>
                    <a:lnTo>
                      <a:pt x="666" y="630"/>
                    </a:lnTo>
                    <a:lnTo>
                      <a:pt x="666" y="642"/>
                    </a:lnTo>
                    <a:lnTo>
                      <a:pt x="660" y="654"/>
                    </a:lnTo>
                    <a:lnTo>
                      <a:pt x="654" y="660"/>
                    </a:lnTo>
                    <a:lnTo>
                      <a:pt x="642" y="666"/>
                    </a:lnTo>
                    <a:lnTo>
                      <a:pt x="630" y="666"/>
                    </a:lnTo>
                    <a:lnTo>
                      <a:pt x="618" y="672"/>
                    </a:lnTo>
                    <a:lnTo>
                      <a:pt x="612" y="678"/>
                    </a:lnTo>
                    <a:lnTo>
                      <a:pt x="606" y="678"/>
                    </a:lnTo>
                    <a:lnTo>
                      <a:pt x="606" y="696"/>
                    </a:lnTo>
                    <a:lnTo>
                      <a:pt x="588" y="696"/>
                    </a:lnTo>
                    <a:lnTo>
                      <a:pt x="564" y="672"/>
                    </a:lnTo>
                    <a:lnTo>
                      <a:pt x="564" y="654"/>
                    </a:lnTo>
                    <a:lnTo>
                      <a:pt x="570" y="636"/>
                    </a:lnTo>
                    <a:lnTo>
                      <a:pt x="558" y="636"/>
                    </a:lnTo>
                    <a:lnTo>
                      <a:pt x="552" y="642"/>
                    </a:lnTo>
                    <a:lnTo>
                      <a:pt x="540" y="648"/>
                    </a:lnTo>
                    <a:lnTo>
                      <a:pt x="534" y="654"/>
                    </a:lnTo>
                    <a:lnTo>
                      <a:pt x="534" y="660"/>
                    </a:lnTo>
                    <a:lnTo>
                      <a:pt x="540" y="666"/>
                    </a:lnTo>
                    <a:lnTo>
                      <a:pt x="558" y="702"/>
                    </a:lnTo>
                    <a:lnTo>
                      <a:pt x="558" y="714"/>
                    </a:lnTo>
                    <a:lnTo>
                      <a:pt x="552" y="720"/>
                    </a:lnTo>
                    <a:lnTo>
                      <a:pt x="540" y="744"/>
                    </a:lnTo>
                    <a:lnTo>
                      <a:pt x="540" y="756"/>
                    </a:lnTo>
                    <a:lnTo>
                      <a:pt x="546" y="762"/>
                    </a:lnTo>
                    <a:lnTo>
                      <a:pt x="546" y="768"/>
                    </a:lnTo>
                    <a:lnTo>
                      <a:pt x="552" y="780"/>
                    </a:lnTo>
                    <a:lnTo>
                      <a:pt x="558" y="786"/>
                    </a:lnTo>
                    <a:lnTo>
                      <a:pt x="558" y="792"/>
                    </a:lnTo>
                    <a:lnTo>
                      <a:pt x="522" y="792"/>
                    </a:lnTo>
                    <a:lnTo>
                      <a:pt x="498" y="780"/>
                    </a:lnTo>
                    <a:lnTo>
                      <a:pt x="474" y="780"/>
                    </a:lnTo>
                    <a:lnTo>
                      <a:pt x="450" y="792"/>
                    </a:lnTo>
                    <a:lnTo>
                      <a:pt x="438" y="792"/>
                    </a:lnTo>
                    <a:lnTo>
                      <a:pt x="420" y="798"/>
                    </a:lnTo>
                    <a:lnTo>
                      <a:pt x="414" y="804"/>
                    </a:lnTo>
                    <a:lnTo>
                      <a:pt x="378" y="804"/>
                    </a:lnTo>
                    <a:lnTo>
                      <a:pt x="366" y="792"/>
                    </a:lnTo>
                    <a:lnTo>
                      <a:pt x="336" y="816"/>
                    </a:lnTo>
                    <a:lnTo>
                      <a:pt x="330" y="828"/>
                    </a:lnTo>
                    <a:lnTo>
                      <a:pt x="312" y="846"/>
                    </a:lnTo>
                    <a:lnTo>
                      <a:pt x="306" y="864"/>
                    </a:lnTo>
                    <a:lnTo>
                      <a:pt x="300" y="870"/>
                    </a:lnTo>
                    <a:lnTo>
                      <a:pt x="294" y="882"/>
                    </a:lnTo>
                    <a:lnTo>
                      <a:pt x="270" y="882"/>
                    </a:lnTo>
                    <a:lnTo>
                      <a:pt x="264" y="888"/>
                    </a:lnTo>
                    <a:lnTo>
                      <a:pt x="258" y="888"/>
                    </a:lnTo>
                    <a:lnTo>
                      <a:pt x="258" y="900"/>
                    </a:lnTo>
                    <a:lnTo>
                      <a:pt x="264" y="912"/>
                    </a:lnTo>
                    <a:lnTo>
                      <a:pt x="276" y="924"/>
                    </a:lnTo>
                    <a:lnTo>
                      <a:pt x="288" y="924"/>
                    </a:lnTo>
                    <a:lnTo>
                      <a:pt x="294" y="918"/>
                    </a:lnTo>
                    <a:lnTo>
                      <a:pt x="312" y="918"/>
                    </a:lnTo>
                    <a:lnTo>
                      <a:pt x="318" y="924"/>
                    </a:lnTo>
                    <a:lnTo>
                      <a:pt x="324" y="924"/>
                    </a:lnTo>
                    <a:lnTo>
                      <a:pt x="336" y="930"/>
                    </a:lnTo>
                    <a:lnTo>
                      <a:pt x="342" y="930"/>
                    </a:lnTo>
                    <a:lnTo>
                      <a:pt x="348" y="924"/>
                    </a:lnTo>
                    <a:lnTo>
                      <a:pt x="348" y="912"/>
                    </a:lnTo>
                    <a:lnTo>
                      <a:pt x="354" y="906"/>
                    </a:lnTo>
                    <a:lnTo>
                      <a:pt x="354" y="894"/>
                    </a:lnTo>
                    <a:lnTo>
                      <a:pt x="372" y="906"/>
                    </a:lnTo>
                    <a:lnTo>
                      <a:pt x="378" y="906"/>
                    </a:lnTo>
                    <a:lnTo>
                      <a:pt x="384" y="900"/>
                    </a:lnTo>
                    <a:lnTo>
                      <a:pt x="420" y="882"/>
                    </a:lnTo>
                    <a:lnTo>
                      <a:pt x="426" y="882"/>
                    </a:lnTo>
                    <a:lnTo>
                      <a:pt x="432" y="876"/>
                    </a:lnTo>
                    <a:lnTo>
                      <a:pt x="444" y="876"/>
                    </a:lnTo>
                    <a:lnTo>
                      <a:pt x="456" y="882"/>
                    </a:lnTo>
                    <a:lnTo>
                      <a:pt x="480" y="882"/>
                    </a:lnTo>
                    <a:lnTo>
                      <a:pt x="480" y="876"/>
                    </a:lnTo>
                    <a:lnTo>
                      <a:pt x="474" y="870"/>
                    </a:lnTo>
                    <a:lnTo>
                      <a:pt x="474" y="864"/>
                    </a:lnTo>
                    <a:lnTo>
                      <a:pt x="480" y="858"/>
                    </a:lnTo>
                    <a:lnTo>
                      <a:pt x="498" y="858"/>
                    </a:lnTo>
                    <a:lnTo>
                      <a:pt x="516" y="876"/>
                    </a:lnTo>
                    <a:lnTo>
                      <a:pt x="522" y="870"/>
                    </a:lnTo>
                    <a:lnTo>
                      <a:pt x="534" y="864"/>
                    </a:lnTo>
                    <a:lnTo>
                      <a:pt x="540" y="864"/>
                    </a:lnTo>
                    <a:lnTo>
                      <a:pt x="546" y="858"/>
                    </a:lnTo>
                    <a:lnTo>
                      <a:pt x="552" y="864"/>
                    </a:lnTo>
                    <a:lnTo>
                      <a:pt x="552" y="882"/>
                    </a:lnTo>
                    <a:lnTo>
                      <a:pt x="546" y="894"/>
                    </a:lnTo>
                    <a:lnTo>
                      <a:pt x="540" y="900"/>
                    </a:lnTo>
                    <a:lnTo>
                      <a:pt x="540" y="912"/>
                    </a:lnTo>
                    <a:lnTo>
                      <a:pt x="546" y="918"/>
                    </a:lnTo>
                    <a:lnTo>
                      <a:pt x="552" y="930"/>
                    </a:lnTo>
                    <a:lnTo>
                      <a:pt x="576" y="954"/>
                    </a:lnTo>
                    <a:lnTo>
                      <a:pt x="600" y="966"/>
                    </a:lnTo>
                    <a:lnTo>
                      <a:pt x="612" y="960"/>
                    </a:lnTo>
                    <a:lnTo>
                      <a:pt x="618" y="954"/>
                    </a:lnTo>
                    <a:lnTo>
                      <a:pt x="630" y="930"/>
                    </a:lnTo>
                    <a:lnTo>
                      <a:pt x="630" y="906"/>
                    </a:lnTo>
                    <a:lnTo>
                      <a:pt x="660" y="900"/>
                    </a:lnTo>
                    <a:lnTo>
                      <a:pt x="654" y="894"/>
                    </a:lnTo>
                    <a:lnTo>
                      <a:pt x="648" y="882"/>
                    </a:lnTo>
                    <a:lnTo>
                      <a:pt x="636" y="870"/>
                    </a:lnTo>
                    <a:lnTo>
                      <a:pt x="624" y="870"/>
                    </a:lnTo>
                    <a:lnTo>
                      <a:pt x="612" y="858"/>
                    </a:lnTo>
                    <a:lnTo>
                      <a:pt x="630" y="834"/>
                    </a:lnTo>
                    <a:lnTo>
                      <a:pt x="636" y="834"/>
                    </a:lnTo>
                    <a:lnTo>
                      <a:pt x="636" y="840"/>
                    </a:lnTo>
                    <a:lnTo>
                      <a:pt x="642" y="852"/>
                    </a:lnTo>
                    <a:lnTo>
                      <a:pt x="642" y="858"/>
                    </a:lnTo>
                    <a:lnTo>
                      <a:pt x="654" y="858"/>
                    </a:lnTo>
                    <a:lnTo>
                      <a:pt x="666" y="870"/>
                    </a:lnTo>
                    <a:lnTo>
                      <a:pt x="666" y="876"/>
                    </a:lnTo>
                    <a:lnTo>
                      <a:pt x="684" y="864"/>
                    </a:lnTo>
                    <a:lnTo>
                      <a:pt x="696" y="870"/>
                    </a:lnTo>
                    <a:lnTo>
                      <a:pt x="732" y="870"/>
                    </a:lnTo>
                    <a:lnTo>
                      <a:pt x="744" y="858"/>
                    </a:lnTo>
                    <a:lnTo>
                      <a:pt x="744" y="852"/>
                    </a:lnTo>
                    <a:lnTo>
                      <a:pt x="738" y="846"/>
                    </a:lnTo>
                    <a:lnTo>
                      <a:pt x="738" y="840"/>
                    </a:lnTo>
                    <a:lnTo>
                      <a:pt x="744" y="834"/>
                    </a:lnTo>
                    <a:lnTo>
                      <a:pt x="762" y="834"/>
                    </a:lnTo>
                    <a:lnTo>
                      <a:pt x="768" y="840"/>
                    </a:lnTo>
                    <a:lnTo>
                      <a:pt x="768" y="858"/>
                    </a:lnTo>
                    <a:lnTo>
                      <a:pt x="774" y="864"/>
                    </a:lnTo>
                    <a:lnTo>
                      <a:pt x="774" y="870"/>
                    </a:lnTo>
                    <a:lnTo>
                      <a:pt x="780" y="870"/>
                    </a:lnTo>
                    <a:lnTo>
                      <a:pt x="786" y="864"/>
                    </a:lnTo>
                    <a:lnTo>
                      <a:pt x="786" y="852"/>
                    </a:lnTo>
                    <a:lnTo>
                      <a:pt x="780" y="840"/>
                    </a:lnTo>
                    <a:lnTo>
                      <a:pt x="780" y="816"/>
                    </a:lnTo>
                    <a:lnTo>
                      <a:pt x="804" y="816"/>
                    </a:lnTo>
                    <a:lnTo>
                      <a:pt x="804" y="798"/>
                    </a:lnTo>
                    <a:lnTo>
                      <a:pt x="810" y="792"/>
                    </a:lnTo>
                    <a:lnTo>
                      <a:pt x="810" y="786"/>
                    </a:lnTo>
                    <a:lnTo>
                      <a:pt x="816" y="780"/>
                    </a:lnTo>
                    <a:lnTo>
                      <a:pt x="828" y="792"/>
                    </a:lnTo>
                    <a:lnTo>
                      <a:pt x="828" y="840"/>
                    </a:lnTo>
                    <a:lnTo>
                      <a:pt x="852" y="840"/>
                    </a:lnTo>
                    <a:lnTo>
                      <a:pt x="858" y="828"/>
                    </a:lnTo>
                    <a:lnTo>
                      <a:pt x="858" y="792"/>
                    </a:lnTo>
                    <a:lnTo>
                      <a:pt x="876" y="780"/>
                    </a:lnTo>
                    <a:close/>
                    <a:moveTo>
                      <a:pt x="498" y="912"/>
                    </a:moveTo>
                    <a:lnTo>
                      <a:pt x="486" y="906"/>
                    </a:lnTo>
                    <a:lnTo>
                      <a:pt x="480" y="900"/>
                    </a:lnTo>
                    <a:lnTo>
                      <a:pt x="468" y="894"/>
                    </a:lnTo>
                    <a:lnTo>
                      <a:pt x="444" y="894"/>
                    </a:lnTo>
                    <a:lnTo>
                      <a:pt x="438" y="900"/>
                    </a:lnTo>
                    <a:lnTo>
                      <a:pt x="438" y="924"/>
                    </a:lnTo>
                    <a:lnTo>
                      <a:pt x="432" y="924"/>
                    </a:lnTo>
                    <a:lnTo>
                      <a:pt x="426" y="918"/>
                    </a:lnTo>
                    <a:lnTo>
                      <a:pt x="396" y="918"/>
                    </a:lnTo>
                    <a:lnTo>
                      <a:pt x="390" y="924"/>
                    </a:lnTo>
                    <a:lnTo>
                      <a:pt x="390" y="942"/>
                    </a:lnTo>
                    <a:lnTo>
                      <a:pt x="396" y="948"/>
                    </a:lnTo>
                    <a:lnTo>
                      <a:pt x="396" y="954"/>
                    </a:lnTo>
                    <a:lnTo>
                      <a:pt x="378" y="972"/>
                    </a:lnTo>
                    <a:lnTo>
                      <a:pt x="390" y="978"/>
                    </a:lnTo>
                    <a:lnTo>
                      <a:pt x="396" y="990"/>
                    </a:lnTo>
                    <a:lnTo>
                      <a:pt x="408" y="1002"/>
                    </a:lnTo>
                    <a:lnTo>
                      <a:pt x="432" y="1014"/>
                    </a:lnTo>
                    <a:lnTo>
                      <a:pt x="438" y="1020"/>
                    </a:lnTo>
                    <a:lnTo>
                      <a:pt x="450" y="1026"/>
                    </a:lnTo>
                    <a:lnTo>
                      <a:pt x="450" y="984"/>
                    </a:lnTo>
                    <a:lnTo>
                      <a:pt x="456" y="972"/>
                    </a:lnTo>
                    <a:lnTo>
                      <a:pt x="462" y="966"/>
                    </a:lnTo>
                    <a:lnTo>
                      <a:pt x="474" y="960"/>
                    </a:lnTo>
                    <a:lnTo>
                      <a:pt x="486" y="960"/>
                    </a:lnTo>
                    <a:lnTo>
                      <a:pt x="492" y="966"/>
                    </a:lnTo>
                    <a:lnTo>
                      <a:pt x="504" y="972"/>
                    </a:lnTo>
                    <a:lnTo>
                      <a:pt x="510" y="984"/>
                    </a:lnTo>
                    <a:lnTo>
                      <a:pt x="516" y="990"/>
                    </a:lnTo>
                    <a:lnTo>
                      <a:pt x="516" y="978"/>
                    </a:lnTo>
                    <a:lnTo>
                      <a:pt x="522" y="966"/>
                    </a:lnTo>
                    <a:lnTo>
                      <a:pt x="522" y="954"/>
                    </a:lnTo>
                    <a:lnTo>
                      <a:pt x="528" y="942"/>
                    </a:lnTo>
                    <a:lnTo>
                      <a:pt x="528" y="930"/>
                    </a:lnTo>
                    <a:lnTo>
                      <a:pt x="522" y="918"/>
                    </a:lnTo>
                    <a:lnTo>
                      <a:pt x="516" y="912"/>
                    </a:lnTo>
                    <a:lnTo>
                      <a:pt x="516" y="906"/>
                    </a:lnTo>
                    <a:lnTo>
                      <a:pt x="498" y="912"/>
                    </a:lnTo>
                    <a:close/>
                    <a:moveTo>
                      <a:pt x="354" y="1050"/>
                    </a:moveTo>
                    <a:lnTo>
                      <a:pt x="354" y="1038"/>
                    </a:lnTo>
                    <a:lnTo>
                      <a:pt x="372" y="1020"/>
                    </a:lnTo>
                    <a:lnTo>
                      <a:pt x="372" y="1008"/>
                    </a:lnTo>
                    <a:lnTo>
                      <a:pt x="360" y="1002"/>
                    </a:lnTo>
                    <a:lnTo>
                      <a:pt x="354" y="990"/>
                    </a:lnTo>
                    <a:lnTo>
                      <a:pt x="348" y="984"/>
                    </a:lnTo>
                    <a:lnTo>
                      <a:pt x="336" y="978"/>
                    </a:lnTo>
                    <a:lnTo>
                      <a:pt x="336" y="966"/>
                    </a:lnTo>
                    <a:lnTo>
                      <a:pt x="330" y="960"/>
                    </a:lnTo>
                    <a:lnTo>
                      <a:pt x="324" y="960"/>
                    </a:lnTo>
                    <a:lnTo>
                      <a:pt x="318" y="954"/>
                    </a:lnTo>
                    <a:lnTo>
                      <a:pt x="300" y="954"/>
                    </a:lnTo>
                    <a:lnTo>
                      <a:pt x="294" y="948"/>
                    </a:lnTo>
                    <a:lnTo>
                      <a:pt x="270" y="936"/>
                    </a:lnTo>
                    <a:lnTo>
                      <a:pt x="258" y="936"/>
                    </a:lnTo>
                    <a:lnTo>
                      <a:pt x="240" y="954"/>
                    </a:lnTo>
                    <a:lnTo>
                      <a:pt x="204" y="972"/>
                    </a:lnTo>
                    <a:lnTo>
                      <a:pt x="234" y="1026"/>
                    </a:lnTo>
                    <a:lnTo>
                      <a:pt x="252" y="1014"/>
                    </a:lnTo>
                    <a:lnTo>
                      <a:pt x="252" y="1008"/>
                    </a:lnTo>
                    <a:lnTo>
                      <a:pt x="246" y="1002"/>
                    </a:lnTo>
                    <a:lnTo>
                      <a:pt x="246" y="990"/>
                    </a:lnTo>
                    <a:lnTo>
                      <a:pt x="252" y="990"/>
                    </a:lnTo>
                    <a:lnTo>
                      <a:pt x="264" y="1002"/>
                    </a:lnTo>
                    <a:lnTo>
                      <a:pt x="270" y="1014"/>
                    </a:lnTo>
                    <a:lnTo>
                      <a:pt x="276" y="1020"/>
                    </a:lnTo>
                    <a:lnTo>
                      <a:pt x="282" y="1032"/>
                    </a:lnTo>
                    <a:lnTo>
                      <a:pt x="282" y="1068"/>
                    </a:lnTo>
                    <a:lnTo>
                      <a:pt x="264" y="1074"/>
                    </a:lnTo>
                    <a:lnTo>
                      <a:pt x="264" y="1080"/>
                    </a:lnTo>
                    <a:lnTo>
                      <a:pt x="270" y="1086"/>
                    </a:lnTo>
                    <a:lnTo>
                      <a:pt x="270" y="1104"/>
                    </a:lnTo>
                    <a:lnTo>
                      <a:pt x="276" y="1116"/>
                    </a:lnTo>
                    <a:lnTo>
                      <a:pt x="282" y="1134"/>
                    </a:lnTo>
                    <a:lnTo>
                      <a:pt x="294" y="1146"/>
                    </a:lnTo>
                    <a:lnTo>
                      <a:pt x="300" y="1146"/>
                    </a:lnTo>
                    <a:lnTo>
                      <a:pt x="306" y="1140"/>
                    </a:lnTo>
                    <a:lnTo>
                      <a:pt x="306" y="1104"/>
                    </a:lnTo>
                    <a:lnTo>
                      <a:pt x="336" y="1116"/>
                    </a:lnTo>
                    <a:lnTo>
                      <a:pt x="336" y="1140"/>
                    </a:lnTo>
                    <a:lnTo>
                      <a:pt x="342" y="1146"/>
                    </a:lnTo>
                    <a:lnTo>
                      <a:pt x="342" y="1152"/>
                    </a:lnTo>
                    <a:lnTo>
                      <a:pt x="348" y="1152"/>
                    </a:lnTo>
                    <a:lnTo>
                      <a:pt x="348" y="1140"/>
                    </a:lnTo>
                    <a:lnTo>
                      <a:pt x="360" y="1128"/>
                    </a:lnTo>
                    <a:lnTo>
                      <a:pt x="366" y="1116"/>
                    </a:lnTo>
                    <a:lnTo>
                      <a:pt x="366" y="1110"/>
                    </a:lnTo>
                    <a:lnTo>
                      <a:pt x="360" y="1104"/>
                    </a:lnTo>
                    <a:lnTo>
                      <a:pt x="360" y="1074"/>
                    </a:lnTo>
                    <a:lnTo>
                      <a:pt x="354" y="1062"/>
                    </a:lnTo>
                    <a:lnTo>
                      <a:pt x="354" y="1050"/>
                    </a:lnTo>
                    <a:close/>
                    <a:moveTo>
                      <a:pt x="264" y="1026"/>
                    </a:moveTo>
                    <a:lnTo>
                      <a:pt x="246" y="1062"/>
                    </a:lnTo>
                    <a:lnTo>
                      <a:pt x="264" y="1056"/>
                    </a:lnTo>
                    <a:lnTo>
                      <a:pt x="264" y="1026"/>
                    </a:lnTo>
                    <a:close/>
                    <a:moveTo>
                      <a:pt x="624" y="618"/>
                    </a:moveTo>
                    <a:lnTo>
                      <a:pt x="636" y="618"/>
                    </a:lnTo>
                    <a:lnTo>
                      <a:pt x="636" y="594"/>
                    </a:lnTo>
                    <a:lnTo>
                      <a:pt x="630" y="594"/>
                    </a:lnTo>
                    <a:lnTo>
                      <a:pt x="612" y="570"/>
                    </a:lnTo>
                    <a:lnTo>
                      <a:pt x="606" y="582"/>
                    </a:lnTo>
                    <a:lnTo>
                      <a:pt x="618" y="600"/>
                    </a:lnTo>
                    <a:lnTo>
                      <a:pt x="624" y="618"/>
                    </a:lnTo>
                    <a:close/>
                    <a:moveTo>
                      <a:pt x="546" y="72"/>
                    </a:moveTo>
                    <a:lnTo>
                      <a:pt x="552" y="96"/>
                    </a:lnTo>
                    <a:lnTo>
                      <a:pt x="558" y="102"/>
                    </a:lnTo>
                    <a:lnTo>
                      <a:pt x="570" y="108"/>
                    </a:lnTo>
                    <a:lnTo>
                      <a:pt x="576" y="114"/>
                    </a:lnTo>
                    <a:lnTo>
                      <a:pt x="576" y="132"/>
                    </a:lnTo>
                    <a:lnTo>
                      <a:pt x="564" y="144"/>
                    </a:lnTo>
                    <a:lnTo>
                      <a:pt x="564" y="150"/>
                    </a:lnTo>
                    <a:lnTo>
                      <a:pt x="570" y="156"/>
                    </a:lnTo>
                    <a:lnTo>
                      <a:pt x="576" y="168"/>
                    </a:lnTo>
                    <a:lnTo>
                      <a:pt x="582" y="174"/>
                    </a:lnTo>
                    <a:lnTo>
                      <a:pt x="582" y="186"/>
                    </a:lnTo>
                    <a:lnTo>
                      <a:pt x="576" y="186"/>
                    </a:lnTo>
                    <a:lnTo>
                      <a:pt x="564" y="180"/>
                    </a:lnTo>
                    <a:lnTo>
                      <a:pt x="552" y="180"/>
                    </a:lnTo>
                    <a:lnTo>
                      <a:pt x="540" y="174"/>
                    </a:lnTo>
                    <a:lnTo>
                      <a:pt x="528" y="174"/>
                    </a:lnTo>
                    <a:lnTo>
                      <a:pt x="522" y="168"/>
                    </a:lnTo>
                    <a:lnTo>
                      <a:pt x="522" y="180"/>
                    </a:lnTo>
                    <a:lnTo>
                      <a:pt x="540" y="198"/>
                    </a:lnTo>
                    <a:lnTo>
                      <a:pt x="516" y="228"/>
                    </a:lnTo>
                    <a:lnTo>
                      <a:pt x="522" y="240"/>
                    </a:lnTo>
                    <a:lnTo>
                      <a:pt x="528" y="246"/>
                    </a:lnTo>
                    <a:lnTo>
                      <a:pt x="528" y="252"/>
                    </a:lnTo>
                    <a:lnTo>
                      <a:pt x="534" y="258"/>
                    </a:lnTo>
                    <a:lnTo>
                      <a:pt x="546" y="264"/>
                    </a:lnTo>
                    <a:lnTo>
                      <a:pt x="552" y="270"/>
                    </a:lnTo>
                    <a:lnTo>
                      <a:pt x="564" y="276"/>
                    </a:lnTo>
                    <a:lnTo>
                      <a:pt x="570" y="282"/>
                    </a:lnTo>
                    <a:lnTo>
                      <a:pt x="576" y="282"/>
                    </a:lnTo>
                    <a:lnTo>
                      <a:pt x="576" y="318"/>
                    </a:lnTo>
                    <a:lnTo>
                      <a:pt x="582" y="330"/>
                    </a:lnTo>
                    <a:lnTo>
                      <a:pt x="600" y="330"/>
                    </a:lnTo>
                    <a:lnTo>
                      <a:pt x="600" y="300"/>
                    </a:lnTo>
                    <a:lnTo>
                      <a:pt x="636" y="300"/>
                    </a:lnTo>
                    <a:lnTo>
                      <a:pt x="642" y="294"/>
                    </a:lnTo>
                    <a:lnTo>
                      <a:pt x="606" y="270"/>
                    </a:lnTo>
                    <a:lnTo>
                      <a:pt x="588" y="270"/>
                    </a:lnTo>
                    <a:lnTo>
                      <a:pt x="576" y="264"/>
                    </a:lnTo>
                    <a:lnTo>
                      <a:pt x="570" y="264"/>
                    </a:lnTo>
                    <a:lnTo>
                      <a:pt x="558" y="258"/>
                    </a:lnTo>
                    <a:lnTo>
                      <a:pt x="558" y="246"/>
                    </a:lnTo>
                    <a:lnTo>
                      <a:pt x="564" y="240"/>
                    </a:lnTo>
                    <a:lnTo>
                      <a:pt x="576" y="234"/>
                    </a:lnTo>
                    <a:lnTo>
                      <a:pt x="600" y="246"/>
                    </a:lnTo>
                    <a:lnTo>
                      <a:pt x="606" y="252"/>
                    </a:lnTo>
                    <a:lnTo>
                      <a:pt x="618" y="240"/>
                    </a:lnTo>
                    <a:lnTo>
                      <a:pt x="630" y="234"/>
                    </a:lnTo>
                    <a:lnTo>
                      <a:pt x="636" y="234"/>
                    </a:lnTo>
                    <a:lnTo>
                      <a:pt x="690" y="252"/>
                    </a:lnTo>
                    <a:lnTo>
                      <a:pt x="726" y="270"/>
                    </a:lnTo>
                    <a:lnTo>
                      <a:pt x="756" y="282"/>
                    </a:lnTo>
                    <a:lnTo>
                      <a:pt x="768" y="282"/>
                    </a:lnTo>
                    <a:lnTo>
                      <a:pt x="768" y="270"/>
                    </a:lnTo>
                    <a:lnTo>
                      <a:pt x="762" y="258"/>
                    </a:lnTo>
                    <a:lnTo>
                      <a:pt x="762" y="222"/>
                    </a:lnTo>
                    <a:lnTo>
                      <a:pt x="780" y="204"/>
                    </a:lnTo>
                    <a:lnTo>
                      <a:pt x="792" y="204"/>
                    </a:lnTo>
                    <a:lnTo>
                      <a:pt x="798" y="210"/>
                    </a:lnTo>
                    <a:lnTo>
                      <a:pt x="816" y="210"/>
                    </a:lnTo>
                    <a:lnTo>
                      <a:pt x="840" y="198"/>
                    </a:lnTo>
                    <a:lnTo>
                      <a:pt x="858" y="180"/>
                    </a:lnTo>
                    <a:lnTo>
                      <a:pt x="804" y="144"/>
                    </a:lnTo>
                    <a:lnTo>
                      <a:pt x="804" y="120"/>
                    </a:lnTo>
                    <a:lnTo>
                      <a:pt x="798" y="108"/>
                    </a:lnTo>
                    <a:lnTo>
                      <a:pt x="792" y="102"/>
                    </a:lnTo>
                    <a:lnTo>
                      <a:pt x="786" y="102"/>
                    </a:lnTo>
                    <a:lnTo>
                      <a:pt x="774" y="114"/>
                    </a:lnTo>
                    <a:lnTo>
                      <a:pt x="774" y="126"/>
                    </a:lnTo>
                    <a:lnTo>
                      <a:pt x="756" y="120"/>
                    </a:lnTo>
                    <a:lnTo>
                      <a:pt x="720" y="114"/>
                    </a:lnTo>
                    <a:lnTo>
                      <a:pt x="678" y="102"/>
                    </a:lnTo>
                    <a:lnTo>
                      <a:pt x="648" y="90"/>
                    </a:lnTo>
                    <a:lnTo>
                      <a:pt x="624" y="72"/>
                    </a:lnTo>
                    <a:lnTo>
                      <a:pt x="552" y="24"/>
                    </a:lnTo>
                    <a:lnTo>
                      <a:pt x="516" y="6"/>
                    </a:lnTo>
                    <a:lnTo>
                      <a:pt x="498" y="0"/>
                    </a:lnTo>
                    <a:lnTo>
                      <a:pt x="498" y="18"/>
                    </a:lnTo>
                    <a:lnTo>
                      <a:pt x="510" y="30"/>
                    </a:lnTo>
                    <a:lnTo>
                      <a:pt x="516" y="42"/>
                    </a:lnTo>
                    <a:lnTo>
                      <a:pt x="528" y="54"/>
                    </a:lnTo>
                    <a:lnTo>
                      <a:pt x="534" y="66"/>
                    </a:lnTo>
                    <a:lnTo>
                      <a:pt x="546" y="72"/>
                    </a:lnTo>
                    <a:close/>
                    <a:moveTo>
                      <a:pt x="282" y="1458"/>
                    </a:moveTo>
                    <a:lnTo>
                      <a:pt x="306" y="1458"/>
                    </a:lnTo>
                    <a:lnTo>
                      <a:pt x="276" y="1440"/>
                    </a:lnTo>
                    <a:lnTo>
                      <a:pt x="282" y="1458"/>
                    </a:lnTo>
                    <a:close/>
                    <a:moveTo>
                      <a:pt x="300" y="1386"/>
                    </a:moveTo>
                    <a:lnTo>
                      <a:pt x="312" y="1398"/>
                    </a:lnTo>
                    <a:lnTo>
                      <a:pt x="318" y="1398"/>
                    </a:lnTo>
                    <a:lnTo>
                      <a:pt x="330" y="1386"/>
                    </a:lnTo>
                    <a:lnTo>
                      <a:pt x="336" y="1386"/>
                    </a:lnTo>
                    <a:lnTo>
                      <a:pt x="342" y="1380"/>
                    </a:lnTo>
                    <a:lnTo>
                      <a:pt x="342" y="1368"/>
                    </a:lnTo>
                    <a:lnTo>
                      <a:pt x="336" y="1362"/>
                    </a:lnTo>
                    <a:lnTo>
                      <a:pt x="318" y="1362"/>
                    </a:lnTo>
                    <a:lnTo>
                      <a:pt x="306" y="1368"/>
                    </a:lnTo>
                    <a:lnTo>
                      <a:pt x="300" y="1380"/>
                    </a:lnTo>
                    <a:lnTo>
                      <a:pt x="300" y="1386"/>
                    </a:lnTo>
                    <a:close/>
                    <a:moveTo>
                      <a:pt x="312" y="1416"/>
                    </a:moveTo>
                    <a:lnTo>
                      <a:pt x="300" y="1416"/>
                    </a:lnTo>
                    <a:lnTo>
                      <a:pt x="300" y="1428"/>
                    </a:lnTo>
                    <a:lnTo>
                      <a:pt x="318" y="1428"/>
                    </a:lnTo>
                    <a:lnTo>
                      <a:pt x="318" y="1422"/>
                    </a:lnTo>
                    <a:lnTo>
                      <a:pt x="312" y="1416"/>
                    </a:lnTo>
                    <a:close/>
                    <a:moveTo>
                      <a:pt x="336" y="1200"/>
                    </a:moveTo>
                    <a:lnTo>
                      <a:pt x="336" y="1206"/>
                    </a:lnTo>
                    <a:lnTo>
                      <a:pt x="330" y="1206"/>
                    </a:lnTo>
                    <a:lnTo>
                      <a:pt x="318" y="1212"/>
                    </a:lnTo>
                    <a:lnTo>
                      <a:pt x="342" y="1230"/>
                    </a:lnTo>
                    <a:lnTo>
                      <a:pt x="342" y="1218"/>
                    </a:lnTo>
                    <a:lnTo>
                      <a:pt x="336" y="1206"/>
                    </a:lnTo>
                    <a:lnTo>
                      <a:pt x="336" y="1200"/>
                    </a:lnTo>
                    <a:close/>
                    <a:moveTo>
                      <a:pt x="366" y="1170"/>
                    </a:moveTo>
                    <a:lnTo>
                      <a:pt x="366" y="1182"/>
                    </a:lnTo>
                    <a:lnTo>
                      <a:pt x="360" y="1194"/>
                    </a:lnTo>
                    <a:lnTo>
                      <a:pt x="378" y="1224"/>
                    </a:lnTo>
                    <a:lnTo>
                      <a:pt x="378" y="1200"/>
                    </a:lnTo>
                    <a:lnTo>
                      <a:pt x="372" y="1194"/>
                    </a:lnTo>
                    <a:lnTo>
                      <a:pt x="372" y="1176"/>
                    </a:lnTo>
                    <a:lnTo>
                      <a:pt x="366" y="1170"/>
                    </a:lnTo>
                    <a:close/>
                    <a:moveTo>
                      <a:pt x="36" y="1698"/>
                    </a:moveTo>
                    <a:lnTo>
                      <a:pt x="54" y="1698"/>
                    </a:lnTo>
                    <a:lnTo>
                      <a:pt x="60" y="1692"/>
                    </a:lnTo>
                    <a:lnTo>
                      <a:pt x="72" y="1692"/>
                    </a:lnTo>
                    <a:lnTo>
                      <a:pt x="42" y="1680"/>
                    </a:lnTo>
                    <a:lnTo>
                      <a:pt x="36" y="1686"/>
                    </a:lnTo>
                    <a:lnTo>
                      <a:pt x="36" y="1698"/>
                    </a:lnTo>
                    <a:close/>
                    <a:moveTo>
                      <a:pt x="114" y="1662"/>
                    </a:moveTo>
                    <a:lnTo>
                      <a:pt x="96" y="1632"/>
                    </a:lnTo>
                    <a:lnTo>
                      <a:pt x="96" y="1662"/>
                    </a:lnTo>
                    <a:lnTo>
                      <a:pt x="102" y="1674"/>
                    </a:lnTo>
                    <a:lnTo>
                      <a:pt x="114" y="1680"/>
                    </a:lnTo>
                    <a:lnTo>
                      <a:pt x="120" y="1680"/>
                    </a:lnTo>
                    <a:lnTo>
                      <a:pt x="126" y="1674"/>
                    </a:lnTo>
                    <a:lnTo>
                      <a:pt x="126" y="1662"/>
                    </a:lnTo>
                    <a:lnTo>
                      <a:pt x="114" y="1662"/>
                    </a:lnTo>
                    <a:close/>
                    <a:moveTo>
                      <a:pt x="12" y="1686"/>
                    </a:moveTo>
                    <a:lnTo>
                      <a:pt x="6" y="1686"/>
                    </a:lnTo>
                    <a:lnTo>
                      <a:pt x="0" y="1692"/>
                    </a:lnTo>
                    <a:lnTo>
                      <a:pt x="0" y="1704"/>
                    </a:lnTo>
                    <a:lnTo>
                      <a:pt x="6" y="1710"/>
                    </a:lnTo>
                    <a:lnTo>
                      <a:pt x="12" y="1710"/>
                    </a:lnTo>
                    <a:lnTo>
                      <a:pt x="24" y="1698"/>
                    </a:lnTo>
                    <a:lnTo>
                      <a:pt x="24" y="1686"/>
                    </a:lnTo>
                    <a:lnTo>
                      <a:pt x="12" y="1686"/>
                    </a:lnTo>
                    <a:close/>
                    <a:moveTo>
                      <a:pt x="168" y="1536"/>
                    </a:moveTo>
                    <a:lnTo>
                      <a:pt x="168" y="1542"/>
                    </a:lnTo>
                    <a:lnTo>
                      <a:pt x="180" y="1548"/>
                    </a:lnTo>
                    <a:lnTo>
                      <a:pt x="186" y="1548"/>
                    </a:lnTo>
                    <a:lnTo>
                      <a:pt x="186" y="1536"/>
                    </a:lnTo>
                    <a:lnTo>
                      <a:pt x="180" y="1530"/>
                    </a:lnTo>
                    <a:lnTo>
                      <a:pt x="168" y="1530"/>
                    </a:lnTo>
                    <a:lnTo>
                      <a:pt x="168" y="1536"/>
                    </a:lnTo>
                    <a:close/>
                    <a:moveTo>
                      <a:pt x="264" y="1494"/>
                    </a:moveTo>
                    <a:lnTo>
                      <a:pt x="252" y="1518"/>
                    </a:lnTo>
                    <a:lnTo>
                      <a:pt x="246" y="1536"/>
                    </a:lnTo>
                    <a:lnTo>
                      <a:pt x="246" y="1548"/>
                    </a:lnTo>
                    <a:lnTo>
                      <a:pt x="240" y="1554"/>
                    </a:lnTo>
                    <a:lnTo>
                      <a:pt x="240" y="1560"/>
                    </a:lnTo>
                    <a:lnTo>
                      <a:pt x="258" y="1566"/>
                    </a:lnTo>
                    <a:lnTo>
                      <a:pt x="264" y="1554"/>
                    </a:lnTo>
                    <a:lnTo>
                      <a:pt x="264" y="1548"/>
                    </a:lnTo>
                    <a:lnTo>
                      <a:pt x="270" y="1542"/>
                    </a:lnTo>
                    <a:lnTo>
                      <a:pt x="270" y="1524"/>
                    </a:lnTo>
                    <a:lnTo>
                      <a:pt x="288" y="1506"/>
                    </a:lnTo>
                    <a:lnTo>
                      <a:pt x="282" y="1500"/>
                    </a:lnTo>
                    <a:lnTo>
                      <a:pt x="282" y="1494"/>
                    </a:lnTo>
                    <a:lnTo>
                      <a:pt x="276" y="1488"/>
                    </a:lnTo>
                    <a:lnTo>
                      <a:pt x="264" y="149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9" name="Ital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1555408-6938-4AA3-BC56-2A2061871468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778" y="1341"/>
                <a:ext cx="199" cy="212"/>
              </a:xfrm>
              <a:custGeom>
                <a:avLst/>
                <a:gdLst>
                  <a:gd name="T0" fmla="*/ 2147483647 w 780"/>
                  <a:gd name="T1" fmla="*/ 2147483647 h 828"/>
                  <a:gd name="T2" fmla="*/ 2147483647 w 780"/>
                  <a:gd name="T3" fmla="*/ 2147483647 h 828"/>
                  <a:gd name="T4" fmla="*/ 2147483647 w 780"/>
                  <a:gd name="T5" fmla="*/ 2147483647 h 828"/>
                  <a:gd name="T6" fmla="*/ 2147483647 w 780"/>
                  <a:gd name="T7" fmla="*/ 2147483647 h 828"/>
                  <a:gd name="T8" fmla="*/ 2147483647 w 780"/>
                  <a:gd name="T9" fmla="*/ 2147483647 h 828"/>
                  <a:gd name="T10" fmla="*/ 2147483647 w 780"/>
                  <a:gd name="T11" fmla="*/ 2147483647 h 828"/>
                  <a:gd name="T12" fmla="*/ 2147483647 w 780"/>
                  <a:gd name="T13" fmla="*/ 2147483647 h 828"/>
                  <a:gd name="T14" fmla="*/ 2147483647 w 780"/>
                  <a:gd name="T15" fmla="*/ 2147483647 h 828"/>
                  <a:gd name="T16" fmla="*/ 2147483647 w 780"/>
                  <a:gd name="T17" fmla="*/ 2147483647 h 828"/>
                  <a:gd name="T18" fmla="*/ 2147483647 w 780"/>
                  <a:gd name="T19" fmla="*/ 2147483647 h 828"/>
                  <a:gd name="T20" fmla="*/ 2147483647 w 780"/>
                  <a:gd name="T21" fmla="*/ 2147483647 h 828"/>
                  <a:gd name="T22" fmla="*/ 2147483647 w 780"/>
                  <a:gd name="T23" fmla="*/ 2147483647 h 828"/>
                  <a:gd name="T24" fmla="*/ 2147483647 w 780"/>
                  <a:gd name="T25" fmla="*/ 2147483647 h 828"/>
                  <a:gd name="T26" fmla="*/ 2147483647 w 780"/>
                  <a:gd name="T27" fmla="*/ 2147483647 h 828"/>
                  <a:gd name="T28" fmla="*/ 2147483647 w 780"/>
                  <a:gd name="T29" fmla="*/ 2147483647 h 828"/>
                  <a:gd name="T30" fmla="*/ 2147483647 w 780"/>
                  <a:gd name="T31" fmla="*/ 2147483647 h 828"/>
                  <a:gd name="T32" fmla="*/ 2147483647 w 780"/>
                  <a:gd name="T33" fmla="*/ 2147483647 h 828"/>
                  <a:gd name="T34" fmla="*/ 2147483647 w 780"/>
                  <a:gd name="T35" fmla="*/ 2147483647 h 828"/>
                  <a:gd name="T36" fmla="*/ 2147483647 w 780"/>
                  <a:gd name="T37" fmla="*/ 2147483647 h 828"/>
                  <a:gd name="T38" fmla="*/ 2147483647 w 780"/>
                  <a:gd name="T39" fmla="*/ 2147483647 h 828"/>
                  <a:gd name="T40" fmla="*/ 2147483647 w 780"/>
                  <a:gd name="T41" fmla="*/ 2147483647 h 828"/>
                  <a:gd name="T42" fmla="*/ 2147483647 w 780"/>
                  <a:gd name="T43" fmla="*/ 2147483647 h 828"/>
                  <a:gd name="T44" fmla="*/ 2147483647 w 780"/>
                  <a:gd name="T45" fmla="*/ 2147483647 h 828"/>
                  <a:gd name="T46" fmla="*/ 2147483647 w 780"/>
                  <a:gd name="T47" fmla="*/ 2147483647 h 828"/>
                  <a:gd name="T48" fmla="*/ 2147483647 w 780"/>
                  <a:gd name="T49" fmla="*/ 2147483647 h 828"/>
                  <a:gd name="T50" fmla="*/ 2147483647 w 780"/>
                  <a:gd name="T51" fmla="*/ 2147483647 h 828"/>
                  <a:gd name="T52" fmla="*/ 2147483647 w 780"/>
                  <a:gd name="T53" fmla="*/ 2147483647 h 828"/>
                  <a:gd name="T54" fmla="*/ 2147483647 w 780"/>
                  <a:gd name="T55" fmla="*/ 2147483647 h 828"/>
                  <a:gd name="T56" fmla="*/ 2147483647 w 780"/>
                  <a:gd name="T57" fmla="*/ 2147483647 h 828"/>
                  <a:gd name="T58" fmla="*/ 2147483647 w 780"/>
                  <a:gd name="T59" fmla="*/ 2147483647 h 828"/>
                  <a:gd name="T60" fmla="*/ 2147483647 w 780"/>
                  <a:gd name="T61" fmla="*/ 2147483647 h 828"/>
                  <a:gd name="T62" fmla="*/ 2147483647 w 780"/>
                  <a:gd name="T63" fmla="*/ 2147483647 h 828"/>
                  <a:gd name="T64" fmla="*/ 2147483647 w 780"/>
                  <a:gd name="T65" fmla="*/ 2147483647 h 828"/>
                  <a:gd name="T66" fmla="*/ 2147483647 w 780"/>
                  <a:gd name="T67" fmla="*/ 2147483647 h 828"/>
                  <a:gd name="T68" fmla="*/ 2147483647 w 780"/>
                  <a:gd name="T69" fmla="*/ 2147483647 h 828"/>
                  <a:gd name="T70" fmla="*/ 2147483647 w 780"/>
                  <a:gd name="T71" fmla="*/ 2147483647 h 828"/>
                  <a:gd name="T72" fmla="*/ 2147483647 w 780"/>
                  <a:gd name="T73" fmla="*/ 2147483647 h 828"/>
                  <a:gd name="T74" fmla="*/ 2147483647 w 780"/>
                  <a:gd name="T75" fmla="*/ 2147483647 h 828"/>
                  <a:gd name="T76" fmla="*/ 2147483647 w 780"/>
                  <a:gd name="T77" fmla="*/ 2147483647 h 828"/>
                  <a:gd name="T78" fmla="*/ 2147483647 w 780"/>
                  <a:gd name="T79" fmla="*/ 2147483647 h 828"/>
                  <a:gd name="T80" fmla="*/ 2147483647 w 780"/>
                  <a:gd name="T81" fmla="*/ 2147483647 h 828"/>
                  <a:gd name="T82" fmla="*/ 2147483647 w 780"/>
                  <a:gd name="T83" fmla="*/ 2147483647 h 828"/>
                  <a:gd name="T84" fmla="*/ 2147483647 w 780"/>
                  <a:gd name="T85" fmla="*/ 2147483647 h 828"/>
                  <a:gd name="T86" fmla="*/ 2147483647 w 780"/>
                  <a:gd name="T87" fmla="*/ 2147483647 h 828"/>
                  <a:gd name="T88" fmla="*/ 2147483647 w 780"/>
                  <a:gd name="T89" fmla="*/ 2147483647 h 828"/>
                  <a:gd name="T90" fmla="*/ 2147483647 w 780"/>
                  <a:gd name="T91" fmla="*/ 2147483647 h 828"/>
                  <a:gd name="T92" fmla="*/ 2147483647 w 780"/>
                  <a:gd name="T93" fmla="*/ 2147483647 h 828"/>
                  <a:gd name="T94" fmla="*/ 2147483647 w 780"/>
                  <a:gd name="T95" fmla="*/ 2147483647 h 828"/>
                  <a:gd name="T96" fmla="*/ 2147483647 w 780"/>
                  <a:gd name="T97" fmla="*/ 2147483647 h 828"/>
                  <a:gd name="T98" fmla="*/ 2147483647 w 780"/>
                  <a:gd name="T99" fmla="*/ 2147483647 h 828"/>
                  <a:gd name="T100" fmla="*/ 2147483647 w 780"/>
                  <a:gd name="T101" fmla="*/ 2147483647 h 828"/>
                  <a:gd name="T102" fmla="*/ 2147483647 w 780"/>
                  <a:gd name="T103" fmla="*/ 2147483647 h 828"/>
                  <a:gd name="T104" fmla="*/ 2147483647 w 780"/>
                  <a:gd name="T105" fmla="*/ 2147483647 h 828"/>
                  <a:gd name="T106" fmla="*/ 2147483647 w 780"/>
                  <a:gd name="T107" fmla="*/ 2147483647 h 828"/>
                  <a:gd name="T108" fmla="*/ 2147483647 w 780"/>
                  <a:gd name="T109" fmla="*/ 2147483647 h 828"/>
                  <a:gd name="T110" fmla="*/ 2147483647 w 780"/>
                  <a:gd name="T111" fmla="*/ 2147483647 h 828"/>
                  <a:gd name="T112" fmla="*/ 2147483647 w 780"/>
                  <a:gd name="T113" fmla="*/ 2147483647 h 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80"/>
                  <a:gd name="T172" fmla="*/ 0 h 828"/>
                  <a:gd name="T173" fmla="*/ 780 w 780"/>
                  <a:gd name="T174" fmla="*/ 828 h 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80" h="828">
                    <a:moveTo>
                      <a:pt x="570" y="720"/>
                    </a:moveTo>
                    <a:lnTo>
                      <a:pt x="558" y="714"/>
                    </a:lnTo>
                    <a:lnTo>
                      <a:pt x="552" y="708"/>
                    </a:lnTo>
                    <a:lnTo>
                      <a:pt x="540" y="708"/>
                    </a:lnTo>
                    <a:lnTo>
                      <a:pt x="534" y="714"/>
                    </a:lnTo>
                    <a:lnTo>
                      <a:pt x="522" y="720"/>
                    </a:lnTo>
                    <a:lnTo>
                      <a:pt x="516" y="726"/>
                    </a:lnTo>
                    <a:lnTo>
                      <a:pt x="468" y="726"/>
                    </a:lnTo>
                    <a:lnTo>
                      <a:pt x="456" y="720"/>
                    </a:lnTo>
                    <a:lnTo>
                      <a:pt x="444" y="708"/>
                    </a:lnTo>
                    <a:lnTo>
                      <a:pt x="438" y="708"/>
                    </a:lnTo>
                    <a:lnTo>
                      <a:pt x="420" y="726"/>
                    </a:lnTo>
                    <a:lnTo>
                      <a:pt x="402" y="714"/>
                    </a:lnTo>
                    <a:lnTo>
                      <a:pt x="396" y="714"/>
                    </a:lnTo>
                    <a:lnTo>
                      <a:pt x="384" y="726"/>
                    </a:lnTo>
                    <a:lnTo>
                      <a:pt x="384" y="738"/>
                    </a:lnTo>
                    <a:lnTo>
                      <a:pt x="396" y="750"/>
                    </a:lnTo>
                    <a:lnTo>
                      <a:pt x="420" y="762"/>
                    </a:lnTo>
                    <a:lnTo>
                      <a:pt x="426" y="762"/>
                    </a:lnTo>
                    <a:lnTo>
                      <a:pt x="444" y="780"/>
                    </a:lnTo>
                    <a:lnTo>
                      <a:pt x="444" y="786"/>
                    </a:lnTo>
                    <a:lnTo>
                      <a:pt x="456" y="786"/>
                    </a:lnTo>
                    <a:lnTo>
                      <a:pt x="468" y="798"/>
                    </a:lnTo>
                    <a:lnTo>
                      <a:pt x="480" y="804"/>
                    </a:lnTo>
                    <a:lnTo>
                      <a:pt x="498" y="798"/>
                    </a:lnTo>
                    <a:lnTo>
                      <a:pt x="504" y="804"/>
                    </a:lnTo>
                    <a:lnTo>
                      <a:pt x="516" y="810"/>
                    </a:lnTo>
                    <a:lnTo>
                      <a:pt x="522" y="822"/>
                    </a:lnTo>
                    <a:lnTo>
                      <a:pt x="534" y="828"/>
                    </a:lnTo>
                    <a:lnTo>
                      <a:pt x="558" y="828"/>
                    </a:lnTo>
                    <a:lnTo>
                      <a:pt x="570" y="816"/>
                    </a:lnTo>
                    <a:lnTo>
                      <a:pt x="570" y="792"/>
                    </a:lnTo>
                    <a:lnTo>
                      <a:pt x="564" y="780"/>
                    </a:lnTo>
                    <a:lnTo>
                      <a:pt x="564" y="768"/>
                    </a:lnTo>
                    <a:lnTo>
                      <a:pt x="570" y="750"/>
                    </a:lnTo>
                    <a:lnTo>
                      <a:pt x="576" y="738"/>
                    </a:lnTo>
                    <a:lnTo>
                      <a:pt x="582" y="732"/>
                    </a:lnTo>
                    <a:lnTo>
                      <a:pt x="582" y="714"/>
                    </a:lnTo>
                    <a:lnTo>
                      <a:pt x="576" y="702"/>
                    </a:lnTo>
                    <a:lnTo>
                      <a:pt x="570" y="720"/>
                    </a:lnTo>
                    <a:close/>
                    <a:moveTo>
                      <a:pt x="180" y="468"/>
                    </a:moveTo>
                    <a:lnTo>
                      <a:pt x="156" y="480"/>
                    </a:lnTo>
                    <a:lnTo>
                      <a:pt x="150" y="486"/>
                    </a:lnTo>
                    <a:lnTo>
                      <a:pt x="138" y="492"/>
                    </a:lnTo>
                    <a:lnTo>
                      <a:pt x="132" y="498"/>
                    </a:lnTo>
                    <a:lnTo>
                      <a:pt x="126" y="498"/>
                    </a:lnTo>
                    <a:lnTo>
                      <a:pt x="114" y="492"/>
                    </a:lnTo>
                    <a:lnTo>
                      <a:pt x="102" y="480"/>
                    </a:lnTo>
                    <a:lnTo>
                      <a:pt x="96" y="498"/>
                    </a:lnTo>
                    <a:lnTo>
                      <a:pt x="102" y="504"/>
                    </a:lnTo>
                    <a:lnTo>
                      <a:pt x="114" y="510"/>
                    </a:lnTo>
                    <a:lnTo>
                      <a:pt x="120" y="522"/>
                    </a:lnTo>
                    <a:lnTo>
                      <a:pt x="120" y="540"/>
                    </a:lnTo>
                    <a:lnTo>
                      <a:pt x="114" y="558"/>
                    </a:lnTo>
                    <a:lnTo>
                      <a:pt x="114" y="570"/>
                    </a:lnTo>
                    <a:lnTo>
                      <a:pt x="126" y="582"/>
                    </a:lnTo>
                    <a:lnTo>
                      <a:pt x="114" y="588"/>
                    </a:lnTo>
                    <a:lnTo>
                      <a:pt x="120" y="636"/>
                    </a:lnTo>
                    <a:lnTo>
                      <a:pt x="108" y="636"/>
                    </a:lnTo>
                    <a:lnTo>
                      <a:pt x="126" y="654"/>
                    </a:lnTo>
                    <a:lnTo>
                      <a:pt x="138" y="654"/>
                    </a:lnTo>
                    <a:lnTo>
                      <a:pt x="144" y="642"/>
                    </a:lnTo>
                    <a:lnTo>
                      <a:pt x="156" y="630"/>
                    </a:lnTo>
                    <a:lnTo>
                      <a:pt x="156" y="618"/>
                    </a:lnTo>
                    <a:lnTo>
                      <a:pt x="168" y="630"/>
                    </a:lnTo>
                    <a:lnTo>
                      <a:pt x="180" y="636"/>
                    </a:lnTo>
                    <a:lnTo>
                      <a:pt x="186" y="636"/>
                    </a:lnTo>
                    <a:lnTo>
                      <a:pt x="192" y="630"/>
                    </a:lnTo>
                    <a:lnTo>
                      <a:pt x="198" y="618"/>
                    </a:lnTo>
                    <a:lnTo>
                      <a:pt x="198" y="594"/>
                    </a:lnTo>
                    <a:lnTo>
                      <a:pt x="204" y="582"/>
                    </a:lnTo>
                    <a:lnTo>
                      <a:pt x="204" y="558"/>
                    </a:lnTo>
                    <a:lnTo>
                      <a:pt x="198" y="552"/>
                    </a:lnTo>
                    <a:lnTo>
                      <a:pt x="192" y="552"/>
                    </a:lnTo>
                    <a:lnTo>
                      <a:pt x="192" y="546"/>
                    </a:lnTo>
                    <a:lnTo>
                      <a:pt x="198" y="540"/>
                    </a:lnTo>
                    <a:lnTo>
                      <a:pt x="204" y="540"/>
                    </a:lnTo>
                    <a:lnTo>
                      <a:pt x="210" y="534"/>
                    </a:lnTo>
                    <a:lnTo>
                      <a:pt x="210" y="522"/>
                    </a:lnTo>
                    <a:lnTo>
                      <a:pt x="204" y="510"/>
                    </a:lnTo>
                    <a:lnTo>
                      <a:pt x="204" y="492"/>
                    </a:lnTo>
                    <a:lnTo>
                      <a:pt x="198" y="480"/>
                    </a:lnTo>
                    <a:lnTo>
                      <a:pt x="186" y="474"/>
                    </a:lnTo>
                    <a:lnTo>
                      <a:pt x="180" y="468"/>
                    </a:lnTo>
                    <a:close/>
                    <a:moveTo>
                      <a:pt x="774" y="546"/>
                    </a:moveTo>
                    <a:lnTo>
                      <a:pt x="768" y="534"/>
                    </a:lnTo>
                    <a:lnTo>
                      <a:pt x="756" y="528"/>
                    </a:lnTo>
                    <a:lnTo>
                      <a:pt x="738" y="510"/>
                    </a:lnTo>
                    <a:lnTo>
                      <a:pt x="678" y="480"/>
                    </a:lnTo>
                    <a:lnTo>
                      <a:pt x="672" y="480"/>
                    </a:lnTo>
                    <a:lnTo>
                      <a:pt x="660" y="474"/>
                    </a:lnTo>
                    <a:lnTo>
                      <a:pt x="648" y="474"/>
                    </a:lnTo>
                    <a:lnTo>
                      <a:pt x="630" y="468"/>
                    </a:lnTo>
                    <a:lnTo>
                      <a:pt x="606" y="456"/>
                    </a:lnTo>
                    <a:lnTo>
                      <a:pt x="606" y="450"/>
                    </a:lnTo>
                    <a:lnTo>
                      <a:pt x="612" y="438"/>
                    </a:lnTo>
                    <a:lnTo>
                      <a:pt x="624" y="426"/>
                    </a:lnTo>
                    <a:lnTo>
                      <a:pt x="624" y="420"/>
                    </a:lnTo>
                    <a:lnTo>
                      <a:pt x="618" y="414"/>
                    </a:lnTo>
                    <a:lnTo>
                      <a:pt x="612" y="414"/>
                    </a:lnTo>
                    <a:lnTo>
                      <a:pt x="594" y="408"/>
                    </a:lnTo>
                    <a:lnTo>
                      <a:pt x="552" y="408"/>
                    </a:lnTo>
                    <a:lnTo>
                      <a:pt x="540" y="402"/>
                    </a:lnTo>
                    <a:lnTo>
                      <a:pt x="534" y="396"/>
                    </a:lnTo>
                    <a:lnTo>
                      <a:pt x="516" y="384"/>
                    </a:lnTo>
                    <a:lnTo>
                      <a:pt x="492" y="360"/>
                    </a:lnTo>
                    <a:lnTo>
                      <a:pt x="480" y="342"/>
                    </a:lnTo>
                    <a:lnTo>
                      <a:pt x="474" y="336"/>
                    </a:lnTo>
                    <a:lnTo>
                      <a:pt x="468" y="324"/>
                    </a:lnTo>
                    <a:lnTo>
                      <a:pt x="468" y="312"/>
                    </a:lnTo>
                    <a:lnTo>
                      <a:pt x="450" y="276"/>
                    </a:lnTo>
                    <a:lnTo>
                      <a:pt x="438" y="270"/>
                    </a:lnTo>
                    <a:lnTo>
                      <a:pt x="432" y="264"/>
                    </a:lnTo>
                    <a:lnTo>
                      <a:pt x="420" y="258"/>
                    </a:lnTo>
                    <a:lnTo>
                      <a:pt x="414" y="252"/>
                    </a:lnTo>
                    <a:lnTo>
                      <a:pt x="378" y="222"/>
                    </a:lnTo>
                    <a:lnTo>
                      <a:pt x="372" y="210"/>
                    </a:lnTo>
                    <a:lnTo>
                      <a:pt x="360" y="198"/>
                    </a:lnTo>
                    <a:lnTo>
                      <a:pt x="360" y="186"/>
                    </a:lnTo>
                    <a:lnTo>
                      <a:pt x="366" y="180"/>
                    </a:lnTo>
                    <a:lnTo>
                      <a:pt x="384" y="180"/>
                    </a:lnTo>
                    <a:lnTo>
                      <a:pt x="384" y="174"/>
                    </a:lnTo>
                    <a:lnTo>
                      <a:pt x="372" y="162"/>
                    </a:lnTo>
                    <a:lnTo>
                      <a:pt x="366" y="150"/>
                    </a:lnTo>
                    <a:lnTo>
                      <a:pt x="366" y="138"/>
                    </a:lnTo>
                    <a:lnTo>
                      <a:pt x="402" y="120"/>
                    </a:lnTo>
                    <a:lnTo>
                      <a:pt x="408" y="114"/>
                    </a:lnTo>
                    <a:lnTo>
                      <a:pt x="414" y="114"/>
                    </a:lnTo>
                    <a:lnTo>
                      <a:pt x="438" y="108"/>
                    </a:lnTo>
                    <a:lnTo>
                      <a:pt x="444" y="72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2"/>
                    </a:lnTo>
                    <a:lnTo>
                      <a:pt x="384" y="42"/>
                    </a:lnTo>
                    <a:lnTo>
                      <a:pt x="378" y="24"/>
                    </a:lnTo>
                    <a:lnTo>
                      <a:pt x="366" y="24"/>
                    </a:lnTo>
                    <a:lnTo>
                      <a:pt x="366" y="6"/>
                    </a:lnTo>
                    <a:lnTo>
                      <a:pt x="360" y="0"/>
                    </a:lnTo>
                    <a:lnTo>
                      <a:pt x="342" y="0"/>
                    </a:lnTo>
                    <a:lnTo>
                      <a:pt x="336" y="6"/>
                    </a:lnTo>
                    <a:lnTo>
                      <a:pt x="336" y="12"/>
                    </a:lnTo>
                    <a:lnTo>
                      <a:pt x="294" y="12"/>
                    </a:lnTo>
                    <a:lnTo>
                      <a:pt x="282" y="30"/>
                    </a:lnTo>
                    <a:lnTo>
                      <a:pt x="270" y="24"/>
                    </a:lnTo>
                    <a:lnTo>
                      <a:pt x="252" y="24"/>
                    </a:lnTo>
                    <a:lnTo>
                      <a:pt x="246" y="42"/>
                    </a:lnTo>
                    <a:lnTo>
                      <a:pt x="222" y="42"/>
                    </a:lnTo>
                    <a:lnTo>
                      <a:pt x="222" y="48"/>
                    </a:lnTo>
                    <a:lnTo>
                      <a:pt x="234" y="60"/>
                    </a:lnTo>
                    <a:lnTo>
                      <a:pt x="228" y="72"/>
                    </a:lnTo>
                    <a:lnTo>
                      <a:pt x="210" y="60"/>
                    </a:lnTo>
                    <a:lnTo>
                      <a:pt x="192" y="66"/>
                    </a:lnTo>
                    <a:lnTo>
                      <a:pt x="180" y="48"/>
                    </a:lnTo>
                    <a:lnTo>
                      <a:pt x="174" y="72"/>
                    </a:lnTo>
                    <a:lnTo>
                      <a:pt x="162" y="84"/>
                    </a:lnTo>
                    <a:lnTo>
                      <a:pt x="162" y="102"/>
                    </a:lnTo>
                    <a:lnTo>
                      <a:pt x="138" y="78"/>
                    </a:lnTo>
                    <a:lnTo>
                      <a:pt x="132" y="78"/>
                    </a:lnTo>
                    <a:lnTo>
                      <a:pt x="132" y="72"/>
                    </a:lnTo>
                    <a:lnTo>
                      <a:pt x="126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84" y="96"/>
                    </a:lnTo>
                    <a:lnTo>
                      <a:pt x="78" y="96"/>
                    </a:lnTo>
                    <a:lnTo>
                      <a:pt x="66" y="84"/>
                    </a:lnTo>
                    <a:lnTo>
                      <a:pt x="54" y="84"/>
                    </a:lnTo>
                    <a:lnTo>
                      <a:pt x="42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24" y="102"/>
                    </a:lnTo>
                    <a:lnTo>
                      <a:pt x="18" y="108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24" y="156"/>
                    </a:lnTo>
                    <a:lnTo>
                      <a:pt x="0" y="156"/>
                    </a:lnTo>
                    <a:lnTo>
                      <a:pt x="12" y="174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24" y="198"/>
                    </a:lnTo>
                    <a:lnTo>
                      <a:pt x="24" y="204"/>
                    </a:lnTo>
                    <a:lnTo>
                      <a:pt x="18" y="210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2" y="234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72" y="246"/>
                    </a:lnTo>
                    <a:lnTo>
                      <a:pt x="54" y="264"/>
                    </a:lnTo>
                    <a:lnTo>
                      <a:pt x="54" y="270"/>
                    </a:lnTo>
                    <a:lnTo>
                      <a:pt x="66" y="270"/>
                    </a:lnTo>
                    <a:lnTo>
                      <a:pt x="90" y="258"/>
                    </a:lnTo>
                    <a:lnTo>
                      <a:pt x="120" y="228"/>
                    </a:lnTo>
                    <a:lnTo>
                      <a:pt x="144" y="216"/>
                    </a:lnTo>
                    <a:lnTo>
                      <a:pt x="156" y="216"/>
                    </a:lnTo>
                    <a:lnTo>
                      <a:pt x="168" y="222"/>
                    </a:lnTo>
                    <a:lnTo>
                      <a:pt x="204" y="234"/>
                    </a:lnTo>
                    <a:lnTo>
                      <a:pt x="216" y="240"/>
                    </a:lnTo>
                    <a:lnTo>
                      <a:pt x="228" y="252"/>
                    </a:lnTo>
                    <a:lnTo>
                      <a:pt x="234" y="264"/>
                    </a:lnTo>
                    <a:lnTo>
                      <a:pt x="234" y="276"/>
                    </a:lnTo>
                    <a:lnTo>
                      <a:pt x="240" y="282"/>
                    </a:lnTo>
                    <a:lnTo>
                      <a:pt x="240" y="288"/>
                    </a:lnTo>
                    <a:lnTo>
                      <a:pt x="252" y="300"/>
                    </a:lnTo>
                    <a:lnTo>
                      <a:pt x="252" y="306"/>
                    </a:lnTo>
                    <a:lnTo>
                      <a:pt x="246" y="318"/>
                    </a:lnTo>
                    <a:lnTo>
                      <a:pt x="246" y="324"/>
                    </a:lnTo>
                    <a:lnTo>
                      <a:pt x="258" y="336"/>
                    </a:lnTo>
                    <a:lnTo>
                      <a:pt x="282" y="348"/>
                    </a:lnTo>
                    <a:lnTo>
                      <a:pt x="288" y="354"/>
                    </a:lnTo>
                    <a:lnTo>
                      <a:pt x="294" y="354"/>
                    </a:lnTo>
                    <a:lnTo>
                      <a:pt x="300" y="372"/>
                    </a:lnTo>
                    <a:lnTo>
                      <a:pt x="330" y="372"/>
                    </a:lnTo>
                    <a:lnTo>
                      <a:pt x="348" y="390"/>
                    </a:lnTo>
                    <a:lnTo>
                      <a:pt x="354" y="402"/>
                    </a:lnTo>
                    <a:lnTo>
                      <a:pt x="366" y="414"/>
                    </a:lnTo>
                    <a:lnTo>
                      <a:pt x="378" y="420"/>
                    </a:lnTo>
                    <a:lnTo>
                      <a:pt x="384" y="432"/>
                    </a:lnTo>
                    <a:lnTo>
                      <a:pt x="420" y="468"/>
                    </a:lnTo>
                    <a:lnTo>
                      <a:pt x="456" y="468"/>
                    </a:lnTo>
                    <a:lnTo>
                      <a:pt x="462" y="474"/>
                    </a:lnTo>
                    <a:lnTo>
                      <a:pt x="468" y="486"/>
                    </a:lnTo>
                    <a:lnTo>
                      <a:pt x="492" y="498"/>
                    </a:lnTo>
                    <a:lnTo>
                      <a:pt x="510" y="504"/>
                    </a:lnTo>
                    <a:lnTo>
                      <a:pt x="528" y="504"/>
                    </a:lnTo>
                    <a:lnTo>
                      <a:pt x="540" y="510"/>
                    </a:lnTo>
                    <a:lnTo>
                      <a:pt x="546" y="510"/>
                    </a:lnTo>
                    <a:lnTo>
                      <a:pt x="552" y="522"/>
                    </a:lnTo>
                    <a:lnTo>
                      <a:pt x="552" y="534"/>
                    </a:lnTo>
                    <a:lnTo>
                      <a:pt x="564" y="558"/>
                    </a:lnTo>
                    <a:lnTo>
                      <a:pt x="570" y="564"/>
                    </a:lnTo>
                    <a:lnTo>
                      <a:pt x="582" y="564"/>
                    </a:lnTo>
                    <a:lnTo>
                      <a:pt x="594" y="558"/>
                    </a:lnTo>
                    <a:lnTo>
                      <a:pt x="600" y="558"/>
                    </a:lnTo>
                    <a:lnTo>
                      <a:pt x="600" y="570"/>
                    </a:lnTo>
                    <a:lnTo>
                      <a:pt x="606" y="582"/>
                    </a:lnTo>
                    <a:lnTo>
                      <a:pt x="606" y="606"/>
                    </a:lnTo>
                    <a:lnTo>
                      <a:pt x="612" y="618"/>
                    </a:lnTo>
                    <a:lnTo>
                      <a:pt x="630" y="636"/>
                    </a:lnTo>
                    <a:lnTo>
                      <a:pt x="630" y="666"/>
                    </a:lnTo>
                    <a:lnTo>
                      <a:pt x="612" y="666"/>
                    </a:lnTo>
                    <a:lnTo>
                      <a:pt x="612" y="690"/>
                    </a:lnTo>
                    <a:lnTo>
                      <a:pt x="606" y="696"/>
                    </a:lnTo>
                    <a:lnTo>
                      <a:pt x="600" y="708"/>
                    </a:lnTo>
                    <a:lnTo>
                      <a:pt x="594" y="714"/>
                    </a:lnTo>
                    <a:lnTo>
                      <a:pt x="594" y="732"/>
                    </a:lnTo>
                    <a:lnTo>
                      <a:pt x="606" y="732"/>
                    </a:lnTo>
                    <a:lnTo>
                      <a:pt x="618" y="726"/>
                    </a:lnTo>
                    <a:lnTo>
                      <a:pt x="624" y="726"/>
                    </a:lnTo>
                    <a:lnTo>
                      <a:pt x="636" y="702"/>
                    </a:lnTo>
                    <a:lnTo>
                      <a:pt x="654" y="696"/>
                    </a:lnTo>
                    <a:lnTo>
                      <a:pt x="654" y="666"/>
                    </a:lnTo>
                    <a:lnTo>
                      <a:pt x="666" y="654"/>
                    </a:lnTo>
                    <a:lnTo>
                      <a:pt x="678" y="654"/>
                    </a:lnTo>
                    <a:lnTo>
                      <a:pt x="684" y="648"/>
                    </a:lnTo>
                    <a:lnTo>
                      <a:pt x="696" y="648"/>
                    </a:lnTo>
                    <a:lnTo>
                      <a:pt x="696" y="636"/>
                    </a:lnTo>
                    <a:lnTo>
                      <a:pt x="690" y="630"/>
                    </a:lnTo>
                    <a:lnTo>
                      <a:pt x="690" y="618"/>
                    </a:lnTo>
                    <a:lnTo>
                      <a:pt x="678" y="606"/>
                    </a:lnTo>
                    <a:lnTo>
                      <a:pt x="666" y="606"/>
                    </a:lnTo>
                    <a:lnTo>
                      <a:pt x="648" y="588"/>
                    </a:lnTo>
                    <a:lnTo>
                      <a:pt x="654" y="582"/>
                    </a:lnTo>
                    <a:lnTo>
                      <a:pt x="660" y="570"/>
                    </a:lnTo>
                    <a:lnTo>
                      <a:pt x="666" y="552"/>
                    </a:lnTo>
                    <a:lnTo>
                      <a:pt x="672" y="540"/>
                    </a:lnTo>
                    <a:lnTo>
                      <a:pt x="684" y="528"/>
                    </a:lnTo>
                    <a:lnTo>
                      <a:pt x="690" y="534"/>
                    </a:lnTo>
                    <a:lnTo>
                      <a:pt x="702" y="534"/>
                    </a:lnTo>
                    <a:lnTo>
                      <a:pt x="708" y="540"/>
                    </a:lnTo>
                    <a:lnTo>
                      <a:pt x="738" y="540"/>
                    </a:lnTo>
                    <a:lnTo>
                      <a:pt x="738" y="552"/>
                    </a:lnTo>
                    <a:lnTo>
                      <a:pt x="744" y="558"/>
                    </a:lnTo>
                    <a:lnTo>
                      <a:pt x="744" y="564"/>
                    </a:lnTo>
                    <a:lnTo>
                      <a:pt x="750" y="576"/>
                    </a:lnTo>
                    <a:lnTo>
                      <a:pt x="762" y="576"/>
                    </a:lnTo>
                    <a:lnTo>
                      <a:pt x="774" y="570"/>
                    </a:lnTo>
                    <a:lnTo>
                      <a:pt x="780" y="564"/>
                    </a:lnTo>
                    <a:lnTo>
                      <a:pt x="780" y="558"/>
                    </a:lnTo>
                    <a:lnTo>
                      <a:pt x="774" y="54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0" name="Israe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0671EF6-11B3-408C-B28A-22D83DD0162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57" y="1621"/>
                <a:ext cx="26" cy="82"/>
              </a:xfrm>
              <a:custGeom>
                <a:avLst/>
                <a:gdLst>
                  <a:gd name="T0" fmla="*/ 0 w 102"/>
                  <a:gd name="T1" fmla="*/ 2147483647 h 324"/>
                  <a:gd name="T2" fmla="*/ 2147483647 w 102"/>
                  <a:gd name="T3" fmla="*/ 2147483647 h 324"/>
                  <a:gd name="T4" fmla="*/ 2147483647 w 102"/>
                  <a:gd name="T5" fmla="*/ 2147483647 h 324"/>
                  <a:gd name="T6" fmla="*/ 2147483647 w 102"/>
                  <a:gd name="T7" fmla="*/ 2147483647 h 324"/>
                  <a:gd name="T8" fmla="*/ 2147483647 w 102"/>
                  <a:gd name="T9" fmla="*/ 2147483647 h 324"/>
                  <a:gd name="T10" fmla="*/ 2147483647 w 102"/>
                  <a:gd name="T11" fmla="*/ 2147483647 h 324"/>
                  <a:gd name="T12" fmla="*/ 2147483647 w 102"/>
                  <a:gd name="T13" fmla="*/ 2147483647 h 324"/>
                  <a:gd name="T14" fmla="*/ 2147483647 w 102"/>
                  <a:gd name="T15" fmla="*/ 2147483647 h 324"/>
                  <a:gd name="T16" fmla="*/ 2147483647 w 102"/>
                  <a:gd name="T17" fmla="*/ 2147483647 h 324"/>
                  <a:gd name="T18" fmla="*/ 2147483647 w 102"/>
                  <a:gd name="T19" fmla="*/ 2147483647 h 324"/>
                  <a:gd name="T20" fmla="*/ 2147483647 w 102"/>
                  <a:gd name="T21" fmla="*/ 2147483647 h 324"/>
                  <a:gd name="T22" fmla="*/ 2147483647 w 102"/>
                  <a:gd name="T23" fmla="*/ 2147483647 h 324"/>
                  <a:gd name="T24" fmla="*/ 2147483647 w 102"/>
                  <a:gd name="T25" fmla="*/ 2147483647 h 324"/>
                  <a:gd name="T26" fmla="*/ 2147483647 w 102"/>
                  <a:gd name="T27" fmla="*/ 2147483647 h 324"/>
                  <a:gd name="T28" fmla="*/ 2147483647 w 102"/>
                  <a:gd name="T29" fmla="*/ 2147483647 h 324"/>
                  <a:gd name="T30" fmla="*/ 2147483647 w 102"/>
                  <a:gd name="T31" fmla="*/ 2147483647 h 324"/>
                  <a:gd name="T32" fmla="*/ 2147483647 w 102"/>
                  <a:gd name="T33" fmla="*/ 2147483647 h 324"/>
                  <a:gd name="T34" fmla="*/ 2147483647 w 102"/>
                  <a:gd name="T35" fmla="*/ 2147483647 h 324"/>
                  <a:gd name="T36" fmla="*/ 2147483647 w 102"/>
                  <a:gd name="T37" fmla="*/ 2147483647 h 324"/>
                  <a:gd name="T38" fmla="*/ 2147483647 w 102"/>
                  <a:gd name="T39" fmla="*/ 2147483647 h 324"/>
                  <a:gd name="T40" fmla="*/ 2147483647 w 102"/>
                  <a:gd name="T41" fmla="*/ 2147483647 h 324"/>
                  <a:gd name="T42" fmla="*/ 2147483647 w 102"/>
                  <a:gd name="T43" fmla="*/ 2147483647 h 324"/>
                  <a:gd name="T44" fmla="*/ 2147483647 w 102"/>
                  <a:gd name="T45" fmla="*/ 2147483647 h 324"/>
                  <a:gd name="T46" fmla="*/ 2147483647 w 102"/>
                  <a:gd name="T47" fmla="*/ 2147483647 h 324"/>
                  <a:gd name="T48" fmla="*/ 2147483647 w 102"/>
                  <a:gd name="T49" fmla="*/ 0 h 324"/>
                  <a:gd name="T50" fmla="*/ 2147483647 w 102"/>
                  <a:gd name="T51" fmla="*/ 2147483647 h 324"/>
                  <a:gd name="T52" fmla="*/ 2147483647 w 102"/>
                  <a:gd name="T53" fmla="*/ 2147483647 h 324"/>
                  <a:gd name="T54" fmla="*/ 2147483647 w 102"/>
                  <a:gd name="T55" fmla="*/ 2147483647 h 324"/>
                  <a:gd name="T56" fmla="*/ 2147483647 w 102"/>
                  <a:gd name="T57" fmla="*/ 2147483647 h 324"/>
                  <a:gd name="T58" fmla="*/ 2147483647 w 102"/>
                  <a:gd name="T59" fmla="*/ 2147483647 h 324"/>
                  <a:gd name="T60" fmla="*/ 2147483647 w 102"/>
                  <a:gd name="T61" fmla="*/ 2147483647 h 324"/>
                  <a:gd name="T62" fmla="*/ 2147483647 w 102"/>
                  <a:gd name="T63" fmla="*/ 2147483647 h 324"/>
                  <a:gd name="T64" fmla="*/ 2147483647 w 102"/>
                  <a:gd name="T65" fmla="*/ 2147483647 h 324"/>
                  <a:gd name="T66" fmla="*/ 2147483647 w 102"/>
                  <a:gd name="T67" fmla="*/ 2147483647 h 324"/>
                  <a:gd name="T68" fmla="*/ 2147483647 w 102"/>
                  <a:gd name="T69" fmla="*/ 2147483647 h 324"/>
                  <a:gd name="T70" fmla="*/ 2147483647 w 102"/>
                  <a:gd name="T71" fmla="*/ 2147483647 h 324"/>
                  <a:gd name="T72" fmla="*/ 2147483647 w 102"/>
                  <a:gd name="T73" fmla="*/ 2147483647 h 324"/>
                  <a:gd name="T74" fmla="*/ 2147483647 w 102"/>
                  <a:gd name="T75" fmla="*/ 2147483647 h 324"/>
                  <a:gd name="T76" fmla="*/ 2147483647 w 102"/>
                  <a:gd name="T77" fmla="*/ 2147483647 h 324"/>
                  <a:gd name="T78" fmla="*/ 0 w 102"/>
                  <a:gd name="T79" fmla="*/ 2147483647 h 32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02"/>
                  <a:gd name="T121" fmla="*/ 0 h 324"/>
                  <a:gd name="T122" fmla="*/ 102 w 102"/>
                  <a:gd name="T123" fmla="*/ 324 h 32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02" h="324">
                    <a:moveTo>
                      <a:pt x="0" y="168"/>
                    </a:moveTo>
                    <a:lnTo>
                      <a:pt x="54" y="312"/>
                    </a:lnTo>
                    <a:lnTo>
                      <a:pt x="60" y="324"/>
                    </a:lnTo>
                    <a:lnTo>
                      <a:pt x="60" y="306"/>
                    </a:lnTo>
                    <a:lnTo>
                      <a:pt x="66" y="294"/>
                    </a:lnTo>
                    <a:lnTo>
                      <a:pt x="66" y="234"/>
                    </a:lnTo>
                    <a:lnTo>
                      <a:pt x="72" y="228"/>
                    </a:lnTo>
                    <a:lnTo>
                      <a:pt x="78" y="216"/>
                    </a:lnTo>
                    <a:lnTo>
                      <a:pt x="84" y="210"/>
                    </a:lnTo>
                    <a:lnTo>
                      <a:pt x="90" y="198"/>
                    </a:lnTo>
                    <a:lnTo>
                      <a:pt x="90" y="186"/>
                    </a:lnTo>
                    <a:lnTo>
                      <a:pt x="78" y="174"/>
                    </a:lnTo>
                    <a:lnTo>
                      <a:pt x="78" y="162"/>
                    </a:lnTo>
                    <a:lnTo>
                      <a:pt x="72" y="156"/>
                    </a:lnTo>
                    <a:lnTo>
                      <a:pt x="66" y="162"/>
                    </a:lnTo>
                    <a:lnTo>
                      <a:pt x="66" y="168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48" y="168"/>
                    </a:lnTo>
                    <a:lnTo>
                      <a:pt x="48" y="96"/>
                    </a:lnTo>
                    <a:lnTo>
                      <a:pt x="66" y="78"/>
                    </a:lnTo>
                    <a:lnTo>
                      <a:pt x="84" y="78"/>
                    </a:lnTo>
                    <a:lnTo>
                      <a:pt x="90" y="60"/>
                    </a:lnTo>
                    <a:lnTo>
                      <a:pt x="84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78" y="18"/>
                    </a:lnTo>
                    <a:lnTo>
                      <a:pt x="72" y="30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0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36" y="72"/>
                    </a:lnTo>
                    <a:lnTo>
                      <a:pt x="36" y="84"/>
                    </a:lnTo>
                    <a:lnTo>
                      <a:pt x="42" y="90"/>
                    </a:lnTo>
                    <a:lnTo>
                      <a:pt x="42" y="96"/>
                    </a:lnTo>
                    <a:lnTo>
                      <a:pt x="18" y="138"/>
                    </a:lnTo>
                    <a:lnTo>
                      <a:pt x="18" y="15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1" name="Ire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95F44F3-04A0-42B8-A25F-004FF683407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517" y="1179"/>
                <a:ext cx="72" cy="76"/>
              </a:xfrm>
              <a:custGeom>
                <a:avLst/>
                <a:gdLst>
                  <a:gd name="T0" fmla="*/ 2147483647 w 282"/>
                  <a:gd name="T1" fmla="*/ 2147483647 h 300"/>
                  <a:gd name="T2" fmla="*/ 2147483647 w 282"/>
                  <a:gd name="T3" fmla="*/ 2147483647 h 300"/>
                  <a:gd name="T4" fmla="*/ 2147483647 w 282"/>
                  <a:gd name="T5" fmla="*/ 2147483647 h 300"/>
                  <a:gd name="T6" fmla="*/ 2147483647 w 282"/>
                  <a:gd name="T7" fmla="*/ 2147483647 h 300"/>
                  <a:gd name="T8" fmla="*/ 2147483647 w 282"/>
                  <a:gd name="T9" fmla="*/ 2147483647 h 300"/>
                  <a:gd name="T10" fmla="*/ 2147483647 w 282"/>
                  <a:gd name="T11" fmla="*/ 2147483647 h 300"/>
                  <a:gd name="T12" fmla="*/ 2147483647 w 282"/>
                  <a:gd name="T13" fmla="*/ 2147483647 h 300"/>
                  <a:gd name="T14" fmla="*/ 2147483647 w 282"/>
                  <a:gd name="T15" fmla="*/ 2147483647 h 300"/>
                  <a:gd name="T16" fmla="*/ 2147483647 w 282"/>
                  <a:gd name="T17" fmla="*/ 2147483647 h 300"/>
                  <a:gd name="T18" fmla="*/ 2147483647 w 282"/>
                  <a:gd name="T19" fmla="*/ 2147483647 h 300"/>
                  <a:gd name="T20" fmla="*/ 2147483647 w 282"/>
                  <a:gd name="T21" fmla="*/ 2147483647 h 300"/>
                  <a:gd name="T22" fmla="*/ 2147483647 w 282"/>
                  <a:gd name="T23" fmla="*/ 2147483647 h 300"/>
                  <a:gd name="T24" fmla="*/ 2147483647 w 282"/>
                  <a:gd name="T25" fmla="*/ 0 h 300"/>
                  <a:gd name="T26" fmla="*/ 2147483647 w 282"/>
                  <a:gd name="T27" fmla="*/ 2147483647 h 300"/>
                  <a:gd name="T28" fmla="*/ 2147483647 w 282"/>
                  <a:gd name="T29" fmla="*/ 2147483647 h 300"/>
                  <a:gd name="T30" fmla="*/ 2147483647 w 282"/>
                  <a:gd name="T31" fmla="*/ 2147483647 h 300"/>
                  <a:gd name="T32" fmla="*/ 2147483647 w 282"/>
                  <a:gd name="T33" fmla="*/ 2147483647 h 300"/>
                  <a:gd name="T34" fmla="*/ 2147483647 w 282"/>
                  <a:gd name="T35" fmla="*/ 2147483647 h 300"/>
                  <a:gd name="T36" fmla="*/ 2147483647 w 282"/>
                  <a:gd name="T37" fmla="*/ 2147483647 h 300"/>
                  <a:gd name="T38" fmla="*/ 2147483647 w 282"/>
                  <a:gd name="T39" fmla="*/ 2147483647 h 300"/>
                  <a:gd name="T40" fmla="*/ 2147483647 w 282"/>
                  <a:gd name="T41" fmla="*/ 2147483647 h 300"/>
                  <a:gd name="T42" fmla="*/ 2147483647 w 282"/>
                  <a:gd name="T43" fmla="*/ 2147483647 h 300"/>
                  <a:gd name="T44" fmla="*/ 2147483647 w 282"/>
                  <a:gd name="T45" fmla="*/ 2147483647 h 300"/>
                  <a:gd name="T46" fmla="*/ 2147483647 w 282"/>
                  <a:gd name="T47" fmla="*/ 2147483647 h 300"/>
                  <a:gd name="T48" fmla="*/ 2147483647 w 282"/>
                  <a:gd name="T49" fmla="*/ 2147483647 h 300"/>
                  <a:gd name="T50" fmla="*/ 2147483647 w 282"/>
                  <a:gd name="T51" fmla="*/ 2147483647 h 300"/>
                  <a:gd name="T52" fmla="*/ 2147483647 w 282"/>
                  <a:gd name="T53" fmla="*/ 2147483647 h 300"/>
                  <a:gd name="T54" fmla="*/ 2147483647 w 282"/>
                  <a:gd name="T55" fmla="*/ 2147483647 h 300"/>
                  <a:gd name="T56" fmla="*/ 2147483647 w 282"/>
                  <a:gd name="T57" fmla="*/ 2147483647 h 300"/>
                  <a:gd name="T58" fmla="*/ 2147483647 w 282"/>
                  <a:gd name="T59" fmla="*/ 2147483647 h 300"/>
                  <a:gd name="T60" fmla="*/ 2147483647 w 282"/>
                  <a:gd name="T61" fmla="*/ 2147483647 h 300"/>
                  <a:gd name="T62" fmla="*/ 2147483647 w 282"/>
                  <a:gd name="T63" fmla="*/ 2147483647 h 300"/>
                  <a:gd name="T64" fmla="*/ 2147483647 w 282"/>
                  <a:gd name="T65" fmla="*/ 2147483647 h 300"/>
                  <a:gd name="T66" fmla="*/ 2147483647 w 282"/>
                  <a:gd name="T67" fmla="*/ 2147483647 h 300"/>
                  <a:gd name="T68" fmla="*/ 2147483647 w 282"/>
                  <a:gd name="T69" fmla="*/ 2147483647 h 300"/>
                  <a:gd name="T70" fmla="*/ 2147483647 w 282"/>
                  <a:gd name="T71" fmla="*/ 2147483647 h 300"/>
                  <a:gd name="T72" fmla="*/ 2147483647 w 282"/>
                  <a:gd name="T73" fmla="*/ 2147483647 h 300"/>
                  <a:gd name="T74" fmla="*/ 2147483647 w 282"/>
                  <a:gd name="T75" fmla="*/ 2147483647 h 300"/>
                  <a:gd name="T76" fmla="*/ 2147483647 w 282"/>
                  <a:gd name="T77" fmla="*/ 2147483647 h 300"/>
                  <a:gd name="T78" fmla="*/ 2147483647 w 282"/>
                  <a:gd name="T79" fmla="*/ 2147483647 h 300"/>
                  <a:gd name="T80" fmla="*/ 0 w 282"/>
                  <a:gd name="T81" fmla="*/ 2147483647 h 300"/>
                  <a:gd name="T82" fmla="*/ 2147483647 w 282"/>
                  <a:gd name="T83" fmla="*/ 2147483647 h 300"/>
                  <a:gd name="T84" fmla="*/ 2147483647 w 282"/>
                  <a:gd name="T85" fmla="*/ 2147483647 h 300"/>
                  <a:gd name="T86" fmla="*/ 2147483647 w 282"/>
                  <a:gd name="T87" fmla="*/ 2147483647 h 300"/>
                  <a:gd name="T88" fmla="*/ 2147483647 w 282"/>
                  <a:gd name="T89" fmla="*/ 2147483647 h 300"/>
                  <a:gd name="T90" fmla="*/ 2147483647 w 282"/>
                  <a:gd name="T91" fmla="*/ 2147483647 h 300"/>
                  <a:gd name="T92" fmla="*/ 2147483647 w 282"/>
                  <a:gd name="T93" fmla="*/ 2147483647 h 300"/>
                  <a:gd name="T94" fmla="*/ 2147483647 w 282"/>
                  <a:gd name="T95" fmla="*/ 2147483647 h 300"/>
                  <a:gd name="T96" fmla="*/ 2147483647 w 282"/>
                  <a:gd name="T97" fmla="*/ 2147483647 h 300"/>
                  <a:gd name="T98" fmla="*/ 2147483647 w 282"/>
                  <a:gd name="T99" fmla="*/ 2147483647 h 300"/>
                  <a:gd name="T100" fmla="*/ 2147483647 w 282"/>
                  <a:gd name="T101" fmla="*/ 2147483647 h 300"/>
                  <a:gd name="T102" fmla="*/ 2147483647 w 282"/>
                  <a:gd name="T103" fmla="*/ 2147483647 h 300"/>
                  <a:gd name="T104" fmla="*/ 2147483647 w 282"/>
                  <a:gd name="T105" fmla="*/ 2147483647 h 300"/>
                  <a:gd name="T106" fmla="*/ 2147483647 w 282"/>
                  <a:gd name="T107" fmla="*/ 2147483647 h 300"/>
                  <a:gd name="T108" fmla="*/ 2147483647 w 282"/>
                  <a:gd name="T109" fmla="*/ 2147483647 h 300"/>
                  <a:gd name="T110" fmla="*/ 2147483647 w 282"/>
                  <a:gd name="T111" fmla="*/ 2147483647 h 3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2"/>
                  <a:gd name="T169" fmla="*/ 0 h 300"/>
                  <a:gd name="T170" fmla="*/ 282 w 282"/>
                  <a:gd name="T171" fmla="*/ 300 h 30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2" h="300">
                    <a:moveTo>
                      <a:pt x="276" y="156"/>
                    </a:moveTo>
                    <a:lnTo>
                      <a:pt x="276" y="144"/>
                    </a:lnTo>
                    <a:lnTo>
                      <a:pt x="270" y="132"/>
                    </a:lnTo>
                    <a:lnTo>
                      <a:pt x="264" y="126"/>
                    </a:lnTo>
                    <a:lnTo>
                      <a:pt x="264" y="114"/>
                    </a:lnTo>
                    <a:lnTo>
                      <a:pt x="258" y="108"/>
                    </a:lnTo>
                    <a:lnTo>
                      <a:pt x="258" y="102"/>
                    </a:lnTo>
                    <a:lnTo>
                      <a:pt x="276" y="102"/>
                    </a:lnTo>
                    <a:lnTo>
                      <a:pt x="282" y="96"/>
                    </a:lnTo>
                    <a:lnTo>
                      <a:pt x="246" y="90"/>
                    </a:lnTo>
                    <a:lnTo>
                      <a:pt x="228" y="66"/>
                    </a:lnTo>
                    <a:lnTo>
                      <a:pt x="204" y="90"/>
                    </a:lnTo>
                    <a:lnTo>
                      <a:pt x="192" y="90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74" y="60"/>
                    </a:lnTo>
                    <a:lnTo>
                      <a:pt x="180" y="60"/>
                    </a:lnTo>
                    <a:lnTo>
                      <a:pt x="186" y="54"/>
                    </a:lnTo>
                    <a:lnTo>
                      <a:pt x="192" y="54"/>
                    </a:lnTo>
                    <a:lnTo>
                      <a:pt x="192" y="42"/>
                    </a:lnTo>
                    <a:lnTo>
                      <a:pt x="234" y="18"/>
                    </a:lnTo>
                    <a:lnTo>
                      <a:pt x="240" y="12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222" y="0"/>
                    </a:lnTo>
                    <a:lnTo>
                      <a:pt x="210" y="6"/>
                    </a:lnTo>
                    <a:lnTo>
                      <a:pt x="204" y="18"/>
                    </a:lnTo>
                    <a:lnTo>
                      <a:pt x="198" y="6"/>
                    </a:lnTo>
                    <a:lnTo>
                      <a:pt x="174" y="6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50" y="18"/>
                    </a:lnTo>
                    <a:lnTo>
                      <a:pt x="150" y="30"/>
                    </a:lnTo>
                    <a:lnTo>
                      <a:pt x="144" y="36"/>
                    </a:lnTo>
                    <a:lnTo>
                      <a:pt x="144" y="42"/>
                    </a:lnTo>
                    <a:lnTo>
                      <a:pt x="126" y="42"/>
                    </a:lnTo>
                    <a:lnTo>
                      <a:pt x="120" y="48"/>
                    </a:lnTo>
                    <a:lnTo>
                      <a:pt x="120" y="54"/>
                    </a:lnTo>
                    <a:lnTo>
                      <a:pt x="138" y="54"/>
                    </a:lnTo>
                    <a:lnTo>
                      <a:pt x="144" y="60"/>
                    </a:lnTo>
                    <a:lnTo>
                      <a:pt x="150" y="60"/>
                    </a:lnTo>
                    <a:lnTo>
                      <a:pt x="150" y="66"/>
                    </a:lnTo>
                    <a:lnTo>
                      <a:pt x="144" y="72"/>
                    </a:lnTo>
                    <a:lnTo>
                      <a:pt x="132" y="72"/>
                    </a:lnTo>
                    <a:lnTo>
                      <a:pt x="132" y="78"/>
                    </a:lnTo>
                    <a:lnTo>
                      <a:pt x="126" y="84"/>
                    </a:lnTo>
                    <a:lnTo>
                      <a:pt x="102" y="84"/>
                    </a:lnTo>
                    <a:lnTo>
                      <a:pt x="102" y="90"/>
                    </a:lnTo>
                    <a:lnTo>
                      <a:pt x="90" y="78"/>
                    </a:lnTo>
                    <a:lnTo>
                      <a:pt x="42" y="78"/>
                    </a:lnTo>
                    <a:lnTo>
                      <a:pt x="42" y="102"/>
                    </a:lnTo>
                    <a:lnTo>
                      <a:pt x="54" y="102"/>
                    </a:lnTo>
                    <a:lnTo>
                      <a:pt x="54" y="108"/>
                    </a:lnTo>
                    <a:lnTo>
                      <a:pt x="60" y="114"/>
                    </a:lnTo>
                    <a:lnTo>
                      <a:pt x="42" y="126"/>
                    </a:lnTo>
                    <a:lnTo>
                      <a:pt x="36" y="126"/>
                    </a:lnTo>
                    <a:lnTo>
                      <a:pt x="30" y="132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54" y="156"/>
                    </a:lnTo>
                    <a:lnTo>
                      <a:pt x="60" y="162"/>
                    </a:lnTo>
                    <a:lnTo>
                      <a:pt x="72" y="162"/>
                    </a:lnTo>
                    <a:lnTo>
                      <a:pt x="78" y="156"/>
                    </a:lnTo>
                    <a:lnTo>
                      <a:pt x="96" y="156"/>
                    </a:lnTo>
                    <a:lnTo>
                      <a:pt x="96" y="168"/>
                    </a:lnTo>
                    <a:lnTo>
                      <a:pt x="90" y="174"/>
                    </a:lnTo>
                    <a:lnTo>
                      <a:pt x="72" y="174"/>
                    </a:lnTo>
                    <a:lnTo>
                      <a:pt x="72" y="192"/>
                    </a:lnTo>
                    <a:lnTo>
                      <a:pt x="54" y="192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2" y="234"/>
                    </a:lnTo>
                    <a:lnTo>
                      <a:pt x="18" y="234"/>
                    </a:lnTo>
                    <a:lnTo>
                      <a:pt x="12" y="240"/>
                    </a:lnTo>
                    <a:lnTo>
                      <a:pt x="6" y="240"/>
                    </a:lnTo>
                    <a:lnTo>
                      <a:pt x="6" y="246"/>
                    </a:lnTo>
                    <a:lnTo>
                      <a:pt x="12" y="246"/>
                    </a:lnTo>
                    <a:lnTo>
                      <a:pt x="18" y="252"/>
                    </a:lnTo>
                    <a:lnTo>
                      <a:pt x="6" y="252"/>
                    </a:lnTo>
                    <a:lnTo>
                      <a:pt x="0" y="258"/>
                    </a:lnTo>
                    <a:lnTo>
                      <a:pt x="0" y="270"/>
                    </a:lnTo>
                    <a:lnTo>
                      <a:pt x="42" y="270"/>
                    </a:lnTo>
                    <a:lnTo>
                      <a:pt x="24" y="288"/>
                    </a:lnTo>
                    <a:lnTo>
                      <a:pt x="30" y="282"/>
                    </a:lnTo>
                    <a:lnTo>
                      <a:pt x="48" y="282"/>
                    </a:lnTo>
                    <a:lnTo>
                      <a:pt x="48" y="288"/>
                    </a:lnTo>
                    <a:lnTo>
                      <a:pt x="42" y="288"/>
                    </a:lnTo>
                    <a:lnTo>
                      <a:pt x="36" y="294"/>
                    </a:lnTo>
                    <a:lnTo>
                      <a:pt x="30" y="294"/>
                    </a:lnTo>
                    <a:lnTo>
                      <a:pt x="36" y="300"/>
                    </a:lnTo>
                    <a:lnTo>
                      <a:pt x="60" y="300"/>
                    </a:lnTo>
                    <a:lnTo>
                      <a:pt x="96" y="288"/>
                    </a:lnTo>
                    <a:lnTo>
                      <a:pt x="108" y="282"/>
                    </a:lnTo>
                    <a:lnTo>
                      <a:pt x="120" y="270"/>
                    </a:lnTo>
                    <a:lnTo>
                      <a:pt x="120" y="264"/>
                    </a:lnTo>
                    <a:lnTo>
                      <a:pt x="132" y="270"/>
                    </a:lnTo>
                    <a:lnTo>
                      <a:pt x="138" y="270"/>
                    </a:lnTo>
                    <a:lnTo>
                      <a:pt x="150" y="264"/>
                    </a:lnTo>
                    <a:lnTo>
                      <a:pt x="162" y="252"/>
                    </a:lnTo>
                    <a:lnTo>
                      <a:pt x="180" y="246"/>
                    </a:lnTo>
                    <a:lnTo>
                      <a:pt x="204" y="246"/>
                    </a:lnTo>
                    <a:lnTo>
                      <a:pt x="210" y="240"/>
                    </a:lnTo>
                    <a:lnTo>
                      <a:pt x="252" y="240"/>
                    </a:lnTo>
                    <a:lnTo>
                      <a:pt x="246" y="222"/>
                    </a:lnTo>
                    <a:lnTo>
                      <a:pt x="264" y="222"/>
                    </a:lnTo>
                    <a:lnTo>
                      <a:pt x="264" y="198"/>
                    </a:lnTo>
                    <a:lnTo>
                      <a:pt x="270" y="192"/>
                    </a:lnTo>
                    <a:lnTo>
                      <a:pt x="270" y="180"/>
                    </a:lnTo>
                    <a:lnTo>
                      <a:pt x="276" y="168"/>
                    </a:lnTo>
                    <a:lnTo>
                      <a:pt x="276" y="15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2" name="Iraq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4FCD390-72A3-4D6C-8413-E399877DBA2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332" y="1541"/>
                <a:ext cx="175" cy="169"/>
              </a:xfrm>
              <a:custGeom>
                <a:avLst/>
                <a:gdLst>
                  <a:gd name="T0" fmla="*/ 2147483647 w 684"/>
                  <a:gd name="T1" fmla="*/ 2147483647 h 660"/>
                  <a:gd name="T2" fmla="*/ 2147483647 w 684"/>
                  <a:gd name="T3" fmla="*/ 2147483647 h 660"/>
                  <a:gd name="T4" fmla="*/ 2147483647 w 684"/>
                  <a:gd name="T5" fmla="*/ 2147483647 h 660"/>
                  <a:gd name="T6" fmla="*/ 2147483647 w 684"/>
                  <a:gd name="T7" fmla="*/ 2147483647 h 660"/>
                  <a:gd name="T8" fmla="*/ 2147483647 w 684"/>
                  <a:gd name="T9" fmla="*/ 2147483647 h 660"/>
                  <a:gd name="T10" fmla="*/ 2147483647 w 684"/>
                  <a:gd name="T11" fmla="*/ 2147483647 h 660"/>
                  <a:gd name="T12" fmla="*/ 2147483647 w 684"/>
                  <a:gd name="T13" fmla="*/ 2147483647 h 660"/>
                  <a:gd name="T14" fmla="*/ 2147483647 w 684"/>
                  <a:gd name="T15" fmla="*/ 2147483647 h 660"/>
                  <a:gd name="T16" fmla="*/ 2147483647 w 684"/>
                  <a:gd name="T17" fmla="*/ 2147483647 h 660"/>
                  <a:gd name="T18" fmla="*/ 2147483647 w 684"/>
                  <a:gd name="T19" fmla="*/ 2147483647 h 660"/>
                  <a:gd name="T20" fmla="*/ 2147483647 w 684"/>
                  <a:gd name="T21" fmla="*/ 2147483647 h 660"/>
                  <a:gd name="T22" fmla="*/ 2147483647 w 684"/>
                  <a:gd name="T23" fmla="*/ 2147483647 h 660"/>
                  <a:gd name="T24" fmla="*/ 2147483647 w 684"/>
                  <a:gd name="T25" fmla="*/ 2147483647 h 660"/>
                  <a:gd name="T26" fmla="*/ 2147483647 w 684"/>
                  <a:gd name="T27" fmla="*/ 2147483647 h 660"/>
                  <a:gd name="T28" fmla="*/ 2147483647 w 684"/>
                  <a:gd name="T29" fmla="*/ 2147483647 h 660"/>
                  <a:gd name="T30" fmla="*/ 2147483647 w 684"/>
                  <a:gd name="T31" fmla="*/ 2147483647 h 660"/>
                  <a:gd name="T32" fmla="*/ 2147483647 w 684"/>
                  <a:gd name="T33" fmla="*/ 2147483647 h 660"/>
                  <a:gd name="T34" fmla="*/ 2147483647 w 684"/>
                  <a:gd name="T35" fmla="*/ 2147483647 h 660"/>
                  <a:gd name="T36" fmla="*/ 2147483647 w 684"/>
                  <a:gd name="T37" fmla="*/ 2147483647 h 660"/>
                  <a:gd name="T38" fmla="*/ 2147483647 w 684"/>
                  <a:gd name="T39" fmla="*/ 2147483647 h 660"/>
                  <a:gd name="T40" fmla="*/ 2147483647 w 684"/>
                  <a:gd name="T41" fmla="*/ 2147483647 h 660"/>
                  <a:gd name="T42" fmla="*/ 2147483647 w 684"/>
                  <a:gd name="T43" fmla="*/ 2147483647 h 660"/>
                  <a:gd name="T44" fmla="*/ 2147483647 w 684"/>
                  <a:gd name="T45" fmla="*/ 2147483647 h 660"/>
                  <a:gd name="T46" fmla="*/ 2147483647 w 684"/>
                  <a:gd name="T47" fmla="*/ 2147483647 h 660"/>
                  <a:gd name="T48" fmla="*/ 2147483647 w 684"/>
                  <a:gd name="T49" fmla="*/ 2147483647 h 660"/>
                  <a:gd name="T50" fmla="*/ 2147483647 w 684"/>
                  <a:gd name="T51" fmla="*/ 2147483647 h 660"/>
                  <a:gd name="T52" fmla="*/ 2147483647 w 684"/>
                  <a:gd name="T53" fmla="*/ 0 h 660"/>
                  <a:gd name="T54" fmla="*/ 2147483647 w 684"/>
                  <a:gd name="T55" fmla="*/ 2147483647 h 660"/>
                  <a:gd name="T56" fmla="*/ 2147483647 w 684"/>
                  <a:gd name="T57" fmla="*/ 2147483647 h 660"/>
                  <a:gd name="T58" fmla="*/ 2147483647 w 684"/>
                  <a:gd name="T59" fmla="*/ 0 h 660"/>
                  <a:gd name="T60" fmla="*/ 2147483647 w 684"/>
                  <a:gd name="T61" fmla="*/ 2147483647 h 660"/>
                  <a:gd name="T62" fmla="*/ 2147483647 w 684"/>
                  <a:gd name="T63" fmla="*/ 2147483647 h 660"/>
                  <a:gd name="T64" fmla="*/ 2147483647 w 684"/>
                  <a:gd name="T65" fmla="*/ 2147483647 h 660"/>
                  <a:gd name="T66" fmla="*/ 2147483647 w 684"/>
                  <a:gd name="T67" fmla="*/ 2147483647 h 660"/>
                  <a:gd name="T68" fmla="*/ 2147483647 w 684"/>
                  <a:gd name="T69" fmla="*/ 2147483647 h 660"/>
                  <a:gd name="T70" fmla="*/ 2147483647 w 684"/>
                  <a:gd name="T71" fmla="*/ 2147483647 h 660"/>
                  <a:gd name="T72" fmla="*/ 2147483647 w 684"/>
                  <a:gd name="T73" fmla="*/ 2147483647 h 660"/>
                  <a:gd name="T74" fmla="*/ 2147483647 w 684"/>
                  <a:gd name="T75" fmla="*/ 2147483647 h 660"/>
                  <a:gd name="T76" fmla="*/ 2147483647 w 684"/>
                  <a:gd name="T77" fmla="*/ 2147483647 h 660"/>
                  <a:gd name="T78" fmla="*/ 2147483647 w 684"/>
                  <a:gd name="T79" fmla="*/ 2147483647 h 660"/>
                  <a:gd name="T80" fmla="*/ 2147483647 w 684"/>
                  <a:gd name="T81" fmla="*/ 2147483647 h 660"/>
                  <a:gd name="T82" fmla="*/ 2147483647 w 684"/>
                  <a:gd name="T83" fmla="*/ 2147483647 h 660"/>
                  <a:gd name="T84" fmla="*/ 2147483647 w 684"/>
                  <a:gd name="T85" fmla="*/ 2147483647 h 660"/>
                  <a:gd name="T86" fmla="*/ 0 w 684"/>
                  <a:gd name="T87" fmla="*/ 2147483647 h 660"/>
                  <a:gd name="T88" fmla="*/ 2147483647 w 684"/>
                  <a:gd name="T89" fmla="*/ 2147483647 h 660"/>
                  <a:gd name="T90" fmla="*/ 2147483647 w 684"/>
                  <a:gd name="T91" fmla="*/ 2147483647 h 660"/>
                  <a:gd name="T92" fmla="*/ 2147483647 w 684"/>
                  <a:gd name="T93" fmla="*/ 2147483647 h 660"/>
                  <a:gd name="T94" fmla="*/ 2147483647 w 684"/>
                  <a:gd name="T95" fmla="*/ 2147483647 h 660"/>
                  <a:gd name="T96" fmla="*/ 2147483647 w 684"/>
                  <a:gd name="T97" fmla="*/ 2147483647 h 660"/>
                  <a:gd name="T98" fmla="*/ 2147483647 w 684"/>
                  <a:gd name="T99" fmla="*/ 2147483647 h 660"/>
                  <a:gd name="T100" fmla="*/ 2147483647 w 684"/>
                  <a:gd name="T101" fmla="*/ 2147483647 h 660"/>
                  <a:gd name="T102" fmla="*/ 2147483647 w 684"/>
                  <a:gd name="T103" fmla="*/ 2147483647 h 660"/>
                  <a:gd name="T104" fmla="*/ 2147483647 w 684"/>
                  <a:gd name="T105" fmla="*/ 2147483647 h 660"/>
                  <a:gd name="T106" fmla="*/ 2147483647 w 684"/>
                  <a:gd name="T107" fmla="*/ 2147483647 h 660"/>
                  <a:gd name="T108" fmla="*/ 2147483647 w 684"/>
                  <a:gd name="T109" fmla="*/ 2147483647 h 660"/>
                  <a:gd name="T110" fmla="*/ 2147483647 w 684"/>
                  <a:gd name="T111" fmla="*/ 2147483647 h 660"/>
                  <a:gd name="T112" fmla="*/ 2147483647 w 684"/>
                  <a:gd name="T113" fmla="*/ 2147483647 h 660"/>
                  <a:gd name="T114" fmla="*/ 2147483647 w 684"/>
                  <a:gd name="T115" fmla="*/ 2147483647 h 66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84"/>
                  <a:gd name="T175" fmla="*/ 0 h 660"/>
                  <a:gd name="T176" fmla="*/ 684 w 684"/>
                  <a:gd name="T177" fmla="*/ 660 h 66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84" h="660">
                    <a:moveTo>
                      <a:pt x="678" y="564"/>
                    </a:moveTo>
                    <a:lnTo>
                      <a:pt x="666" y="552"/>
                    </a:lnTo>
                    <a:lnTo>
                      <a:pt x="654" y="546"/>
                    </a:lnTo>
                    <a:lnTo>
                      <a:pt x="648" y="516"/>
                    </a:lnTo>
                    <a:lnTo>
                      <a:pt x="642" y="516"/>
                    </a:lnTo>
                    <a:lnTo>
                      <a:pt x="636" y="510"/>
                    </a:lnTo>
                    <a:lnTo>
                      <a:pt x="624" y="504"/>
                    </a:lnTo>
                    <a:lnTo>
                      <a:pt x="618" y="498"/>
                    </a:lnTo>
                    <a:lnTo>
                      <a:pt x="618" y="462"/>
                    </a:lnTo>
                    <a:lnTo>
                      <a:pt x="624" y="450"/>
                    </a:lnTo>
                    <a:lnTo>
                      <a:pt x="624" y="438"/>
                    </a:lnTo>
                    <a:lnTo>
                      <a:pt x="594" y="402"/>
                    </a:lnTo>
                    <a:lnTo>
                      <a:pt x="588" y="390"/>
                    </a:lnTo>
                    <a:lnTo>
                      <a:pt x="582" y="384"/>
                    </a:lnTo>
                    <a:lnTo>
                      <a:pt x="564" y="384"/>
                    </a:lnTo>
                    <a:lnTo>
                      <a:pt x="546" y="366"/>
                    </a:lnTo>
                    <a:lnTo>
                      <a:pt x="534" y="360"/>
                    </a:lnTo>
                    <a:lnTo>
                      <a:pt x="528" y="354"/>
                    </a:lnTo>
                    <a:lnTo>
                      <a:pt x="504" y="354"/>
                    </a:lnTo>
                    <a:lnTo>
                      <a:pt x="504" y="312"/>
                    </a:lnTo>
                    <a:lnTo>
                      <a:pt x="498" y="312"/>
                    </a:lnTo>
                    <a:lnTo>
                      <a:pt x="492" y="306"/>
                    </a:lnTo>
                    <a:lnTo>
                      <a:pt x="468" y="294"/>
                    </a:lnTo>
                    <a:lnTo>
                      <a:pt x="456" y="282"/>
                    </a:lnTo>
                    <a:lnTo>
                      <a:pt x="444" y="276"/>
                    </a:lnTo>
                    <a:lnTo>
                      <a:pt x="438" y="270"/>
                    </a:lnTo>
                    <a:lnTo>
                      <a:pt x="438" y="264"/>
                    </a:lnTo>
                    <a:lnTo>
                      <a:pt x="444" y="252"/>
                    </a:lnTo>
                    <a:lnTo>
                      <a:pt x="450" y="246"/>
                    </a:lnTo>
                    <a:lnTo>
                      <a:pt x="438" y="234"/>
                    </a:lnTo>
                    <a:lnTo>
                      <a:pt x="438" y="228"/>
                    </a:lnTo>
                    <a:lnTo>
                      <a:pt x="450" y="216"/>
                    </a:lnTo>
                    <a:lnTo>
                      <a:pt x="462" y="216"/>
                    </a:lnTo>
                    <a:lnTo>
                      <a:pt x="462" y="186"/>
                    </a:lnTo>
                    <a:lnTo>
                      <a:pt x="468" y="186"/>
                    </a:lnTo>
                    <a:lnTo>
                      <a:pt x="480" y="174"/>
                    </a:lnTo>
                    <a:lnTo>
                      <a:pt x="480" y="168"/>
                    </a:lnTo>
                    <a:lnTo>
                      <a:pt x="474" y="156"/>
                    </a:lnTo>
                    <a:lnTo>
                      <a:pt x="462" y="144"/>
                    </a:lnTo>
                    <a:lnTo>
                      <a:pt x="462" y="138"/>
                    </a:lnTo>
                    <a:lnTo>
                      <a:pt x="480" y="120"/>
                    </a:lnTo>
                    <a:lnTo>
                      <a:pt x="480" y="114"/>
                    </a:lnTo>
                    <a:lnTo>
                      <a:pt x="468" y="114"/>
                    </a:lnTo>
                    <a:lnTo>
                      <a:pt x="456" y="120"/>
                    </a:lnTo>
                    <a:lnTo>
                      <a:pt x="450" y="126"/>
                    </a:lnTo>
                    <a:lnTo>
                      <a:pt x="438" y="108"/>
                    </a:lnTo>
                    <a:lnTo>
                      <a:pt x="414" y="102"/>
                    </a:lnTo>
                    <a:lnTo>
                      <a:pt x="414" y="84"/>
                    </a:lnTo>
                    <a:lnTo>
                      <a:pt x="402" y="72"/>
                    </a:lnTo>
                    <a:lnTo>
                      <a:pt x="378" y="24"/>
                    </a:lnTo>
                    <a:lnTo>
                      <a:pt x="378" y="12"/>
                    </a:lnTo>
                    <a:lnTo>
                      <a:pt x="336" y="24"/>
                    </a:lnTo>
                    <a:lnTo>
                      <a:pt x="336" y="6"/>
                    </a:lnTo>
                    <a:lnTo>
                      <a:pt x="330" y="0"/>
                    </a:lnTo>
                    <a:lnTo>
                      <a:pt x="306" y="0"/>
                    </a:lnTo>
                    <a:lnTo>
                      <a:pt x="306" y="6"/>
                    </a:lnTo>
                    <a:lnTo>
                      <a:pt x="300" y="12"/>
                    </a:lnTo>
                    <a:lnTo>
                      <a:pt x="288" y="12"/>
                    </a:lnTo>
                    <a:lnTo>
                      <a:pt x="276" y="0"/>
                    </a:lnTo>
                    <a:lnTo>
                      <a:pt x="234" y="0"/>
                    </a:lnTo>
                    <a:lnTo>
                      <a:pt x="234" y="12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204" y="36"/>
                    </a:lnTo>
                    <a:lnTo>
                      <a:pt x="198" y="48"/>
                    </a:lnTo>
                    <a:lnTo>
                      <a:pt x="192" y="54"/>
                    </a:lnTo>
                    <a:lnTo>
                      <a:pt x="180" y="54"/>
                    </a:lnTo>
                    <a:lnTo>
                      <a:pt x="168" y="60"/>
                    </a:lnTo>
                    <a:lnTo>
                      <a:pt x="156" y="60"/>
                    </a:lnTo>
                    <a:lnTo>
                      <a:pt x="150" y="66"/>
                    </a:lnTo>
                    <a:lnTo>
                      <a:pt x="144" y="78"/>
                    </a:lnTo>
                    <a:lnTo>
                      <a:pt x="144" y="90"/>
                    </a:lnTo>
                    <a:lnTo>
                      <a:pt x="150" y="102"/>
                    </a:lnTo>
                    <a:lnTo>
                      <a:pt x="156" y="108"/>
                    </a:lnTo>
                    <a:lnTo>
                      <a:pt x="156" y="120"/>
                    </a:lnTo>
                    <a:lnTo>
                      <a:pt x="162" y="132"/>
                    </a:lnTo>
                    <a:lnTo>
                      <a:pt x="162" y="162"/>
                    </a:lnTo>
                    <a:lnTo>
                      <a:pt x="156" y="174"/>
                    </a:lnTo>
                    <a:lnTo>
                      <a:pt x="150" y="192"/>
                    </a:lnTo>
                    <a:lnTo>
                      <a:pt x="150" y="198"/>
                    </a:lnTo>
                    <a:lnTo>
                      <a:pt x="168" y="216"/>
                    </a:lnTo>
                    <a:lnTo>
                      <a:pt x="168" y="222"/>
                    </a:lnTo>
                    <a:lnTo>
                      <a:pt x="162" y="228"/>
                    </a:lnTo>
                    <a:lnTo>
                      <a:pt x="138" y="240"/>
                    </a:lnTo>
                    <a:lnTo>
                      <a:pt x="78" y="264"/>
                    </a:lnTo>
                    <a:lnTo>
                      <a:pt x="66" y="270"/>
                    </a:lnTo>
                    <a:lnTo>
                      <a:pt x="6" y="318"/>
                    </a:lnTo>
                    <a:lnTo>
                      <a:pt x="0" y="318"/>
                    </a:lnTo>
                    <a:lnTo>
                      <a:pt x="0" y="324"/>
                    </a:lnTo>
                    <a:lnTo>
                      <a:pt x="24" y="366"/>
                    </a:lnTo>
                    <a:lnTo>
                      <a:pt x="24" y="384"/>
                    </a:lnTo>
                    <a:lnTo>
                      <a:pt x="48" y="402"/>
                    </a:lnTo>
                    <a:lnTo>
                      <a:pt x="48" y="414"/>
                    </a:lnTo>
                    <a:lnTo>
                      <a:pt x="60" y="426"/>
                    </a:lnTo>
                    <a:lnTo>
                      <a:pt x="126" y="426"/>
                    </a:lnTo>
                    <a:lnTo>
                      <a:pt x="156" y="456"/>
                    </a:lnTo>
                    <a:lnTo>
                      <a:pt x="168" y="462"/>
                    </a:lnTo>
                    <a:lnTo>
                      <a:pt x="180" y="474"/>
                    </a:lnTo>
                    <a:lnTo>
                      <a:pt x="228" y="498"/>
                    </a:lnTo>
                    <a:lnTo>
                      <a:pt x="234" y="504"/>
                    </a:lnTo>
                    <a:lnTo>
                      <a:pt x="246" y="510"/>
                    </a:lnTo>
                    <a:lnTo>
                      <a:pt x="438" y="654"/>
                    </a:lnTo>
                    <a:lnTo>
                      <a:pt x="522" y="654"/>
                    </a:lnTo>
                    <a:lnTo>
                      <a:pt x="570" y="660"/>
                    </a:lnTo>
                    <a:lnTo>
                      <a:pt x="564" y="660"/>
                    </a:lnTo>
                    <a:lnTo>
                      <a:pt x="570" y="654"/>
                    </a:lnTo>
                    <a:lnTo>
                      <a:pt x="588" y="618"/>
                    </a:lnTo>
                    <a:lnTo>
                      <a:pt x="588" y="606"/>
                    </a:lnTo>
                    <a:lnTo>
                      <a:pt x="594" y="600"/>
                    </a:lnTo>
                    <a:lnTo>
                      <a:pt x="600" y="588"/>
                    </a:lnTo>
                    <a:lnTo>
                      <a:pt x="648" y="588"/>
                    </a:lnTo>
                    <a:lnTo>
                      <a:pt x="654" y="594"/>
                    </a:lnTo>
                    <a:lnTo>
                      <a:pt x="678" y="582"/>
                    </a:lnTo>
                    <a:lnTo>
                      <a:pt x="684" y="576"/>
                    </a:lnTo>
                    <a:lnTo>
                      <a:pt x="678" y="570"/>
                    </a:lnTo>
                    <a:lnTo>
                      <a:pt x="678" y="56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3" name="Ir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24BA922-9998-4A8E-A36D-39E0D17904A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407" y="1490"/>
                <a:ext cx="368" cy="302"/>
              </a:xfrm>
              <a:custGeom>
                <a:avLst/>
                <a:gdLst>
                  <a:gd name="T0" fmla="*/ 2147483647 w 1440"/>
                  <a:gd name="T1" fmla="*/ 2147483647 h 1182"/>
                  <a:gd name="T2" fmla="*/ 2147483647 w 1440"/>
                  <a:gd name="T3" fmla="*/ 2147483647 h 1182"/>
                  <a:gd name="T4" fmla="*/ 2147483647 w 1440"/>
                  <a:gd name="T5" fmla="*/ 2147483647 h 1182"/>
                  <a:gd name="T6" fmla="*/ 2147483647 w 1440"/>
                  <a:gd name="T7" fmla="*/ 2147483647 h 1182"/>
                  <a:gd name="T8" fmla="*/ 2147483647 w 1440"/>
                  <a:gd name="T9" fmla="*/ 2147483647 h 1182"/>
                  <a:gd name="T10" fmla="*/ 2147483647 w 1440"/>
                  <a:gd name="T11" fmla="*/ 2147483647 h 1182"/>
                  <a:gd name="T12" fmla="*/ 2147483647 w 1440"/>
                  <a:gd name="T13" fmla="*/ 2147483647 h 1182"/>
                  <a:gd name="T14" fmla="*/ 2147483647 w 1440"/>
                  <a:gd name="T15" fmla="*/ 2147483647 h 1182"/>
                  <a:gd name="T16" fmla="*/ 2147483647 w 1440"/>
                  <a:gd name="T17" fmla="*/ 2147483647 h 1182"/>
                  <a:gd name="T18" fmla="*/ 2147483647 w 1440"/>
                  <a:gd name="T19" fmla="*/ 2147483647 h 1182"/>
                  <a:gd name="T20" fmla="*/ 2147483647 w 1440"/>
                  <a:gd name="T21" fmla="*/ 2147483647 h 1182"/>
                  <a:gd name="T22" fmla="*/ 2147483647 w 1440"/>
                  <a:gd name="T23" fmla="*/ 2147483647 h 1182"/>
                  <a:gd name="T24" fmla="*/ 2147483647 w 1440"/>
                  <a:gd name="T25" fmla="*/ 2147483647 h 1182"/>
                  <a:gd name="T26" fmla="*/ 2147483647 w 1440"/>
                  <a:gd name="T27" fmla="*/ 2147483647 h 1182"/>
                  <a:gd name="T28" fmla="*/ 2147483647 w 1440"/>
                  <a:gd name="T29" fmla="*/ 2147483647 h 1182"/>
                  <a:gd name="T30" fmla="*/ 2147483647 w 1440"/>
                  <a:gd name="T31" fmla="*/ 2147483647 h 1182"/>
                  <a:gd name="T32" fmla="*/ 2147483647 w 1440"/>
                  <a:gd name="T33" fmla="*/ 2147483647 h 1182"/>
                  <a:gd name="T34" fmla="*/ 2147483647 w 1440"/>
                  <a:gd name="T35" fmla="*/ 2147483647 h 1182"/>
                  <a:gd name="T36" fmla="*/ 2147483647 w 1440"/>
                  <a:gd name="T37" fmla="*/ 2147483647 h 1182"/>
                  <a:gd name="T38" fmla="*/ 2147483647 w 1440"/>
                  <a:gd name="T39" fmla="*/ 2147483647 h 1182"/>
                  <a:gd name="T40" fmla="*/ 2147483647 w 1440"/>
                  <a:gd name="T41" fmla="*/ 2147483647 h 1182"/>
                  <a:gd name="T42" fmla="*/ 2147483647 w 1440"/>
                  <a:gd name="T43" fmla="*/ 2147483647 h 1182"/>
                  <a:gd name="T44" fmla="*/ 2147483647 w 1440"/>
                  <a:gd name="T45" fmla="*/ 2147483647 h 1182"/>
                  <a:gd name="T46" fmla="*/ 2147483647 w 1440"/>
                  <a:gd name="T47" fmla="*/ 2147483647 h 1182"/>
                  <a:gd name="T48" fmla="*/ 2147483647 w 1440"/>
                  <a:gd name="T49" fmla="*/ 2147483647 h 1182"/>
                  <a:gd name="T50" fmla="*/ 2147483647 w 1440"/>
                  <a:gd name="T51" fmla="*/ 2147483647 h 1182"/>
                  <a:gd name="T52" fmla="*/ 2147483647 w 1440"/>
                  <a:gd name="T53" fmla="*/ 2147483647 h 1182"/>
                  <a:gd name="T54" fmla="*/ 2147483647 w 1440"/>
                  <a:gd name="T55" fmla="*/ 2147483647 h 1182"/>
                  <a:gd name="T56" fmla="*/ 2147483647 w 1440"/>
                  <a:gd name="T57" fmla="*/ 2147483647 h 1182"/>
                  <a:gd name="T58" fmla="*/ 2147483647 w 1440"/>
                  <a:gd name="T59" fmla="*/ 2147483647 h 1182"/>
                  <a:gd name="T60" fmla="*/ 2147483647 w 1440"/>
                  <a:gd name="T61" fmla="*/ 0 h 1182"/>
                  <a:gd name="T62" fmla="*/ 2147483647 w 1440"/>
                  <a:gd name="T63" fmla="*/ 2147483647 h 1182"/>
                  <a:gd name="T64" fmla="*/ 2147483647 w 1440"/>
                  <a:gd name="T65" fmla="*/ 2147483647 h 1182"/>
                  <a:gd name="T66" fmla="*/ 2147483647 w 1440"/>
                  <a:gd name="T67" fmla="*/ 2147483647 h 1182"/>
                  <a:gd name="T68" fmla="*/ 2147483647 w 1440"/>
                  <a:gd name="T69" fmla="*/ 2147483647 h 1182"/>
                  <a:gd name="T70" fmla="*/ 2147483647 w 1440"/>
                  <a:gd name="T71" fmla="*/ 2147483647 h 1182"/>
                  <a:gd name="T72" fmla="*/ 2147483647 w 1440"/>
                  <a:gd name="T73" fmla="*/ 2147483647 h 1182"/>
                  <a:gd name="T74" fmla="*/ 2147483647 w 1440"/>
                  <a:gd name="T75" fmla="*/ 2147483647 h 1182"/>
                  <a:gd name="T76" fmla="*/ 2147483647 w 1440"/>
                  <a:gd name="T77" fmla="*/ 2147483647 h 1182"/>
                  <a:gd name="T78" fmla="*/ 2147483647 w 1440"/>
                  <a:gd name="T79" fmla="*/ 2147483647 h 1182"/>
                  <a:gd name="T80" fmla="*/ 2147483647 w 1440"/>
                  <a:gd name="T81" fmla="*/ 2147483647 h 1182"/>
                  <a:gd name="T82" fmla="*/ 2147483647 w 1440"/>
                  <a:gd name="T83" fmla="*/ 2147483647 h 1182"/>
                  <a:gd name="T84" fmla="*/ 2147483647 w 1440"/>
                  <a:gd name="T85" fmla="*/ 2147483647 h 1182"/>
                  <a:gd name="T86" fmla="*/ 2147483647 w 1440"/>
                  <a:gd name="T87" fmla="*/ 2147483647 h 1182"/>
                  <a:gd name="T88" fmla="*/ 2147483647 w 1440"/>
                  <a:gd name="T89" fmla="*/ 2147483647 h 1182"/>
                  <a:gd name="T90" fmla="*/ 2147483647 w 1440"/>
                  <a:gd name="T91" fmla="*/ 2147483647 h 1182"/>
                  <a:gd name="T92" fmla="*/ 2147483647 w 1440"/>
                  <a:gd name="T93" fmla="*/ 2147483647 h 1182"/>
                  <a:gd name="T94" fmla="*/ 2147483647 w 1440"/>
                  <a:gd name="T95" fmla="*/ 2147483647 h 1182"/>
                  <a:gd name="T96" fmla="*/ 2147483647 w 1440"/>
                  <a:gd name="T97" fmla="*/ 2147483647 h 1182"/>
                  <a:gd name="T98" fmla="*/ 2147483647 w 1440"/>
                  <a:gd name="T99" fmla="*/ 2147483647 h 1182"/>
                  <a:gd name="T100" fmla="*/ 2147483647 w 1440"/>
                  <a:gd name="T101" fmla="*/ 2147483647 h 1182"/>
                  <a:gd name="T102" fmla="*/ 2147483647 w 1440"/>
                  <a:gd name="T103" fmla="*/ 2147483647 h 1182"/>
                  <a:gd name="T104" fmla="*/ 2147483647 w 1440"/>
                  <a:gd name="T105" fmla="*/ 2147483647 h 1182"/>
                  <a:gd name="T106" fmla="*/ 2147483647 w 1440"/>
                  <a:gd name="T107" fmla="*/ 2147483647 h 1182"/>
                  <a:gd name="T108" fmla="*/ 2147483647 w 1440"/>
                  <a:gd name="T109" fmla="*/ 2147483647 h 1182"/>
                  <a:gd name="T110" fmla="*/ 2147483647 w 1440"/>
                  <a:gd name="T111" fmla="*/ 2147483647 h 118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0"/>
                  <a:gd name="T169" fmla="*/ 0 h 1182"/>
                  <a:gd name="T170" fmla="*/ 1440 w 1440"/>
                  <a:gd name="T171" fmla="*/ 1182 h 118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0" h="1182">
                    <a:moveTo>
                      <a:pt x="1338" y="1176"/>
                    </a:moveTo>
                    <a:lnTo>
                      <a:pt x="1338" y="1170"/>
                    </a:lnTo>
                    <a:lnTo>
                      <a:pt x="1332" y="1158"/>
                    </a:lnTo>
                    <a:lnTo>
                      <a:pt x="1332" y="1128"/>
                    </a:lnTo>
                    <a:lnTo>
                      <a:pt x="1344" y="1116"/>
                    </a:lnTo>
                    <a:lnTo>
                      <a:pt x="1344" y="1110"/>
                    </a:lnTo>
                    <a:lnTo>
                      <a:pt x="1350" y="1104"/>
                    </a:lnTo>
                    <a:lnTo>
                      <a:pt x="1356" y="1086"/>
                    </a:lnTo>
                    <a:lnTo>
                      <a:pt x="1368" y="1086"/>
                    </a:lnTo>
                    <a:lnTo>
                      <a:pt x="1374" y="1080"/>
                    </a:lnTo>
                    <a:lnTo>
                      <a:pt x="1374" y="1074"/>
                    </a:lnTo>
                    <a:lnTo>
                      <a:pt x="1380" y="1074"/>
                    </a:lnTo>
                    <a:lnTo>
                      <a:pt x="1380" y="1068"/>
                    </a:lnTo>
                    <a:lnTo>
                      <a:pt x="1386" y="1062"/>
                    </a:lnTo>
                    <a:lnTo>
                      <a:pt x="1398" y="1056"/>
                    </a:lnTo>
                    <a:lnTo>
                      <a:pt x="1428" y="1056"/>
                    </a:lnTo>
                    <a:lnTo>
                      <a:pt x="1428" y="1062"/>
                    </a:lnTo>
                    <a:lnTo>
                      <a:pt x="1434" y="1062"/>
                    </a:lnTo>
                    <a:lnTo>
                      <a:pt x="1440" y="1056"/>
                    </a:lnTo>
                    <a:lnTo>
                      <a:pt x="1440" y="1044"/>
                    </a:lnTo>
                    <a:lnTo>
                      <a:pt x="1434" y="1026"/>
                    </a:lnTo>
                    <a:lnTo>
                      <a:pt x="1428" y="1014"/>
                    </a:lnTo>
                    <a:lnTo>
                      <a:pt x="1422" y="1008"/>
                    </a:lnTo>
                    <a:lnTo>
                      <a:pt x="1404" y="1008"/>
                    </a:lnTo>
                    <a:lnTo>
                      <a:pt x="1404" y="996"/>
                    </a:lnTo>
                    <a:lnTo>
                      <a:pt x="1398" y="984"/>
                    </a:lnTo>
                    <a:lnTo>
                      <a:pt x="1398" y="960"/>
                    </a:lnTo>
                    <a:lnTo>
                      <a:pt x="1392" y="960"/>
                    </a:lnTo>
                    <a:lnTo>
                      <a:pt x="1398" y="930"/>
                    </a:lnTo>
                    <a:lnTo>
                      <a:pt x="1374" y="930"/>
                    </a:lnTo>
                    <a:lnTo>
                      <a:pt x="1362" y="912"/>
                    </a:lnTo>
                    <a:lnTo>
                      <a:pt x="1350" y="918"/>
                    </a:lnTo>
                    <a:lnTo>
                      <a:pt x="1332" y="918"/>
                    </a:lnTo>
                    <a:lnTo>
                      <a:pt x="1326" y="912"/>
                    </a:lnTo>
                    <a:lnTo>
                      <a:pt x="1314" y="894"/>
                    </a:lnTo>
                    <a:lnTo>
                      <a:pt x="1308" y="876"/>
                    </a:lnTo>
                    <a:lnTo>
                      <a:pt x="1296" y="864"/>
                    </a:lnTo>
                    <a:lnTo>
                      <a:pt x="1284" y="846"/>
                    </a:lnTo>
                    <a:lnTo>
                      <a:pt x="1278" y="840"/>
                    </a:lnTo>
                    <a:lnTo>
                      <a:pt x="1272" y="828"/>
                    </a:lnTo>
                    <a:lnTo>
                      <a:pt x="1248" y="804"/>
                    </a:lnTo>
                    <a:lnTo>
                      <a:pt x="1242" y="804"/>
                    </a:lnTo>
                    <a:lnTo>
                      <a:pt x="1242" y="792"/>
                    </a:lnTo>
                    <a:lnTo>
                      <a:pt x="1260" y="774"/>
                    </a:lnTo>
                    <a:lnTo>
                      <a:pt x="1266" y="762"/>
                    </a:lnTo>
                    <a:lnTo>
                      <a:pt x="1272" y="756"/>
                    </a:lnTo>
                    <a:lnTo>
                      <a:pt x="1296" y="708"/>
                    </a:lnTo>
                    <a:lnTo>
                      <a:pt x="1284" y="684"/>
                    </a:lnTo>
                    <a:lnTo>
                      <a:pt x="1278" y="678"/>
                    </a:lnTo>
                    <a:lnTo>
                      <a:pt x="1242" y="678"/>
                    </a:lnTo>
                    <a:lnTo>
                      <a:pt x="1230" y="672"/>
                    </a:lnTo>
                    <a:lnTo>
                      <a:pt x="1224" y="672"/>
                    </a:lnTo>
                    <a:lnTo>
                      <a:pt x="1218" y="666"/>
                    </a:lnTo>
                    <a:lnTo>
                      <a:pt x="1218" y="612"/>
                    </a:lnTo>
                    <a:lnTo>
                      <a:pt x="1212" y="606"/>
                    </a:lnTo>
                    <a:lnTo>
                      <a:pt x="1200" y="582"/>
                    </a:lnTo>
                    <a:lnTo>
                      <a:pt x="1188" y="564"/>
                    </a:lnTo>
                    <a:lnTo>
                      <a:pt x="1176" y="540"/>
                    </a:lnTo>
                    <a:lnTo>
                      <a:pt x="1182" y="528"/>
                    </a:lnTo>
                    <a:lnTo>
                      <a:pt x="1200" y="510"/>
                    </a:lnTo>
                    <a:lnTo>
                      <a:pt x="1200" y="504"/>
                    </a:lnTo>
                    <a:lnTo>
                      <a:pt x="1194" y="498"/>
                    </a:lnTo>
                    <a:lnTo>
                      <a:pt x="1170" y="498"/>
                    </a:lnTo>
                    <a:lnTo>
                      <a:pt x="1170" y="468"/>
                    </a:lnTo>
                    <a:lnTo>
                      <a:pt x="1158" y="456"/>
                    </a:lnTo>
                    <a:lnTo>
                      <a:pt x="1158" y="450"/>
                    </a:lnTo>
                    <a:lnTo>
                      <a:pt x="1164" y="444"/>
                    </a:lnTo>
                    <a:lnTo>
                      <a:pt x="1176" y="438"/>
                    </a:lnTo>
                    <a:lnTo>
                      <a:pt x="1182" y="432"/>
                    </a:lnTo>
                    <a:lnTo>
                      <a:pt x="1188" y="432"/>
                    </a:lnTo>
                    <a:lnTo>
                      <a:pt x="1176" y="414"/>
                    </a:lnTo>
                    <a:lnTo>
                      <a:pt x="1200" y="408"/>
                    </a:lnTo>
                    <a:lnTo>
                      <a:pt x="1200" y="402"/>
                    </a:lnTo>
                    <a:lnTo>
                      <a:pt x="1194" y="396"/>
                    </a:lnTo>
                    <a:lnTo>
                      <a:pt x="1194" y="372"/>
                    </a:lnTo>
                    <a:lnTo>
                      <a:pt x="1188" y="360"/>
                    </a:lnTo>
                    <a:lnTo>
                      <a:pt x="1188" y="354"/>
                    </a:lnTo>
                    <a:lnTo>
                      <a:pt x="1194" y="342"/>
                    </a:lnTo>
                    <a:lnTo>
                      <a:pt x="1200" y="336"/>
                    </a:lnTo>
                    <a:lnTo>
                      <a:pt x="1188" y="306"/>
                    </a:lnTo>
                    <a:lnTo>
                      <a:pt x="1194" y="282"/>
                    </a:lnTo>
                    <a:lnTo>
                      <a:pt x="1182" y="282"/>
                    </a:lnTo>
                    <a:lnTo>
                      <a:pt x="1182" y="246"/>
                    </a:lnTo>
                    <a:lnTo>
                      <a:pt x="1116" y="252"/>
                    </a:lnTo>
                    <a:lnTo>
                      <a:pt x="1110" y="246"/>
                    </a:lnTo>
                    <a:lnTo>
                      <a:pt x="1104" y="234"/>
                    </a:lnTo>
                    <a:lnTo>
                      <a:pt x="1092" y="228"/>
                    </a:lnTo>
                    <a:lnTo>
                      <a:pt x="1080" y="216"/>
                    </a:lnTo>
                    <a:lnTo>
                      <a:pt x="1068" y="216"/>
                    </a:lnTo>
                    <a:lnTo>
                      <a:pt x="1062" y="210"/>
                    </a:lnTo>
                    <a:lnTo>
                      <a:pt x="1056" y="210"/>
                    </a:lnTo>
                    <a:lnTo>
                      <a:pt x="1050" y="204"/>
                    </a:lnTo>
                    <a:lnTo>
                      <a:pt x="1044" y="192"/>
                    </a:lnTo>
                    <a:lnTo>
                      <a:pt x="1044" y="186"/>
                    </a:lnTo>
                    <a:lnTo>
                      <a:pt x="1038" y="180"/>
                    </a:lnTo>
                    <a:lnTo>
                      <a:pt x="1032" y="180"/>
                    </a:lnTo>
                    <a:lnTo>
                      <a:pt x="1020" y="174"/>
                    </a:lnTo>
                    <a:lnTo>
                      <a:pt x="1002" y="174"/>
                    </a:lnTo>
                    <a:lnTo>
                      <a:pt x="990" y="168"/>
                    </a:lnTo>
                    <a:lnTo>
                      <a:pt x="972" y="168"/>
                    </a:lnTo>
                    <a:lnTo>
                      <a:pt x="972" y="174"/>
                    </a:lnTo>
                    <a:lnTo>
                      <a:pt x="960" y="168"/>
                    </a:lnTo>
                    <a:lnTo>
                      <a:pt x="954" y="162"/>
                    </a:lnTo>
                    <a:lnTo>
                      <a:pt x="942" y="156"/>
                    </a:lnTo>
                    <a:lnTo>
                      <a:pt x="936" y="150"/>
                    </a:lnTo>
                    <a:lnTo>
                      <a:pt x="906" y="150"/>
                    </a:lnTo>
                    <a:lnTo>
                      <a:pt x="906" y="138"/>
                    </a:lnTo>
                    <a:lnTo>
                      <a:pt x="894" y="126"/>
                    </a:lnTo>
                    <a:lnTo>
                      <a:pt x="834" y="126"/>
                    </a:lnTo>
                    <a:lnTo>
                      <a:pt x="834" y="132"/>
                    </a:lnTo>
                    <a:lnTo>
                      <a:pt x="828" y="138"/>
                    </a:lnTo>
                    <a:lnTo>
                      <a:pt x="816" y="132"/>
                    </a:lnTo>
                    <a:lnTo>
                      <a:pt x="780" y="132"/>
                    </a:lnTo>
                    <a:lnTo>
                      <a:pt x="768" y="138"/>
                    </a:lnTo>
                    <a:lnTo>
                      <a:pt x="750" y="156"/>
                    </a:lnTo>
                    <a:lnTo>
                      <a:pt x="738" y="162"/>
                    </a:lnTo>
                    <a:lnTo>
                      <a:pt x="732" y="168"/>
                    </a:lnTo>
                    <a:lnTo>
                      <a:pt x="732" y="180"/>
                    </a:lnTo>
                    <a:lnTo>
                      <a:pt x="720" y="186"/>
                    </a:lnTo>
                    <a:lnTo>
                      <a:pt x="708" y="198"/>
                    </a:lnTo>
                    <a:lnTo>
                      <a:pt x="678" y="198"/>
                    </a:lnTo>
                    <a:lnTo>
                      <a:pt x="690" y="210"/>
                    </a:lnTo>
                    <a:lnTo>
                      <a:pt x="690" y="222"/>
                    </a:lnTo>
                    <a:lnTo>
                      <a:pt x="696" y="228"/>
                    </a:lnTo>
                    <a:lnTo>
                      <a:pt x="696" y="234"/>
                    </a:lnTo>
                    <a:lnTo>
                      <a:pt x="690" y="240"/>
                    </a:lnTo>
                    <a:lnTo>
                      <a:pt x="678" y="240"/>
                    </a:lnTo>
                    <a:lnTo>
                      <a:pt x="666" y="234"/>
                    </a:lnTo>
                    <a:lnTo>
                      <a:pt x="660" y="228"/>
                    </a:lnTo>
                    <a:lnTo>
                      <a:pt x="654" y="228"/>
                    </a:lnTo>
                    <a:lnTo>
                      <a:pt x="648" y="234"/>
                    </a:lnTo>
                    <a:lnTo>
                      <a:pt x="624" y="234"/>
                    </a:lnTo>
                    <a:lnTo>
                      <a:pt x="612" y="240"/>
                    </a:lnTo>
                    <a:lnTo>
                      <a:pt x="600" y="240"/>
                    </a:lnTo>
                    <a:lnTo>
                      <a:pt x="582" y="246"/>
                    </a:lnTo>
                    <a:lnTo>
                      <a:pt x="558" y="258"/>
                    </a:lnTo>
                    <a:lnTo>
                      <a:pt x="546" y="252"/>
                    </a:lnTo>
                    <a:lnTo>
                      <a:pt x="534" y="252"/>
                    </a:lnTo>
                    <a:lnTo>
                      <a:pt x="522" y="246"/>
                    </a:lnTo>
                    <a:lnTo>
                      <a:pt x="498" y="246"/>
                    </a:lnTo>
                    <a:lnTo>
                      <a:pt x="480" y="240"/>
                    </a:lnTo>
                    <a:lnTo>
                      <a:pt x="468" y="228"/>
                    </a:lnTo>
                    <a:lnTo>
                      <a:pt x="456" y="222"/>
                    </a:lnTo>
                    <a:lnTo>
                      <a:pt x="444" y="210"/>
                    </a:lnTo>
                    <a:lnTo>
                      <a:pt x="438" y="198"/>
                    </a:lnTo>
                    <a:lnTo>
                      <a:pt x="432" y="192"/>
                    </a:lnTo>
                    <a:lnTo>
                      <a:pt x="432" y="186"/>
                    </a:lnTo>
                    <a:lnTo>
                      <a:pt x="378" y="186"/>
                    </a:lnTo>
                    <a:lnTo>
                      <a:pt x="354" y="162"/>
                    </a:lnTo>
                    <a:lnTo>
                      <a:pt x="336" y="126"/>
                    </a:lnTo>
                    <a:lnTo>
                      <a:pt x="330" y="120"/>
                    </a:lnTo>
                    <a:lnTo>
                      <a:pt x="330" y="114"/>
                    </a:lnTo>
                    <a:lnTo>
                      <a:pt x="312" y="114"/>
                    </a:lnTo>
                    <a:lnTo>
                      <a:pt x="312" y="108"/>
                    </a:lnTo>
                    <a:lnTo>
                      <a:pt x="306" y="102"/>
                    </a:lnTo>
                    <a:lnTo>
                      <a:pt x="300" y="102"/>
                    </a:lnTo>
                    <a:lnTo>
                      <a:pt x="294" y="96"/>
                    </a:lnTo>
                    <a:lnTo>
                      <a:pt x="282" y="90"/>
                    </a:lnTo>
                    <a:lnTo>
                      <a:pt x="270" y="78"/>
                    </a:lnTo>
                    <a:lnTo>
                      <a:pt x="270" y="72"/>
                    </a:lnTo>
                    <a:lnTo>
                      <a:pt x="282" y="72"/>
                    </a:lnTo>
                    <a:lnTo>
                      <a:pt x="288" y="66"/>
                    </a:lnTo>
                    <a:lnTo>
                      <a:pt x="288" y="60"/>
                    </a:lnTo>
                    <a:lnTo>
                      <a:pt x="282" y="54"/>
                    </a:lnTo>
                    <a:lnTo>
                      <a:pt x="276" y="54"/>
                    </a:lnTo>
                    <a:lnTo>
                      <a:pt x="276" y="42"/>
                    </a:lnTo>
                    <a:lnTo>
                      <a:pt x="282" y="36"/>
                    </a:lnTo>
                    <a:lnTo>
                      <a:pt x="282" y="18"/>
                    </a:lnTo>
                    <a:lnTo>
                      <a:pt x="276" y="12"/>
                    </a:lnTo>
                    <a:lnTo>
                      <a:pt x="270" y="0"/>
                    </a:lnTo>
                    <a:lnTo>
                      <a:pt x="258" y="0"/>
                    </a:lnTo>
                    <a:lnTo>
                      <a:pt x="246" y="6"/>
                    </a:lnTo>
                    <a:lnTo>
                      <a:pt x="234" y="18"/>
                    </a:lnTo>
                    <a:lnTo>
                      <a:pt x="222" y="24"/>
                    </a:lnTo>
                    <a:lnTo>
                      <a:pt x="204" y="36"/>
                    </a:lnTo>
                    <a:lnTo>
                      <a:pt x="192" y="48"/>
                    </a:lnTo>
                    <a:lnTo>
                      <a:pt x="192" y="54"/>
                    </a:lnTo>
                    <a:lnTo>
                      <a:pt x="186" y="60"/>
                    </a:lnTo>
                    <a:lnTo>
                      <a:pt x="180" y="72"/>
                    </a:lnTo>
                    <a:lnTo>
                      <a:pt x="132" y="72"/>
                    </a:lnTo>
                    <a:lnTo>
                      <a:pt x="96" y="60"/>
                    </a:lnTo>
                    <a:lnTo>
                      <a:pt x="84" y="54"/>
                    </a:lnTo>
                    <a:lnTo>
                      <a:pt x="66" y="36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24" y="30"/>
                    </a:lnTo>
                    <a:lnTo>
                      <a:pt x="0" y="30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30" y="108"/>
                    </a:lnTo>
                    <a:lnTo>
                      <a:pt x="36" y="114"/>
                    </a:lnTo>
                    <a:lnTo>
                      <a:pt x="42" y="114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30" y="138"/>
                    </a:lnTo>
                    <a:lnTo>
                      <a:pt x="24" y="144"/>
                    </a:lnTo>
                    <a:lnTo>
                      <a:pt x="60" y="162"/>
                    </a:lnTo>
                    <a:lnTo>
                      <a:pt x="60" y="192"/>
                    </a:lnTo>
                    <a:lnTo>
                      <a:pt x="84" y="198"/>
                    </a:lnTo>
                    <a:lnTo>
                      <a:pt x="84" y="210"/>
                    </a:lnTo>
                    <a:lnTo>
                      <a:pt x="96" y="246"/>
                    </a:lnTo>
                    <a:lnTo>
                      <a:pt x="108" y="270"/>
                    </a:lnTo>
                    <a:lnTo>
                      <a:pt x="120" y="282"/>
                    </a:lnTo>
                    <a:lnTo>
                      <a:pt x="120" y="300"/>
                    </a:lnTo>
                    <a:lnTo>
                      <a:pt x="144" y="306"/>
                    </a:lnTo>
                    <a:lnTo>
                      <a:pt x="156" y="324"/>
                    </a:lnTo>
                    <a:lnTo>
                      <a:pt x="162" y="318"/>
                    </a:lnTo>
                    <a:lnTo>
                      <a:pt x="174" y="312"/>
                    </a:lnTo>
                    <a:lnTo>
                      <a:pt x="186" y="312"/>
                    </a:lnTo>
                    <a:lnTo>
                      <a:pt x="186" y="318"/>
                    </a:lnTo>
                    <a:lnTo>
                      <a:pt x="168" y="336"/>
                    </a:lnTo>
                    <a:lnTo>
                      <a:pt x="168" y="342"/>
                    </a:lnTo>
                    <a:lnTo>
                      <a:pt x="180" y="354"/>
                    </a:lnTo>
                    <a:lnTo>
                      <a:pt x="186" y="366"/>
                    </a:lnTo>
                    <a:lnTo>
                      <a:pt x="186" y="372"/>
                    </a:lnTo>
                    <a:lnTo>
                      <a:pt x="174" y="384"/>
                    </a:lnTo>
                    <a:lnTo>
                      <a:pt x="168" y="384"/>
                    </a:lnTo>
                    <a:lnTo>
                      <a:pt x="168" y="414"/>
                    </a:lnTo>
                    <a:lnTo>
                      <a:pt x="156" y="414"/>
                    </a:lnTo>
                    <a:lnTo>
                      <a:pt x="144" y="426"/>
                    </a:lnTo>
                    <a:lnTo>
                      <a:pt x="144" y="432"/>
                    </a:lnTo>
                    <a:lnTo>
                      <a:pt x="156" y="444"/>
                    </a:lnTo>
                    <a:lnTo>
                      <a:pt x="150" y="450"/>
                    </a:lnTo>
                    <a:lnTo>
                      <a:pt x="144" y="462"/>
                    </a:lnTo>
                    <a:lnTo>
                      <a:pt x="144" y="468"/>
                    </a:lnTo>
                    <a:lnTo>
                      <a:pt x="150" y="474"/>
                    </a:lnTo>
                    <a:lnTo>
                      <a:pt x="162" y="480"/>
                    </a:lnTo>
                    <a:lnTo>
                      <a:pt x="174" y="492"/>
                    </a:lnTo>
                    <a:lnTo>
                      <a:pt x="198" y="504"/>
                    </a:lnTo>
                    <a:lnTo>
                      <a:pt x="204" y="510"/>
                    </a:lnTo>
                    <a:lnTo>
                      <a:pt x="210" y="510"/>
                    </a:lnTo>
                    <a:lnTo>
                      <a:pt x="210" y="552"/>
                    </a:lnTo>
                    <a:lnTo>
                      <a:pt x="234" y="552"/>
                    </a:lnTo>
                    <a:lnTo>
                      <a:pt x="240" y="558"/>
                    </a:lnTo>
                    <a:lnTo>
                      <a:pt x="252" y="564"/>
                    </a:lnTo>
                    <a:lnTo>
                      <a:pt x="270" y="582"/>
                    </a:lnTo>
                    <a:lnTo>
                      <a:pt x="288" y="582"/>
                    </a:lnTo>
                    <a:lnTo>
                      <a:pt x="294" y="588"/>
                    </a:lnTo>
                    <a:lnTo>
                      <a:pt x="300" y="600"/>
                    </a:lnTo>
                    <a:lnTo>
                      <a:pt x="330" y="636"/>
                    </a:lnTo>
                    <a:lnTo>
                      <a:pt x="330" y="648"/>
                    </a:lnTo>
                    <a:lnTo>
                      <a:pt x="324" y="660"/>
                    </a:lnTo>
                    <a:lnTo>
                      <a:pt x="324" y="696"/>
                    </a:lnTo>
                    <a:lnTo>
                      <a:pt x="330" y="702"/>
                    </a:lnTo>
                    <a:lnTo>
                      <a:pt x="342" y="708"/>
                    </a:lnTo>
                    <a:lnTo>
                      <a:pt x="348" y="714"/>
                    </a:lnTo>
                    <a:lnTo>
                      <a:pt x="354" y="714"/>
                    </a:lnTo>
                    <a:lnTo>
                      <a:pt x="360" y="744"/>
                    </a:lnTo>
                    <a:lnTo>
                      <a:pt x="372" y="750"/>
                    </a:lnTo>
                    <a:lnTo>
                      <a:pt x="384" y="762"/>
                    </a:lnTo>
                    <a:lnTo>
                      <a:pt x="384" y="768"/>
                    </a:lnTo>
                    <a:lnTo>
                      <a:pt x="390" y="774"/>
                    </a:lnTo>
                    <a:lnTo>
                      <a:pt x="402" y="780"/>
                    </a:lnTo>
                    <a:lnTo>
                      <a:pt x="408" y="786"/>
                    </a:lnTo>
                    <a:lnTo>
                      <a:pt x="420" y="792"/>
                    </a:lnTo>
                    <a:lnTo>
                      <a:pt x="426" y="786"/>
                    </a:lnTo>
                    <a:lnTo>
                      <a:pt x="426" y="774"/>
                    </a:lnTo>
                    <a:lnTo>
                      <a:pt x="420" y="768"/>
                    </a:lnTo>
                    <a:lnTo>
                      <a:pt x="420" y="762"/>
                    </a:lnTo>
                    <a:lnTo>
                      <a:pt x="426" y="756"/>
                    </a:lnTo>
                    <a:lnTo>
                      <a:pt x="438" y="750"/>
                    </a:lnTo>
                    <a:lnTo>
                      <a:pt x="444" y="756"/>
                    </a:lnTo>
                    <a:lnTo>
                      <a:pt x="450" y="756"/>
                    </a:lnTo>
                    <a:lnTo>
                      <a:pt x="450" y="768"/>
                    </a:lnTo>
                    <a:lnTo>
                      <a:pt x="456" y="780"/>
                    </a:lnTo>
                    <a:lnTo>
                      <a:pt x="474" y="780"/>
                    </a:lnTo>
                    <a:lnTo>
                      <a:pt x="474" y="786"/>
                    </a:lnTo>
                    <a:lnTo>
                      <a:pt x="474" y="780"/>
                    </a:lnTo>
                    <a:lnTo>
                      <a:pt x="480" y="780"/>
                    </a:lnTo>
                    <a:lnTo>
                      <a:pt x="480" y="768"/>
                    </a:lnTo>
                    <a:lnTo>
                      <a:pt x="504" y="768"/>
                    </a:lnTo>
                    <a:lnTo>
                      <a:pt x="504" y="804"/>
                    </a:lnTo>
                    <a:lnTo>
                      <a:pt x="510" y="810"/>
                    </a:lnTo>
                    <a:lnTo>
                      <a:pt x="516" y="810"/>
                    </a:lnTo>
                    <a:lnTo>
                      <a:pt x="528" y="816"/>
                    </a:lnTo>
                    <a:lnTo>
                      <a:pt x="540" y="828"/>
                    </a:lnTo>
                    <a:lnTo>
                      <a:pt x="540" y="846"/>
                    </a:lnTo>
                    <a:lnTo>
                      <a:pt x="552" y="858"/>
                    </a:lnTo>
                    <a:lnTo>
                      <a:pt x="558" y="870"/>
                    </a:lnTo>
                    <a:lnTo>
                      <a:pt x="564" y="876"/>
                    </a:lnTo>
                    <a:lnTo>
                      <a:pt x="570" y="876"/>
                    </a:lnTo>
                    <a:lnTo>
                      <a:pt x="582" y="894"/>
                    </a:lnTo>
                    <a:lnTo>
                      <a:pt x="582" y="906"/>
                    </a:lnTo>
                    <a:lnTo>
                      <a:pt x="594" y="930"/>
                    </a:lnTo>
                    <a:lnTo>
                      <a:pt x="600" y="936"/>
                    </a:lnTo>
                    <a:lnTo>
                      <a:pt x="606" y="936"/>
                    </a:lnTo>
                    <a:lnTo>
                      <a:pt x="612" y="942"/>
                    </a:lnTo>
                    <a:lnTo>
                      <a:pt x="618" y="954"/>
                    </a:lnTo>
                    <a:lnTo>
                      <a:pt x="618" y="960"/>
                    </a:lnTo>
                    <a:lnTo>
                      <a:pt x="648" y="960"/>
                    </a:lnTo>
                    <a:lnTo>
                      <a:pt x="666" y="984"/>
                    </a:lnTo>
                    <a:lnTo>
                      <a:pt x="684" y="978"/>
                    </a:lnTo>
                    <a:lnTo>
                      <a:pt x="702" y="978"/>
                    </a:lnTo>
                    <a:lnTo>
                      <a:pt x="720" y="996"/>
                    </a:lnTo>
                    <a:lnTo>
                      <a:pt x="738" y="1008"/>
                    </a:lnTo>
                    <a:lnTo>
                      <a:pt x="756" y="1026"/>
                    </a:lnTo>
                    <a:lnTo>
                      <a:pt x="792" y="1050"/>
                    </a:lnTo>
                    <a:lnTo>
                      <a:pt x="810" y="1050"/>
                    </a:lnTo>
                    <a:lnTo>
                      <a:pt x="822" y="1056"/>
                    </a:lnTo>
                    <a:lnTo>
                      <a:pt x="834" y="1068"/>
                    </a:lnTo>
                    <a:lnTo>
                      <a:pt x="852" y="1068"/>
                    </a:lnTo>
                    <a:lnTo>
                      <a:pt x="876" y="1056"/>
                    </a:lnTo>
                    <a:lnTo>
                      <a:pt x="876" y="1050"/>
                    </a:lnTo>
                    <a:lnTo>
                      <a:pt x="900" y="1056"/>
                    </a:lnTo>
                    <a:lnTo>
                      <a:pt x="912" y="1032"/>
                    </a:lnTo>
                    <a:lnTo>
                      <a:pt x="930" y="1032"/>
                    </a:lnTo>
                    <a:lnTo>
                      <a:pt x="954" y="1008"/>
                    </a:lnTo>
                    <a:lnTo>
                      <a:pt x="966" y="1020"/>
                    </a:lnTo>
                    <a:lnTo>
                      <a:pt x="972" y="1014"/>
                    </a:lnTo>
                    <a:lnTo>
                      <a:pt x="984" y="1014"/>
                    </a:lnTo>
                    <a:lnTo>
                      <a:pt x="1002" y="1032"/>
                    </a:lnTo>
                    <a:lnTo>
                      <a:pt x="1014" y="1050"/>
                    </a:lnTo>
                    <a:lnTo>
                      <a:pt x="1020" y="1068"/>
                    </a:lnTo>
                    <a:lnTo>
                      <a:pt x="1032" y="1080"/>
                    </a:lnTo>
                    <a:lnTo>
                      <a:pt x="1032" y="1098"/>
                    </a:lnTo>
                    <a:lnTo>
                      <a:pt x="1038" y="1110"/>
                    </a:lnTo>
                    <a:lnTo>
                      <a:pt x="1044" y="1116"/>
                    </a:lnTo>
                    <a:lnTo>
                      <a:pt x="1056" y="1122"/>
                    </a:lnTo>
                    <a:lnTo>
                      <a:pt x="1080" y="1122"/>
                    </a:lnTo>
                    <a:lnTo>
                      <a:pt x="1080" y="1128"/>
                    </a:lnTo>
                    <a:lnTo>
                      <a:pt x="1086" y="1134"/>
                    </a:lnTo>
                    <a:lnTo>
                      <a:pt x="1098" y="1140"/>
                    </a:lnTo>
                    <a:lnTo>
                      <a:pt x="1164" y="1140"/>
                    </a:lnTo>
                    <a:lnTo>
                      <a:pt x="1176" y="1146"/>
                    </a:lnTo>
                    <a:lnTo>
                      <a:pt x="1200" y="1170"/>
                    </a:lnTo>
                    <a:lnTo>
                      <a:pt x="1212" y="1170"/>
                    </a:lnTo>
                    <a:lnTo>
                      <a:pt x="1224" y="1164"/>
                    </a:lnTo>
                    <a:lnTo>
                      <a:pt x="1230" y="1164"/>
                    </a:lnTo>
                    <a:lnTo>
                      <a:pt x="1242" y="1158"/>
                    </a:lnTo>
                    <a:lnTo>
                      <a:pt x="1248" y="1158"/>
                    </a:lnTo>
                    <a:lnTo>
                      <a:pt x="1254" y="1164"/>
                    </a:lnTo>
                    <a:lnTo>
                      <a:pt x="1278" y="1176"/>
                    </a:lnTo>
                    <a:lnTo>
                      <a:pt x="1296" y="1182"/>
                    </a:lnTo>
                    <a:lnTo>
                      <a:pt x="1326" y="1182"/>
                    </a:lnTo>
                    <a:lnTo>
                      <a:pt x="1338" y="117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4" name="Indones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D186778-ADB0-4EEA-9917-A4F2F0A71820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384" y="2193"/>
                <a:ext cx="835" cy="333"/>
              </a:xfrm>
              <a:custGeom>
                <a:avLst/>
                <a:gdLst>
                  <a:gd name="T0" fmla="*/ 2147483647 w 3264"/>
                  <a:gd name="T1" fmla="*/ 2147483647 h 1302"/>
                  <a:gd name="T2" fmla="*/ 2147483647 w 3264"/>
                  <a:gd name="T3" fmla="*/ 2147483647 h 1302"/>
                  <a:gd name="T4" fmla="*/ 2147483647 w 3264"/>
                  <a:gd name="T5" fmla="*/ 2147483647 h 1302"/>
                  <a:gd name="T6" fmla="*/ 2147483647 w 3264"/>
                  <a:gd name="T7" fmla="*/ 2147483647 h 1302"/>
                  <a:gd name="T8" fmla="*/ 2147483647 w 3264"/>
                  <a:gd name="T9" fmla="*/ 2147483647 h 1302"/>
                  <a:gd name="T10" fmla="*/ 2147483647 w 3264"/>
                  <a:gd name="T11" fmla="*/ 2147483647 h 1302"/>
                  <a:gd name="T12" fmla="*/ 2147483647 w 3264"/>
                  <a:gd name="T13" fmla="*/ 2147483647 h 1302"/>
                  <a:gd name="T14" fmla="*/ 2147483647 w 3264"/>
                  <a:gd name="T15" fmla="*/ 2147483647 h 1302"/>
                  <a:gd name="T16" fmla="*/ 2147483647 w 3264"/>
                  <a:gd name="T17" fmla="*/ 2147483647 h 1302"/>
                  <a:gd name="T18" fmla="*/ 2147483647 w 3264"/>
                  <a:gd name="T19" fmla="*/ 2147483647 h 1302"/>
                  <a:gd name="T20" fmla="*/ 2147483647 w 3264"/>
                  <a:gd name="T21" fmla="*/ 2147483647 h 1302"/>
                  <a:gd name="T22" fmla="*/ 2147483647 w 3264"/>
                  <a:gd name="T23" fmla="*/ 2147483647 h 1302"/>
                  <a:gd name="T24" fmla="*/ 2147483647 w 3264"/>
                  <a:gd name="T25" fmla="*/ 2147483647 h 1302"/>
                  <a:gd name="T26" fmla="*/ 2147483647 w 3264"/>
                  <a:gd name="T27" fmla="*/ 2147483647 h 1302"/>
                  <a:gd name="T28" fmla="*/ 2147483647 w 3264"/>
                  <a:gd name="T29" fmla="*/ 2147483647 h 1302"/>
                  <a:gd name="T30" fmla="*/ 2147483647 w 3264"/>
                  <a:gd name="T31" fmla="*/ 2147483647 h 1302"/>
                  <a:gd name="T32" fmla="*/ 2147483647 w 3264"/>
                  <a:gd name="T33" fmla="*/ 2147483647 h 1302"/>
                  <a:gd name="T34" fmla="*/ 2147483647 w 3264"/>
                  <a:gd name="T35" fmla="*/ 2147483647 h 1302"/>
                  <a:gd name="T36" fmla="*/ 2147483647 w 3264"/>
                  <a:gd name="T37" fmla="*/ 2147483647 h 1302"/>
                  <a:gd name="T38" fmla="*/ 2147483647 w 3264"/>
                  <a:gd name="T39" fmla="*/ 2147483647 h 1302"/>
                  <a:gd name="T40" fmla="*/ 2147483647 w 3264"/>
                  <a:gd name="T41" fmla="*/ 2147483647 h 1302"/>
                  <a:gd name="T42" fmla="*/ 2147483647 w 3264"/>
                  <a:gd name="T43" fmla="*/ 2147483647 h 1302"/>
                  <a:gd name="T44" fmla="*/ 2147483647 w 3264"/>
                  <a:gd name="T45" fmla="*/ 2147483647 h 1302"/>
                  <a:gd name="T46" fmla="*/ 2147483647 w 3264"/>
                  <a:gd name="T47" fmla="*/ 2147483647 h 1302"/>
                  <a:gd name="T48" fmla="*/ 2147483647 w 3264"/>
                  <a:gd name="T49" fmla="*/ 2147483647 h 1302"/>
                  <a:gd name="T50" fmla="*/ 2147483647 w 3264"/>
                  <a:gd name="T51" fmla="*/ 2147483647 h 1302"/>
                  <a:gd name="T52" fmla="*/ 2147483647 w 3264"/>
                  <a:gd name="T53" fmla="*/ 2147483647 h 1302"/>
                  <a:gd name="T54" fmla="*/ 2147483647 w 3264"/>
                  <a:gd name="T55" fmla="*/ 2147483647 h 1302"/>
                  <a:gd name="T56" fmla="*/ 2147483647 w 3264"/>
                  <a:gd name="T57" fmla="*/ 2147483647 h 1302"/>
                  <a:gd name="T58" fmla="*/ 2147483647 w 3264"/>
                  <a:gd name="T59" fmla="*/ 2147483647 h 1302"/>
                  <a:gd name="T60" fmla="*/ 2147483647 w 3264"/>
                  <a:gd name="T61" fmla="*/ 2147483647 h 1302"/>
                  <a:gd name="T62" fmla="*/ 2147483647 w 3264"/>
                  <a:gd name="T63" fmla="*/ 2147483647 h 1302"/>
                  <a:gd name="T64" fmla="*/ 2147483647 w 3264"/>
                  <a:gd name="T65" fmla="*/ 2147483647 h 1302"/>
                  <a:gd name="T66" fmla="*/ 2147483647 w 3264"/>
                  <a:gd name="T67" fmla="*/ 2147483647 h 1302"/>
                  <a:gd name="T68" fmla="*/ 2147483647 w 3264"/>
                  <a:gd name="T69" fmla="*/ 2147483647 h 1302"/>
                  <a:gd name="T70" fmla="*/ 2147483647 w 3264"/>
                  <a:gd name="T71" fmla="*/ 2147483647 h 1302"/>
                  <a:gd name="T72" fmla="*/ 2147483647 w 3264"/>
                  <a:gd name="T73" fmla="*/ 2147483647 h 1302"/>
                  <a:gd name="T74" fmla="*/ 2147483647 w 3264"/>
                  <a:gd name="T75" fmla="*/ 2147483647 h 1302"/>
                  <a:gd name="T76" fmla="*/ 2147483647 w 3264"/>
                  <a:gd name="T77" fmla="*/ 2147483647 h 1302"/>
                  <a:gd name="T78" fmla="*/ 2147483647 w 3264"/>
                  <a:gd name="T79" fmla="*/ 2147483647 h 1302"/>
                  <a:gd name="T80" fmla="*/ 2147483647 w 3264"/>
                  <a:gd name="T81" fmla="*/ 2147483647 h 1302"/>
                  <a:gd name="T82" fmla="*/ 2147483647 w 3264"/>
                  <a:gd name="T83" fmla="*/ 2147483647 h 1302"/>
                  <a:gd name="T84" fmla="*/ 2147483647 w 3264"/>
                  <a:gd name="T85" fmla="*/ 2147483647 h 1302"/>
                  <a:gd name="T86" fmla="*/ 2147483647 w 3264"/>
                  <a:gd name="T87" fmla="*/ 2147483647 h 1302"/>
                  <a:gd name="T88" fmla="*/ 2147483647 w 3264"/>
                  <a:gd name="T89" fmla="*/ 2147483647 h 1302"/>
                  <a:gd name="T90" fmla="*/ 2147483647 w 3264"/>
                  <a:gd name="T91" fmla="*/ 2147483647 h 1302"/>
                  <a:gd name="T92" fmla="*/ 2147483647 w 3264"/>
                  <a:gd name="T93" fmla="*/ 2147483647 h 1302"/>
                  <a:gd name="T94" fmla="*/ 2147483647 w 3264"/>
                  <a:gd name="T95" fmla="*/ 2147483647 h 1302"/>
                  <a:gd name="T96" fmla="*/ 2147483647 w 3264"/>
                  <a:gd name="T97" fmla="*/ 2147483647 h 1302"/>
                  <a:gd name="T98" fmla="*/ 2147483647 w 3264"/>
                  <a:gd name="T99" fmla="*/ 2147483647 h 1302"/>
                  <a:gd name="T100" fmla="*/ 2147483647 w 3264"/>
                  <a:gd name="T101" fmla="*/ 2147483647 h 1302"/>
                  <a:gd name="T102" fmla="*/ 2147483647 w 3264"/>
                  <a:gd name="T103" fmla="*/ 2147483647 h 1302"/>
                  <a:gd name="T104" fmla="*/ 2147483647 w 3264"/>
                  <a:gd name="T105" fmla="*/ 2147483647 h 1302"/>
                  <a:gd name="T106" fmla="*/ 2147483647 w 3264"/>
                  <a:gd name="T107" fmla="*/ 2147483647 h 1302"/>
                  <a:gd name="T108" fmla="*/ 2147483647 w 3264"/>
                  <a:gd name="T109" fmla="*/ 2147483647 h 1302"/>
                  <a:gd name="T110" fmla="*/ 2147483647 w 3264"/>
                  <a:gd name="T111" fmla="*/ 2147483647 h 1302"/>
                  <a:gd name="T112" fmla="*/ 2147483647 w 3264"/>
                  <a:gd name="T113" fmla="*/ 2147483647 h 1302"/>
                  <a:gd name="T114" fmla="*/ 2147483647 w 3264"/>
                  <a:gd name="T115" fmla="*/ 2147483647 h 1302"/>
                  <a:gd name="T116" fmla="*/ 2147483647 w 3264"/>
                  <a:gd name="T117" fmla="*/ 2147483647 h 1302"/>
                  <a:gd name="T118" fmla="*/ 2147483647 w 3264"/>
                  <a:gd name="T119" fmla="*/ 2147483647 h 1302"/>
                  <a:gd name="T120" fmla="*/ 2147483647 w 3264"/>
                  <a:gd name="T121" fmla="*/ 2147483647 h 1302"/>
                  <a:gd name="T122" fmla="*/ 2147483647 w 3264"/>
                  <a:gd name="T123" fmla="*/ 2147483647 h 1302"/>
                  <a:gd name="T124" fmla="*/ 2147483647 w 3264"/>
                  <a:gd name="T125" fmla="*/ 2147483647 h 130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64"/>
                  <a:gd name="T190" fmla="*/ 0 h 1302"/>
                  <a:gd name="T191" fmla="*/ 3264 w 3264"/>
                  <a:gd name="T192" fmla="*/ 1302 h 130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64" h="1302">
                    <a:moveTo>
                      <a:pt x="1788" y="984"/>
                    </a:moveTo>
                    <a:lnTo>
                      <a:pt x="1806" y="978"/>
                    </a:lnTo>
                    <a:lnTo>
                      <a:pt x="1818" y="954"/>
                    </a:lnTo>
                    <a:lnTo>
                      <a:pt x="1812" y="930"/>
                    </a:lnTo>
                    <a:lnTo>
                      <a:pt x="1788" y="984"/>
                    </a:lnTo>
                    <a:close/>
                    <a:moveTo>
                      <a:pt x="672" y="462"/>
                    </a:moveTo>
                    <a:lnTo>
                      <a:pt x="702" y="480"/>
                    </a:lnTo>
                    <a:lnTo>
                      <a:pt x="702" y="450"/>
                    </a:lnTo>
                    <a:lnTo>
                      <a:pt x="672" y="426"/>
                    </a:lnTo>
                    <a:lnTo>
                      <a:pt x="672" y="462"/>
                    </a:lnTo>
                    <a:close/>
                    <a:moveTo>
                      <a:pt x="678" y="492"/>
                    </a:moveTo>
                    <a:lnTo>
                      <a:pt x="654" y="516"/>
                    </a:lnTo>
                    <a:lnTo>
                      <a:pt x="678" y="546"/>
                    </a:lnTo>
                    <a:lnTo>
                      <a:pt x="678" y="492"/>
                    </a:lnTo>
                    <a:close/>
                    <a:moveTo>
                      <a:pt x="906" y="714"/>
                    </a:moveTo>
                    <a:lnTo>
                      <a:pt x="930" y="732"/>
                    </a:lnTo>
                    <a:lnTo>
                      <a:pt x="936" y="708"/>
                    </a:lnTo>
                    <a:lnTo>
                      <a:pt x="936" y="702"/>
                    </a:lnTo>
                    <a:lnTo>
                      <a:pt x="930" y="696"/>
                    </a:lnTo>
                    <a:lnTo>
                      <a:pt x="930" y="690"/>
                    </a:lnTo>
                    <a:lnTo>
                      <a:pt x="912" y="672"/>
                    </a:lnTo>
                    <a:lnTo>
                      <a:pt x="900" y="666"/>
                    </a:lnTo>
                    <a:lnTo>
                      <a:pt x="888" y="666"/>
                    </a:lnTo>
                    <a:lnTo>
                      <a:pt x="882" y="672"/>
                    </a:lnTo>
                    <a:lnTo>
                      <a:pt x="876" y="684"/>
                    </a:lnTo>
                    <a:lnTo>
                      <a:pt x="882" y="696"/>
                    </a:lnTo>
                    <a:lnTo>
                      <a:pt x="882" y="708"/>
                    </a:lnTo>
                    <a:lnTo>
                      <a:pt x="888" y="720"/>
                    </a:lnTo>
                    <a:lnTo>
                      <a:pt x="906" y="714"/>
                    </a:lnTo>
                    <a:close/>
                    <a:moveTo>
                      <a:pt x="684" y="372"/>
                    </a:moveTo>
                    <a:lnTo>
                      <a:pt x="672" y="360"/>
                    </a:lnTo>
                    <a:lnTo>
                      <a:pt x="660" y="372"/>
                    </a:lnTo>
                    <a:lnTo>
                      <a:pt x="672" y="396"/>
                    </a:lnTo>
                    <a:lnTo>
                      <a:pt x="684" y="396"/>
                    </a:lnTo>
                    <a:lnTo>
                      <a:pt x="684" y="372"/>
                    </a:lnTo>
                    <a:close/>
                    <a:moveTo>
                      <a:pt x="750" y="624"/>
                    </a:moveTo>
                    <a:lnTo>
                      <a:pt x="750" y="630"/>
                    </a:lnTo>
                    <a:lnTo>
                      <a:pt x="756" y="636"/>
                    </a:lnTo>
                    <a:lnTo>
                      <a:pt x="756" y="648"/>
                    </a:lnTo>
                    <a:lnTo>
                      <a:pt x="774" y="684"/>
                    </a:lnTo>
                    <a:lnTo>
                      <a:pt x="786" y="690"/>
                    </a:lnTo>
                    <a:lnTo>
                      <a:pt x="804" y="696"/>
                    </a:lnTo>
                    <a:lnTo>
                      <a:pt x="816" y="702"/>
                    </a:lnTo>
                    <a:lnTo>
                      <a:pt x="834" y="702"/>
                    </a:lnTo>
                    <a:lnTo>
                      <a:pt x="828" y="660"/>
                    </a:lnTo>
                    <a:lnTo>
                      <a:pt x="810" y="648"/>
                    </a:lnTo>
                    <a:lnTo>
                      <a:pt x="810" y="618"/>
                    </a:lnTo>
                    <a:lnTo>
                      <a:pt x="804" y="606"/>
                    </a:lnTo>
                    <a:lnTo>
                      <a:pt x="792" y="600"/>
                    </a:lnTo>
                    <a:lnTo>
                      <a:pt x="786" y="588"/>
                    </a:lnTo>
                    <a:lnTo>
                      <a:pt x="768" y="582"/>
                    </a:lnTo>
                    <a:lnTo>
                      <a:pt x="756" y="576"/>
                    </a:lnTo>
                    <a:lnTo>
                      <a:pt x="732" y="576"/>
                    </a:lnTo>
                    <a:lnTo>
                      <a:pt x="732" y="582"/>
                    </a:lnTo>
                    <a:lnTo>
                      <a:pt x="726" y="588"/>
                    </a:lnTo>
                    <a:lnTo>
                      <a:pt x="726" y="600"/>
                    </a:lnTo>
                    <a:lnTo>
                      <a:pt x="714" y="600"/>
                    </a:lnTo>
                    <a:lnTo>
                      <a:pt x="714" y="606"/>
                    </a:lnTo>
                    <a:lnTo>
                      <a:pt x="708" y="612"/>
                    </a:lnTo>
                    <a:lnTo>
                      <a:pt x="714" y="624"/>
                    </a:lnTo>
                    <a:lnTo>
                      <a:pt x="750" y="624"/>
                    </a:lnTo>
                    <a:close/>
                    <a:moveTo>
                      <a:pt x="246" y="438"/>
                    </a:moveTo>
                    <a:lnTo>
                      <a:pt x="222" y="462"/>
                    </a:lnTo>
                    <a:lnTo>
                      <a:pt x="234" y="492"/>
                    </a:lnTo>
                    <a:lnTo>
                      <a:pt x="234" y="498"/>
                    </a:lnTo>
                    <a:lnTo>
                      <a:pt x="228" y="504"/>
                    </a:lnTo>
                    <a:lnTo>
                      <a:pt x="228" y="510"/>
                    </a:lnTo>
                    <a:lnTo>
                      <a:pt x="240" y="510"/>
                    </a:lnTo>
                    <a:lnTo>
                      <a:pt x="246" y="504"/>
                    </a:lnTo>
                    <a:lnTo>
                      <a:pt x="246" y="468"/>
                    </a:lnTo>
                    <a:lnTo>
                      <a:pt x="252" y="456"/>
                    </a:lnTo>
                    <a:lnTo>
                      <a:pt x="246" y="438"/>
                    </a:lnTo>
                    <a:close/>
                    <a:moveTo>
                      <a:pt x="264" y="534"/>
                    </a:moveTo>
                    <a:lnTo>
                      <a:pt x="258" y="546"/>
                    </a:lnTo>
                    <a:lnTo>
                      <a:pt x="258" y="588"/>
                    </a:lnTo>
                    <a:lnTo>
                      <a:pt x="264" y="600"/>
                    </a:lnTo>
                    <a:lnTo>
                      <a:pt x="276" y="612"/>
                    </a:lnTo>
                    <a:lnTo>
                      <a:pt x="288" y="612"/>
                    </a:lnTo>
                    <a:lnTo>
                      <a:pt x="294" y="606"/>
                    </a:lnTo>
                    <a:lnTo>
                      <a:pt x="294" y="588"/>
                    </a:lnTo>
                    <a:lnTo>
                      <a:pt x="288" y="576"/>
                    </a:lnTo>
                    <a:lnTo>
                      <a:pt x="282" y="558"/>
                    </a:lnTo>
                    <a:lnTo>
                      <a:pt x="282" y="546"/>
                    </a:lnTo>
                    <a:lnTo>
                      <a:pt x="276" y="534"/>
                    </a:lnTo>
                    <a:lnTo>
                      <a:pt x="264" y="534"/>
                    </a:lnTo>
                    <a:close/>
                    <a:moveTo>
                      <a:pt x="48" y="222"/>
                    </a:moveTo>
                    <a:lnTo>
                      <a:pt x="42" y="228"/>
                    </a:lnTo>
                    <a:lnTo>
                      <a:pt x="42" y="246"/>
                    </a:lnTo>
                    <a:lnTo>
                      <a:pt x="48" y="258"/>
                    </a:lnTo>
                    <a:lnTo>
                      <a:pt x="66" y="258"/>
                    </a:lnTo>
                    <a:lnTo>
                      <a:pt x="84" y="276"/>
                    </a:lnTo>
                    <a:lnTo>
                      <a:pt x="90" y="270"/>
                    </a:lnTo>
                    <a:lnTo>
                      <a:pt x="90" y="252"/>
                    </a:lnTo>
                    <a:lnTo>
                      <a:pt x="78" y="246"/>
                    </a:lnTo>
                    <a:lnTo>
                      <a:pt x="72" y="234"/>
                    </a:lnTo>
                    <a:lnTo>
                      <a:pt x="60" y="228"/>
                    </a:lnTo>
                    <a:lnTo>
                      <a:pt x="54" y="222"/>
                    </a:lnTo>
                    <a:lnTo>
                      <a:pt x="48" y="222"/>
                    </a:lnTo>
                    <a:close/>
                    <a:moveTo>
                      <a:pt x="162" y="330"/>
                    </a:moveTo>
                    <a:lnTo>
                      <a:pt x="156" y="330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6" y="366"/>
                    </a:lnTo>
                    <a:lnTo>
                      <a:pt x="162" y="378"/>
                    </a:lnTo>
                    <a:lnTo>
                      <a:pt x="174" y="390"/>
                    </a:lnTo>
                    <a:lnTo>
                      <a:pt x="180" y="402"/>
                    </a:lnTo>
                    <a:lnTo>
                      <a:pt x="192" y="414"/>
                    </a:lnTo>
                    <a:lnTo>
                      <a:pt x="198" y="408"/>
                    </a:lnTo>
                    <a:lnTo>
                      <a:pt x="198" y="402"/>
                    </a:lnTo>
                    <a:lnTo>
                      <a:pt x="204" y="390"/>
                    </a:lnTo>
                    <a:lnTo>
                      <a:pt x="204" y="384"/>
                    </a:lnTo>
                    <a:lnTo>
                      <a:pt x="198" y="372"/>
                    </a:lnTo>
                    <a:lnTo>
                      <a:pt x="198" y="366"/>
                    </a:lnTo>
                    <a:lnTo>
                      <a:pt x="192" y="360"/>
                    </a:lnTo>
                    <a:lnTo>
                      <a:pt x="186" y="348"/>
                    </a:lnTo>
                    <a:lnTo>
                      <a:pt x="180" y="342"/>
                    </a:lnTo>
                    <a:lnTo>
                      <a:pt x="168" y="336"/>
                    </a:lnTo>
                    <a:lnTo>
                      <a:pt x="162" y="330"/>
                    </a:lnTo>
                    <a:close/>
                    <a:moveTo>
                      <a:pt x="2574" y="486"/>
                    </a:moveTo>
                    <a:lnTo>
                      <a:pt x="2574" y="474"/>
                    </a:lnTo>
                    <a:lnTo>
                      <a:pt x="2568" y="474"/>
                    </a:lnTo>
                    <a:lnTo>
                      <a:pt x="2556" y="468"/>
                    </a:lnTo>
                    <a:lnTo>
                      <a:pt x="2520" y="468"/>
                    </a:lnTo>
                    <a:lnTo>
                      <a:pt x="2514" y="474"/>
                    </a:lnTo>
                    <a:lnTo>
                      <a:pt x="2520" y="498"/>
                    </a:lnTo>
                    <a:lnTo>
                      <a:pt x="2526" y="498"/>
                    </a:lnTo>
                    <a:lnTo>
                      <a:pt x="2538" y="492"/>
                    </a:lnTo>
                    <a:lnTo>
                      <a:pt x="2562" y="492"/>
                    </a:lnTo>
                    <a:lnTo>
                      <a:pt x="2568" y="486"/>
                    </a:lnTo>
                    <a:lnTo>
                      <a:pt x="2574" y="486"/>
                    </a:lnTo>
                    <a:close/>
                    <a:moveTo>
                      <a:pt x="336" y="648"/>
                    </a:moveTo>
                    <a:lnTo>
                      <a:pt x="342" y="648"/>
                    </a:lnTo>
                    <a:lnTo>
                      <a:pt x="342" y="636"/>
                    </a:lnTo>
                    <a:lnTo>
                      <a:pt x="330" y="624"/>
                    </a:lnTo>
                    <a:lnTo>
                      <a:pt x="318" y="624"/>
                    </a:lnTo>
                    <a:lnTo>
                      <a:pt x="318" y="636"/>
                    </a:lnTo>
                    <a:lnTo>
                      <a:pt x="330" y="648"/>
                    </a:lnTo>
                    <a:lnTo>
                      <a:pt x="336" y="648"/>
                    </a:lnTo>
                    <a:close/>
                    <a:moveTo>
                      <a:pt x="2472" y="654"/>
                    </a:moveTo>
                    <a:lnTo>
                      <a:pt x="2484" y="648"/>
                    </a:lnTo>
                    <a:lnTo>
                      <a:pt x="2502" y="630"/>
                    </a:lnTo>
                    <a:lnTo>
                      <a:pt x="2502" y="618"/>
                    </a:lnTo>
                    <a:lnTo>
                      <a:pt x="2430" y="612"/>
                    </a:lnTo>
                    <a:lnTo>
                      <a:pt x="2430" y="624"/>
                    </a:lnTo>
                    <a:lnTo>
                      <a:pt x="2436" y="630"/>
                    </a:lnTo>
                    <a:lnTo>
                      <a:pt x="2442" y="642"/>
                    </a:lnTo>
                    <a:lnTo>
                      <a:pt x="2448" y="648"/>
                    </a:lnTo>
                    <a:lnTo>
                      <a:pt x="2460" y="654"/>
                    </a:lnTo>
                    <a:lnTo>
                      <a:pt x="2472" y="654"/>
                    </a:lnTo>
                    <a:close/>
                    <a:moveTo>
                      <a:pt x="2406" y="288"/>
                    </a:moveTo>
                    <a:lnTo>
                      <a:pt x="2418" y="276"/>
                    </a:lnTo>
                    <a:lnTo>
                      <a:pt x="2418" y="264"/>
                    </a:lnTo>
                    <a:lnTo>
                      <a:pt x="2412" y="258"/>
                    </a:lnTo>
                    <a:lnTo>
                      <a:pt x="2400" y="252"/>
                    </a:lnTo>
                    <a:lnTo>
                      <a:pt x="2376" y="252"/>
                    </a:lnTo>
                    <a:lnTo>
                      <a:pt x="2370" y="258"/>
                    </a:lnTo>
                    <a:lnTo>
                      <a:pt x="2370" y="264"/>
                    </a:lnTo>
                    <a:lnTo>
                      <a:pt x="2394" y="288"/>
                    </a:lnTo>
                    <a:lnTo>
                      <a:pt x="2406" y="288"/>
                    </a:lnTo>
                    <a:close/>
                    <a:moveTo>
                      <a:pt x="2868" y="528"/>
                    </a:moveTo>
                    <a:lnTo>
                      <a:pt x="2886" y="534"/>
                    </a:lnTo>
                    <a:lnTo>
                      <a:pt x="2892" y="534"/>
                    </a:lnTo>
                    <a:lnTo>
                      <a:pt x="2898" y="528"/>
                    </a:lnTo>
                    <a:lnTo>
                      <a:pt x="2898" y="522"/>
                    </a:lnTo>
                    <a:lnTo>
                      <a:pt x="2874" y="510"/>
                    </a:lnTo>
                    <a:lnTo>
                      <a:pt x="2868" y="516"/>
                    </a:lnTo>
                    <a:lnTo>
                      <a:pt x="2862" y="516"/>
                    </a:lnTo>
                    <a:lnTo>
                      <a:pt x="2862" y="522"/>
                    </a:lnTo>
                    <a:lnTo>
                      <a:pt x="2868" y="528"/>
                    </a:lnTo>
                    <a:close/>
                    <a:moveTo>
                      <a:pt x="2916" y="618"/>
                    </a:moveTo>
                    <a:lnTo>
                      <a:pt x="2928" y="618"/>
                    </a:lnTo>
                    <a:lnTo>
                      <a:pt x="2940" y="612"/>
                    </a:lnTo>
                    <a:lnTo>
                      <a:pt x="2958" y="612"/>
                    </a:lnTo>
                    <a:lnTo>
                      <a:pt x="2964" y="606"/>
                    </a:lnTo>
                    <a:lnTo>
                      <a:pt x="2970" y="606"/>
                    </a:lnTo>
                    <a:lnTo>
                      <a:pt x="2964" y="606"/>
                    </a:lnTo>
                    <a:lnTo>
                      <a:pt x="2958" y="600"/>
                    </a:lnTo>
                    <a:lnTo>
                      <a:pt x="2946" y="594"/>
                    </a:lnTo>
                    <a:lnTo>
                      <a:pt x="2934" y="594"/>
                    </a:lnTo>
                    <a:lnTo>
                      <a:pt x="2928" y="588"/>
                    </a:lnTo>
                    <a:lnTo>
                      <a:pt x="2922" y="588"/>
                    </a:lnTo>
                    <a:lnTo>
                      <a:pt x="2910" y="594"/>
                    </a:lnTo>
                    <a:lnTo>
                      <a:pt x="2892" y="594"/>
                    </a:lnTo>
                    <a:lnTo>
                      <a:pt x="2886" y="600"/>
                    </a:lnTo>
                    <a:lnTo>
                      <a:pt x="2880" y="600"/>
                    </a:lnTo>
                    <a:lnTo>
                      <a:pt x="2892" y="606"/>
                    </a:lnTo>
                    <a:lnTo>
                      <a:pt x="2898" y="612"/>
                    </a:lnTo>
                    <a:lnTo>
                      <a:pt x="2910" y="618"/>
                    </a:lnTo>
                    <a:lnTo>
                      <a:pt x="2916" y="618"/>
                    </a:lnTo>
                    <a:close/>
                    <a:moveTo>
                      <a:pt x="1710" y="552"/>
                    </a:moveTo>
                    <a:lnTo>
                      <a:pt x="1710" y="564"/>
                    </a:lnTo>
                    <a:lnTo>
                      <a:pt x="1716" y="570"/>
                    </a:lnTo>
                    <a:lnTo>
                      <a:pt x="1716" y="582"/>
                    </a:lnTo>
                    <a:lnTo>
                      <a:pt x="1722" y="594"/>
                    </a:lnTo>
                    <a:lnTo>
                      <a:pt x="1722" y="612"/>
                    </a:lnTo>
                    <a:lnTo>
                      <a:pt x="1716" y="618"/>
                    </a:lnTo>
                    <a:lnTo>
                      <a:pt x="1692" y="630"/>
                    </a:lnTo>
                    <a:lnTo>
                      <a:pt x="1686" y="636"/>
                    </a:lnTo>
                    <a:lnTo>
                      <a:pt x="1674" y="642"/>
                    </a:lnTo>
                    <a:lnTo>
                      <a:pt x="1674" y="678"/>
                    </a:lnTo>
                    <a:lnTo>
                      <a:pt x="1680" y="684"/>
                    </a:lnTo>
                    <a:lnTo>
                      <a:pt x="1686" y="696"/>
                    </a:lnTo>
                    <a:lnTo>
                      <a:pt x="1674" y="708"/>
                    </a:lnTo>
                    <a:lnTo>
                      <a:pt x="1674" y="720"/>
                    </a:lnTo>
                    <a:lnTo>
                      <a:pt x="1680" y="726"/>
                    </a:lnTo>
                    <a:lnTo>
                      <a:pt x="1692" y="732"/>
                    </a:lnTo>
                    <a:lnTo>
                      <a:pt x="1698" y="726"/>
                    </a:lnTo>
                    <a:lnTo>
                      <a:pt x="1722" y="726"/>
                    </a:lnTo>
                    <a:lnTo>
                      <a:pt x="1728" y="732"/>
                    </a:lnTo>
                    <a:lnTo>
                      <a:pt x="1728" y="756"/>
                    </a:lnTo>
                    <a:lnTo>
                      <a:pt x="1722" y="762"/>
                    </a:lnTo>
                    <a:lnTo>
                      <a:pt x="1740" y="780"/>
                    </a:lnTo>
                    <a:lnTo>
                      <a:pt x="1728" y="846"/>
                    </a:lnTo>
                    <a:lnTo>
                      <a:pt x="1710" y="864"/>
                    </a:lnTo>
                    <a:lnTo>
                      <a:pt x="1704" y="876"/>
                    </a:lnTo>
                    <a:lnTo>
                      <a:pt x="1704" y="888"/>
                    </a:lnTo>
                    <a:lnTo>
                      <a:pt x="1710" y="906"/>
                    </a:lnTo>
                    <a:lnTo>
                      <a:pt x="1722" y="924"/>
                    </a:lnTo>
                    <a:lnTo>
                      <a:pt x="1746" y="936"/>
                    </a:lnTo>
                    <a:lnTo>
                      <a:pt x="1764" y="930"/>
                    </a:lnTo>
                    <a:lnTo>
                      <a:pt x="1788" y="906"/>
                    </a:lnTo>
                    <a:lnTo>
                      <a:pt x="1788" y="864"/>
                    </a:lnTo>
                    <a:lnTo>
                      <a:pt x="1782" y="858"/>
                    </a:lnTo>
                    <a:lnTo>
                      <a:pt x="1776" y="846"/>
                    </a:lnTo>
                    <a:lnTo>
                      <a:pt x="1800" y="822"/>
                    </a:lnTo>
                    <a:lnTo>
                      <a:pt x="1806" y="804"/>
                    </a:lnTo>
                    <a:lnTo>
                      <a:pt x="1806" y="774"/>
                    </a:lnTo>
                    <a:lnTo>
                      <a:pt x="1812" y="756"/>
                    </a:lnTo>
                    <a:lnTo>
                      <a:pt x="1812" y="726"/>
                    </a:lnTo>
                    <a:lnTo>
                      <a:pt x="1806" y="714"/>
                    </a:lnTo>
                    <a:lnTo>
                      <a:pt x="1800" y="696"/>
                    </a:lnTo>
                    <a:lnTo>
                      <a:pt x="1794" y="684"/>
                    </a:lnTo>
                    <a:lnTo>
                      <a:pt x="1794" y="636"/>
                    </a:lnTo>
                    <a:lnTo>
                      <a:pt x="1800" y="630"/>
                    </a:lnTo>
                    <a:lnTo>
                      <a:pt x="1800" y="624"/>
                    </a:lnTo>
                    <a:lnTo>
                      <a:pt x="1806" y="618"/>
                    </a:lnTo>
                    <a:lnTo>
                      <a:pt x="1812" y="618"/>
                    </a:lnTo>
                    <a:lnTo>
                      <a:pt x="1818" y="624"/>
                    </a:lnTo>
                    <a:lnTo>
                      <a:pt x="1824" y="642"/>
                    </a:lnTo>
                    <a:lnTo>
                      <a:pt x="1830" y="666"/>
                    </a:lnTo>
                    <a:lnTo>
                      <a:pt x="1836" y="684"/>
                    </a:lnTo>
                    <a:lnTo>
                      <a:pt x="1836" y="702"/>
                    </a:lnTo>
                    <a:lnTo>
                      <a:pt x="1866" y="738"/>
                    </a:lnTo>
                    <a:lnTo>
                      <a:pt x="1866" y="792"/>
                    </a:lnTo>
                    <a:lnTo>
                      <a:pt x="1890" y="822"/>
                    </a:lnTo>
                    <a:lnTo>
                      <a:pt x="1890" y="858"/>
                    </a:lnTo>
                    <a:lnTo>
                      <a:pt x="1902" y="930"/>
                    </a:lnTo>
                    <a:lnTo>
                      <a:pt x="1920" y="918"/>
                    </a:lnTo>
                    <a:lnTo>
                      <a:pt x="1962" y="930"/>
                    </a:lnTo>
                    <a:lnTo>
                      <a:pt x="1962" y="870"/>
                    </a:lnTo>
                    <a:lnTo>
                      <a:pt x="1968" y="864"/>
                    </a:lnTo>
                    <a:lnTo>
                      <a:pt x="1974" y="852"/>
                    </a:lnTo>
                    <a:lnTo>
                      <a:pt x="1980" y="876"/>
                    </a:lnTo>
                    <a:lnTo>
                      <a:pt x="1998" y="876"/>
                    </a:lnTo>
                    <a:lnTo>
                      <a:pt x="2004" y="870"/>
                    </a:lnTo>
                    <a:lnTo>
                      <a:pt x="2010" y="858"/>
                    </a:lnTo>
                    <a:lnTo>
                      <a:pt x="2010" y="828"/>
                    </a:lnTo>
                    <a:lnTo>
                      <a:pt x="2004" y="822"/>
                    </a:lnTo>
                    <a:lnTo>
                      <a:pt x="2004" y="816"/>
                    </a:lnTo>
                    <a:lnTo>
                      <a:pt x="1992" y="810"/>
                    </a:lnTo>
                    <a:lnTo>
                      <a:pt x="1986" y="798"/>
                    </a:lnTo>
                    <a:lnTo>
                      <a:pt x="1974" y="792"/>
                    </a:lnTo>
                    <a:lnTo>
                      <a:pt x="1962" y="780"/>
                    </a:lnTo>
                    <a:lnTo>
                      <a:pt x="1956" y="768"/>
                    </a:lnTo>
                    <a:lnTo>
                      <a:pt x="1944" y="756"/>
                    </a:lnTo>
                    <a:lnTo>
                      <a:pt x="1944" y="750"/>
                    </a:lnTo>
                    <a:lnTo>
                      <a:pt x="1956" y="726"/>
                    </a:lnTo>
                    <a:lnTo>
                      <a:pt x="1968" y="720"/>
                    </a:lnTo>
                    <a:lnTo>
                      <a:pt x="1968" y="708"/>
                    </a:lnTo>
                    <a:lnTo>
                      <a:pt x="1962" y="696"/>
                    </a:lnTo>
                    <a:lnTo>
                      <a:pt x="1938" y="684"/>
                    </a:lnTo>
                    <a:lnTo>
                      <a:pt x="1932" y="672"/>
                    </a:lnTo>
                    <a:lnTo>
                      <a:pt x="1932" y="642"/>
                    </a:lnTo>
                    <a:lnTo>
                      <a:pt x="1938" y="636"/>
                    </a:lnTo>
                    <a:lnTo>
                      <a:pt x="1938" y="630"/>
                    </a:lnTo>
                    <a:lnTo>
                      <a:pt x="1926" y="618"/>
                    </a:lnTo>
                    <a:lnTo>
                      <a:pt x="1914" y="612"/>
                    </a:lnTo>
                    <a:lnTo>
                      <a:pt x="1896" y="594"/>
                    </a:lnTo>
                    <a:lnTo>
                      <a:pt x="1884" y="588"/>
                    </a:lnTo>
                    <a:lnTo>
                      <a:pt x="1878" y="582"/>
                    </a:lnTo>
                    <a:lnTo>
                      <a:pt x="1914" y="582"/>
                    </a:lnTo>
                    <a:lnTo>
                      <a:pt x="1926" y="576"/>
                    </a:lnTo>
                    <a:lnTo>
                      <a:pt x="1932" y="570"/>
                    </a:lnTo>
                    <a:lnTo>
                      <a:pt x="1944" y="546"/>
                    </a:lnTo>
                    <a:lnTo>
                      <a:pt x="1950" y="540"/>
                    </a:lnTo>
                    <a:lnTo>
                      <a:pt x="1956" y="528"/>
                    </a:lnTo>
                    <a:lnTo>
                      <a:pt x="1992" y="528"/>
                    </a:lnTo>
                    <a:lnTo>
                      <a:pt x="2004" y="522"/>
                    </a:lnTo>
                    <a:lnTo>
                      <a:pt x="2010" y="522"/>
                    </a:lnTo>
                    <a:lnTo>
                      <a:pt x="2016" y="516"/>
                    </a:lnTo>
                    <a:lnTo>
                      <a:pt x="2016" y="504"/>
                    </a:lnTo>
                    <a:lnTo>
                      <a:pt x="1998" y="486"/>
                    </a:lnTo>
                    <a:lnTo>
                      <a:pt x="1986" y="480"/>
                    </a:lnTo>
                    <a:lnTo>
                      <a:pt x="1974" y="486"/>
                    </a:lnTo>
                    <a:lnTo>
                      <a:pt x="1956" y="504"/>
                    </a:lnTo>
                    <a:lnTo>
                      <a:pt x="1956" y="510"/>
                    </a:lnTo>
                    <a:lnTo>
                      <a:pt x="1944" y="510"/>
                    </a:lnTo>
                    <a:lnTo>
                      <a:pt x="1932" y="504"/>
                    </a:lnTo>
                    <a:lnTo>
                      <a:pt x="1896" y="504"/>
                    </a:lnTo>
                    <a:lnTo>
                      <a:pt x="1890" y="510"/>
                    </a:lnTo>
                    <a:lnTo>
                      <a:pt x="1884" y="522"/>
                    </a:lnTo>
                    <a:lnTo>
                      <a:pt x="1854" y="552"/>
                    </a:lnTo>
                    <a:lnTo>
                      <a:pt x="1848" y="546"/>
                    </a:lnTo>
                    <a:lnTo>
                      <a:pt x="1836" y="540"/>
                    </a:lnTo>
                    <a:lnTo>
                      <a:pt x="1824" y="516"/>
                    </a:lnTo>
                    <a:lnTo>
                      <a:pt x="1788" y="498"/>
                    </a:lnTo>
                    <a:lnTo>
                      <a:pt x="1776" y="498"/>
                    </a:lnTo>
                    <a:lnTo>
                      <a:pt x="1776" y="486"/>
                    </a:lnTo>
                    <a:lnTo>
                      <a:pt x="1782" y="468"/>
                    </a:lnTo>
                    <a:lnTo>
                      <a:pt x="1782" y="456"/>
                    </a:lnTo>
                    <a:lnTo>
                      <a:pt x="1794" y="420"/>
                    </a:lnTo>
                    <a:lnTo>
                      <a:pt x="1806" y="408"/>
                    </a:lnTo>
                    <a:lnTo>
                      <a:pt x="1824" y="408"/>
                    </a:lnTo>
                    <a:lnTo>
                      <a:pt x="1842" y="414"/>
                    </a:lnTo>
                    <a:lnTo>
                      <a:pt x="1896" y="414"/>
                    </a:lnTo>
                    <a:lnTo>
                      <a:pt x="1902" y="408"/>
                    </a:lnTo>
                    <a:lnTo>
                      <a:pt x="1908" y="408"/>
                    </a:lnTo>
                    <a:lnTo>
                      <a:pt x="1908" y="402"/>
                    </a:lnTo>
                    <a:lnTo>
                      <a:pt x="1914" y="396"/>
                    </a:lnTo>
                    <a:lnTo>
                      <a:pt x="1920" y="396"/>
                    </a:lnTo>
                    <a:lnTo>
                      <a:pt x="1944" y="402"/>
                    </a:lnTo>
                    <a:lnTo>
                      <a:pt x="1980" y="420"/>
                    </a:lnTo>
                    <a:lnTo>
                      <a:pt x="2010" y="432"/>
                    </a:lnTo>
                    <a:lnTo>
                      <a:pt x="2034" y="438"/>
                    </a:lnTo>
                    <a:lnTo>
                      <a:pt x="2040" y="438"/>
                    </a:lnTo>
                    <a:lnTo>
                      <a:pt x="2052" y="432"/>
                    </a:lnTo>
                    <a:lnTo>
                      <a:pt x="2064" y="420"/>
                    </a:lnTo>
                    <a:lnTo>
                      <a:pt x="2082" y="420"/>
                    </a:lnTo>
                    <a:lnTo>
                      <a:pt x="2094" y="414"/>
                    </a:lnTo>
                    <a:lnTo>
                      <a:pt x="2106" y="414"/>
                    </a:lnTo>
                    <a:lnTo>
                      <a:pt x="2112" y="408"/>
                    </a:lnTo>
                    <a:lnTo>
                      <a:pt x="2112" y="402"/>
                    </a:lnTo>
                    <a:lnTo>
                      <a:pt x="2106" y="396"/>
                    </a:lnTo>
                    <a:lnTo>
                      <a:pt x="2106" y="390"/>
                    </a:lnTo>
                    <a:lnTo>
                      <a:pt x="2118" y="378"/>
                    </a:lnTo>
                    <a:lnTo>
                      <a:pt x="2142" y="366"/>
                    </a:lnTo>
                    <a:lnTo>
                      <a:pt x="2148" y="360"/>
                    </a:lnTo>
                    <a:lnTo>
                      <a:pt x="2160" y="354"/>
                    </a:lnTo>
                    <a:lnTo>
                      <a:pt x="2148" y="324"/>
                    </a:lnTo>
                    <a:lnTo>
                      <a:pt x="2070" y="360"/>
                    </a:lnTo>
                    <a:lnTo>
                      <a:pt x="2076" y="366"/>
                    </a:lnTo>
                    <a:lnTo>
                      <a:pt x="2076" y="372"/>
                    </a:lnTo>
                    <a:lnTo>
                      <a:pt x="2070" y="378"/>
                    </a:lnTo>
                    <a:lnTo>
                      <a:pt x="2046" y="378"/>
                    </a:lnTo>
                    <a:lnTo>
                      <a:pt x="2022" y="366"/>
                    </a:lnTo>
                    <a:lnTo>
                      <a:pt x="2004" y="366"/>
                    </a:lnTo>
                    <a:lnTo>
                      <a:pt x="1968" y="384"/>
                    </a:lnTo>
                    <a:lnTo>
                      <a:pt x="1950" y="384"/>
                    </a:lnTo>
                    <a:lnTo>
                      <a:pt x="1938" y="378"/>
                    </a:lnTo>
                    <a:lnTo>
                      <a:pt x="1926" y="378"/>
                    </a:lnTo>
                    <a:lnTo>
                      <a:pt x="1902" y="366"/>
                    </a:lnTo>
                    <a:lnTo>
                      <a:pt x="1860" y="366"/>
                    </a:lnTo>
                    <a:lnTo>
                      <a:pt x="1872" y="348"/>
                    </a:lnTo>
                    <a:lnTo>
                      <a:pt x="1860" y="348"/>
                    </a:lnTo>
                    <a:lnTo>
                      <a:pt x="1848" y="342"/>
                    </a:lnTo>
                    <a:lnTo>
                      <a:pt x="1824" y="342"/>
                    </a:lnTo>
                    <a:lnTo>
                      <a:pt x="1824" y="366"/>
                    </a:lnTo>
                    <a:lnTo>
                      <a:pt x="1812" y="378"/>
                    </a:lnTo>
                    <a:lnTo>
                      <a:pt x="1788" y="390"/>
                    </a:lnTo>
                    <a:lnTo>
                      <a:pt x="1764" y="390"/>
                    </a:lnTo>
                    <a:lnTo>
                      <a:pt x="1758" y="396"/>
                    </a:lnTo>
                    <a:lnTo>
                      <a:pt x="1758" y="426"/>
                    </a:lnTo>
                    <a:lnTo>
                      <a:pt x="1740" y="432"/>
                    </a:lnTo>
                    <a:lnTo>
                      <a:pt x="1752" y="498"/>
                    </a:lnTo>
                    <a:lnTo>
                      <a:pt x="1740" y="498"/>
                    </a:lnTo>
                    <a:lnTo>
                      <a:pt x="1734" y="510"/>
                    </a:lnTo>
                    <a:lnTo>
                      <a:pt x="1728" y="516"/>
                    </a:lnTo>
                    <a:lnTo>
                      <a:pt x="1710" y="552"/>
                    </a:lnTo>
                    <a:close/>
                    <a:moveTo>
                      <a:pt x="1986" y="576"/>
                    </a:moveTo>
                    <a:lnTo>
                      <a:pt x="1986" y="594"/>
                    </a:lnTo>
                    <a:lnTo>
                      <a:pt x="1992" y="600"/>
                    </a:lnTo>
                    <a:lnTo>
                      <a:pt x="2004" y="600"/>
                    </a:lnTo>
                    <a:lnTo>
                      <a:pt x="2016" y="588"/>
                    </a:lnTo>
                    <a:lnTo>
                      <a:pt x="2016" y="576"/>
                    </a:lnTo>
                    <a:lnTo>
                      <a:pt x="1986" y="576"/>
                    </a:lnTo>
                    <a:close/>
                    <a:moveTo>
                      <a:pt x="1686" y="1110"/>
                    </a:moveTo>
                    <a:lnTo>
                      <a:pt x="1674" y="1110"/>
                    </a:lnTo>
                    <a:lnTo>
                      <a:pt x="1668" y="1116"/>
                    </a:lnTo>
                    <a:lnTo>
                      <a:pt x="1662" y="1116"/>
                    </a:lnTo>
                    <a:lnTo>
                      <a:pt x="1614" y="1104"/>
                    </a:lnTo>
                    <a:lnTo>
                      <a:pt x="1644" y="1146"/>
                    </a:lnTo>
                    <a:lnTo>
                      <a:pt x="1650" y="1152"/>
                    </a:lnTo>
                    <a:lnTo>
                      <a:pt x="1662" y="1158"/>
                    </a:lnTo>
                    <a:lnTo>
                      <a:pt x="1668" y="1164"/>
                    </a:lnTo>
                    <a:lnTo>
                      <a:pt x="1680" y="1170"/>
                    </a:lnTo>
                    <a:lnTo>
                      <a:pt x="1692" y="1158"/>
                    </a:lnTo>
                    <a:lnTo>
                      <a:pt x="1698" y="1140"/>
                    </a:lnTo>
                    <a:lnTo>
                      <a:pt x="1698" y="1128"/>
                    </a:lnTo>
                    <a:lnTo>
                      <a:pt x="1692" y="1116"/>
                    </a:lnTo>
                    <a:lnTo>
                      <a:pt x="1686" y="1110"/>
                    </a:lnTo>
                    <a:close/>
                    <a:moveTo>
                      <a:pt x="2094" y="1104"/>
                    </a:moveTo>
                    <a:lnTo>
                      <a:pt x="2064" y="1128"/>
                    </a:lnTo>
                    <a:lnTo>
                      <a:pt x="2094" y="1134"/>
                    </a:lnTo>
                    <a:lnTo>
                      <a:pt x="2094" y="1104"/>
                    </a:lnTo>
                    <a:close/>
                    <a:moveTo>
                      <a:pt x="486" y="294"/>
                    </a:moveTo>
                    <a:lnTo>
                      <a:pt x="474" y="288"/>
                    </a:lnTo>
                    <a:lnTo>
                      <a:pt x="468" y="288"/>
                    </a:lnTo>
                    <a:lnTo>
                      <a:pt x="456" y="294"/>
                    </a:lnTo>
                    <a:lnTo>
                      <a:pt x="456" y="312"/>
                    </a:lnTo>
                    <a:lnTo>
                      <a:pt x="468" y="324"/>
                    </a:lnTo>
                    <a:lnTo>
                      <a:pt x="474" y="318"/>
                    </a:lnTo>
                    <a:lnTo>
                      <a:pt x="486" y="318"/>
                    </a:lnTo>
                    <a:lnTo>
                      <a:pt x="486" y="312"/>
                    </a:lnTo>
                    <a:lnTo>
                      <a:pt x="492" y="300"/>
                    </a:lnTo>
                    <a:lnTo>
                      <a:pt x="486" y="294"/>
                    </a:lnTo>
                    <a:close/>
                    <a:moveTo>
                      <a:pt x="2346" y="588"/>
                    </a:moveTo>
                    <a:lnTo>
                      <a:pt x="2340" y="576"/>
                    </a:lnTo>
                    <a:lnTo>
                      <a:pt x="2328" y="570"/>
                    </a:lnTo>
                    <a:lnTo>
                      <a:pt x="2310" y="552"/>
                    </a:lnTo>
                    <a:lnTo>
                      <a:pt x="2304" y="552"/>
                    </a:lnTo>
                    <a:lnTo>
                      <a:pt x="2304" y="600"/>
                    </a:lnTo>
                    <a:lnTo>
                      <a:pt x="2316" y="600"/>
                    </a:lnTo>
                    <a:lnTo>
                      <a:pt x="2328" y="606"/>
                    </a:lnTo>
                    <a:lnTo>
                      <a:pt x="2334" y="606"/>
                    </a:lnTo>
                    <a:lnTo>
                      <a:pt x="2346" y="600"/>
                    </a:lnTo>
                    <a:lnTo>
                      <a:pt x="2346" y="588"/>
                    </a:lnTo>
                    <a:close/>
                    <a:moveTo>
                      <a:pt x="2310" y="474"/>
                    </a:moveTo>
                    <a:lnTo>
                      <a:pt x="2340" y="504"/>
                    </a:lnTo>
                    <a:lnTo>
                      <a:pt x="2358" y="516"/>
                    </a:lnTo>
                    <a:lnTo>
                      <a:pt x="2382" y="528"/>
                    </a:lnTo>
                    <a:lnTo>
                      <a:pt x="2400" y="528"/>
                    </a:lnTo>
                    <a:lnTo>
                      <a:pt x="2400" y="522"/>
                    </a:lnTo>
                    <a:lnTo>
                      <a:pt x="2358" y="480"/>
                    </a:lnTo>
                    <a:lnTo>
                      <a:pt x="2358" y="468"/>
                    </a:lnTo>
                    <a:lnTo>
                      <a:pt x="2364" y="456"/>
                    </a:lnTo>
                    <a:lnTo>
                      <a:pt x="2376" y="450"/>
                    </a:lnTo>
                    <a:lnTo>
                      <a:pt x="2394" y="450"/>
                    </a:lnTo>
                    <a:lnTo>
                      <a:pt x="2406" y="456"/>
                    </a:lnTo>
                    <a:lnTo>
                      <a:pt x="2424" y="444"/>
                    </a:lnTo>
                    <a:lnTo>
                      <a:pt x="2400" y="432"/>
                    </a:lnTo>
                    <a:lnTo>
                      <a:pt x="2412" y="426"/>
                    </a:lnTo>
                    <a:lnTo>
                      <a:pt x="2424" y="402"/>
                    </a:lnTo>
                    <a:lnTo>
                      <a:pt x="2412" y="378"/>
                    </a:lnTo>
                    <a:lnTo>
                      <a:pt x="2400" y="372"/>
                    </a:lnTo>
                    <a:lnTo>
                      <a:pt x="2382" y="372"/>
                    </a:lnTo>
                    <a:lnTo>
                      <a:pt x="2358" y="396"/>
                    </a:lnTo>
                    <a:lnTo>
                      <a:pt x="2346" y="402"/>
                    </a:lnTo>
                    <a:lnTo>
                      <a:pt x="2340" y="408"/>
                    </a:lnTo>
                    <a:lnTo>
                      <a:pt x="2334" y="408"/>
                    </a:lnTo>
                    <a:lnTo>
                      <a:pt x="2328" y="402"/>
                    </a:lnTo>
                    <a:lnTo>
                      <a:pt x="2328" y="366"/>
                    </a:lnTo>
                    <a:lnTo>
                      <a:pt x="2334" y="360"/>
                    </a:lnTo>
                    <a:lnTo>
                      <a:pt x="2346" y="336"/>
                    </a:lnTo>
                    <a:lnTo>
                      <a:pt x="2346" y="318"/>
                    </a:lnTo>
                    <a:lnTo>
                      <a:pt x="2340" y="312"/>
                    </a:lnTo>
                    <a:lnTo>
                      <a:pt x="2358" y="276"/>
                    </a:lnTo>
                    <a:lnTo>
                      <a:pt x="2316" y="312"/>
                    </a:lnTo>
                    <a:lnTo>
                      <a:pt x="2316" y="342"/>
                    </a:lnTo>
                    <a:lnTo>
                      <a:pt x="2304" y="348"/>
                    </a:lnTo>
                    <a:lnTo>
                      <a:pt x="2298" y="354"/>
                    </a:lnTo>
                    <a:lnTo>
                      <a:pt x="2286" y="378"/>
                    </a:lnTo>
                    <a:lnTo>
                      <a:pt x="2286" y="408"/>
                    </a:lnTo>
                    <a:lnTo>
                      <a:pt x="2298" y="420"/>
                    </a:lnTo>
                    <a:lnTo>
                      <a:pt x="2304" y="432"/>
                    </a:lnTo>
                    <a:lnTo>
                      <a:pt x="2310" y="438"/>
                    </a:lnTo>
                    <a:lnTo>
                      <a:pt x="2310" y="444"/>
                    </a:lnTo>
                    <a:lnTo>
                      <a:pt x="2304" y="450"/>
                    </a:lnTo>
                    <a:lnTo>
                      <a:pt x="2304" y="468"/>
                    </a:lnTo>
                    <a:lnTo>
                      <a:pt x="2310" y="474"/>
                    </a:lnTo>
                    <a:close/>
                    <a:moveTo>
                      <a:pt x="2250" y="708"/>
                    </a:moveTo>
                    <a:lnTo>
                      <a:pt x="2238" y="696"/>
                    </a:lnTo>
                    <a:lnTo>
                      <a:pt x="2214" y="708"/>
                    </a:lnTo>
                    <a:lnTo>
                      <a:pt x="2214" y="732"/>
                    </a:lnTo>
                    <a:lnTo>
                      <a:pt x="2220" y="744"/>
                    </a:lnTo>
                    <a:lnTo>
                      <a:pt x="2226" y="750"/>
                    </a:lnTo>
                    <a:lnTo>
                      <a:pt x="2250" y="762"/>
                    </a:lnTo>
                    <a:lnTo>
                      <a:pt x="2274" y="762"/>
                    </a:lnTo>
                    <a:lnTo>
                      <a:pt x="2280" y="750"/>
                    </a:lnTo>
                    <a:lnTo>
                      <a:pt x="2280" y="738"/>
                    </a:lnTo>
                    <a:lnTo>
                      <a:pt x="2274" y="726"/>
                    </a:lnTo>
                    <a:lnTo>
                      <a:pt x="2274" y="714"/>
                    </a:lnTo>
                    <a:lnTo>
                      <a:pt x="2268" y="708"/>
                    </a:lnTo>
                    <a:lnTo>
                      <a:pt x="2268" y="702"/>
                    </a:lnTo>
                    <a:lnTo>
                      <a:pt x="2250" y="708"/>
                    </a:lnTo>
                    <a:close/>
                    <a:moveTo>
                      <a:pt x="2148" y="1104"/>
                    </a:moveTo>
                    <a:lnTo>
                      <a:pt x="2226" y="1092"/>
                    </a:lnTo>
                    <a:lnTo>
                      <a:pt x="2166" y="1074"/>
                    </a:lnTo>
                    <a:lnTo>
                      <a:pt x="2148" y="1104"/>
                    </a:lnTo>
                    <a:close/>
                    <a:moveTo>
                      <a:pt x="2544" y="750"/>
                    </a:moveTo>
                    <a:lnTo>
                      <a:pt x="2520" y="732"/>
                    </a:lnTo>
                    <a:lnTo>
                      <a:pt x="2526" y="714"/>
                    </a:lnTo>
                    <a:lnTo>
                      <a:pt x="2514" y="702"/>
                    </a:lnTo>
                    <a:lnTo>
                      <a:pt x="2508" y="690"/>
                    </a:lnTo>
                    <a:lnTo>
                      <a:pt x="2490" y="684"/>
                    </a:lnTo>
                    <a:lnTo>
                      <a:pt x="2472" y="672"/>
                    </a:lnTo>
                    <a:lnTo>
                      <a:pt x="2442" y="666"/>
                    </a:lnTo>
                    <a:lnTo>
                      <a:pt x="2424" y="666"/>
                    </a:lnTo>
                    <a:lnTo>
                      <a:pt x="2388" y="684"/>
                    </a:lnTo>
                    <a:lnTo>
                      <a:pt x="2358" y="684"/>
                    </a:lnTo>
                    <a:lnTo>
                      <a:pt x="2346" y="696"/>
                    </a:lnTo>
                    <a:lnTo>
                      <a:pt x="2340" y="708"/>
                    </a:lnTo>
                    <a:lnTo>
                      <a:pt x="2340" y="726"/>
                    </a:lnTo>
                    <a:lnTo>
                      <a:pt x="2346" y="732"/>
                    </a:lnTo>
                    <a:lnTo>
                      <a:pt x="2364" y="714"/>
                    </a:lnTo>
                    <a:lnTo>
                      <a:pt x="2364" y="726"/>
                    </a:lnTo>
                    <a:lnTo>
                      <a:pt x="2370" y="738"/>
                    </a:lnTo>
                    <a:lnTo>
                      <a:pt x="2376" y="744"/>
                    </a:lnTo>
                    <a:lnTo>
                      <a:pt x="2388" y="738"/>
                    </a:lnTo>
                    <a:lnTo>
                      <a:pt x="2394" y="732"/>
                    </a:lnTo>
                    <a:lnTo>
                      <a:pt x="2394" y="726"/>
                    </a:lnTo>
                    <a:lnTo>
                      <a:pt x="2400" y="720"/>
                    </a:lnTo>
                    <a:lnTo>
                      <a:pt x="2400" y="714"/>
                    </a:lnTo>
                    <a:lnTo>
                      <a:pt x="2406" y="726"/>
                    </a:lnTo>
                    <a:lnTo>
                      <a:pt x="2418" y="732"/>
                    </a:lnTo>
                    <a:lnTo>
                      <a:pt x="2430" y="732"/>
                    </a:lnTo>
                    <a:lnTo>
                      <a:pt x="2442" y="720"/>
                    </a:lnTo>
                    <a:lnTo>
                      <a:pt x="2454" y="714"/>
                    </a:lnTo>
                    <a:lnTo>
                      <a:pt x="2460" y="708"/>
                    </a:lnTo>
                    <a:lnTo>
                      <a:pt x="2472" y="762"/>
                    </a:lnTo>
                    <a:lnTo>
                      <a:pt x="2502" y="738"/>
                    </a:lnTo>
                    <a:lnTo>
                      <a:pt x="2538" y="774"/>
                    </a:lnTo>
                    <a:lnTo>
                      <a:pt x="2544" y="750"/>
                    </a:lnTo>
                    <a:close/>
                    <a:moveTo>
                      <a:pt x="3264" y="678"/>
                    </a:moveTo>
                    <a:lnTo>
                      <a:pt x="3222" y="648"/>
                    </a:lnTo>
                    <a:lnTo>
                      <a:pt x="3210" y="648"/>
                    </a:lnTo>
                    <a:lnTo>
                      <a:pt x="3198" y="654"/>
                    </a:lnTo>
                    <a:lnTo>
                      <a:pt x="3180" y="654"/>
                    </a:lnTo>
                    <a:lnTo>
                      <a:pt x="3162" y="648"/>
                    </a:lnTo>
                    <a:lnTo>
                      <a:pt x="3126" y="630"/>
                    </a:lnTo>
                    <a:lnTo>
                      <a:pt x="3096" y="612"/>
                    </a:lnTo>
                    <a:lnTo>
                      <a:pt x="3060" y="594"/>
                    </a:lnTo>
                    <a:lnTo>
                      <a:pt x="3042" y="582"/>
                    </a:lnTo>
                    <a:lnTo>
                      <a:pt x="3030" y="582"/>
                    </a:lnTo>
                    <a:lnTo>
                      <a:pt x="3006" y="594"/>
                    </a:lnTo>
                    <a:lnTo>
                      <a:pt x="3000" y="600"/>
                    </a:lnTo>
                    <a:lnTo>
                      <a:pt x="2988" y="606"/>
                    </a:lnTo>
                    <a:lnTo>
                      <a:pt x="3006" y="630"/>
                    </a:lnTo>
                    <a:lnTo>
                      <a:pt x="2928" y="642"/>
                    </a:lnTo>
                    <a:lnTo>
                      <a:pt x="2934" y="666"/>
                    </a:lnTo>
                    <a:lnTo>
                      <a:pt x="2928" y="678"/>
                    </a:lnTo>
                    <a:lnTo>
                      <a:pt x="2922" y="684"/>
                    </a:lnTo>
                    <a:lnTo>
                      <a:pt x="2916" y="696"/>
                    </a:lnTo>
                    <a:lnTo>
                      <a:pt x="2880" y="720"/>
                    </a:lnTo>
                    <a:lnTo>
                      <a:pt x="2862" y="726"/>
                    </a:lnTo>
                    <a:lnTo>
                      <a:pt x="2844" y="726"/>
                    </a:lnTo>
                    <a:lnTo>
                      <a:pt x="2832" y="720"/>
                    </a:lnTo>
                    <a:lnTo>
                      <a:pt x="2826" y="714"/>
                    </a:lnTo>
                    <a:lnTo>
                      <a:pt x="2820" y="702"/>
                    </a:lnTo>
                    <a:lnTo>
                      <a:pt x="2820" y="678"/>
                    </a:lnTo>
                    <a:lnTo>
                      <a:pt x="2814" y="672"/>
                    </a:lnTo>
                    <a:lnTo>
                      <a:pt x="2814" y="660"/>
                    </a:lnTo>
                    <a:lnTo>
                      <a:pt x="2808" y="666"/>
                    </a:lnTo>
                    <a:lnTo>
                      <a:pt x="2808" y="672"/>
                    </a:lnTo>
                    <a:lnTo>
                      <a:pt x="2802" y="684"/>
                    </a:lnTo>
                    <a:lnTo>
                      <a:pt x="2796" y="690"/>
                    </a:lnTo>
                    <a:lnTo>
                      <a:pt x="2796" y="696"/>
                    </a:lnTo>
                    <a:lnTo>
                      <a:pt x="2796" y="690"/>
                    </a:lnTo>
                    <a:lnTo>
                      <a:pt x="2790" y="684"/>
                    </a:lnTo>
                    <a:lnTo>
                      <a:pt x="2790" y="672"/>
                    </a:lnTo>
                    <a:lnTo>
                      <a:pt x="2784" y="660"/>
                    </a:lnTo>
                    <a:lnTo>
                      <a:pt x="2784" y="576"/>
                    </a:lnTo>
                    <a:lnTo>
                      <a:pt x="2778" y="558"/>
                    </a:lnTo>
                    <a:lnTo>
                      <a:pt x="2760" y="522"/>
                    </a:lnTo>
                    <a:lnTo>
                      <a:pt x="2724" y="522"/>
                    </a:lnTo>
                    <a:lnTo>
                      <a:pt x="2718" y="510"/>
                    </a:lnTo>
                    <a:lnTo>
                      <a:pt x="2694" y="498"/>
                    </a:lnTo>
                    <a:lnTo>
                      <a:pt x="2676" y="486"/>
                    </a:lnTo>
                    <a:lnTo>
                      <a:pt x="2652" y="486"/>
                    </a:lnTo>
                    <a:lnTo>
                      <a:pt x="2634" y="498"/>
                    </a:lnTo>
                    <a:lnTo>
                      <a:pt x="2628" y="504"/>
                    </a:lnTo>
                    <a:lnTo>
                      <a:pt x="2616" y="510"/>
                    </a:lnTo>
                    <a:lnTo>
                      <a:pt x="2610" y="522"/>
                    </a:lnTo>
                    <a:lnTo>
                      <a:pt x="2586" y="528"/>
                    </a:lnTo>
                    <a:lnTo>
                      <a:pt x="2580" y="546"/>
                    </a:lnTo>
                    <a:lnTo>
                      <a:pt x="2562" y="558"/>
                    </a:lnTo>
                    <a:lnTo>
                      <a:pt x="2562" y="540"/>
                    </a:lnTo>
                    <a:lnTo>
                      <a:pt x="2556" y="534"/>
                    </a:lnTo>
                    <a:lnTo>
                      <a:pt x="2532" y="534"/>
                    </a:lnTo>
                    <a:lnTo>
                      <a:pt x="2532" y="546"/>
                    </a:lnTo>
                    <a:lnTo>
                      <a:pt x="2544" y="570"/>
                    </a:lnTo>
                    <a:lnTo>
                      <a:pt x="2568" y="582"/>
                    </a:lnTo>
                    <a:lnTo>
                      <a:pt x="2604" y="582"/>
                    </a:lnTo>
                    <a:lnTo>
                      <a:pt x="2616" y="588"/>
                    </a:lnTo>
                    <a:lnTo>
                      <a:pt x="2622" y="594"/>
                    </a:lnTo>
                    <a:lnTo>
                      <a:pt x="2628" y="594"/>
                    </a:lnTo>
                    <a:lnTo>
                      <a:pt x="2628" y="618"/>
                    </a:lnTo>
                    <a:lnTo>
                      <a:pt x="2634" y="630"/>
                    </a:lnTo>
                    <a:lnTo>
                      <a:pt x="2640" y="636"/>
                    </a:lnTo>
                    <a:lnTo>
                      <a:pt x="2652" y="642"/>
                    </a:lnTo>
                    <a:lnTo>
                      <a:pt x="2694" y="642"/>
                    </a:lnTo>
                    <a:lnTo>
                      <a:pt x="2712" y="636"/>
                    </a:lnTo>
                    <a:lnTo>
                      <a:pt x="2754" y="636"/>
                    </a:lnTo>
                    <a:lnTo>
                      <a:pt x="2760" y="642"/>
                    </a:lnTo>
                    <a:lnTo>
                      <a:pt x="2760" y="660"/>
                    </a:lnTo>
                    <a:lnTo>
                      <a:pt x="2700" y="660"/>
                    </a:lnTo>
                    <a:lnTo>
                      <a:pt x="2688" y="666"/>
                    </a:lnTo>
                    <a:lnTo>
                      <a:pt x="2676" y="678"/>
                    </a:lnTo>
                    <a:lnTo>
                      <a:pt x="2640" y="678"/>
                    </a:lnTo>
                    <a:lnTo>
                      <a:pt x="2616" y="690"/>
                    </a:lnTo>
                    <a:lnTo>
                      <a:pt x="2616" y="696"/>
                    </a:lnTo>
                    <a:lnTo>
                      <a:pt x="2622" y="696"/>
                    </a:lnTo>
                    <a:lnTo>
                      <a:pt x="2646" y="708"/>
                    </a:lnTo>
                    <a:lnTo>
                      <a:pt x="2658" y="708"/>
                    </a:lnTo>
                    <a:lnTo>
                      <a:pt x="2676" y="726"/>
                    </a:lnTo>
                    <a:lnTo>
                      <a:pt x="2682" y="738"/>
                    </a:lnTo>
                    <a:lnTo>
                      <a:pt x="2688" y="744"/>
                    </a:lnTo>
                    <a:lnTo>
                      <a:pt x="2682" y="750"/>
                    </a:lnTo>
                    <a:lnTo>
                      <a:pt x="2676" y="762"/>
                    </a:lnTo>
                    <a:lnTo>
                      <a:pt x="2676" y="774"/>
                    </a:lnTo>
                    <a:lnTo>
                      <a:pt x="2670" y="780"/>
                    </a:lnTo>
                    <a:lnTo>
                      <a:pt x="2676" y="792"/>
                    </a:lnTo>
                    <a:lnTo>
                      <a:pt x="2682" y="798"/>
                    </a:lnTo>
                    <a:lnTo>
                      <a:pt x="2694" y="792"/>
                    </a:lnTo>
                    <a:lnTo>
                      <a:pt x="2706" y="780"/>
                    </a:lnTo>
                    <a:lnTo>
                      <a:pt x="2712" y="768"/>
                    </a:lnTo>
                    <a:lnTo>
                      <a:pt x="2718" y="762"/>
                    </a:lnTo>
                    <a:lnTo>
                      <a:pt x="2718" y="750"/>
                    </a:lnTo>
                    <a:lnTo>
                      <a:pt x="2724" y="744"/>
                    </a:lnTo>
                    <a:lnTo>
                      <a:pt x="2736" y="720"/>
                    </a:lnTo>
                    <a:lnTo>
                      <a:pt x="2742" y="714"/>
                    </a:lnTo>
                    <a:lnTo>
                      <a:pt x="2748" y="702"/>
                    </a:lnTo>
                    <a:lnTo>
                      <a:pt x="2748" y="744"/>
                    </a:lnTo>
                    <a:lnTo>
                      <a:pt x="2754" y="750"/>
                    </a:lnTo>
                    <a:lnTo>
                      <a:pt x="2766" y="756"/>
                    </a:lnTo>
                    <a:lnTo>
                      <a:pt x="2772" y="768"/>
                    </a:lnTo>
                    <a:lnTo>
                      <a:pt x="2784" y="774"/>
                    </a:lnTo>
                    <a:lnTo>
                      <a:pt x="2790" y="780"/>
                    </a:lnTo>
                    <a:lnTo>
                      <a:pt x="2814" y="780"/>
                    </a:lnTo>
                    <a:lnTo>
                      <a:pt x="2820" y="774"/>
                    </a:lnTo>
                    <a:lnTo>
                      <a:pt x="2826" y="774"/>
                    </a:lnTo>
                    <a:lnTo>
                      <a:pt x="2814" y="792"/>
                    </a:lnTo>
                    <a:lnTo>
                      <a:pt x="2844" y="822"/>
                    </a:lnTo>
                    <a:lnTo>
                      <a:pt x="2904" y="822"/>
                    </a:lnTo>
                    <a:lnTo>
                      <a:pt x="2940" y="846"/>
                    </a:lnTo>
                    <a:lnTo>
                      <a:pt x="2976" y="864"/>
                    </a:lnTo>
                    <a:lnTo>
                      <a:pt x="3006" y="876"/>
                    </a:lnTo>
                    <a:lnTo>
                      <a:pt x="3036" y="894"/>
                    </a:lnTo>
                    <a:lnTo>
                      <a:pt x="3066" y="924"/>
                    </a:lnTo>
                    <a:lnTo>
                      <a:pt x="3066" y="972"/>
                    </a:lnTo>
                    <a:lnTo>
                      <a:pt x="3090" y="996"/>
                    </a:lnTo>
                    <a:lnTo>
                      <a:pt x="3102" y="1002"/>
                    </a:lnTo>
                    <a:lnTo>
                      <a:pt x="3096" y="1002"/>
                    </a:lnTo>
                    <a:lnTo>
                      <a:pt x="3084" y="1008"/>
                    </a:lnTo>
                    <a:lnTo>
                      <a:pt x="3078" y="1014"/>
                    </a:lnTo>
                    <a:lnTo>
                      <a:pt x="3078" y="1020"/>
                    </a:lnTo>
                    <a:lnTo>
                      <a:pt x="3090" y="1032"/>
                    </a:lnTo>
                    <a:lnTo>
                      <a:pt x="3114" y="1032"/>
                    </a:lnTo>
                    <a:lnTo>
                      <a:pt x="3090" y="1044"/>
                    </a:lnTo>
                    <a:lnTo>
                      <a:pt x="3090" y="1056"/>
                    </a:lnTo>
                    <a:lnTo>
                      <a:pt x="3102" y="1062"/>
                    </a:lnTo>
                    <a:lnTo>
                      <a:pt x="3108" y="1092"/>
                    </a:lnTo>
                    <a:lnTo>
                      <a:pt x="3096" y="1122"/>
                    </a:lnTo>
                    <a:lnTo>
                      <a:pt x="3120" y="1122"/>
                    </a:lnTo>
                    <a:lnTo>
                      <a:pt x="3126" y="1116"/>
                    </a:lnTo>
                    <a:lnTo>
                      <a:pt x="3138" y="1116"/>
                    </a:lnTo>
                    <a:lnTo>
                      <a:pt x="3150" y="1110"/>
                    </a:lnTo>
                    <a:lnTo>
                      <a:pt x="3162" y="1110"/>
                    </a:lnTo>
                    <a:lnTo>
                      <a:pt x="3168" y="1104"/>
                    </a:lnTo>
                    <a:lnTo>
                      <a:pt x="3174" y="1104"/>
                    </a:lnTo>
                    <a:lnTo>
                      <a:pt x="3174" y="1134"/>
                    </a:lnTo>
                    <a:lnTo>
                      <a:pt x="3234" y="1194"/>
                    </a:lnTo>
                    <a:lnTo>
                      <a:pt x="3240" y="1194"/>
                    </a:lnTo>
                    <a:lnTo>
                      <a:pt x="3240" y="1146"/>
                    </a:lnTo>
                    <a:lnTo>
                      <a:pt x="3234" y="1122"/>
                    </a:lnTo>
                    <a:lnTo>
                      <a:pt x="3234" y="1116"/>
                    </a:lnTo>
                    <a:lnTo>
                      <a:pt x="3240" y="1110"/>
                    </a:lnTo>
                    <a:lnTo>
                      <a:pt x="3240" y="1098"/>
                    </a:lnTo>
                    <a:lnTo>
                      <a:pt x="3246" y="1086"/>
                    </a:lnTo>
                    <a:lnTo>
                      <a:pt x="3246" y="1062"/>
                    </a:lnTo>
                    <a:lnTo>
                      <a:pt x="3252" y="1050"/>
                    </a:lnTo>
                    <a:lnTo>
                      <a:pt x="3252" y="1020"/>
                    </a:lnTo>
                    <a:lnTo>
                      <a:pt x="3240" y="1020"/>
                    </a:lnTo>
                    <a:lnTo>
                      <a:pt x="3228" y="1014"/>
                    </a:lnTo>
                    <a:lnTo>
                      <a:pt x="3222" y="1008"/>
                    </a:lnTo>
                    <a:lnTo>
                      <a:pt x="3222" y="1002"/>
                    </a:lnTo>
                    <a:lnTo>
                      <a:pt x="3234" y="990"/>
                    </a:lnTo>
                    <a:lnTo>
                      <a:pt x="3246" y="984"/>
                    </a:lnTo>
                    <a:lnTo>
                      <a:pt x="3252" y="978"/>
                    </a:lnTo>
                    <a:lnTo>
                      <a:pt x="3252" y="864"/>
                    </a:lnTo>
                    <a:lnTo>
                      <a:pt x="3258" y="846"/>
                    </a:lnTo>
                    <a:lnTo>
                      <a:pt x="3258" y="708"/>
                    </a:lnTo>
                    <a:lnTo>
                      <a:pt x="3264" y="678"/>
                    </a:lnTo>
                    <a:close/>
                    <a:moveTo>
                      <a:pt x="336" y="666"/>
                    </a:moveTo>
                    <a:lnTo>
                      <a:pt x="330" y="672"/>
                    </a:lnTo>
                    <a:lnTo>
                      <a:pt x="354" y="696"/>
                    </a:lnTo>
                    <a:lnTo>
                      <a:pt x="360" y="708"/>
                    </a:lnTo>
                    <a:lnTo>
                      <a:pt x="366" y="714"/>
                    </a:lnTo>
                    <a:lnTo>
                      <a:pt x="378" y="714"/>
                    </a:lnTo>
                    <a:lnTo>
                      <a:pt x="378" y="696"/>
                    </a:lnTo>
                    <a:lnTo>
                      <a:pt x="366" y="690"/>
                    </a:lnTo>
                    <a:lnTo>
                      <a:pt x="360" y="678"/>
                    </a:lnTo>
                    <a:lnTo>
                      <a:pt x="348" y="672"/>
                    </a:lnTo>
                    <a:lnTo>
                      <a:pt x="342" y="666"/>
                    </a:lnTo>
                    <a:lnTo>
                      <a:pt x="336" y="666"/>
                    </a:lnTo>
                    <a:close/>
                    <a:moveTo>
                      <a:pt x="2526" y="1104"/>
                    </a:moveTo>
                    <a:lnTo>
                      <a:pt x="2544" y="1116"/>
                    </a:lnTo>
                    <a:lnTo>
                      <a:pt x="2574" y="1092"/>
                    </a:lnTo>
                    <a:lnTo>
                      <a:pt x="2592" y="1092"/>
                    </a:lnTo>
                    <a:lnTo>
                      <a:pt x="2604" y="1080"/>
                    </a:lnTo>
                    <a:lnTo>
                      <a:pt x="2604" y="1062"/>
                    </a:lnTo>
                    <a:lnTo>
                      <a:pt x="2592" y="1056"/>
                    </a:lnTo>
                    <a:lnTo>
                      <a:pt x="2586" y="1056"/>
                    </a:lnTo>
                    <a:lnTo>
                      <a:pt x="2574" y="1062"/>
                    </a:lnTo>
                    <a:lnTo>
                      <a:pt x="2556" y="1068"/>
                    </a:lnTo>
                    <a:lnTo>
                      <a:pt x="2526" y="1098"/>
                    </a:lnTo>
                    <a:lnTo>
                      <a:pt x="2526" y="1104"/>
                    </a:lnTo>
                    <a:close/>
                    <a:moveTo>
                      <a:pt x="3096" y="1068"/>
                    </a:moveTo>
                    <a:lnTo>
                      <a:pt x="3090" y="1068"/>
                    </a:lnTo>
                    <a:lnTo>
                      <a:pt x="3090" y="1062"/>
                    </a:lnTo>
                    <a:lnTo>
                      <a:pt x="3084" y="1062"/>
                    </a:lnTo>
                    <a:lnTo>
                      <a:pt x="3078" y="1056"/>
                    </a:lnTo>
                    <a:lnTo>
                      <a:pt x="3066" y="1056"/>
                    </a:lnTo>
                    <a:lnTo>
                      <a:pt x="3048" y="1062"/>
                    </a:lnTo>
                    <a:lnTo>
                      <a:pt x="3024" y="1086"/>
                    </a:lnTo>
                    <a:lnTo>
                      <a:pt x="3012" y="1122"/>
                    </a:lnTo>
                    <a:lnTo>
                      <a:pt x="3012" y="1134"/>
                    </a:lnTo>
                    <a:lnTo>
                      <a:pt x="3072" y="1128"/>
                    </a:lnTo>
                    <a:lnTo>
                      <a:pt x="3084" y="1128"/>
                    </a:lnTo>
                    <a:lnTo>
                      <a:pt x="3090" y="1122"/>
                    </a:lnTo>
                    <a:lnTo>
                      <a:pt x="3102" y="1092"/>
                    </a:lnTo>
                    <a:lnTo>
                      <a:pt x="3096" y="1068"/>
                    </a:lnTo>
                    <a:close/>
                    <a:moveTo>
                      <a:pt x="2778" y="942"/>
                    </a:moveTo>
                    <a:lnTo>
                      <a:pt x="2766" y="960"/>
                    </a:lnTo>
                    <a:lnTo>
                      <a:pt x="2766" y="1014"/>
                    </a:lnTo>
                    <a:lnTo>
                      <a:pt x="2784" y="1014"/>
                    </a:lnTo>
                    <a:lnTo>
                      <a:pt x="2778" y="996"/>
                    </a:lnTo>
                    <a:lnTo>
                      <a:pt x="2790" y="990"/>
                    </a:lnTo>
                    <a:lnTo>
                      <a:pt x="2790" y="972"/>
                    </a:lnTo>
                    <a:lnTo>
                      <a:pt x="2778" y="972"/>
                    </a:lnTo>
                    <a:lnTo>
                      <a:pt x="2796" y="936"/>
                    </a:lnTo>
                    <a:lnTo>
                      <a:pt x="2814" y="906"/>
                    </a:lnTo>
                    <a:lnTo>
                      <a:pt x="2784" y="912"/>
                    </a:lnTo>
                    <a:lnTo>
                      <a:pt x="2778" y="942"/>
                    </a:lnTo>
                    <a:close/>
                    <a:moveTo>
                      <a:pt x="2136" y="600"/>
                    </a:moveTo>
                    <a:lnTo>
                      <a:pt x="2124" y="594"/>
                    </a:lnTo>
                    <a:lnTo>
                      <a:pt x="2118" y="594"/>
                    </a:lnTo>
                    <a:lnTo>
                      <a:pt x="2106" y="588"/>
                    </a:lnTo>
                    <a:lnTo>
                      <a:pt x="2088" y="588"/>
                    </a:lnTo>
                    <a:lnTo>
                      <a:pt x="2082" y="594"/>
                    </a:lnTo>
                    <a:lnTo>
                      <a:pt x="2082" y="600"/>
                    </a:lnTo>
                    <a:lnTo>
                      <a:pt x="2076" y="606"/>
                    </a:lnTo>
                    <a:lnTo>
                      <a:pt x="2082" y="612"/>
                    </a:lnTo>
                    <a:lnTo>
                      <a:pt x="2094" y="618"/>
                    </a:lnTo>
                    <a:lnTo>
                      <a:pt x="2136" y="618"/>
                    </a:lnTo>
                    <a:lnTo>
                      <a:pt x="2214" y="606"/>
                    </a:lnTo>
                    <a:lnTo>
                      <a:pt x="2136" y="600"/>
                    </a:lnTo>
                    <a:close/>
                    <a:moveTo>
                      <a:pt x="1308" y="1038"/>
                    </a:moveTo>
                    <a:lnTo>
                      <a:pt x="1368" y="1002"/>
                    </a:lnTo>
                    <a:lnTo>
                      <a:pt x="1362" y="990"/>
                    </a:lnTo>
                    <a:lnTo>
                      <a:pt x="1350" y="990"/>
                    </a:lnTo>
                    <a:lnTo>
                      <a:pt x="1332" y="996"/>
                    </a:lnTo>
                    <a:lnTo>
                      <a:pt x="1320" y="996"/>
                    </a:lnTo>
                    <a:lnTo>
                      <a:pt x="1302" y="1002"/>
                    </a:lnTo>
                    <a:lnTo>
                      <a:pt x="1290" y="1008"/>
                    </a:lnTo>
                    <a:lnTo>
                      <a:pt x="1284" y="1014"/>
                    </a:lnTo>
                    <a:lnTo>
                      <a:pt x="1284" y="1032"/>
                    </a:lnTo>
                    <a:lnTo>
                      <a:pt x="1290" y="1038"/>
                    </a:lnTo>
                    <a:lnTo>
                      <a:pt x="1308" y="1038"/>
                    </a:lnTo>
                    <a:close/>
                    <a:moveTo>
                      <a:pt x="1428" y="1116"/>
                    </a:moveTo>
                    <a:lnTo>
                      <a:pt x="1392" y="1116"/>
                    </a:lnTo>
                    <a:lnTo>
                      <a:pt x="1386" y="1146"/>
                    </a:lnTo>
                    <a:lnTo>
                      <a:pt x="1386" y="1152"/>
                    </a:lnTo>
                    <a:lnTo>
                      <a:pt x="1404" y="1170"/>
                    </a:lnTo>
                    <a:lnTo>
                      <a:pt x="1416" y="1176"/>
                    </a:lnTo>
                    <a:lnTo>
                      <a:pt x="1428" y="1164"/>
                    </a:lnTo>
                    <a:lnTo>
                      <a:pt x="1440" y="1140"/>
                    </a:lnTo>
                    <a:lnTo>
                      <a:pt x="1440" y="1128"/>
                    </a:lnTo>
                    <a:lnTo>
                      <a:pt x="1428" y="1116"/>
                    </a:lnTo>
                    <a:close/>
                    <a:moveTo>
                      <a:pt x="708" y="930"/>
                    </a:moveTo>
                    <a:lnTo>
                      <a:pt x="714" y="924"/>
                    </a:lnTo>
                    <a:lnTo>
                      <a:pt x="714" y="900"/>
                    </a:lnTo>
                    <a:lnTo>
                      <a:pt x="744" y="924"/>
                    </a:lnTo>
                    <a:lnTo>
                      <a:pt x="744" y="918"/>
                    </a:lnTo>
                    <a:lnTo>
                      <a:pt x="750" y="912"/>
                    </a:lnTo>
                    <a:lnTo>
                      <a:pt x="750" y="900"/>
                    </a:lnTo>
                    <a:lnTo>
                      <a:pt x="756" y="882"/>
                    </a:lnTo>
                    <a:lnTo>
                      <a:pt x="756" y="840"/>
                    </a:lnTo>
                    <a:lnTo>
                      <a:pt x="762" y="822"/>
                    </a:lnTo>
                    <a:lnTo>
                      <a:pt x="762" y="810"/>
                    </a:lnTo>
                    <a:lnTo>
                      <a:pt x="768" y="792"/>
                    </a:lnTo>
                    <a:lnTo>
                      <a:pt x="768" y="780"/>
                    </a:lnTo>
                    <a:lnTo>
                      <a:pt x="762" y="774"/>
                    </a:lnTo>
                    <a:lnTo>
                      <a:pt x="756" y="762"/>
                    </a:lnTo>
                    <a:lnTo>
                      <a:pt x="756" y="750"/>
                    </a:lnTo>
                    <a:lnTo>
                      <a:pt x="768" y="726"/>
                    </a:lnTo>
                    <a:lnTo>
                      <a:pt x="774" y="720"/>
                    </a:lnTo>
                    <a:lnTo>
                      <a:pt x="774" y="714"/>
                    </a:lnTo>
                    <a:lnTo>
                      <a:pt x="756" y="696"/>
                    </a:lnTo>
                    <a:lnTo>
                      <a:pt x="744" y="654"/>
                    </a:lnTo>
                    <a:lnTo>
                      <a:pt x="702" y="654"/>
                    </a:lnTo>
                    <a:lnTo>
                      <a:pt x="702" y="618"/>
                    </a:lnTo>
                    <a:lnTo>
                      <a:pt x="666" y="618"/>
                    </a:lnTo>
                    <a:lnTo>
                      <a:pt x="660" y="546"/>
                    </a:lnTo>
                    <a:lnTo>
                      <a:pt x="606" y="546"/>
                    </a:lnTo>
                    <a:lnTo>
                      <a:pt x="594" y="534"/>
                    </a:lnTo>
                    <a:lnTo>
                      <a:pt x="594" y="504"/>
                    </a:lnTo>
                    <a:lnTo>
                      <a:pt x="600" y="498"/>
                    </a:lnTo>
                    <a:lnTo>
                      <a:pt x="606" y="486"/>
                    </a:lnTo>
                    <a:lnTo>
                      <a:pt x="582" y="486"/>
                    </a:lnTo>
                    <a:lnTo>
                      <a:pt x="600" y="468"/>
                    </a:lnTo>
                    <a:lnTo>
                      <a:pt x="606" y="456"/>
                    </a:lnTo>
                    <a:lnTo>
                      <a:pt x="612" y="450"/>
                    </a:lnTo>
                    <a:lnTo>
                      <a:pt x="612" y="438"/>
                    </a:lnTo>
                    <a:lnTo>
                      <a:pt x="600" y="426"/>
                    </a:lnTo>
                    <a:lnTo>
                      <a:pt x="588" y="432"/>
                    </a:lnTo>
                    <a:lnTo>
                      <a:pt x="570" y="432"/>
                    </a:lnTo>
                    <a:lnTo>
                      <a:pt x="552" y="438"/>
                    </a:lnTo>
                    <a:lnTo>
                      <a:pt x="540" y="438"/>
                    </a:lnTo>
                    <a:lnTo>
                      <a:pt x="534" y="444"/>
                    </a:lnTo>
                    <a:lnTo>
                      <a:pt x="528" y="444"/>
                    </a:lnTo>
                    <a:lnTo>
                      <a:pt x="534" y="438"/>
                    </a:lnTo>
                    <a:lnTo>
                      <a:pt x="546" y="432"/>
                    </a:lnTo>
                    <a:lnTo>
                      <a:pt x="552" y="420"/>
                    </a:lnTo>
                    <a:lnTo>
                      <a:pt x="558" y="414"/>
                    </a:lnTo>
                    <a:lnTo>
                      <a:pt x="558" y="402"/>
                    </a:lnTo>
                    <a:lnTo>
                      <a:pt x="546" y="396"/>
                    </a:lnTo>
                    <a:lnTo>
                      <a:pt x="534" y="396"/>
                    </a:lnTo>
                    <a:lnTo>
                      <a:pt x="522" y="390"/>
                    </a:lnTo>
                    <a:lnTo>
                      <a:pt x="510" y="390"/>
                    </a:lnTo>
                    <a:lnTo>
                      <a:pt x="516" y="384"/>
                    </a:lnTo>
                    <a:lnTo>
                      <a:pt x="516" y="378"/>
                    </a:lnTo>
                    <a:lnTo>
                      <a:pt x="504" y="354"/>
                    </a:lnTo>
                    <a:lnTo>
                      <a:pt x="492" y="342"/>
                    </a:lnTo>
                    <a:lnTo>
                      <a:pt x="480" y="336"/>
                    </a:lnTo>
                    <a:lnTo>
                      <a:pt x="462" y="330"/>
                    </a:lnTo>
                    <a:lnTo>
                      <a:pt x="456" y="324"/>
                    </a:lnTo>
                    <a:lnTo>
                      <a:pt x="450" y="324"/>
                    </a:lnTo>
                    <a:lnTo>
                      <a:pt x="450" y="318"/>
                    </a:lnTo>
                    <a:lnTo>
                      <a:pt x="444" y="312"/>
                    </a:lnTo>
                    <a:lnTo>
                      <a:pt x="438" y="300"/>
                    </a:lnTo>
                    <a:lnTo>
                      <a:pt x="438" y="288"/>
                    </a:lnTo>
                    <a:lnTo>
                      <a:pt x="426" y="276"/>
                    </a:lnTo>
                    <a:lnTo>
                      <a:pt x="414" y="276"/>
                    </a:lnTo>
                    <a:lnTo>
                      <a:pt x="408" y="282"/>
                    </a:lnTo>
                    <a:lnTo>
                      <a:pt x="414" y="306"/>
                    </a:lnTo>
                    <a:lnTo>
                      <a:pt x="408" y="300"/>
                    </a:lnTo>
                    <a:lnTo>
                      <a:pt x="396" y="294"/>
                    </a:lnTo>
                    <a:lnTo>
                      <a:pt x="360" y="258"/>
                    </a:lnTo>
                    <a:lnTo>
                      <a:pt x="360" y="246"/>
                    </a:lnTo>
                    <a:lnTo>
                      <a:pt x="354" y="240"/>
                    </a:lnTo>
                    <a:lnTo>
                      <a:pt x="348" y="228"/>
                    </a:lnTo>
                    <a:lnTo>
                      <a:pt x="342" y="222"/>
                    </a:lnTo>
                    <a:lnTo>
                      <a:pt x="342" y="216"/>
                    </a:lnTo>
                    <a:lnTo>
                      <a:pt x="330" y="210"/>
                    </a:lnTo>
                    <a:lnTo>
                      <a:pt x="312" y="192"/>
                    </a:lnTo>
                    <a:lnTo>
                      <a:pt x="294" y="186"/>
                    </a:lnTo>
                    <a:lnTo>
                      <a:pt x="288" y="174"/>
                    </a:lnTo>
                    <a:lnTo>
                      <a:pt x="276" y="168"/>
                    </a:lnTo>
                    <a:lnTo>
                      <a:pt x="264" y="156"/>
                    </a:lnTo>
                    <a:lnTo>
                      <a:pt x="252" y="150"/>
                    </a:lnTo>
                    <a:lnTo>
                      <a:pt x="240" y="138"/>
                    </a:lnTo>
                    <a:lnTo>
                      <a:pt x="234" y="126"/>
                    </a:lnTo>
                    <a:lnTo>
                      <a:pt x="222" y="120"/>
                    </a:lnTo>
                    <a:lnTo>
                      <a:pt x="222" y="102"/>
                    </a:lnTo>
                    <a:lnTo>
                      <a:pt x="204" y="84"/>
                    </a:lnTo>
                    <a:lnTo>
                      <a:pt x="198" y="72"/>
                    </a:lnTo>
                    <a:lnTo>
                      <a:pt x="168" y="42"/>
                    </a:lnTo>
                    <a:lnTo>
                      <a:pt x="150" y="42"/>
                    </a:lnTo>
                    <a:lnTo>
                      <a:pt x="66" y="36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8" y="78"/>
                    </a:lnTo>
                    <a:lnTo>
                      <a:pt x="66" y="126"/>
                    </a:lnTo>
                    <a:lnTo>
                      <a:pt x="96" y="150"/>
                    </a:lnTo>
                    <a:lnTo>
                      <a:pt x="126" y="180"/>
                    </a:lnTo>
                    <a:lnTo>
                      <a:pt x="162" y="234"/>
                    </a:lnTo>
                    <a:lnTo>
                      <a:pt x="174" y="228"/>
                    </a:lnTo>
                    <a:lnTo>
                      <a:pt x="174" y="252"/>
                    </a:lnTo>
                    <a:lnTo>
                      <a:pt x="180" y="264"/>
                    </a:lnTo>
                    <a:lnTo>
                      <a:pt x="186" y="270"/>
                    </a:lnTo>
                    <a:lnTo>
                      <a:pt x="198" y="276"/>
                    </a:lnTo>
                    <a:lnTo>
                      <a:pt x="216" y="288"/>
                    </a:lnTo>
                    <a:lnTo>
                      <a:pt x="228" y="300"/>
                    </a:lnTo>
                    <a:lnTo>
                      <a:pt x="246" y="312"/>
                    </a:lnTo>
                    <a:lnTo>
                      <a:pt x="258" y="324"/>
                    </a:lnTo>
                    <a:lnTo>
                      <a:pt x="264" y="336"/>
                    </a:lnTo>
                    <a:lnTo>
                      <a:pt x="276" y="372"/>
                    </a:lnTo>
                    <a:lnTo>
                      <a:pt x="276" y="384"/>
                    </a:lnTo>
                    <a:lnTo>
                      <a:pt x="282" y="390"/>
                    </a:lnTo>
                    <a:lnTo>
                      <a:pt x="282" y="426"/>
                    </a:lnTo>
                    <a:lnTo>
                      <a:pt x="288" y="438"/>
                    </a:lnTo>
                    <a:lnTo>
                      <a:pt x="288" y="444"/>
                    </a:lnTo>
                    <a:lnTo>
                      <a:pt x="294" y="450"/>
                    </a:lnTo>
                    <a:lnTo>
                      <a:pt x="300" y="450"/>
                    </a:lnTo>
                    <a:lnTo>
                      <a:pt x="312" y="444"/>
                    </a:lnTo>
                    <a:lnTo>
                      <a:pt x="324" y="444"/>
                    </a:lnTo>
                    <a:lnTo>
                      <a:pt x="324" y="450"/>
                    </a:lnTo>
                    <a:lnTo>
                      <a:pt x="330" y="462"/>
                    </a:lnTo>
                    <a:lnTo>
                      <a:pt x="330" y="474"/>
                    </a:lnTo>
                    <a:lnTo>
                      <a:pt x="336" y="480"/>
                    </a:lnTo>
                    <a:lnTo>
                      <a:pt x="336" y="486"/>
                    </a:lnTo>
                    <a:lnTo>
                      <a:pt x="378" y="522"/>
                    </a:lnTo>
                    <a:lnTo>
                      <a:pt x="372" y="546"/>
                    </a:lnTo>
                    <a:lnTo>
                      <a:pt x="408" y="606"/>
                    </a:lnTo>
                    <a:lnTo>
                      <a:pt x="402" y="618"/>
                    </a:lnTo>
                    <a:lnTo>
                      <a:pt x="402" y="636"/>
                    </a:lnTo>
                    <a:lnTo>
                      <a:pt x="408" y="648"/>
                    </a:lnTo>
                    <a:lnTo>
                      <a:pt x="438" y="678"/>
                    </a:lnTo>
                    <a:lnTo>
                      <a:pt x="438" y="684"/>
                    </a:lnTo>
                    <a:lnTo>
                      <a:pt x="444" y="690"/>
                    </a:lnTo>
                    <a:lnTo>
                      <a:pt x="462" y="726"/>
                    </a:lnTo>
                    <a:lnTo>
                      <a:pt x="498" y="744"/>
                    </a:lnTo>
                    <a:lnTo>
                      <a:pt x="504" y="750"/>
                    </a:lnTo>
                    <a:lnTo>
                      <a:pt x="510" y="750"/>
                    </a:lnTo>
                    <a:lnTo>
                      <a:pt x="510" y="786"/>
                    </a:lnTo>
                    <a:lnTo>
                      <a:pt x="522" y="792"/>
                    </a:lnTo>
                    <a:lnTo>
                      <a:pt x="528" y="804"/>
                    </a:lnTo>
                    <a:lnTo>
                      <a:pt x="540" y="810"/>
                    </a:lnTo>
                    <a:lnTo>
                      <a:pt x="564" y="834"/>
                    </a:lnTo>
                    <a:lnTo>
                      <a:pt x="576" y="840"/>
                    </a:lnTo>
                    <a:lnTo>
                      <a:pt x="594" y="858"/>
                    </a:lnTo>
                    <a:lnTo>
                      <a:pt x="600" y="858"/>
                    </a:lnTo>
                    <a:lnTo>
                      <a:pt x="606" y="864"/>
                    </a:lnTo>
                    <a:lnTo>
                      <a:pt x="612" y="864"/>
                    </a:lnTo>
                    <a:lnTo>
                      <a:pt x="612" y="870"/>
                    </a:lnTo>
                    <a:lnTo>
                      <a:pt x="618" y="876"/>
                    </a:lnTo>
                    <a:lnTo>
                      <a:pt x="630" y="900"/>
                    </a:lnTo>
                    <a:lnTo>
                      <a:pt x="642" y="912"/>
                    </a:lnTo>
                    <a:lnTo>
                      <a:pt x="654" y="936"/>
                    </a:lnTo>
                    <a:lnTo>
                      <a:pt x="660" y="942"/>
                    </a:lnTo>
                    <a:lnTo>
                      <a:pt x="660" y="906"/>
                    </a:lnTo>
                    <a:lnTo>
                      <a:pt x="672" y="906"/>
                    </a:lnTo>
                    <a:lnTo>
                      <a:pt x="684" y="918"/>
                    </a:lnTo>
                    <a:lnTo>
                      <a:pt x="696" y="924"/>
                    </a:lnTo>
                    <a:lnTo>
                      <a:pt x="702" y="930"/>
                    </a:lnTo>
                    <a:lnTo>
                      <a:pt x="708" y="930"/>
                    </a:lnTo>
                    <a:close/>
                    <a:moveTo>
                      <a:pt x="2118" y="1194"/>
                    </a:moveTo>
                    <a:lnTo>
                      <a:pt x="2106" y="1176"/>
                    </a:lnTo>
                    <a:lnTo>
                      <a:pt x="2088" y="1176"/>
                    </a:lnTo>
                    <a:lnTo>
                      <a:pt x="2064" y="1200"/>
                    </a:lnTo>
                    <a:lnTo>
                      <a:pt x="2064" y="1212"/>
                    </a:lnTo>
                    <a:lnTo>
                      <a:pt x="2052" y="1212"/>
                    </a:lnTo>
                    <a:lnTo>
                      <a:pt x="2040" y="1218"/>
                    </a:lnTo>
                    <a:lnTo>
                      <a:pt x="2010" y="1248"/>
                    </a:lnTo>
                    <a:lnTo>
                      <a:pt x="1998" y="1272"/>
                    </a:lnTo>
                    <a:lnTo>
                      <a:pt x="1992" y="1278"/>
                    </a:lnTo>
                    <a:lnTo>
                      <a:pt x="1992" y="1290"/>
                    </a:lnTo>
                    <a:lnTo>
                      <a:pt x="2004" y="1302"/>
                    </a:lnTo>
                    <a:lnTo>
                      <a:pt x="2022" y="1302"/>
                    </a:lnTo>
                    <a:lnTo>
                      <a:pt x="2052" y="1284"/>
                    </a:lnTo>
                    <a:lnTo>
                      <a:pt x="2082" y="1260"/>
                    </a:lnTo>
                    <a:lnTo>
                      <a:pt x="2106" y="1242"/>
                    </a:lnTo>
                    <a:lnTo>
                      <a:pt x="2100" y="1236"/>
                    </a:lnTo>
                    <a:lnTo>
                      <a:pt x="2100" y="1224"/>
                    </a:lnTo>
                    <a:lnTo>
                      <a:pt x="2112" y="1200"/>
                    </a:lnTo>
                    <a:lnTo>
                      <a:pt x="2118" y="1194"/>
                    </a:lnTo>
                    <a:close/>
                    <a:moveTo>
                      <a:pt x="1374" y="1128"/>
                    </a:moveTo>
                    <a:lnTo>
                      <a:pt x="1374" y="1116"/>
                    </a:lnTo>
                    <a:lnTo>
                      <a:pt x="1368" y="1110"/>
                    </a:lnTo>
                    <a:lnTo>
                      <a:pt x="1344" y="1098"/>
                    </a:lnTo>
                    <a:lnTo>
                      <a:pt x="1332" y="1098"/>
                    </a:lnTo>
                    <a:lnTo>
                      <a:pt x="1320" y="1092"/>
                    </a:lnTo>
                    <a:lnTo>
                      <a:pt x="1314" y="1092"/>
                    </a:lnTo>
                    <a:lnTo>
                      <a:pt x="1302" y="1098"/>
                    </a:lnTo>
                    <a:lnTo>
                      <a:pt x="1296" y="1104"/>
                    </a:lnTo>
                    <a:lnTo>
                      <a:pt x="1296" y="1116"/>
                    </a:lnTo>
                    <a:lnTo>
                      <a:pt x="1290" y="1122"/>
                    </a:lnTo>
                    <a:lnTo>
                      <a:pt x="1290" y="1134"/>
                    </a:lnTo>
                    <a:lnTo>
                      <a:pt x="1254" y="1104"/>
                    </a:lnTo>
                    <a:lnTo>
                      <a:pt x="1260" y="1092"/>
                    </a:lnTo>
                    <a:lnTo>
                      <a:pt x="1260" y="1080"/>
                    </a:lnTo>
                    <a:lnTo>
                      <a:pt x="1266" y="1068"/>
                    </a:lnTo>
                    <a:lnTo>
                      <a:pt x="1266" y="1050"/>
                    </a:lnTo>
                    <a:lnTo>
                      <a:pt x="1260" y="1038"/>
                    </a:lnTo>
                    <a:lnTo>
                      <a:pt x="1254" y="1032"/>
                    </a:lnTo>
                    <a:lnTo>
                      <a:pt x="1242" y="1026"/>
                    </a:lnTo>
                    <a:lnTo>
                      <a:pt x="1188" y="1026"/>
                    </a:lnTo>
                    <a:lnTo>
                      <a:pt x="1158" y="1008"/>
                    </a:lnTo>
                    <a:lnTo>
                      <a:pt x="1158" y="984"/>
                    </a:lnTo>
                    <a:lnTo>
                      <a:pt x="1116" y="984"/>
                    </a:lnTo>
                    <a:lnTo>
                      <a:pt x="1116" y="996"/>
                    </a:lnTo>
                    <a:lnTo>
                      <a:pt x="1110" y="1008"/>
                    </a:lnTo>
                    <a:lnTo>
                      <a:pt x="1110" y="1026"/>
                    </a:lnTo>
                    <a:lnTo>
                      <a:pt x="1086" y="1026"/>
                    </a:lnTo>
                    <a:lnTo>
                      <a:pt x="1074" y="1020"/>
                    </a:lnTo>
                    <a:lnTo>
                      <a:pt x="1056" y="1014"/>
                    </a:lnTo>
                    <a:lnTo>
                      <a:pt x="1044" y="1014"/>
                    </a:lnTo>
                    <a:lnTo>
                      <a:pt x="1032" y="1008"/>
                    </a:lnTo>
                    <a:lnTo>
                      <a:pt x="966" y="1008"/>
                    </a:lnTo>
                    <a:lnTo>
                      <a:pt x="960" y="996"/>
                    </a:lnTo>
                    <a:lnTo>
                      <a:pt x="948" y="990"/>
                    </a:lnTo>
                    <a:lnTo>
                      <a:pt x="942" y="978"/>
                    </a:lnTo>
                    <a:lnTo>
                      <a:pt x="918" y="954"/>
                    </a:lnTo>
                    <a:lnTo>
                      <a:pt x="900" y="954"/>
                    </a:lnTo>
                    <a:lnTo>
                      <a:pt x="888" y="960"/>
                    </a:lnTo>
                    <a:lnTo>
                      <a:pt x="876" y="954"/>
                    </a:lnTo>
                    <a:lnTo>
                      <a:pt x="870" y="948"/>
                    </a:lnTo>
                    <a:lnTo>
                      <a:pt x="858" y="942"/>
                    </a:lnTo>
                    <a:lnTo>
                      <a:pt x="846" y="942"/>
                    </a:lnTo>
                    <a:lnTo>
                      <a:pt x="840" y="936"/>
                    </a:lnTo>
                    <a:lnTo>
                      <a:pt x="822" y="936"/>
                    </a:lnTo>
                    <a:lnTo>
                      <a:pt x="810" y="930"/>
                    </a:lnTo>
                    <a:lnTo>
                      <a:pt x="792" y="930"/>
                    </a:lnTo>
                    <a:lnTo>
                      <a:pt x="786" y="924"/>
                    </a:lnTo>
                    <a:lnTo>
                      <a:pt x="762" y="924"/>
                    </a:lnTo>
                    <a:lnTo>
                      <a:pt x="750" y="930"/>
                    </a:lnTo>
                    <a:lnTo>
                      <a:pt x="738" y="954"/>
                    </a:lnTo>
                    <a:lnTo>
                      <a:pt x="738" y="966"/>
                    </a:lnTo>
                    <a:lnTo>
                      <a:pt x="732" y="978"/>
                    </a:lnTo>
                    <a:lnTo>
                      <a:pt x="720" y="990"/>
                    </a:lnTo>
                    <a:lnTo>
                      <a:pt x="714" y="990"/>
                    </a:lnTo>
                    <a:lnTo>
                      <a:pt x="702" y="1002"/>
                    </a:lnTo>
                    <a:lnTo>
                      <a:pt x="702" y="1014"/>
                    </a:lnTo>
                    <a:lnTo>
                      <a:pt x="738" y="1008"/>
                    </a:lnTo>
                    <a:lnTo>
                      <a:pt x="786" y="1008"/>
                    </a:lnTo>
                    <a:lnTo>
                      <a:pt x="780" y="1014"/>
                    </a:lnTo>
                    <a:lnTo>
                      <a:pt x="768" y="1020"/>
                    </a:lnTo>
                    <a:lnTo>
                      <a:pt x="762" y="1032"/>
                    </a:lnTo>
                    <a:lnTo>
                      <a:pt x="762" y="1044"/>
                    </a:lnTo>
                    <a:lnTo>
                      <a:pt x="774" y="1050"/>
                    </a:lnTo>
                    <a:lnTo>
                      <a:pt x="780" y="1050"/>
                    </a:lnTo>
                    <a:lnTo>
                      <a:pt x="798" y="1044"/>
                    </a:lnTo>
                    <a:lnTo>
                      <a:pt x="810" y="1044"/>
                    </a:lnTo>
                    <a:lnTo>
                      <a:pt x="816" y="1038"/>
                    </a:lnTo>
                    <a:lnTo>
                      <a:pt x="828" y="1032"/>
                    </a:lnTo>
                    <a:lnTo>
                      <a:pt x="840" y="1038"/>
                    </a:lnTo>
                    <a:lnTo>
                      <a:pt x="870" y="1056"/>
                    </a:lnTo>
                    <a:lnTo>
                      <a:pt x="900" y="1068"/>
                    </a:lnTo>
                    <a:lnTo>
                      <a:pt x="924" y="1080"/>
                    </a:lnTo>
                    <a:lnTo>
                      <a:pt x="960" y="1086"/>
                    </a:lnTo>
                    <a:lnTo>
                      <a:pt x="1014" y="1092"/>
                    </a:lnTo>
                    <a:lnTo>
                      <a:pt x="1062" y="1092"/>
                    </a:lnTo>
                    <a:lnTo>
                      <a:pt x="1080" y="1110"/>
                    </a:lnTo>
                    <a:lnTo>
                      <a:pt x="1086" y="1122"/>
                    </a:lnTo>
                    <a:lnTo>
                      <a:pt x="1098" y="1128"/>
                    </a:lnTo>
                    <a:lnTo>
                      <a:pt x="1110" y="1140"/>
                    </a:lnTo>
                    <a:lnTo>
                      <a:pt x="1128" y="1146"/>
                    </a:lnTo>
                    <a:lnTo>
                      <a:pt x="1152" y="1152"/>
                    </a:lnTo>
                    <a:lnTo>
                      <a:pt x="1170" y="1152"/>
                    </a:lnTo>
                    <a:lnTo>
                      <a:pt x="1182" y="1158"/>
                    </a:lnTo>
                    <a:lnTo>
                      <a:pt x="1248" y="1158"/>
                    </a:lnTo>
                    <a:lnTo>
                      <a:pt x="1260" y="1164"/>
                    </a:lnTo>
                    <a:lnTo>
                      <a:pt x="1278" y="1170"/>
                    </a:lnTo>
                    <a:lnTo>
                      <a:pt x="1290" y="1182"/>
                    </a:lnTo>
                    <a:lnTo>
                      <a:pt x="1302" y="1188"/>
                    </a:lnTo>
                    <a:lnTo>
                      <a:pt x="1320" y="1206"/>
                    </a:lnTo>
                    <a:lnTo>
                      <a:pt x="1338" y="1206"/>
                    </a:lnTo>
                    <a:lnTo>
                      <a:pt x="1350" y="1200"/>
                    </a:lnTo>
                    <a:lnTo>
                      <a:pt x="1356" y="1206"/>
                    </a:lnTo>
                    <a:lnTo>
                      <a:pt x="1374" y="1206"/>
                    </a:lnTo>
                    <a:lnTo>
                      <a:pt x="1374" y="1194"/>
                    </a:lnTo>
                    <a:lnTo>
                      <a:pt x="1368" y="1182"/>
                    </a:lnTo>
                    <a:lnTo>
                      <a:pt x="1362" y="1176"/>
                    </a:lnTo>
                    <a:lnTo>
                      <a:pt x="1356" y="1164"/>
                    </a:lnTo>
                    <a:lnTo>
                      <a:pt x="1374" y="1146"/>
                    </a:lnTo>
                    <a:lnTo>
                      <a:pt x="1374" y="1128"/>
                    </a:lnTo>
                    <a:close/>
                    <a:moveTo>
                      <a:pt x="1500" y="726"/>
                    </a:moveTo>
                    <a:lnTo>
                      <a:pt x="1542" y="684"/>
                    </a:lnTo>
                    <a:lnTo>
                      <a:pt x="1548" y="672"/>
                    </a:lnTo>
                    <a:lnTo>
                      <a:pt x="1554" y="654"/>
                    </a:lnTo>
                    <a:lnTo>
                      <a:pt x="1560" y="642"/>
                    </a:lnTo>
                    <a:lnTo>
                      <a:pt x="1566" y="624"/>
                    </a:lnTo>
                    <a:lnTo>
                      <a:pt x="1566" y="612"/>
                    </a:lnTo>
                    <a:lnTo>
                      <a:pt x="1572" y="606"/>
                    </a:lnTo>
                    <a:lnTo>
                      <a:pt x="1572" y="600"/>
                    </a:lnTo>
                    <a:lnTo>
                      <a:pt x="1566" y="600"/>
                    </a:lnTo>
                    <a:lnTo>
                      <a:pt x="1554" y="594"/>
                    </a:lnTo>
                    <a:lnTo>
                      <a:pt x="1542" y="582"/>
                    </a:lnTo>
                    <a:lnTo>
                      <a:pt x="1542" y="564"/>
                    </a:lnTo>
                    <a:lnTo>
                      <a:pt x="1554" y="516"/>
                    </a:lnTo>
                    <a:lnTo>
                      <a:pt x="1590" y="498"/>
                    </a:lnTo>
                    <a:lnTo>
                      <a:pt x="1626" y="498"/>
                    </a:lnTo>
                    <a:lnTo>
                      <a:pt x="1632" y="486"/>
                    </a:lnTo>
                    <a:lnTo>
                      <a:pt x="1638" y="480"/>
                    </a:lnTo>
                    <a:lnTo>
                      <a:pt x="1644" y="468"/>
                    </a:lnTo>
                    <a:lnTo>
                      <a:pt x="1644" y="444"/>
                    </a:lnTo>
                    <a:lnTo>
                      <a:pt x="1626" y="444"/>
                    </a:lnTo>
                    <a:lnTo>
                      <a:pt x="1620" y="450"/>
                    </a:lnTo>
                    <a:lnTo>
                      <a:pt x="1608" y="450"/>
                    </a:lnTo>
                    <a:lnTo>
                      <a:pt x="1608" y="438"/>
                    </a:lnTo>
                    <a:lnTo>
                      <a:pt x="1614" y="420"/>
                    </a:lnTo>
                    <a:lnTo>
                      <a:pt x="1626" y="408"/>
                    </a:lnTo>
                    <a:lnTo>
                      <a:pt x="1650" y="396"/>
                    </a:lnTo>
                    <a:lnTo>
                      <a:pt x="1662" y="396"/>
                    </a:lnTo>
                    <a:lnTo>
                      <a:pt x="1680" y="402"/>
                    </a:lnTo>
                    <a:lnTo>
                      <a:pt x="1704" y="402"/>
                    </a:lnTo>
                    <a:lnTo>
                      <a:pt x="1716" y="390"/>
                    </a:lnTo>
                    <a:lnTo>
                      <a:pt x="1716" y="384"/>
                    </a:lnTo>
                    <a:lnTo>
                      <a:pt x="1680" y="348"/>
                    </a:lnTo>
                    <a:lnTo>
                      <a:pt x="1680" y="312"/>
                    </a:lnTo>
                    <a:lnTo>
                      <a:pt x="1668" y="312"/>
                    </a:lnTo>
                    <a:lnTo>
                      <a:pt x="1650" y="294"/>
                    </a:lnTo>
                    <a:lnTo>
                      <a:pt x="1650" y="282"/>
                    </a:lnTo>
                    <a:lnTo>
                      <a:pt x="1662" y="270"/>
                    </a:lnTo>
                    <a:lnTo>
                      <a:pt x="1668" y="258"/>
                    </a:lnTo>
                    <a:lnTo>
                      <a:pt x="1668" y="246"/>
                    </a:lnTo>
                    <a:lnTo>
                      <a:pt x="1662" y="240"/>
                    </a:lnTo>
                    <a:lnTo>
                      <a:pt x="1638" y="228"/>
                    </a:lnTo>
                    <a:lnTo>
                      <a:pt x="1614" y="228"/>
                    </a:lnTo>
                    <a:lnTo>
                      <a:pt x="1632" y="198"/>
                    </a:lnTo>
                    <a:lnTo>
                      <a:pt x="1614" y="192"/>
                    </a:lnTo>
                    <a:lnTo>
                      <a:pt x="1620" y="162"/>
                    </a:lnTo>
                    <a:lnTo>
                      <a:pt x="1608" y="144"/>
                    </a:lnTo>
                    <a:lnTo>
                      <a:pt x="1602" y="138"/>
                    </a:lnTo>
                    <a:lnTo>
                      <a:pt x="1590" y="132"/>
                    </a:lnTo>
                    <a:lnTo>
                      <a:pt x="1566" y="108"/>
                    </a:lnTo>
                    <a:lnTo>
                      <a:pt x="1470" y="108"/>
                    </a:lnTo>
                    <a:lnTo>
                      <a:pt x="1464" y="114"/>
                    </a:lnTo>
                    <a:lnTo>
                      <a:pt x="1458" y="126"/>
                    </a:lnTo>
                    <a:lnTo>
                      <a:pt x="1458" y="180"/>
                    </a:lnTo>
                    <a:lnTo>
                      <a:pt x="1452" y="198"/>
                    </a:lnTo>
                    <a:lnTo>
                      <a:pt x="1452" y="204"/>
                    </a:lnTo>
                    <a:lnTo>
                      <a:pt x="1446" y="216"/>
                    </a:lnTo>
                    <a:lnTo>
                      <a:pt x="1428" y="216"/>
                    </a:lnTo>
                    <a:lnTo>
                      <a:pt x="1422" y="222"/>
                    </a:lnTo>
                    <a:lnTo>
                      <a:pt x="1422" y="246"/>
                    </a:lnTo>
                    <a:lnTo>
                      <a:pt x="1428" y="252"/>
                    </a:lnTo>
                    <a:lnTo>
                      <a:pt x="1434" y="264"/>
                    </a:lnTo>
                    <a:lnTo>
                      <a:pt x="1398" y="294"/>
                    </a:lnTo>
                    <a:lnTo>
                      <a:pt x="1404" y="306"/>
                    </a:lnTo>
                    <a:lnTo>
                      <a:pt x="1374" y="342"/>
                    </a:lnTo>
                    <a:lnTo>
                      <a:pt x="1350" y="342"/>
                    </a:lnTo>
                    <a:lnTo>
                      <a:pt x="1344" y="348"/>
                    </a:lnTo>
                    <a:lnTo>
                      <a:pt x="1332" y="354"/>
                    </a:lnTo>
                    <a:lnTo>
                      <a:pt x="1320" y="366"/>
                    </a:lnTo>
                    <a:lnTo>
                      <a:pt x="1314" y="366"/>
                    </a:lnTo>
                    <a:lnTo>
                      <a:pt x="1308" y="360"/>
                    </a:lnTo>
                    <a:lnTo>
                      <a:pt x="1284" y="348"/>
                    </a:lnTo>
                    <a:lnTo>
                      <a:pt x="1272" y="336"/>
                    </a:lnTo>
                    <a:lnTo>
                      <a:pt x="1230" y="336"/>
                    </a:lnTo>
                    <a:lnTo>
                      <a:pt x="1224" y="348"/>
                    </a:lnTo>
                    <a:lnTo>
                      <a:pt x="1194" y="378"/>
                    </a:lnTo>
                    <a:lnTo>
                      <a:pt x="1170" y="378"/>
                    </a:lnTo>
                    <a:lnTo>
                      <a:pt x="1152" y="372"/>
                    </a:lnTo>
                    <a:lnTo>
                      <a:pt x="1128" y="372"/>
                    </a:lnTo>
                    <a:lnTo>
                      <a:pt x="1110" y="390"/>
                    </a:lnTo>
                    <a:lnTo>
                      <a:pt x="1104" y="390"/>
                    </a:lnTo>
                    <a:lnTo>
                      <a:pt x="1080" y="378"/>
                    </a:lnTo>
                    <a:lnTo>
                      <a:pt x="1074" y="372"/>
                    </a:lnTo>
                    <a:lnTo>
                      <a:pt x="1062" y="366"/>
                    </a:lnTo>
                    <a:lnTo>
                      <a:pt x="1050" y="354"/>
                    </a:lnTo>
                    <a:lnTo>
                      <a:pt x="1050" y="342"/>
                    </a:lnTo>
                    <a:lnTo>
                      <a:pt x="1044" y="336"/>
                    </a:lnTo>
                    <a:lnTo>
                      <a:pt x="1032" y="330"/>
                    </a:lnTo>
                    <a:lnTo>
                      <a:pt x="1008" y="330"/>
                    </a:lnTo>
                    <a:lnTo>
                      <a:pt x="996" y="336"/>
                    </a:lnTo>
                    <a:lnTo>
                      <a:pt x="990" y="348"/>
                    </a:lnTo>
                    <a:lnTo>
                      <a:pt x="978" y="366"/>
                    </a:lnTo>
                    <a:lnTo>
                      <a:pt x="972" y="384"/>
                    </a:lnTo>
                    <a:lnTo>
                      <a:pt x="972" y="402"/>
                    </a:lnTo>
                    <a:lnTo>
                      <a:pt x="966" y="408"/>
                    </a:lnTo>
                    <a:lnTo>
                      <a:pt x="966" y="414"/>
                    </a:lnTo>
                    <a:lnTo>
                      <a:pt x="990" y="444"/>
                    </a:lnTo>
                    <a:lnTo>
                      <a:pt x="1002" y="498"/>
                    </a:lnTo>
                    <a:lnTo>
                      <a:pt x="1050" y="528"/>
                    </a:lnTo>
                    <a:lnTo>
                      <a:pt x="1038" y="564"/>
                    </a:lnTo>
                    <a:lnTo>
                      <a:pt x="1068" y="582"/>
                    </a:lnTo>
                    <a:lnTo>
                      <a:pt x="1050" y="606"/>
                    </a:lnTo>
                    <a:lnTo>
                      <a:pt x="1068" y="636"/>
                    </a:lnTo>
                    <a:lnTo>
                      <a:pt x="1056" y="648"/>
                    </a:lnTo>
                    <a:lnTo>
                      <a:pt x="1068" y="702"/>
                    </a:lnTo>
                    <a:lnTo>
                      <a:pt x="1110" y="696"/>
                    </a:lnTo>
                    <a:lnTo>
                      <a:pt x="1140" y="708"/>
                    </a:lnTo>
                    <a:lnTo>
                      <a:pt x="1146" y="696"/>
                    </a:lnTo>
                    <a:lnTo>
                      <a:pt x="1170" y="672"/>
                    </a:lnTo>
                    <a:lnTo>
                      <a:pt x="1182" y="672"/>
                    </a:lnTo>
                    <a:lnTo>
                      <a:pt x="1182" y="690"/>
                    </a:lnTo>
                    <a:lnTo>
                      <a:pt x="1188" y="702"/>
                    </a:lnTo>
                    <a:lnTo>
                      <a:pt x="1188" y="726"/>
                    </a:lnTo>
                    <a:lnTo>
                      <a:pt x="1194" y="738"/>
                    </a:lnTo>
                    <a:lnTo>
                      <a:pt x="1212" y="738"/>
                    </a:lnTo>
                    <a:lnTo>
                      <a:pt x="1218" y="726"/>
                    </a:lnTo>
                    <a:lnTo>
                      <a:pt x="1218" y="720"/>
                    </a:lnTo>
                    <a:lnTo>
                      <a:pt x="1224" y="714"/>
                    </a:lnTo>
                    <a:lnTo>
                      <a:pt x="1224" y="708"/>
                    </a:lnTo>
                    <a:lnTo>
                      <a:pt x="1254" y="726"/>
                    </a:lnTo>
                    <a:lnTo>
                      <a:pt x="1266" y="720"/>
                    </a:lnTo>
                    <a:lnTo>
                      <a:pt x="1272" y="708"/>
                    </a:lnTo>
                    <a:lnTo>
                      <a:pt x="1284" y="702"/>
                    </a:lnTo>
                    <a:lnTo>
                      <a:pt x="1296" y="702"/>
                    </a:lnTo>
                    <a:lnTo>
                      <a:pt x="1296" y="714"/>
                    </a:lnTo>
                    <a:lnTo>
                      <a:pt x="1302" y="720"/>
                    </a:lnTo>
                    <a:lnTo>
                      <a:pt x="1302" y="738"/>
                    </a:lnTo>
                    <a:lnTo>
                      <a:pt x="1308" y="744"/>
                    </a:lnTo>
                    <a:lnTo>
                      <a:pt x="1332" y="744"/>
                    </a:lnTo>
                    <a:lnTo>
                      <a:pt x="1350" y="738"/>
                    </a:lnTo>
                    <a:lnTo>
                      <a:pt x="1362" y="732"/>
                    </a:lnTo>
                    <a:lnTo>
                      <a:pt x="1392" y="732"/>
                    </a:lnTo>
                    <a:lnTo>
                      <a:pt x="1404" y="744"/>
                    </a:lnTo>
                    <a:lnTo>
                      <a:pt x="1404" y="786"/>
                    </a:lnTo>
                    <a:lnTo>
                      <a:pt x="1398" y="798"/>
                    </a:lnTo>
                    <a:lnTo>
                      <a:pt x="1398" y="810"/>
                    </a:lnTo>
                    <a:lnTo>
                      <a:pt x="1404" y="810"/>
                    </a:lnTo>
                    <a:lnTo>
                      <a:pt x="1410" y="804"/>
                    </a:lnTo>
                    <a:lnTo>
                      <a:pt x="1422" y="798"/>
                    </a:lnTo>
                    <a:lnTo>
                      <a:pt x="1440" y="792"/>
                    </a:lnTo>
                    <a:lnTo>
                      <a:pt x="1452" y="786"/>
                    </a:lnTo>
                    <a:lnTo>
                      <a:pt x="1476" y="762"/>
                    </a:lnTo>
                    <a:lnTo>
                      <a:pt x="1482" y="750"/>
                    </a:lnTo>
                    <a:lnTo>
                      <a:pt x="1500" y="732"/>
                    </a:lnTo>
                    <a:lnTo>
                      <a:pt x="1500" y="726"/>
                    </a:lnTo>
                    <a:close/>
                    <a:moveTo>
                      <a:pt x="1476" y="1116"/>
                    </a:moveTo>
                    <a:lnTo>
                      <a:pt x="1470" y="1116"/>
                    </a:lnTo>
                    <a:lnTo>
                      <a:pt x="1458" y="1122"/>
                    </a:lnTo>
                    <a:lnTo>
                      <a:pt x="1452" y="1128"/>
                    </a:lnTo>
                    <a:lnTo>
                      <a:pt x="1458" y="1134"/>
                    </a:lnTo>
                    <a:lnTo>
                      <a:pt x="1470" y="1140"/>
                    </a:lnTo>
                    <a:lnTo>
                      <a:pt x="1476" y="1140"/>
                    </a:lnTo>
                    <a:lnTo>
                      <a:pt x="1488" y="1146"/>
                    </a:lnTo>
                    <a:lnTo>
                      <a:pt x="1500" y="1134"/>
                    </a:lnTo>
                    <a:lnTo>
                      <a:pt x="1500" y="1128"/>
                    </a:lnTo>
                    <a:lnTo>
                      <a:pt x="1488" y="1116"/>
                    </a:lnTo>
                    <a:lnTo>
                      <a:pt x="1476" y="1116"/>
                    </a:lnTo>
                    <a:close/>
                    <a:moveTo>
                      <a:pt x="1716" y="1230"/>
                    </a:moveTo>
                    <a:lnTo>
                      <a:pt x="1680" y="1218"/>
                    </a:lnTo>
                    <a:lnTo>
                      <a:pt x="1674" y="1224"/>
                    </a:lnTo>
                    <a:lnTo>
                      <a:pt x="1674" y="1230"/>
                    </a:lnTo>
                    <a:lnTo>
                      <a:pt x="1686" y="1254"/>
                    </a:lnTo>
                    <a:lnTo>
                      <a:pt x="1692" y="1260"/>
                    </a:lnTo>
                    <a:lnTo>
                      <a:pt x="1704" y="1266"/>
                    </a:lnTo>
                    <a:lnTo>
                      <a:pt x="1716" y="1266"/>
                    </a:lnTo>
                    <a:lnTo>
                      <a:pt x="1722" y="1260"/>
                    </a:lnTo>
                    <a:lnTo>
                      <a:pt x="1740" y="1260"/>
                    </a:lnTo>
                    <a:lnTo>
                      <a:pt x="1746" y="1266"/>
                    </a:lnTo>
                    <a:lnTo>
                      <a:pt x="1746" y="1278"/>
                    </a:lnTo>
                    <a:lnTo>
                      <a:pt x="1752" y="1290"/>
                    </a:lnTo>
                    <a:lnTo>
                      <a:pt x="1764" y="1296"/>
                    </a:lnTo>
                    <a:lnTo>
                      <a:pt x="1788" y="1296"/>
                    </a:lnTo>
                    <a:lnTo>
                      <a:pt x="1794" y="1290"/>
                    </a:lnTo>
                    <a:lnTo>
                      <a:pt x="1800" y="1290"/>
                    </a:lnTo>
                    <a:lnTo>
                      <a:pt x="1800" y="1284"/>
                    </a:lnTo>
                    <a:lnTo>
                      <a:pt x="1794" y="1272"/>
                    </a:lnTo>
                    <a:lnTo>
                      <a:pt x="1782" y="1260"/>
                    </a:lnTo>
                    <a:lnTo>
                      <a:pt x="1770" y="1236"/>
                    </a:lnTo>
                    <a:lnTo>
                      <a:pt x="1746" y="1224"/>
                    </a:lnTo>
                    <a:lnTo>
                      <a:pt x="1728" y="1224"/>
                    </a:lnTo>
                    <a:lnTo>
                      <a:pt x="1716" y="1230"/>
                    </a:lnTo>
                    <a:close/>
                    <a:moveTo>
                      <a:pt x="1962" y="1122"/>
                    </a:moveTo>
                    <a:lnTo>
                      <a:pt x="1932" y="1146"/>
                    </a:lnTo>
                    <a:lnTo>
                      <a:pt x="1920" y="1134"/>
                    </a:lnTo>
                    <a:lnTo>
                      <a:pt x="1890" y="1134"/>
                    </a:lnTo>
                    <a:lnTo>
                      <a:pt x="1884" y="1140"/>
                    </a:lnTo>
                    <a:lnTo>
                      <a:pt x="1872" y="1146"/>
                    </a:lnTo>
                    <a:lnTo>
                      <a:pt x="1866" y="1152"/>
                    </a:lnTo>
                    <a:lnTo>
                      <a:pt x="1860" y="1140"/>
                    </a:lnTo>
                    <a:lnTo>
                      <a:pt x="1836" y="1116"/>
                    </a:lnTo>
                    <a:lnTo>
                      <a:pt x="1824" y="1116"/>
                    </a:lnTo>
                    <a:lnTo>
                      <a:pt x="1800" y="1128"/>
                    </a:lnTo>
                    <a:lnTo>
                      <a:pt x="1764" y="1164"/>
                    </a:lnTo>
                    <a:lnTo>
                      <a:pt x="1728" y="1158"/>
                    </a:lnTo>
                    <a:lnTo>
                      <a:pt x="1716" y="1176"/>
                    </a:lnTo>
                    <a:lnTo>
                      <a:pt x="1746" y="1176"/>
                    </a:lnTo>
                    <a:lnTo>
                      <a:pt x="1752" y="1182"/>
                    </a:lnTo>
                    <a:lnTo>
                      <a:pt x="1764" y="1182"/>
                    </a:lnTo>
                    <a:lnTo>
                      <a:pt x="1776" y="1188"/>
                    </a:lnTo>
                    <a:lnTo>
                      <a:pt x="1788" y="1188"/>
                    </a:lnTo>
                    <a:lnTo>
                      <a:pt x="1794" y="1182"/>
                    </a:lnTo>
                    <a:lnTo>
                      <a:pt x="1806" y="1176"/>
                    </a:lnTo>
                    <a:lnTo>
                      <a:pt x="1812" y="1170"/>
                    </a:lnTo>
                    <a:lnTo>
                      <a:pt x="1908" y="1164"/>
                    </a:lnTo>
                    <a:lnTo>
                      <a:pt x="1956" y="1158"/>
                    </a:lnTo>
                    <a:lnTo>
                      <a:pt x="1992" y="1128"/>
                    </a:lnTo>
                    <a:lnTo>
                      <a:pt x="1992" y="1110"/>
                    </a:lnTo>
                    <a:lnTo>
                      <a:pt x="1962" y="1122"/>
                    </a:lnTo>
                    <a:close/>
                    <a:moveTo>
                      <a:pt x="1578" y="1158"/>
                    </a:moveTo>
                    <a:lnTo>
                      <a:pt x="1566" y="1152"/>
                    </a:lnTo>
                    <a:lnTo>
                      <a:pt x="1560" y="1146"/>
                    </a:lnTo>
                    <a:lnTo>
                      <a:pt x="1548" y="1140"/>
                    </a:lnTo>
                    <a:lnTo>
                      <a:pt x="1536" y="1140"/>
                    </a:lnTo>
                    <a:lnTo>
                      <a:pt x="1512" y="1164"/>
                    </a:lnTo>
                    <a:lnTo>
                      <a:pt x="1506" y="1176"/>
                    </a:lnTo>
                    <a:lnTo>
                      <a:pt x="1500" y="1182"/>
                    </a:lnTo>
                    <a:lnTo>
                      <a:pt x="1554" y="1188"/>
                    </a:lnTo>
                    <a:lnTo>
                      <a:pt x="1554" y="1212"/>
                    </a:lnTo>
                    <a:lnTo>
                      <a:pt x="1578" y="1206"/>
                    </a:lnTo>
                    <a:lnTo>
                      <a:pt x="1590" y="1188"/>
                    </a:lnTo>
                    <a:lnTo>
                      <a:pt x="1614" y="1206"/>
                    </a:lnTo>
                    <a:lnTo>
                      <a:pt x="1644" y="1170"/>
                    </a:lnTo>
                    <a:lnTo>
                      <a:pt x="1596" y="1152"/>
                    </a:lnTo>
                    <a:lnTo>
                      <a:pt x="1578" y="115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5" name="Ind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B37E045-AF20-4ABA-AFEE-3C1DA9D76677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872" y="1568"/>
                <a:ext cx="500" cy="603"/>
              </a:xfrm>
              <a:custGeom>
                <a:avLst/>
                <a:gdLst>
                  <a:gd name="T0" fmla="*/ 2147483647 w 1956"/>
                  <a:gd name="T1" fmla="*/ 2147483647 h 2358"/>
                  <a:gd name="T2" fmla="*/ 2147483647 w 1956"/>
                  <a:gd name="T3" fmla="*/ 2147483647 h 2358"/>
                  <a:gd name="T4" fmla="*/ 2147483647 w 1956"/>
                  <a:gd name="T5" fmla="*/ 2147483647 h 2358"/>
                  <a:gd name="T6" fmla="*/ 2147483647 w 1956"/>
                  <a:gd name="T7" fmla="*/ 2147483647 h 2358"/>
                  <a:gd name="T8" fmla="*/ 2147483647 w 1956"/>
                  <a:gd name="T9" fmla="*/ 2147483647 h 2358"/>
                  <a:gd name="T10" fmla="*/ 2147483647 w 1956"/>
                  <a:gd name="T11" fmla="*/ 2147483647 h 2358"/>
                  <a:gd name="T12" fmla="*/ 2147483647 w 1956"/>
                  <a:gd name="T13" fmla="*/ 2147483647 h 2358"/>
                  <a:gd name="T14" fmla="*/ 2147483647 w 1956"/>
                  <a:gd name="T15" fmla="*/ 2147483647 h 2358"/>
                  <a:gd name="T16" fmla="*/ 2147483647 w 1956"/>
                  <a:gd name="T17" fmla="*/ 2147483647 h 2358"/>
                  <a:gd name="T18" fmla="*/ 2147483647 w 1956"/>
                  <a:gd name="T19" fmla="*/ 2147483647 h 2358"/>
                  <a:gd name="T20" fmla="*/ 2147483647 w 1956"/>
                  <a:gd name="T21" fmla="*/ 2147483647 h 2358"/>
                  <a:gd name="T22" fmla="*/ 2147483647 w 1956"/>
                  <a:gd name="T23" fmla="*/ 2147483647 h 2358"/>
                  <a:gd name="T24" fmla="*/ 2147483647 w 1956"/>
                  <a:gd name="T25" fmla="*/ 2147483647 h 2358"/>
                  <a:gd name="T26" fmla="*/ 2147483647 w 1956"/>
                  <a:gd name="T27" fmla="*/ 2147483647 h 2358"/>
                  <a:gd name="T28" fmla="*/ 2147483647 w 1956"/>
                  <a:gd name="T29" fmla="*/ 2147483647 h 2358"/>
                  <a:gd name="T30" fmla="*/ 2147483647 w 1956"/>
                  <a:gd name="T31" fmla="*/ 2147483647 h 2358"/>
                  <a:gd name="T32" fmla="*/ 2147483647 w 1956"/>
                  <a:gd name="T33" fmla="*/ 2147483647 h 2358"/>
                  <a:gd name="T34" fmla="*/ 2147483647 w 1956"/>
                  <a:gd name="T35" fmla="*/ 2147483647 h 2358"/>
                  <a:gd name="T36" fmla="*/ 2147483647 w 1956"/>
                  <a:gd name="T37" fmla="*/ 2147483647 h 2358"/>
                  <a:gd name="T38" fmla="*/ 2147483647 w 1956"/>
                  <a:gd name="T39" fmla="*/ 2147483647 h 2358"/>
                  <a:gd name="T40" fmla="*/ 2147483647 w 1956"/>
                  <a:gd name="T41" fmla="*/ 2147483647 h 2358"/>
                  <a:gd name="T42" fmla="*/ 2147483647 w 1956"/>
                  <a:gd name="T43" fmla="*/ 2147483647 h 2358"/>
                  <a:gd name="T44" fmla="*/ 2147483647 w 1956"/>
                  <a:gd name="T45" fmla="*/ 2147483647 h 2358"/>
                  <a:gd name="T46" fmla="*/ 2147483647 w 1956"/>
                  <a:gd name="T47" fmla="*/ 2147483647 h 2358"/>
                  <a:gd name="T48" fmla="*/ 2147483647 w 1956"/>
                  <a:gd name="T49" fmla="*/ 2147483647 h 2358"/>
                  <a:gd name="T50" fmla="*/ 2147483647 w 1956"/>
                  <a:gd name="T51" fmla="*/ 2147483647 h 2358"/>
                  <a:gd name="T52" fmla="*/ 2147483647 w 1956"/>
                  <a:gd name="T53" fmla="*/ 2147483647 h 2358"/>
                  <a:gd name="T54" fmla="*/ 2147483647 w 1956"/>
                  <a:gd name="T55" fmla="*/ 2147483647 h 2358"/>
                  <a:gd name="T56" fmla="*/ 2147483647 w 1956"/>
                  <a:gd name="T57" fmla="*/ 2147483647 h 2358"/>
                  <a:gd name="T58" fmla="*/ 2147483647 w 1956"/>
                  <a:gd name="T59" fmla="*/ 2147483647 h 2358"/>
                  <a:gd name="T60" fmla="*/ 2147483647 w 1956"/>
                  <a:gd name="T61" fmla="*/ 2147483647 h 2358"/>
                  <a:gd name="T62" fmla="*/ 2147483647 w 1956"/>
                  <a:gd name="T63" fmla="*/ 2147483647 h 2358"/>
                  <a:gd name="T64" fmla="*/ 2147483647 w 1956"/>
                  <a:gd name="T65" fmla="*/ 2147483647 h 2358"/>
                  <a:gd name="T66" fmla="*/ 2147483647 w 1956"/>
                  <a:gd name="T67" fmla="*/ 2147483647 h 2358"/>
                  <a:gd name="T68" fmla="*/ 2147483647 w 1956"/>
                  <a:gd name="T69" fmla="*/ 2147483647 h 2358"/>
                  <a:gd name="T70" fmla="*/ 2147483647 w 1956"/>
                  <a:gd name="T71" fmla="*/ 2147483647 h 2358"/>
                  <a:gd name="T72" fmla="*/ 2147483647 w 1956"/>
                  <a:gd name="T73" fmla="*/ 2147483647 h 2358"/>
                  <a:gd name="T74" fmla="*/ 2147483647 w 1956"/>
                  <a:gd name="T75" fmla="*/ 2147483647 h 2358"/>
                  <a:gd name="T76" fmla="*/ 2147483647 w 1956"/>
                  <a:gd name="T77" fmla="*/ 2147483647 h 2358"/>
                  <a:gd name="T78" fmla="*/ 2147483647 w 1956"/>
                  <a:gd name="T79" fmla="*/ 2147483647 h 2358"/>
                  <a:gd name="T80" fmla="*/ 2147483647 w 1956"/>
                  <a:gd name="T81" fmla="*/ 2147483647 h 2358"/>
                  <a:gd name="T82" fmla="*/ 2147483647 w 1956"/>
                  <a:gd name="T83" fmla="*/ 2147483647 h 2358"/>
                  <a:gd name="T84" fmla="*/ 2147483647 w 1956"/>
                  <a:gd name="T85" fmla="*/ 2147483647 h 2358"/>
                  <a:gd name="T86" fmla="*/ 2147483647 w 1956"/>
                  <a:gd name="T87" fmla="*/ 2147483647 h 2358"/>
                  <a:gd name="T88" fmla="*/ 2147483647 w 1956"/>
                  <a:gd name="T89" fmla="*/ 2147483647 h 2358"/>
                  <a:gd name="T90" fmla="*/ 2147483647 w 1956"/>
                  <a:gd name="T91" fmla="*/ 2147483647 h 2358"/>
                  <a:gd name="T92" fmla="*/ 2147483647 w 1956"/>
                  <a:gd name="T93" fmla="*/ 2147483647 h 2358"/>
                  <a:gd name="T94" fmla="*/ 2147483647 w 1956"/>
                  <a:gd name="T95" fmla="*/ 2147483647 h 2358"/>
                  <a:gd name="T96" fmla="*/ 2147483647 w 1956"/>
                  <a:gd name="T97" fmla="*/ 2147483647 h 2358"/>
                  <a:gd name="T98" fmla="*/ 2147483647 w 1956"/>
                  <a:gd name="T99" fmla="*/ 2147483647 h 2358"/>
                  <a:gd name="T100" fmla="*/ 2147483647 w 1956"/>
                  <a:gd name="T101" fmla="*/ 2147483647 h 2358"/>
                  <a:gd name="T102" fmla="*/ 2147483647 w 1956"/>
                  <a:gd name="T103" fmla="*/ 2147483647 h 2358"/>
                  <a:gd name="T104" fmla="*/ 2147483647 w 1956"/>
                  <a:gd name="T105" fmla="*/ 2147483647 h 2358"/>
                  <a:gd name="T106" fmla="*/ 2147483647 w 1956"/>
                  <a:gd name="T107" fmla="*/ 2147483647 h 2358"/>
                  <a:gd name="T108" fmla="*/ 2147483647 w 1956"/>
                  <a:gd name="T109" fmla="*/ 2147483647 h 2358"/>
                  <a:gd name="T110" fmla="*/ 2147483647 w 1956"/>
                  <a:gd name="T111" fmla="*/ 2147483647 h 2358"/>
                  <a:gd name="T112" fmla="*/ 2147483647 w 1956"/>
                  <a:gd name="T113" fmla="*/ 2147483647 h 2358"/>
                  <a:gd name="T114" fmla="*/ 2147483647 w 1956"/>
                  <a:gd name="T115" fmla="*/ 2147483647 h 2358"/>
                  <a:gd name="T116" fmla="*/ 2147483647 w 1956"/>
                  <a:gd name="T117" fmla="*/ 2147483647 h 2358"/>
                  <a:gd name="T118" fmla="*/ 2147483647 w 1956"/>
                  <a:gd name="T119" fmla="*/ 2147483647 h 23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956"/>
                  <a:gd name="T181" fmla="*/ 0 h 2358"/>
                  <a:gd name="T182" fmla="*/ 1956 w 1956"/>
                  <a:gd name="T183" fmla="*/ 2358 h 23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956" h="2358">
                    <a:moveTo>
                      <a:pt x="1806" y="1788"/>
                    </a:moveTo>
                    <a:lnTo>
                      <a:pt x="1794" y="1800"/>
                    </a:lnTo>
                    <a:lnTo>
                      <a:pt x="1782" y="1824"/>
                    </a:lnTo>
                    <a:lnTo>
                      <a:pt x="1782" y="1884"/>
                    </a:lnTo>
                    <a:lnTo>
                      <a:pt x="1788" y="1980"/>
                    </a:lnTo>
                    <a:lnTo>
                      <a:pt x="1800" y="1950"/>
                    </a:lnTo>
                    <a:lnTo>
                      <a:pt x="1800" y="1848"/>
                    </a:lnTo>
                    <a:lnTo>
                      <a:pt x="1806" y="1836"/>
                    </a:lnTo>
                    <a:lnTo>
                      <a:pt x="1806" y="1830"/>
                    </a:lnTo>
                    <a:lnTo>
                      <a:pt x="1812" y="1818"/>
                    </a:lnTo>
                    <a:lnTo>
                      <a:pt x="1812" y="1806"/>
                    </a:lnTo>
                    <a:lnTo>
                      <a:pt x="1818" y="1800"/>
                    </a:lnTo>
                    <a:lnTo>
                      <a:pt x="1812" y="1788"/>
                    </a:lnTo>
                    <a:lnTo>
                      <a:pt x="1806" y="1788"/>
                    </a:lnTo>
                    <a:close/>
                    <a:moveTo>
                      <a:pt x="1794" y="2028"/>
                    </a:moveTo>
                    <a:lnTo>
                      <a:pt x="1788" y="2028"/>
                    </a:lnTo>
                    <a:lnTo>
                      <a:pt x="1782" y="2040"/>
                    </a:lnTo>
                    <a:lnTo>
                      <a:pt x="1782" y="2046"/>
                    </a:lnTo>
                    <a:lnTo>
                      <a:pt x="1788" y="2058"/>
                    </a:lnTo>
                    <a:lnTo>
                      <a:pt x="1788" y="2064"/>
                    </a:lnTo>
                    <a:lnTo>
                      <a:pt x="1794" y="2076"/>
                    </a:lnTo>
                    <a:lnTo>
                      <a:pt x="1800" y="2064"/>
                    </a:lnTo>
                    <a:lnTo>
                      <a:pt x="1800" y="2028"/>
                    </a:lnTo>
                    <a:lnTo>
                      <a:pt x="1794" y="2028"/>
                    </a:lnTo>
                    <a:close/>
                    <a:moveTo>
                      <a:pt x="1890" y="2310"/>
                    </a:moveTo>
                    <a:lnTo>
                      <a:pt x="1884" y="2316"/>
                    </a:lnTo>
                    <a:lnTo>
                      <a:pt x="1884" y="2334"/>
                    </a:lnTo>
                    <a:lnTo>
                      <a:pt x="1890" y="2346"/>
                    </a:lnTo>
                    <a:lnTo>
                      <a:pt x="1896" y="2352"/>
                    </a:lnTo>
                    <a:lnTo>
                      <a:pt x="1908" y="2358"/>
                    </a:lnTo>
                    <a:lnTo>
                      <a:pt x="1908" y="2346"/>
                    </a:lnTo>
                    <a:lnTo>
                      <a:pt x="1902" y="2334"/>
                    </a:lnTo>
                    <a:lnTo>
                      <a:pt x="1902" y="2322"/>
                    </a:lnTo>
                    <a:lnTo>
                      <a:pt x="1896" y="2310"/>
                    </a:lnTo>
                    <a:lnTo>
                      <a:pt x="1890" y="2310"/>
                    </a:lnTo>
                    <a:close/>
                    <a:moveTo>
                      <a:pt x="1920" y="672"/>
                    </a:moveTo>
                    <a:lnTo>
                      <a:pt x="1932" y="660"/>
                    </a:lnTo>
                    <a:lnTo>
                      <a:pt x="1944" y="654"/>
                    </a:lnTo>
                    <a:lnTo>
                      <a:pt x="1950" y="648"/>
                    </a:lnTo>
                    <a:lnTo>
                      <a:pt x="1956" y="648"/>
                    </a:lnTo>
                    <a:lnTo>
                      <a:pt x="1956" y="618"/>
                    </a:lnTo>
                    <a:lnTo>
                      <a:pt x="1950" y="618"/>
                    </a:lnTo>
                    <a:lnTo>
                      <a:pt x="1944" y="612"/>
                    </a:lnTo>
                    <a:lnTo>
                      <a:pt x="1878" y="612"/>
                    </a:lnTo>
                    <a:lnTo>
                      <a:pt x="1878" y="606"/>
                    </a:lnTo>
                    <a:lnTo>
                      <a:pt x="1890" y="594"/>
                    </a:lnTo>
                    <a:lnTo>
                      <a:pt x="1896" y="594"/>
                    </a:lnTo>
                    <a:lnTo>
                      <a:pt x="1878" y="564"/>
                    </a:lnTo>
                    <a:lnTo>
                      <a:pt x="1848" y="564"/>
                    </a:lnTo>
                    <a:lnTo>
                      <a:pt x="1842" y="558"/>
                    </a:lnTo>
                    <a:lnTo>
                      <a:pt x="1848" y="558"/>
                    </a:lnTo>
                    <a:lnTo>
                      <a:pt x="1860" y="546"/>
                    </a:lnTo>
                    <a:lnTo>
                      <a:pt x="1854" y="540"/>
                    </a:lnTo>
                    <a:lnTo>
                      <a:pt x="1818" y="522"/>
                    </a:lnTo>
                    <a:lnTo>
                      <a:pt x="1806" y="534"/>
                    </a:lnTo>
                    <a:lnTo>
                      <a:pt x="1806" y="558"/>
                    </a:lnTo>
                    <a:lnTo>
                      <a:pt x="1788" y="558"/>
                    </a:lnTo>
                    <a:lnTo>
                      <a:pt x="1770" y="546"/>
                    </a:lnTo>
                    <a:lnTo>
                      <a:pt x="1758" y="540"/>
                    </a:lnTo>
                    <a:lnTo>
                      <a:pt x="1740" y="540"/>
                    </a:lnTo>
                    <a:lnTo>
                      <a:pt x="1728" y="552"/>
                    </a:lnTo>
                    <a:lnTo>
                      <a:pt x="1716" y="558"/>
                    </a:lnTo>
                    <a:lnTo>
                      <a:pt x="1692" y="582"/>
                    </a:lnTo>
                    <a:lnTo>
                      <a:pt x="1656" y="582"/>
                    </a:lnTo>
                    <a:lnTo>
                      <a:pt x="1656" y="588"/>
                    </a:lnTo>
                    <a:lnTo>
                      <a:pt x="1662" y="594"/>
                    </a:lnTo>
                    <a:lnTo>
                      <a:pt x="1662" y="618"/>
                    </a:lnTo>
                    <a:lnTo>
                      <a:pt x="1656" y="624"/>
                    </a:lnTo>
                    <a:lnTo>
                      <a:pt x="1626" y="624"/>
                    </a:lnTo>
                    <a:lnTo>
                      <a:pt x="1632" y="636"/>
                    </a:lnTo>
                    <a:lnTo>
                      <a:pt x="1632" y="654"/>
                    </a:lnTo>
                    <a:lnTo>
                      <a:pt x="1620" y="666"/>
                    </a:lnTo>
                    <a:lnTo>
                      <a:pt x="1566" y="666"/>
                    </a:lnTo>
                    <a:lnTo>
                      <a:pt x="1566" y="684"/>
                    </a:lnTo>
                    <a:lnTo>
                      <a:pt x="1572" y="690"/>
                    </a:lnTo>
                    <a:lnTo>
                      <a:pt x="1596" y="690"/>
                    </a:lnTo>
                    <a:lnTo>
                      <a:pt x="1596" y="714"/>
                    </a:lnTo>
                    <a:lnTo>
                      <a:pt x="1608" y="726"/>
                    </a:lnTo>
                    <a:lnTo>
                      <a:pt x="1608" y="732"/>
                    </a:lnTo>
                    <a:lnTo>
                      <a:pt x="1584" y="744"/>
                    </a:lnTo>
                    <a:lnTo>
                      <a:pt x="1572" y="744"/>
                    </a:lnTo>
                    <a:lnTo>
                      <a:pt x="1566" y="738"/>
                    </a:lnTo>
                    <a:lnTo>
                      <a:pt x="1554" y="738"/>
                    </a:lnTo>
                    <a:lnTo>
                      <a:pt x="1542" y="744"/>
                    </a:lnTo>
                    <a:lnTo>
                      <a:pt x="1512" y="744"/>
                    </a:lnTo>
                    <a:lnTo>
                      <a:pt x="1500" y="738"/>
                    </a:lnTo>
                    <a:lnTo>
                      <a:pt x="1482" y="738"/>
                    </a:lnTo>
                    <a:lnTo>
                      <a:pt x="1476" y="744"/>
                    </a:lnTo>
                    <a:lnTo>
                      <a:pt x="1464" y="750"/>
                    </a:lnTo>
                    <a:lnTo>
                      <a:pt x="1440" y="750"/>
                    </a:lnTo>
                    <a:lnTo>
                      <a:pt x="1428" y="738"/>
                    </a:lnTo>
                    <a:lnTo>
                      <a:pt x="1428" y="732"/>
                    </a:lnTo>
                    <a:lnTo>
                      <a:pt x="1428" y="738"/>
                    </a:lnTo>
                    <a:lnTo>
                      <a:pt x="1416" y="738"/>
                    </a:lnTo>
                    <a:lnTo>
                      <a:pt x="1392" y="726"/>
                    </a:lnTo>
                    <a:lnTo>
                      <a:pt x="1374" y="708"/>
                    </a:lnTo>
                    <a:lnTo>
                      <a:pt x="1374" y="696"/>
                    </a:lnTo>
                    <a:lnTo>
                      <a:pt x="1380" y="696"/>
                    </a:lnTo>
                    <a:lnTo>
                      <a:pt x="1374" y="696"/>
                    </a:lnTo>
                    <a:lnTo>
                      <a:pt x="1368" y="690"/>
                    </a:lnTo>
                    <a:lnTo>
                      <a:pt x="1368" y="642"/>
                    </a:lnTo>
                    <a:lnTo>
                      <a:pt x="1362" y="636"/>
                    </a:lnTo>
                    <a:lnTo>
                      <a:pt x="1350" y="630"/>
                    </a:lnTo>
                    <a:lnTo>
                      <a:pt x="1338" y="630"/>
                    </a:lnTo>
                    <a:lnTo>
                      <a:pt x="1326" y="642"/>
                    </a:lnTo>
                    <a:lnTo>
                      <a:pt x="1314" y="648"/>
                    </a:lnTo>
                    <a:lnTo>
                      <a:pt x="1326" y="666"/>
                    </a:lnTo>
                    <a:lnTo>
                      <a:pt x="1326" y="714"/>
                    </a:lnTo>
                    <a:lnTo>
                      <a:pt x="1338" y="738"/>
                    </a:lnTo>
                    <a:lnTo>
                      <a:pt x="1338" y="774"/>
                    </a:lnTo>
                    <a:lnTo>
                      <a:pt x="1272" y="774"/>
                    </a:lnTo>
                    <a:lnTo>
                      <a:pt x="1272" y="762"/>
                    </a:lnTo>
                    <a:lnTo>
                      <a:pt x="1266" y="756"/>
                    </a:lnTo>
                    <a:lnTo>
                      <a:pt x="1260" y="756"/>
                    </a:lnTo>
                    <a:lnTo>
                      <a:pt x="1248" y="762"/>
                    </a:lnTo>
                    <a:lnTo>
                      <a:pt x="1242" y="774"/>
                    </a:lnTo>
                    <a:lnTo>
                      <a:pt x="1236" y="762"/>
                    </a:lnTo>
                    <a:lnTo>
                      <a:pt x="1224" y="756"/>
                    </a:lnTo>
                    <a:lnTo>
                      <a:pt x="1206" y="750"/>
                    </a:lnTo>
                    <a:lnTo>
                      <a:pt x="1188" y="750"/>
                    </a:lnTo>
                    <a:lnTo>
                      <a:pt x="1182" y="756"/>
                    </a:lnTo>
                    <a:lnTo>
                      <a:pt x="1152" y="738"/>
                    </a:lnTo>
                    <a:lnTo>
                      <a:pt x="1134" y="750"/>
                    </a:lnTo>
                    <a:lnTo>
                      <a:pt x="1080" y="696"/>
                    </a:lnTo>
                    <a:lnTo>
                      <a:pt x="1056" y="696"/>
                    </a:lnTo>
                    <a:lnTo>
                      <a:pt x="1056" y="690"/>
                    </a:lnTo>
                    <a:lnTo>
                      <a:pt x="1044" y="678"/>
                    </a:lnTo>
                    <a:lnTo>
                      <a:pt x="1038" y="678"/>
                    </a:lnTo>
                    <a:lnTo>
                      <a:pt x="1032" y="684"/>
                    </a:lnTo>
                    <a:lnTo>
                      <a:pt x="1032" y="702"/>
                    </a:lnTo>
                    <a:lnTo>
                      <a:pt x="1032" y="696"/>
                    </a:lnTo>
                    <a:lnTo>
                      <a:pt x="1026" y="690"/>
                    </a:lnTo>
                    <a:lnTo>
                      <a:pt x="1008" y="690"/>
                    </a:lnTo>
                    <a:lnTo>
                      <a:pt x="996" y="702"/>
                    </a:lnTo>
                    <a:lnTo>
                      <a:pt x="990" y="690"/>
                    </a:lnTo>
                    <a:lnTo>
                      <a:pt x="984" y="684"/>
                    </a:lnTo>
                    <a:lnTo>
                      <a:pt x="960" y="684"/>
                    </a:lnTo>
                    <a:lnTo>
                      <a:pt x="954" y="678"/>
                    </a:lnTo>
                    <a:lnTo>
                      <a:pt x="954" y="666"/>
                    </a:lnTo>
                    <a:lnTo>
                      <a:pt x="942" y="666"/>
                    </a:lnTo>
                    <a:lnTo>
                      <a:pt x="936" y="672"/>
                    </a:lnTo>
                    <a:lnTo>
                      <a:pt x="918" y="672"/>
                    </a:lnTo>
                    <a:lnTo>
                      <a:pt x="912" y="666"/>
                    </a:lnTo>
                    <a:lnTo>
                      <a:pt x="906" y="654"/>
                    </a:lnTo>
                    <a:lnTo>
                      <a:pt x="900" y="648"/>
                    </a:lnTo>
                    <a:lnTo>
                      <a:pt x="888" y="648"/>
                    </a:lnTo>
                    <a:lnTo>
                      <a:pt x="846" y="630"/>
                    </a:lnTo>
                    <a:lnTo>
                      <a:pt x="834" y="612"/>
                    </a:lnTo>
                    <a:lnTo>
                      <a:pt x="810" y="612"/>
                    </a:lnTo>
                    <a:lnTo>
                      <a:pt x="792" y="588"/>
                    </a:lnTo>
                    <a:lnTo>
                      <a:pt x="780" y="594"/>
                    </a:lnTo>
                    <a:lnTo>
                      <a:pt x="750" y="564"/>
                    </a:lnTo>
                    <a:lnTo>
                      <a:pt x="750" y="552"/>
                    </a:lnTo>
                    <a:lnTo>
                      <a:pt x="762" y="540"/>
                    </a:lnTo>
                    <a:lnTo>
                      <a:pt x="768" y="540"/>
                    </a:lnTo>
                    <a:lnTo>
                      <a:pt x="756" y="528"/>
                    </a:lnTo>
                    <a:lnTo>
                      <a:pt x="756" y="522"/>
                    </a:lnTo>
                    <a:lnTo>
                      <a:pt x="762" y="516"/>
                    </a:lnTo>
                    <a:lnTo>
                      <a:pt x="756" y="504"/>
                    </a:lnTo>
                    <a:lnTo>
                      <a:pt x="780" y="480"/>
                    </a:lnTo>
                    <a:lnTo>
                      <a:pt x="786" y="456"/>
                    </a:lnTo>
                    <a:lnTo>
                      <a:pt x="762" y="438"/>
                    </a:lnTo>
                    <a:lnTo>
                      <a:pt x="750" y="438"/>
                    </a:lnTo>
                    <a:lnTo>
                      <a:pt x="738" y="432"/>
                    </a:lnTo>
                    <a:lnTo>
                      <a:pt x="738" y="414"/>
                    </a:lnTo>
                    <a:lnTo>
                      <a:pt x="720" y="420"/>
                    </a:lnTo>
                    <a:lnTo>
                      <a:pt x="702" y="402"/>
                    </a:lnTo>
                    <a:lnTo>
                      <a:pt x="696" y="402"/>
                    </a:lnTo>
                    <a:lnTo>
                      <a:pt x="690" y="396"/>
                    </a:lnTo>
                    <a:lnTo>
                      <a:pt x="678" y="396"/>
                    </a:lnTo>
                    <a:lnTo>
                      <a:pt x="666" y="390"/>
                    </a:lnTo>
                    <a:lnTo>
                      <a:pt x="654" y="378"/>
                    </a:lnTo>
                    <a:lnTo>
                      <a:pt x="648" y="366"/>
                    </a:lnTo>
                    <a:lnTo>
                      <a:pt x="618" y="366"/>
                    </a:lnTo>
                    <a:lnTo>
                      <a:pt x="612" y="360"/>
                    </a:lnTo>
                    <a:lnTo>
                      <a:pt x="612" y="342"/>
                    </a:lnTo>
                    <a:lnTo>
                      <a:pt x="618" y="336"/>
                    </a:lnTo>
                    <a:lnTo>
                      <a:pt x="618" y="324"/>
                    </a:lnTo>
                    <a:lnTo>
                      <a:pt x="612" y="324"/>
                    </a:lnTo>
                    <a:lnTo>
                      <a:pt x="600" y="312"/>
                    </a:lnTo>
                    <a:lnTo>
                      <a:pt x="594" y="300"/>
                    </a:lnTo>
                    <a:lnTo>
                      <a:pt x="588" y="294"/>
                    </a:lnTo>
                    <a:lnTo>
                      <a:pt x="588" y="276"/>
                    </a:lnTo>
                    <a:lnTo>
                      <a:pt x="594" y="276"/>
                    </a:lnTo>
                    <a:lnTo>
                      <a:pt x="600" y="270"/>
                    </a:lnTo>
                    <a:lnTo>
                      <a:pt x="612" y="270"/>
                    </a:lnTo>
                    <a:lnTo>
                      <a:pt x="612" y="288"/>
                    </a:lnTo>
                    <a:lnTo>
                      <a:pt x="624" y="300"/>
                    </a:lnTo>
                    <a:lnTo>
                      <a:pt x="636" y="282"/>
                    </a:lnTo>
                    <a:lnTo>
                      <a:pt x="642" y="282"/>
                    </a:lnTo>
                    <a:lnTo>
                      <a:pt x="648" y="276"/>
                    </a:lnTo>
                    <a:lnTo>
                      <a:pt x="660" y="270"/>
                    </a:lnTo>
                    <a:lnTo>
                      <a:pt x="660" y="258"/>
                    </a:lnTo>
                    <a:lnTo>
                      <a:pt x="642" y="240"/>
                    </a:lnTo>
                    <a:lnTo>
                      <a:pt x="636" y="228"/>
                    </a:lnTo>
                    <a:lnTo>
                      <a:pt x="630" y="222"/>
                    </a:lnTo>
                    <a:lnTo>
                      <a:pt x="618" y="222"/>
                    </a:lnTo>
                    <a:lnTo>
                      <a:pt x="594" y="210"/>
                    </a:lnTo>
                    <a:lnTo>
                      <a:pt x="594" y="186"/>
                    </a:lnTo>
                    <a:lnTo>
                      <a:pt x="612" y="180"/>
                    </a:lnTo>
                    <a:lnTo>
                      <a:pt x="594" y="156"/>
                    </a:lnTo>
                    <a:lnTo>
                      <a:pt x="624" y="156"/>
                    </a:lnTo>
                    <a:lnTo>
                      <a:pt x="636" y="150"/>
                    </a:lnTo>
                    <a:lnTo>
                      <a:pt x="642" y="138"/>
                    </a:lnTo>
                    <a:lnTo>
                      <a:pt x="642" y="114"/>
                    </a:lnTo>
                    <a:lnTo>
                      <a:pt x="636" y="108"/>
                    </a:lnTo>
                    <a:lnTo>
                      <a:pt x="636" y="102"/>
                    </a:lnTo>
                    <a:lnTo>
                      <a:pt x="654" y="102"/>
                    </a:lnTo>
                    <a:lnTo>
                      <a:pt x="660" y="96"/>
                    </a:lnTo>
                    <a:lnTo>
                      <a:pt x="660" y="36"/>
                    </a:lnTo>
                    <a:lnTo>
                      <a:pt x="618" y="36"/>
                    </a:lnTo>
                    <a:lnTo>
                      <a:pt x="594" y="12"/>
                    </a:lnTo>
                    <a:lnTo>
                      <a:pt x="576" y="0"/>
                    </a:lnTo>
                    <a:lnTo>
                      <a:pt x="564" y="0"/>
                    </a:lnTo>
                    <a:lnTo>
                      <a:pt x="540" y="12"/>
                    </a:lnTo>
                    <a:lnTo>
                      <a:pt x="522" y="18"/>
                    </a:lnTo>
                    <a:lnTo>
                      <a:pt x="516" y="30"/>
                    </a:lnTo>
                    <a:lnTo>
                      <a:pt x="504" y="36"/>
                    </a:lnTo>
                    <a:lnTo>
                      <a:pt x="480" y="36"/>
                    </a:lnTo>
                    <a:lnTo>
                      <a:pt x="456" y="72"/>
                    </a:lnTo>
                    <a:lnTo>
                      <a:pt x="432" y="78"/>
                    </a:lnTo>
                    <a:lnTo>
                      <a:pt x="432" y="96"/>
                    </a:lnTo>
                    <a:lnTo>
                      <a:pt x="408" y="96"/>
                    </a:lnTo>
                    <a:lnTo>
                      <a:pt x="402" y="102"/>
                    </a:lnTo>
                    <a:lnTo>
                      <a:pt x="396" y="96"/>
                    </a:lnTo>
                    <a:lnTo>
                      <a:pt x="390" y="102"/>
                    </a:lnTo>
                    <a:lnTo>
                      <a:pt x="378" y="108"/>
                    </a:lnTo>
                    <a:lnTo>
                      <a:pt x="372" y="114"/>
                    </a:lnTo>
                    <a:lnTo>
                      <a:pt x="360" y="120"/>
                    </a:lnTo>
                    <a:lnTo>
                      <a:pt x="348" y="120"/>
                    </a:lnTo>
                    <a:lnTo>
                      <a:pt x="348" y="108"/>
                    </a:lnTo>
                    <a:lnTo>
                      <a:pt x="342" y="102"/>
                    </a:lnTo>
                    <a:lnTo>
                      <a:pt x="324" y="102"/>
                    </a:lnTo>
                    <a:lnTo>
                      <a:pt x="306" y="96"/>
                    </a:lnTo>
                    <a:lnTo>
                      <a:pt x="264" y="96"/>
                    </a:lnTo>
                    <a:lnTo>
                      <a:pt x="240" y="108"/>
                    </a:lnTo>
                    <a:lnTo>
                      <a:pt x="234" y="120"/>
                    </a:lnTo>
                    <a:lnTo>
                      <a:pt x="234" y="126"/>
                    </a:lnTo>
                    <a:lnTo>
                      <a:pt x="258" y="144"/>
                    </a:lnTo>
                    <a:lnTo>
                      <a:pt x="252" y="156"/>
                    </a:lnTo>
                    <a:lnTo>
                      <a:pt x="282" y="162"/>
                    </a:lnTo>
                    <a:lnTo>
                      <a:pt x="276" y="168"/>
                    </a:lnTo>
                    <a:lnTo>
                      <a:pt x="270" y="180"/>
                    </a:lnTo>
                    <a:lnTo>
                      <a:pt x="264" y="186"/>
                    </a:lnTo>
                    <a:lnTo>
                      <a:pt x="264" y="192"/>
                    </a:lnTo>
                    <a:lnTo>
                      <a:pt x="276" y="204"/>
                    </a:lnTo>
                    <a:lnTo>
                      <a:pt x="282" y="204"/>
                    </a:lnTo>
                    <a:lnTo>
                      <a:pt x="282" y="210"/>
                    </a:lnTo>
                    <a:lnTo>
                      <a:pt x="276" y="222"/>
                    </a:lnTo>
                    <a:lnTo>
                      <a:pt x="276" y="234"/>
                    </a:lnTo>
                    <a:lnTo>
                      <a:pt x="294" y="234"/>
                    </a:lnTo>
                    <a:lnTo>
                      <a:pt x="306" y="252"/>
                    </a:lnTo>
                    <a:lnTo>
                      <a:pt x="324" y="252"/>
                    </a:lnTo>
                    <a:lnTo>
                      <a:pt x="330" y="288"/>
                    </a:lnTo>
                    <a:lnTo>
                      <a:pt x="366" y="288"/>
                    </a:lnTo>
                    <a:lnTo>
                      <a:pt x="378" y="294"/>
                    </a:lnTo>
                    <a:lnTo>
                      <a:pt x="384" y="300"/>
                    </a:lnTo>
                    <a:lnTo>
                      <a:pt x="384" y="306"/>
                    </a:lnTo>
                    <a:lnTo>
                      <a:pt x="378" y="312"/>
                    </a:lnTo>
                    <a:lnTo>
                      <a:pt x="354" y="324"/>
                    </a:lnTo>
                    <a:lnTo>
                      <a:pt x="342" y="324"/>
                    </a:lnTo>
                    <a:lnTo>
                      <a:pt x="336" y="330"/>
                    </a:lnTo>
                    <a:lnTo>
                      <a:pt x="336" y="366"/>
                    </a:lnTo>
                    <a:lnTo>
                      <a:pt x="342" y="378"/>
                    </a:lnTo>
                    <a:lnTo>
                      <a:pt x="354" y="390"/>
                    </a:lnTo>
                    <a:lnTo>
                      <a:pt x="354" y="396"/>
                    </a:lnTo>
                    <a:lnTo>
                      <a:pt x="324" y="414"/>
                    </a:lnTo>
                    <a:lnTo>
                      <a:pt x="300" y="450"/>
                    </a:lnTo>
                    <a:lnTo>
                      <a:pt x="318" y="474"/>
                    </a:lnTo>
                    <a:lnTo>
                      <a:pt x="306" y="474"/>
                    </a:lnTo>
                    <a:lnTo>
                      <a:pt x="300" y="480"/>
                    </a:lnTo>
                    <a:lnTo>
                      <a:pt x="288" y="486"/>
                    </a:lnTo>
                    <a:lnTo>
                      <a:pt x="282" y="492"/>
                    </a:lnTo>
                    <a:lnTo>
                      <a:pt x="282" y="504"/>
                    </a:lnTo>
                    <a:lnTo>
                      <a:pt x="276" y="522"/>
                    </a:lnTo>
                    <a:lnTo>
                      <a:pt x="276" y="534"/>
                    </a:lnTo>
                    <a:lnTo>
                      <a:pt x="270" y="552"/>
                    </a:lnTo>
                    <a:lnTo>
                      <a:pt x="258" y="564"/>
                    </a:lnTo>
                    <a:lnTo>
                      <a:pt x="234" y="576"/>
                    </a:lnTo>
                    <a:lnTo>
                      <a:pt x="228" y="582"/>
                    </a:lnTo>
                    <a:lnTo>
                      <a:pt x="228" y="588"/>
                    </a:lnTo>
                    <a:lnTo>
                      <a:pt x="222" y="594"/>
                    </a:lnTo>
                    <a:lnTo>
                      <a:pt x="222" y="612"/>
                    </a:lnTo>
                    <a:lnTo>
                      <a:pt x="204" y="624"/>
                    </a:lnTo>
                    <a:lnTo>
                      <a:pt x="204" y="630"/>
                    </a:lnTo>
                    <a:lnTo>
                      <a:pt x="198" y="636"/>
                    </a:lnTo>
                    <a:lnTo>
                      <a:pt x="192" y="648"/>
                    </a:lnTo>
                    <a:lnTo>
                      <a:pt x="186" y="654"/>
                    </a:lnTo>
                    <a:lnTo>
                      <a:pt x="168" y="654"/>
                    </a:lnTo>
                    <a:lnTo>
                      <a:pt x="162" y="648"/>
                    </a:lnTo>
                    <a:lnTo>
                      <a:pt x="156" y="654"/>
                    </a:lnTo>
                    <a:lnTo>
                      <a:pt x="132" y="666"/>
                    </a:lnTo>
                    <a:lnTo>
                      <a:pt x="126" y="666"/>
                    </a:lnTo>
                    <a:lnTo>
                      <a:pt x="120" y="660"/>
                    </a:lnTo>
                    <a:lnTo>
                      <a:pt x="120" y="648"/>
                    </a:lnTo>
                    <a:lnTo>
                      <a:pt x="114" y="642"/>
                    </a:lnTo>
                    <a:lnTo>
                      <a:pt x="108" y="642"/>
                    </a:lnTo>
                    <a:lnTo>
                      <a:pt x="96" y="648"/>
                    </a:lnTo>
                    <a:lnTo>
                      <a:pt x="84" y="660"/>
                    </a:lnTo>
                    <a:lnTo>
                      <a:pt x="84" y="666"/>
                    </a:lnTo>
                    <a:lnTo>
                      <a:pt x="78" y="678"/>
                    </a:lnTo>
                    <a:lnTo>
                      <a:pt x="72" y="684"/>
                    </a:lnTo>
                    <a:lnTo>
                      <a:pt x="66" y="696"/>
                    </a:lnTo>
                    <a:lnTo>
                      <a:pt x="54" y="708"/>
                    </a:lnTo>
                    <a:lnTo>
                      <a:pt x="48" y="720"/>
                    </a:lnTo>
                    <a:lnTo>
                      <a:pt x="48" y="744"/>
                    </a:lnTo>
                    <a:lnTo>
                      <a:pt x="54" y="750"/>
                    </a:lnTo>
                    <a:lnTo>
                      <a:pt x="66" y="756"/>
                    </a:lnTo>
                    <a:lnTo>
                      <a:pt x="72" y="756"/>
                    </a:lnTo>
                    <a:lnTo>
                      <a:pt x="102" y="750"/>
                    </a:lnTo>
                    <a:lnTo>
                      <a:pt x="102" y="768"/>
                    </a:lnTo>
                    <a:lnTo>
                      <a:pt x="96" y="798"/>
                    </a:lnTo>
                    <a:lnTo>
                      <a:pt x="102" y="804"/>
                    </a:lnTo>
                    <a:lnTo>
                      <a:pt x="108" y="816"/>
                    </a:lnTo>
                    <a:lnTo>
                      <a:pt x="120" y="828"/>
                    </a:lnTo>
                    <a:lnTo>
                      <a:pt x="144" y="828"/>
                    </a:lnTo>
                    <a:lnTo>
                      <a:pt x="144" y="852"/>
                    </a:lnTo>
                    <a:lnTo>
                      <a:pt x="168" y="894"/>
                    </a:lnTo>
                    <a:lnTo>
                      <a:pt x="174" y="906"/>
                    </a:lnTo>
                    <a:lnTo>
                      <a:pt x="180" y="912"/>
                    </a:lnTo>
                    <a:lnTo>
                      <a:pt x="180" y="936"/>
                    </a:lnTo>
                    <a:lnTo>
                      <a:pt x="168" y="942"/>
                    </a:lnTo>
                    <a:lnTo>
                      <a:pt x="162" y="948"/>
                    </a:lnTo>
                    <a:lnTo>
                      <a:pt x="144" y="948"/>
                    </a:lnTo>
                    <a:lnTo>
                      <a:pt x="138" y="942"/>
                    </a:lnTo>
                    <a:lnTo>
                      <a:pt x="138" y="930"/>
                    </a:lnTo>
                    <a:lnTo>
                      <a:pt x="132" y="930"/>
                    </a:lnTo>
                    <a:lnTo>
                      <a:pt x="120" y="936"/>
                    </a:lnTo>
                    <a:lnTo>
                      <a:pt x="108" y="948"/>
                    </a:lnTo>
                    <a:lnTo>
                      <a:pt x="84" y="948"/>
                    </a:lnTo>
                    <a:lnTo>
                      <a:pt x="78" y="942"/>
                    </a:lnTo>
                    <a:lnTo>
                      <a:pt x="78" y="936"/>
                    </a:lnTo>
                    <a:lnTo>
                      <a:pt x="54" y="948"/>
                    </a:lnTo>
                    <a:lnTo>
                      <a:pt x="48" y="942"/>
                    </a:lnTo>
                    <a:lnTo>
                      <a:pt x="36" y="936"/>
                    </a:lnTo>
                    <a:lnTo>
                      <a:pt x="24" y="936"/>
                    </a:lnTo>
                    <a:lnTo>
                      <a:pt x="12" y="948"/>
                    </a:lnTo>
                    <a:lnTo>
                      <a:pt x="12" y="960"/>
                    </a:lnTo>
                    <a:lnTo>
                      <a:pt x="18" y="966"/>
                    </a:lnTo>
                    <a:lnTo>
                      <a:pt x="0" y="972"/>
                    </a:lnTo>
                    <a:lnTo>
                      <a:pt x="36" y="972"/>
                    </a:lnTo>
                    <a:lnTo>
                      <a:pt x="30" y="984"/>
                    </a:lnTo>
                    <a:lnTo>
                      <a:pt x="30" y="1014"/>
                    </a:lnTo>
                    <a:lnTo>
                      <a:pt x="36" y="1026"/>
                    </a:lnTo>
                    <a:lnTo>
                      <a:pt x="48" y="1032"/>
                    </a:lnTo>
                    <a:lnTo>
                      <a:pt x="66" y="1038"/>
                    </a:lnTo>
                    <a:lnTo>
                      <a:pt x="120" y="1038"/>
                    </a:lnTo>
                    <a:lnTo>
                      <a:pt x="132" y="1032"/>
                    </a:lnTo>
                    <a:lnTo>
                      <a:pt x="150" y="1014"/>
                    </a:lnTo>
                    <a:lnTo>
                      <a:pt x="162" y="1008"/>
                    </a:lnTo>
                    <a:lnTo>
                      <a:pt x="168" y="1020"/>
                    </a:lnTo>
                    <a:lnTo>
                      <a:pt x="168" y="1026"/>
                    </a:lnTo>
                    <a:lnTo>
                      <a:pt x="162" y="1038"/>
                    </a:lnTo>
                    <a:lnTo>
                      <a:pt x="144" y="1056"/>
                    </a:lnTo>
                    <a:lnTo>
                      <a:pt x="120" y="1068"/>
                    </a:lnTo>
                    <a:lnTo>
                      <a:pt x="114" y="1074"/>
                    </a:lnTo>
                    <a:lnTo>
                      <a:pt x="90" y="1074"/>
                    </a:lnTo>
                    <a:lnTo>
                      <a:pt x="78" y="1080"/>
                    </a:lnTo>
                    <a:lnTo>
                      <a:pt x="60" y="1086"/>
                    </a:lnTo>
                    <a:lnTo>
                      <a:pt x="48" y="1092"/>
                    </a:lnTo>
                    <a:lnTo>
                      <a:pt x="42" y="1098"/>
                    </a:lnTo>
                    <a:lnTo>
                      <a:pt x="54" y="1122"/>
                    </a:lnTo>
                    <a:lnTo>
                      <a:pt x="66" y="1128"/>
                    </a:lnTo>
                    <a:lnTo>
                      <a:pt x="78" y="1140"/>
                    </a:lnTo>
                    <a:lnTo>
                      <a:pt x="96" y="1152"/>
                    </a:lnTo>
                    <a:lnTo>
                      <a:pt x="108" y="1164"/>
                    </a:lnTo>
                    <a:lnTo>
                      <a:pt x="132" y="1182"/>
                    </a:lnTo>
                    <a:lnTo>
                      <a:pt x="162" y="1206"/>
                    </a:lnTo>
                    <a:lnTo>
                      <a:pt x="204" y="1224"/>
                    </a:lnTo>
                    <a:lnTo>
                      <a:pt x="240" y="1218"/>
                    </a:lnTo>
                    <a:lnTo>
                      <a:pt x="270" y="1200"/>
                    </a:lnTo>
                    <a:lnTo>
                      <a:pt x="294" y="1176"/>
                    </a:lnTo>
                    <a:lnTo>
                      <a:pt x="300" y="1158"/>
                    </a:lnTo>
                    <a:lnTo>
                      <a:pt x="300" y="1128"/>
                    </a:lnTo>
                    <a:lnTo>
                      <a:pt x="306" y="1116"/>
                    </a:lnTo>
                    <a:lnTo>
                      <a:pt x="318" y="1104"/>
                    </a:lnTo>
                    <a:lnTo>
                      <a:pt x="324" y="1092"/>
                    </a:lnTo>
                    <a:lnTo>
                      <a:pt x="330" y="1086"/>
                    </a:lnTo>
                    <a:lnTo>
                      <a:pt x="342" y="1086"/>
                    </a:lnTo>
                    <a:lnTo>
                      <a:pt x="348" y="1080"/>
                    </a:lnTo>
                    <a:lnTo>
                      <a:pt x="354" y="1080"/>
                    </a:lnTo>
                    <a:lnTo>
                      <a:pt x="360" y="1086"/>
                    </a:lnTo>
                    <a:lnTo>
                      <a:pt x="360" y="1098"/>
                    </a:lnTo>
                    <a:lnTo>
                      <a:pt x="348" y="1110"/>
                    </a:lnTo>
                    <a:lnTo>
                      <a:pt x="336" y="1128"/>
                    </a:lnTo>
                    <a:lnTo>
                      <a:pt x="324" y="1140"/>
                    </a:lnTo>
                    <a:lnTo>
                      <a:pt x="318" y="1152"/>
                    </a:lnTo>
                    <a:lnTo>
                      <a:pt x="318" y="1164"/>
                    </a:lnTo>
                    <a:lnTo>
                      <a:pt x="324" y="1176"/>
                    </a:lnTo>
                    <a:lnTo>
                      <a:pt x="336" y="1182"/>
                    </a:lnTo>
                    <a:lnTo>
                      <a:pt x="342" y="1182"/>
                    </a:lnTo>
                    <a:lnTo>
                      <a:pt x="354" y="1194"/>
                    </a:lnTo>
                    <a:lnTo>
                      <a:pt x="354" y="1206"/>
                    </a:lnTo>
                    <a:lnTo>
                      <a:pt x="348" y="1242"/>
                    </a:lnTo>
                    <a:lnTo>
                      <a:pt x="342" y="1284"/>
                    </a:lnTo>
                    <a:lnTo>
                      <a:pt x="336" y="1338"/>
                    </a:lnTo>
                    <a:lnTo>
                      <a:pt x="342" y="1398"/>
                    </a:lnTo>
                    <a:lnTo>
                      <a:pt x="354" y="1446"/>
                    </a:lnTo>
                    <a:lnTo>
                      <a:pt x="384" y="1536"/>
                    </a:lnTo>
                    <a:lnTo>
                      <a:pt x="402" y="1554"/>
                    </a:lnTo>
                    <a:lnTo>
                      <a:pt x="402" y="1596"/>
                    </a:lnTo>
                    <a:lnTo>
                      <a:pt x="414" y="1620"/>
                    </a:lnTo>
                    <a:lnTo>
                      <a:pt x="426" y="1626"/>
                    </a:lnTo>
                    <a:lnTo>
                      <a:pt x="438" y="1626"/>
                    </a:lnTo>
                    <a:lnTo>
                      <a:pt x="444" y="1632"/>
                    </a:lnTo>
                    <a:lnTo>
                      <a:pt x="450" y="1632"/>
                    </a:lnTo>
                    <a:lnTo>
                      <a:pt x="450" y="1644"/>
                    </a:lnTo>
                    <a:lnTo>
                      <a:pt x="456" y="1656"/>
                    </a:lnTo>
                    <a:lnTo>
                      <a:pt x="456" y="1674"/>
                    </a:lnTo>
                    <a:lnTo>
                      <a:pt x="474" y="1710"/>
                    </a:lnTo>
                    <a:lnTo>
                      <a:pt x="498" y="1722"/>
                    </a:lnTo>
                    <a:lnTo>
                      <a:pt x="504" y="1728"/>
                    </a:lnTo>
                    <a:lnTo>
                      <a:pt x="510" y="1728"/>
                    </a:lnTo>
                    <a:lnTo>
                      <a:pt x="510" y="1746"/>
                    </a:lnTo>
                    <a:lnTo>
                      <a:pt x="516" y="1782"/>
                    </a:lnTo>
                    <a:lnTo>
                      <a:pt x="522" y="1830"/>
                    </a:lnTo>
                    <a:lnTo>
                      <a:pt x="534" y="1872"/>
                    </a:lnTo>
                    <a:lnTo>
                      <a:pt x="552" y="1908"/>
                    </a:lnTo>
                    <a:lnTo>
                      <a:pt x="576" y="1944"/>
                    </a:lnTo>
                    <a:lnTo>
                      <a:pt x="600" y="1974"/>
                    </a:lnTo>
                    <a:lnTo>
                      <a:pt x="612" y="1998"/>
                    </a:lnTo>
                    <a:lnTo>
                      <a:pt x="618" y="2016"/>
                    </a:lnTo>
                    <a:lnTo>
                      <a:pt x="618" y="2070"/>
                    </a:lnTo>
                    <a:lnTo>
                      <a:pt x="624" y="2094"/>
                    </a:lnTo>
                    <a:lnTo>
                      <a:pt x="642" y="2124"/>
                    </a:lnTo>
                    <a:lnTo>
                      <a:pt x="672" y="2166"/>
                    </a:lnTo>
                    <a:lnTo>
                      <a:pt x="696" y="2202"/>
                    </a:lnTo>
                    <a:lnTo>
                      <a:pt x="714" y="2232"/>
                    </a:lnTo>
                    <a:lnTo>
                      <a:pt x="720" y="2244"/>
                    </a:lnTo>
                    <a:lnTo>
                      <a:pt x="726" y="2244"/>
                    </a:lnTo>
                    <a:lnTo>
                      <a:pt x="732" y="2238"/>
                    </a:lnTo>
                    <a:lnTo>
                      <a:pt x="744" y="2238"/>
                    </a:lnTo>
                    <a:lnTo>
                      <a:pt x="768" y="2226"/>
                    </a:lnTo>
                    <a:lnTo>
                      <a:pt x="774" y="2220"/>
                    </a:lnTo>
                    <a:lnTo>
                      <a:pt x="780" y="2208"/>
                    </a:lnTo>
                    <a:lnTo>
                      <a:pt x="780" y="2172"/>
                    </a:lnTo>
                    <a:lnTo>
                      <a:pt x="786" y="2160"/>
                    </a:lnTo>
                    <a:lnTo>
                      <a:pt x="798" y="2154"/>
                    </a:lnTo>
                    <a:lnTo>
                      <a:pt x="804" y="2154"/>
                    </a:lnTo>
                    <a:lnTo>
                      <a:pt x="810" y="2160"/>
                    </a:lnTo>
                    <a:lnTo>
                      <a:pt x="828" y="2160"/>
                    </a:lnTo>
                    <a:lnTo>
                      <a:pt x="834" y="2154"/>
                    </a:lnTo>
                    <a:lnTo>
                      <a:pt x="846" y="2148"/>
                    </a:lnTo>
                    <a:lnTo>
                      <a:pt x="852" y="2142"/>
                    </a:lnTo>
                    <a:lnTo>
                      <a:pt x="864" y="2136"/>
                    </a:lnTo>
                    <a:lnTo>
                      <a:pt x="852" y="2136"/>
                    </a:lnTo>
                    <a:lnTo>
                      <a:pt x="846" y="2130"/>
                    </a:lnTo>
                    <a:lnTo>
                      <a:pt x="846" y="2118"/>
                    </a:lnTo>
                    <a:lnTo>
                      <a:pt x="852" y="2100"/>
                    </a:lnTo>
                    <a:lnTo>
                      <a:pt x="858" y="2088"/>
                    </a:lnTo>
                    <a:lnTo>
                      <a:pt x="906" y="2064"/>
                    </a:lnTo>
                    <a:lnTo>
                      <a:pt x="918" y="2052"/>
                    </a:lnTo>
                    <a:lnTo>
                      <a:pt x="918" y="2040"/>
                    </a:lnTo>
                    <a:lnTo>
                      <a:pt x="912" y="2028"/>
                    </a:lnTo>
                    <a:lnTo>
                      <a:pt x="912" y="2010"/>
                    </a:lnTo>
                    <a:lnTo>
                      <a:pt x="900" y="1974"/>
                    </a:lnTo>
                    <a:lnTo>
                      <a:pt x="900" y="1908"/>
                    </a:lnTo>
                    <a:lnTo>
                      <a:pt x="906" y="1890"/>
                    </a:lnTo>
                    <a:lnTo>
                      <a:pt x="906" y="1884"/>
                    </a:lnTo>
                    <a:lnTo>
                      <a:pt x="912" y="1878"/>
                    </a:lnTo>
                    <a:lnTo>
                      <a:pt x="912" y="1860"/>
                    </a:lnTo>
                    <a:lnTo>
                      <a:pt x="918" y="1842"/>
                    </a:lnTo>
                    <a:lnTo>
                      <a:pt x="918" y="1800"/>
                    </a:lnTo>
                    <a:lnTo>
                      <a:pt x="906" y="1776"/>
                    </a:lnTo>
                    <a:lnTo>
                      <a:pt x="888" y="1758"/>
                    </a:lnTo>
                    <a:lnTo>
                      <a:pt x="888" y="1728"/>
                    </a:lnTo>
                    <a:lnTo>
                      <a:pt x="894" y="1722"/>
                    </a:lnTo>
                    <a:lnTo>
                      <a:pt x="900" y="1710"/>
                    </a:lnTo>
                    <a:lnTo>
                      <a:pt x="900" y="1698"/>
                    </a:lnTo>
                    <a:lnTo>
                      <a:pt x="894" y="1686"/>
                    </a:lnTo>
                    <a:lnTo>
                      <a:pt x="894" y="1644"/>
                    </a:lnTo>
                    <a:lnTo>
                      <a:pt x="918" y="1632"/>
                    </a:lnTo>
                    <a:lnTo>
                      <a:pt x="924" y="1632"/>
                    </a:lnTo>
                    <a:lnTo>
                      <a:pt x="948" y="1620"/>
                    </a:lnTo>
                    <a:lnTo>
                      <a:pt x="948" y="1596"/>
                    </a:lnTo>
                    <a:lnTo>
                      <a:pt x="954" y="1584"/>
                    </a:lnTo>
                    <a:lnTo>
                      <a:pt x="960" y="1578"/>
                    </a:lnTo>
                    <a:lnTo>
                      <a:pt x="972" y="1572"/>
                    </a:lnTo>
                    <a:lnTo>
                      <a:pt x="990" y="1572"/>
                    </a:lnTo>
                    <a:lnTo>
                      <a:pt x="996" y="1560"/>
                    </a:lnTo>
                    <a:lnTo>
                      <a:pt x="1002" y="1566"/>
                    </a:lnTo>
                    <a:lnTo>
                      <a:pt x="1032" y="1566"/>
                    </a:lnTo>
                    <a:lnTo>
                      <a:pt x="1032" y="1548"/>
                    </a:lnTo>
                    <a:lnTo>
                      <a:pt x="1038" y="1530"/>
                    </a:lnTo>
                    <a:lnTo>
                      <a:pt x="1050" y="1518"/>
                    </a:lnTo>
                    <a:lnTo>
                      <a:pt x="1056" y="1500"/>
                    </a:lnTo>
                    <a:lnTo>
                      <a:pt x="1068" y="1488"/>
                    </a:lnTo>
                    <a:lnTo>
                      <a:pt x="1074" y="1476"/>
                    </a:lnTo>
                    <a:lnTo>
                      <a:pt x="1086" y="1470"/>
                    </a:lnTo>
                    <a:lnTo>
                      <a:pt x="1092" y="1464"/>
                    </a:lnTo>
                    <a:lnTo>
                      <a:pt x="1110" y="1458"/>
                    </a:lnTo>
                    <a:lnTo>
                      <a:pt x="1116" y="1452"/>
                    </a:lnTo>
                    <a:lnTo>
                      <a:pt x="1128" y="1446"/>
                    </a:lnTo>
                    <a:lnTo>
                      <a:pt x="1134" y="1428"/>
                    </a:lnTo>
                    <a:lnTo>
                      <a:pt x="1158" y="1380"/>
                    </a:lnTo>
                    <a:lnTo>
                      <a:pt x="1176" y="1362"/>
                    </a:lnTo>
                    <a:lnTo>
                      <a:pt x="1188" y="1356"/>
                    </a:lnTo>
                    <a:lnTo>
                      <a:pt x="1206" y="1344"/>
                    </a:lnTo>
                    <a:lnTo>
                      <a:pt x="1218" y="1338"/>
                    </a:lnTo>
                    <a:lnTo>
                      <a:pt x="1236" y="1320"/>
                    </a:lnTo>
                    <a:lnTo>
                      <a:pt x="1242" y="1320"/>
                    </a:lnTo>
                    <a:lnTo>
                      <a:pt x="1230" y="1290"/>
                    </a:lnTo>
                    <a:lnTo>
                      <a:pt x="1236" y="1284"/>
                    </a:lnTo>
                    <a:lnTo>
                      <a:pt x="1260" y="1314"/>
                    </a:lnTo>
                    <a:lnTo>
                      <a:pt x="1320" y="1254"/>
                    </a:lnTo>
                    <a:lnTo>
                      <a:pt x="1332" y="1230"/>
                    </a:lnTo>
                    <a:lnTo>
                      <a:pt x="1326" y="1224"/>
                    </a:lnTo>
                    <a:lnTo>
                      <a:pt x="1320" y="1212"/>
                    </a:lnTo>
                    <a:lnTo>
                      <a:pt x="1314" y="1206"/>
                    </a:lnTo>
                    <a:lnTo>
                      <a:pt x="1308" y="1194"/>
                    </a:lnTo>
                    <a:lnTo>
                      <a:pt x="1308" y="1182"/>
                    </a:lnTo>
                    <a:lnTo>
                      <a:pt x="1320" y="1176"/>
                    </a:lnTo>
                    <a:lnTo>
                      <a:pt x="1326" y="1170"/>
                    </a:lnTo>
                    <a:lnTo>
                      <a:pt x="1338" y="1170"/>
                    </a:lnTo>
                    <a:lnTo>
                      <a:pt x="1350" y="1164"/>
                    </a:lnTo>
                    <a:lnTo>
                      <a:pt x="1362" y="1152"/>
                    </a:lnTo>
                    <a:lnTo>
                      <a:pt x="1374" y="1134"/>
                    </a:lnTo>
                    <a:lnTo>
                      <a:pt x="1374" y="1110"/>
                    </a:lnTo>
                    <a:lnTo>
                      <a:pt x="1392" y="1116"/>
                    </a:lnTo>
                    <a:lnTo>
                      <a:pt x="1398" y="1146"/>
                    </a:lnTo>
                    <a:lnTo>
                      <a:pt x="1416" y="1110"/>
                    </a:lnTo>
                    <a:lnTo>
                      <a:pt x="1416" y="1128"/>
                    </a:lnTo>
                    <a:lnTo>
                      <a:pt x="1422" y="1140"/>
                    </a:lnTo>
                    <a:lnTo>
                      <a:pt x="1422" y="1158"/>
                    </a:lnTo>
                    <a:lnTo>
                      <a:pt x="1428" y="1170"/>
                    </a:lnTo>
                    <a:lnTo>
                      <a:pt x="1434" y="1176"/>
                    </a:lnTo>
                    <a:lnTo>
                      <a:pt x="1440" y="1176"/>
                    </a:lnTo>
                    <a:lnTo>
                      <a:pt x="1446" y="1170"/>
                    </a:lnTo>
                    <a:lnTo>
                      <a:pt x="1446" y="1158"/>
                    </a:lnTo>
                    <a:lnTo>
                      <a:pt x="1452" y="1152"/>
                    </a:lnTo>
                    <a:lnTo>
                      <a:pt x="1452" y="1140"/>
                    </a:lnTo>
                    <a:lnTo>
                      <a:pt x="1458" y="1110"/>
                    </a:lnTo>
                    <a:lnTo>
                      <a:pt x="1440" y="1068"/>
                    </a:lnTo>
                    <a:lnTo>
                      <a:pt x="1440" y="1038"/>
                    </a:lnTo>
                    <a:lnTo>
                      <a:pt x="1410" y="1014"/>
                    </a:lnTo>
                    <a:lnTo>
                      <a:pt x="1398" y="984"/>
                    </a:lnTo>
                    <a:lnTo>
                      <a:pt x="1404" y="972"/>
                    </a:lnTo>
                    <a:lnTo>
                      <a:pt x="1410" y="966"/>
                    </a:lnTo>
                    <a:lnTo>
                      <a:pt x="1416" y="948"/>
                    </a:lnTo>
                    <a:lnTo>
                      <a:pt x="1416" y="942"/>
                    </a:lnTo>
                    <a:lnTo>
                      <a:pt x="1410" y="936"/>
                    </a:lnTo>
                    <a:lnTo>
                      <a:pt x="1398" y="930"/>
                    </a:lnTo>
                    <a:lnTo>
                      <a:pt x="1380" y="930"/>
                    </a:lnTo>
                    <a:lnTo>
                      <a:pt x="1368" y="924"/>
                    </a:lnTo>
                    <a:lnTo>
                      <a:pt x="1356" y="912"/>
                    </a:lnTo>
                    <a:lnTo>
                      <a:pt x="1368" y="900"/>
                    </a:lnTo>
                    <a:lnTo>
                      <a:pt x="1374" y="900"/>
                    </a:lnTo>
                    <a:lnTo>
                      <a:pt x="1374" y="870"/>
                    </a:lnTo>
                    <a:lnTo>
                      <a:pt x="1410" y="870"/>
                    </a:lnTo>
                    <a:lnTo>
                      <a:pt x="1410" y="858"/>
                    </a:lnTo>
                    <a:lnTo>
                      <a:pt x="1380" y="840"/>
                    </a:lnTo>
                    <a:lnTo>
                      <a:pt x="1374" y="840"/>
                    </a:lnTo>
                    <a:lnTo>
                      <a:pt x="1362" y="828"/>
                    </a:lnTo>
                    <a:lnTo>
                      <a:pt x="1350" y="822"/>
                    </a:lnTo>
                    <a:lnTo>
                      <a:pt x="1344" y="810"/>
                    </a:lnTo>
                    <a:lnTo>
                      <a:pt x="1344" y="804"/>
                    </a:lnTo>
                    <a:lnTo>
                      <a:pt x="1350" y="792"/>
                    </a:lnTo>
                    <a:lnTo>
                      <a:pt x="1362" y="780"/>
                    </a:lnTo>
                    <a:lnTo>
                      <a:pt x="1350" y="762"/>
                    </a:lnTo>
                    <a:lnTo>
                      <a:pt x="1368" y="762"/>
                    </a:lnTo>
                    <a:lnTo>
                      <a:pt x="1392" y="774"/>
                    </a:lnTo>
                    <a:lnTo>
                      <a:pt x="1386" y="768"/>
                    </a:lnTo>
                    <a:lnTo>
                      <a:pt x="1404" y="762"/>
                    </a:lnTo>
                    <a:lnTo>
                      <a:pt x="1410" y="774"/>
                    </a:lnTo>
                    <a:lnTo>
                      <a:pt x="1410" y="780"/>
                    </a:lnTo>
                    <a:lnTo>
                      <a:pt x="1416" y="792"/>
                    </a:lnTo>
                    <a:lnTo>
                      <a:pt x="1422" y="798"/>
                    </a:lnTo>
                    <a:lnTo>
                      <a:pt x="1434" y="798"/>
                    </a:lnTo>
                    <a:lnTo>
                      <a:pt x="1440" y="804"/>
                    </a:lnTo>
                    <a:lnTo>
                      <a:pt x="1446" y="786"/>
                    </a:lnTo>
                    <a:lnTo>
                      <a:pt x="1452" y="792"/>
                    </a:lnTo>
                    <a:lnTo>
                      <a:pt x="1458" y="792"/>
                    </a:lnTo>
                    <a:lnTo>
                      <a:pt x="1464" y="798"/>
                    </a:lnTo>
                    <a:lnTo>
                      <a:pt x="1464" y="828"/>
                    </a:lnTo>
                    <a:lnTo>
                      <a:pt x="1470" y="828"/>
                    </a:lnTo>
                    <a:lnTo>
                      <a:pt x="1470" y="864"/>
                    </a:lnTo>
                    <a:lnTo>
                      <a:pt x="1476" y="864"/>
                    </a:lnTo>
                    <a:lnTo>
                      <a:pt x="1482" y="870"/>
                    </a:lnTo>
                    <a:lnTo>
                      <a:pt x="1542" y="870"/>
                    </a:lnTo>
                    <a:lnTo>
                      <a:pt x="1554" y="876"/>
                    </a:lnTo>
                    <a:lnTo>
                      <a:pt x="1572" y="876"/>
                    </a:lnTo>
                    <a:lnTo>
                      <a:pt x="1620" y="864"/>
                    </a:lnTo>
                    <a:lnTo>
                      <a:pt x="1626" y="864"/>
                    </a:lnTo>
                    <a:lnTo>
                      <a:pt x="1650" y="888"/>
                    </a:lnTo>
                    <a:lnTo>
                      <a:pt x="1650" y="894"/>
                    </a:lnTo>
                    <a:lnTo>
                      <a:pt x="1644" y="900"/>
                    </a:lnTo>
                    <a:lnTo>
                      <a:pt x="1638" y="900"/>
                    </a:lnTo>
                    <a:lnTo>
                      <a:pt x="1638" y="912"/>
                    </a:lnTo>
                    <a:lnTo>
                      <a:pt x="1632" y="930"/>
                    </a:lnTo>
                    <a:lnTo>
                      <a:pt x="1626" y="942"/>
                    </a:lnTo>
                    <a:lnTo>
                      <a:pt x="1620" y="948"/>
                    </a:lnTo>
                    <a:lnTo>
                      <a:pt x="1614" y="948"/>
                    </a:lnTo>
                    <a:lnTo>
                      <a:pt x="1602" y="954"/>
                    </a:lnTo>
                    <a:lnTo>
                      <a:pt x="1596" y="954"/>
                    </a:lnTo>
                    <a:lnTo>
                      <a:pt x="1584" y="966"/>
                    </a:lnTo>
                    <a:lnTo>
                      <a:pt x="1578" y="978"/>
                    </a:lnTo>
                    <a:lnTo>
                      <a:pt x="1578" y="996"/>
                    </a:lnTo>
                    <a:lnTo>
                      <a:pt x="1584" y="1008"/>
                    </a:lnTo>
                    <a:lnTo>
                      <a:pt x="1602" y="1026"/>
                    </a:lnTo>
                    <a:lnTo>
                      <a:pt x="1608" y="1026"/>
                    </a:lnTo>
                    <a:lnTo>
                      <a:pt x="1626" y="1050"/>
                    </a:lnTo>
                    <a:lnTo>
                      <a:pt x="1632" y="1014"/>
                    </a:lnTo>
                    <a:lnTo>
                      <a:pt x="1632" y="990"/>
                    </a:lnTo>
                    <a:lnTo>
                      <a:pt x="1650" y="990"/>
                    </a:lnTo>
                    <a:lnTo>
                      <a:pt x="1662" y="996"/>
                    </a:lnTo>
                    <a:lnTo>
                      <a:pt x="1668" y="1002"/>
                    </a:lnTo>
                    <a:lnTo>
                      <a:pt x="1668" y="1020"/>
                    </a:lnTo>
                    <a:lnTo>
                      <a:pt x="1674" y="1032"/>
                    </a:lnTo>
                    <a:lnTo>
                      <a:pt x="1674" y="1038"/>
                    </a:lnTo>
                    <a:lnTo>
                      <a:pt x="1680" y="1050"/>
                    </a:lnTo>
                    <a:lnTo>
                      <a:pt x="1680" y="1062"/>
                    </a:lnTo>
                    <a:lnTo>
                      <a:pt x="1686" y="1074"/>
                    </a:lnTo>
                    <a:lnTo>
                      <a:pt x="1692" y="1092"/>
                    </a:lnTo>
                    <a:lnTo>
                      <a:pt x="1698" y="1104"/>
                    </a:lnTo>
                    <a:lnTo>
                      <a:pt x="1704" y="1110"/>
                    </a:lnTo>
                    <a:lnTo>
                      <a:pt x="1704" y="1116"/>
                    </a:lnTo>
                    <a:lnTo>
                      <a:pt x="1722" y="1134"/>
                    </a:lnTo>
                    <a:lnTo>
                      <a:pt x="1722" y="1110"/>
                    </a:lnTo>
                    <a:lnTo>
                      <a:pt x="1728" y="1110"/>
                    </a:lnTo>
                    <a:lnTo>
                      <a:pt x="1734" y="1116"/>
                    </a:lnTo>
                    <a:lnTo>
                      <a:pt x="1746" y="1116"/>
                    </a:lnTo>
                    <a:lnTo>
                      <a:pt x="1746" y="1104"/>
                    </a:lnTo>
                    <a:lnTo>
                      <a:pt x="1728" y="1086"/>
                    </a:lnTo>
                    <a:lnTo>
                      <a:pt x="1728" y="1062"/>
                    </a:lnTo>
                    <a:lnTo>
                      <a:pt x="1722" y="1050"/>
                    </a:lnTo>
                    <a:lnTo>
                      <a:pt x="1740" y="1032"/>
                    </a:lnTo>
                    <a:lnTo>
                      <a:pt x="1746" y="1032"/>
                    </a:lnTo>
                    <a:lnTo>
                      <a:pt x="1740" y="984"/>
                    </a:lnTo>
                    <a:lnTo>
                      <a:pt x="1722" y="966"/>
                    </a:lnTo>
                    <a:lnTo>
                      <a:pt x="1716" y="966"/>
                    </a:lnTo>
                    <a:lnTo>
                      <a:pt x="1770" y="966"/>
                    </a:lnTo>
                    <a:lnTo>
                      <a:pt x="1782" y="972"/>
                    </a:lnTo>
                    <a:lnTo>
                      <a:pt x="1794" y="972"/>
                    </a:lnTo>
                    <a:lnTo>
                      <a:pt x="1794" y="936"/>
                    </a:lnTo>
                    <a:lnTo>
                      <a:pt x="1812" y="882"/>
                    </a:lnTo>
                    <a:lnTo>
                      <a:pt x="1806" y="876"/>
                    </a:lnTo>
                    <a:lnTo>
                      <a:pt x="1800" y="864"/>
                    </a:lnTo>
                    <a:lnTo>
                      <a:pt x="1800" y="846"/>
                    </a:lnTo>
                    <a:lnTo>
                      <a:pt x="1812" y="840"/>
                    </a:lnTo>
                    <a:lnTo>
                      <a:pt x="1818" y="834"/>
                    </a:lnTo>
                    <a:lnTo>
                      <a:pt x="1836" y="804"/>
                    </a:lnTo>
                    <a:lnTo>
                      <a:pt x="1836" y="792"/>
                    </a:lnTo>
                    <a:lnTo>
                      <a:pt x="1830" y="786"/>
                    </a:lnTo>
                    <a:lnTo>
                      <a:pt x="1830" y="780"/>
                    </a:lnTo>
                    <a:lnTo>
                      <a:pt x="1824" y="774"/>
                    </a:lnTo>
                    <a:lnTo>
                      <a:pt x="1824" y="750"/>
                    </a:lnTo>
                    <a:lnTo>
                      <a:pt x="1830" y="750"/>
                    </a:lnTo>
                    <a:lnTo>
                      <a:pt x="1836" y="744"/>
                    </a:lnTo>
                    <a:lnTo>
                      <a:pt x="1848" y="744"/>
                    </a:lnTo>
                    <a:lnTo>
                      <a:pt x="1860" y="738"/>
                    </a:lnTo>
                    <a:lnTo>
                      <a:pt x="1872" y="726"/>
                    </a:lnTo>
                    <a:lnTo>
                      <a:pt x="1872" y="708"/>
                    </a:lnTo>
                    <a:lnTo>
                      <a:pt x="1878" y="708"/>
                    </a:lnTo>
                    <a:lnTo>
                      <a:pt x="1890" y="702"/>
                    </a:lnTo>
                    <a:lnTo>
                      <a:pt x="1926" y="702"/>
                    </a:lnTo>
                    <a:lnTo>
                      <a:pt x="1932" y="708"/>
                    </a:lnTo>
                    <a:lnTo>
                      <a:pt x="1950" y="708"/>
                    </a:lnTo>
                    <a:lnTo>
                      <a:pt x="1950" y="702"/>
                    </a:lnTo>
                    <a:lnTo>
                      <a:pt x="1944" y="696"/>
                    </a:lnTo>
                    <a:lnTo>
                      <a:pt x="1932" y="690"/>
                    </a:lnTo>
                    <a:lnTo>
                      <a:pt x="1926" y="684"/>
                    </a:lnTo>
                    <a:lnTo>
                      <a:pt x="1920" y="67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6" name="Ice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FA6FF60-BF6A-4189-8C12-D5AE87DB461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63" y="968"/>
                <a:ext cx="146" cy="57"/>
              </a:xfrm>
              <a:custGeom>
                <a:avLst/>
                <a:gdLst>
                  <a:gd name="T0" fmla="*/ 2147483647 w 570"/>
                  <a:gd name="T1" fmla="*/ 2147483647 h 222"/>
                  <a:gd name="T2" fmla="*/ 2147483647 w 570"/>
                  <a:gd name="T3" fmla="*/ 2147483647 h 222"/>
                  <a:gd name="T4" fmla="*/ 2147483647 w 570"/>
                  <a:gd name="T5" fmla="*/ 2147483647 h 222"/>
                  <a:gd name="T6" fmla="*/ 2147483647 w 570"/>
                  <a:gd name="T7" fmla="*/ 2147483647 h 222"/>
                  <a:gd name="T8" fmla="*/ 2147483647 w 570"/>
                  <a:gd name="T9" fmla="*/ 2147483647 h 222"/>
                  <a:gd name="T10" fmla="*/ 2147483647 w 570"/>
                  <a:gd name="T11" fmla="*/ 2147483647 h 222"/>
                  <a:gd name="T12" fmla="*/ 2147483647 w 570"/>
                  <a:gd name="T13" fmla="*/ 2147483647 h 222"/>
                  <a:gd name="T14" fmla="*/ 2147483647 w 570"/>
                  <a:gd name="T15" fmla="*/ 2147483647 h 222"/>
                  <a:gd name="T16" fmla="*/ 2147483647 w 570"/>
                  <a:gd name="T17" fmla="*/ 2147483647 h 222"/>
                  <a:gd name="T18" fmla="*/ 2147483647 w 570"/>
                  <a:gd name="T19" fmla="*/ 2147483647 h 222"/>
                  <a:gd name="T20" fmla="*/ 2147483647 w 570"/>
                  <a:gd name="T21" fmla="*/ 2147483647 h 222"/>
                  <a:gd name="T22" fmla="*/ 2147483647 w 570"/>
                  <a:gd name="T23" fmla="*/ 2147483647 h 222"/>
                  <a:gd name="T24" fmla="*/ 2147483647 w 570"/>
                  <a:gd name="T25" fmla="*/ 2147483647 h 222"/>
                  <a:gd name="T26" fmla="*/ 2147483647 w 570"/>
                  <a:gd name="T27" fmla="*/ 2147483647 h 222"/>
                  <a:gd name="T28" fmla="*/ 2147483647 w 570"/>
                  <a:gd name="T29" fmla="*/ 2147483647 h 222"/>
                  <a:gd name="T30" fmla="*/ 2147483647 w 570"/>
                  <a:gd name="T31" fmla="*/ 2147483647 h 222"/>
                  <a:gd name="T32" fmla="*/ 2147483647 w 570"/>
                  <a:gd name="T33" fmla="*/ 2147483647 h 222"/>
                  <a:gd name="T34" fmla="*/ 2147483647 w 570"/>
                  <a:gd name="T35" fmla="*/ 2147483647 h 222"/>
                  <a:gd name="T36" fmla="*/ 2147483647 w 570"/>
                  <a:gd name="T37" fmla="*/ 2147483647 h 222"/>
                  <a:gd name="T38" fmla="*/ 2147483647 w 570"/>
                  <a:gd name="T39" fmla="*/ 2147483647 h 222"/>
                  <a:gd name="T40" fmla="*/ 2147483647 w 570"/>
                  <a:gd name="T41" fmla="*/ 2147483647 h 222"/>
                  <a:gd name="T42" fmla="*/ 2147483647 w 570"/>
                  <a:gd name="T43" fmla="*/ 2147483647 h 222"/>
                  <a:gd name="T44" fmla="*/ 2147483647 w 570"/>
                  <a:gd name="T45" fmla="*/ 2147483647 h 222"/>
                  <a:gd name="T46" fmla="*/ 2147483647 w 570"/>
                  <a:gd name="T47" fmla="*/ 2147483647 h 222"/>
                  <a:gd name="T48" fmla="*/ 2147483647 w 570"/>
                  <a:gd name="T49" fmla="*/ 2147483647 h 222"/>
                  <a:gd name="T50" fmla="*/ 2147483647 w 570"/>
                  <a:gd name="T51" fmla="*/ 2147483647 h 222"/>
                  <a:gd name="T52" fmla="*/ 2147483647 w 570"/>
                  <a:gd name="T53" fmla="*/ 2147483647 h 222"/>
                  <a:gd name="T54" fmla="*/ 2147483647 w 570"/>
                  <a:gd name="T55" fmla="*/ 2147483647 h 222"/>
                  <a:gd name="T56" fmla="*/ 2147483647 w 570"/>
                  <a:gd name="T57" fmla="*/ 2147483647 h 222"/>
                  <a:gd name="T58" fmla="*/ 2147483647 w 570"/>
                  <a:gd name="T59" fmla="*/ 2147483647 h 222"/>
                  <a:gd name="T60" fmla="*/ 2147483647 w 570"/>
                  <a:gd name="T61" fmla="*/ 2147483647 h 222"/>
                  <a:gd name="T62" fmla="*/ 2147483647 w 570"/>
                  <a:gd name="T63" fmla="*/ 2147483647 h 222"/>
                  <a:gd name="T64" fmla="*/ 2147483647 w 570"/>
                  <a:gd name="T65" fmla="*/ 2147483647 h 222"/>
                  <a:gd name="T66" fmla="*/ 0 w 570"/>
                  <a:gd name="T67" fmla="*/ 2147483647 h 222"/>
                  <a:gd name="T68" fmla="*/ 2147483647 w 570"/>
                  <a:gd name="T69" fmla="*/ 2147483647 h 222"/>
                  <a:gd name="T70" fmla="*/ 2147483647 w 570"/>
                  <a:gd name="T71" fmla="*/ 2147483647 h 222"/>
                  <a:gd name="T72" fmla="*/ 2147483647 w 570"/>
                  <a:gd name="T73" fmla="*/ 2147483647 h 222"/>
                  <a:gd name="T74" fmla="*/ 2147483647 w 570"/>
                  <a:gd name="T75" fmla="*/ 2147483647 h 222"/>
                  <a:gd name="T76" fmla="*/ 2147483647 w 570"/>
                  <a:gd name="T77" fmla="*/ 2147483647 h 222"/>
                  <a:gd name="T78" fmla="*/ 2147483647 w 570"/>
                  <a:gd name="T79" fmla="*/ 2147483647 h 222"/>
                  <a:gd name="T80" fmla="*/ 2147483647 w 570"/>
                  <a:gd name="T81" fmla="*/ 2147483647 h 222"/>
                  <a:gd name="T82" fmla="*/ 2147483647 w 570"/>
                  <a:gd name="T83" fmla="*/ 2147483647 h 222"/>
                  <a:gd name="T84" fmla="*/ 2147483647 w 570"/>
                  <a:gd name="T85" fmla="*/ 2147483647 h 222"/>
                  <a:gd name="T86" fmla="*/ 2147483647 w 570"/>
                  <a:gd name="T87" fmla="*/ 2147483647 h 222"/>
                  <a:gd name="T88" fmla="*/ 2147483647 w 570"/>
                  <a:gd name="T89" fmla="*/ 2147483647 h 222"/>
                  <a:gd name="T90" fmla="*/ 2147483647 w 570"/>
                  <a:gd name="T91" fmla="*/ 2147483647 h 222"/>
                  <a:gd name="T92" fmla="*/ 2147483647 w 570"/>
                  <a:gd name="T93" fmla="*/ 2147483647 h 2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0"/>
                  <a:gd name="T142" fmla="*/ 0 h 222"/>
                  <a:gd name="T143" fmla="*/ 570 w 570"/>
                  <a:gd name="T144" fmla="*/ 222 h 22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0" h="222">
                    <a:moveTo>
                      <a:pt x="252" y="222"/>
                    </a:moveTo>
                    <a:lnTo>
                      <a:pt x="270" y="216"/>
                    </a:lnTo>
                    <a:lnTo>
                      <a:pt x="306" y="216"/>
                    </a:lnTo>
                    <a:lnTo>
                      <a:pt x="312" y="204"/>
                    </a:lnTo>
                    <a:lnTo>
                      <a:pt x="312" y="192"/>
                    </a:lnTo>
                    <a:lnTo>
                      <a:pt x="324" y="198"/>
                    </a:lnTo>
                    <a:lnTo>
                      <a:pt x="330" y="198"/>
                    </a:lnTo>
                    <a:lnTo>
                      <a:pt x="342" y="204"/>
                    </a:lnTo>
                    <a:lnTo>
                      <a:pt x="348" y="204"/>
                    </a:lnTo>
                    <a:lnTo>
                      <a:pt x="360" y="192"/>
                    </a:lnTo>
                    <a:lnTo>
                      <a:pt x="360" y="186"/>
                    </a:lnTo>
                    <a:lnTo>
                      <a:pt x="372" y="186"/>
                    </a:lnTo>
                    <a:lnTo>
                      <a:pt x="378" y="192"/>
                    </a:lnTo>
                    <a:lnTo>
                      <a:pt x="390" y="192"/>
                    </a:lnTo>
                    <a:lnTo>
                      <a:pt x="414" y="180"/>
                    </a:lnTo>
                    <a:lnTo>
                      <a:pt x="432" y="168"/>
                    </a:lnTo>
                    <a:lnTo>
                      <a:pt x="456" y="156"/>
                    </a:lnTo>
                    <a:lnTo>
                      <a:pt x="474" y="156"/>
                    </a:lnTo>
                    <a:lnTo>
                      <a:pt x="480" y="162"/>
                    </a:lnTo>
                    <a:lnTo>
                      <a:pt x="492" y="162"/>
                    </a:lnTo>
                    <a:lnTo>
                      <a:pt x="504" y="156"/>
                    </a:lnTo>
                    <a:lnTo>
                      <a:pt x="510" y="144"/>
                    </a:lnTo>
                    <a:lnTo>
                      <a:pt x="510" y="138"/>
                    </a:lnTo>
                    <a:lnTo>
                      <a:pt x="516" y="126"/>
                    </a:lnTo>
                    <a:lnTo>
                      <a:pt x="528" y="126"/>
                    </a:lnTo>
                    <a:lnTo>
                      <a:pt x="552" y="114"/>
                    </a:lnTo>
                    <a:lnTo>
                      <a:pt x="564" y="102"/>
                    </a:lnTo>
                    <a:lnTo>
                      <a:pt x="570" y="102"/>
                    </a:lnTo>
                    <a:lnTo>
                      <a:pt x="552" y="102"/>
                    </a:lnTo>
                    <a:lnTo>
                      <a:pt x="570" y="84"/>
                    </a:lnTo>
                    <a:lnTo>
                      <a:pt x="570" y="78"/>
                    </a:lnTo>
                    <a:lnTo>
                      <a:pt x="564" y="72"/>
                    </a:lnTo>
                    <a:lnTo>
                      <a:pt x="552" y="66"/>
                    </a:lnTo>
                    <a:lnTo>
                      <a:pt x="540" y="66"/>
                    </a:lnTo>
                    <a:lnTo>
                      <a:pt x="534" y="72"/>
                    </a:lnTo>
                    <a:lnTo>
                      <a:pt x="528" y="72"/>
                    </a:lnTo>
                    <a:lnTo>
                      <a:pt x="534" y="60"/>
                    </a:lnTo>
                    <a:lnTo>
                      <a:pt x="504" y="60"/>
                    </a:lnTo>
                    <a:lnTo>
                      <a:pt x="522" y="36"/>
                    </a:lnTo>
                    <a:lnTo>
                      <a:pt x="504" y="36"/>
                    </a:lnTo>
                    <a:lnTo>
                      <a:pt x="510" y="18"/>
                    </a:lnTo>
                    <a:lnTo>
                      <a:pt x="480" y="24"/>
                    </a:lnTo>
                    <a:lnTo>
                      <a:pt x="474" y="18"/>
                    </a:lnTo>
                    <a:lnTo>
                      <a:pt x="462" y="12"/>
                    </a:lnTo>
                    <a:lnTo>
                      <a:pt x="456" y="6"/>
                    </a:lnTo>
                    <a:lnTo>
                      <a:pt x="444" y="0"/>
                    </a:lnTo>
                    <a:lnTo>
                      <a:pt x="432" y="0"/>
                    </a:lnTo>
                    <a:lnTo>
                      <a:pt x="432" y="24"/>
                    </a:lnTo>
                    <a:lnTo>
                      <a:pt x="414" y="30"/>
                    </a:lnTo>
                    <a:lnTo>
                      <a:pt x="408" y="30"/>
                    </a:lnTo>
                    <a:lnTo>
                      <a:pt x="402" y="24"/>
                    </a:lnTo>
                    <a:lnTo>
                      <a:pt x="378" y="24"/>
                    </a:lnTo>
                    <a:lnTo>
                      <a:pt x="372" y="30"/>
                    </a:lnTo>
                    <a:lnTo>
                      <a:pt x="366" y="42"/>
                    </a:lnTo>
                    <a:lnTo>
                      <a:pt x="360" y="36"/>
                    </a:lnTo>
                    <a:lnTo>
                      <a:pt x="348" y="30"/>
                    </a:lnTo>
                    <a:lnTo>
                      <a:pt x="342" y="24"/>
                    </a:lnTo>
                    <a:lnTo>
                      <a:pt x="336" y="24"/>
                    </a:lnTo>
                    <a:lnTo>
                      <a:pt x="330" y="30"/>
                    </a:lnTo>
                    <a:lnTo>
                      <a:pt x="330" y="60"/>
                    </a:lnTo>
                    <a:lnTo>
                      <a:pt x="324" y="48"/>
                    </a:lnTo>
                    <a:lnTo>
                      <a:pt x="318" y="42"/>
                    </a:lnTo>
                    <a:lnTo>
                      <a:pt x="306" y="36"/>
                    </a:lnTo>
                    <a:lnTo>
                      <a:pt x="300" y="24"/>
                    </a:lnTo>
                    <a:lnTo>
                      <a:pt x="288" y="24"/>
                    </a:lnTo>
                    <a:lnTo>
                      <a:pt x="288" y="30"/>
                    </a:lnTo>
                    <a:lnTo>
                      <a:pt x="270" y="30"/>
                    </a:lnTo>
                    <a:lnTo>
                      <a:pt x="264" y="36"/>
                    </a:lnTo>
                    <a:lnTo>
                      <a:pt x="264" y="54"/>
                    </a:lnTo>
                    <a:lnTo>
                      <a:pt x="252" y="54"/>
                    </a:lnTo>
                    <a:lnTo>
                      <a:pt x="240" y="42"/>
                    </a:lnTo>
                    <a:lnTo>
                      <a:pt x="228" y="36"/>
                    </a:lnTo>
                    <a:lnTo>
                      <a:pt x="222" y="30"/>
                    </a:lnTo>
                    <a:lnTo>
                      <a:pt x="216" y="30"/>
                    </a:lnTo>
                    <a:lnTo>
                      <a:pt x="216" y="48"/>
                    </a:lnTo>
                    <a:lnTo>
                      <a:pt x="210" y="60"/>
                    </a:lnTo>
                    <a:lnTo>
                      <a:pt x="210" y="72"/>
                    </a:lnTo>
                    <a:lnTo>
                      <a:pt x="204" y="72"/>
                    </a:lnTo>
                    <a:lnTo>
                      <a:pt x="192" y="60"/>
                    </a:lnTo>
                    <a:lnTo>
                      <a:pt x="186" y="60"/>
                    </a:lnTo>
                    <a:lnTo>
                      <a:pt x="162" y="84"/>
                    </a:lnTo>
                    <a:lnTo>
                      <a:pt x="162" y="90"/>
                    </a:lnTo>
                    <a:lnTo>
                      <a:pt x="156" y="84"/>
                    </a:lnTo>
                    <a:lnTo>
                      <a:pt x="144" y="60"/>
                    </a:lnTo>
                    <a:lnTo>
                      <a:pt x="162" y="42"/>
                    </a:lnTo>
                    <a:lnTo>
                      <a:pt x="162" y="36"/>
                    </a:lnTo>
                    <a:lnTo>
                      <a:pt x="156" y="30"/>
                    </a:lnTo>
                    <a:lnTo>
                      <a:pt x="108" y="6"/>
                    </a:lnTo>
                    <a:lnTo>
                      <a:pt x="96" y="6"/>
                    </a:lnTo>
                    <a:lnTo>
                      <a:pt x="96" y="36"/>
                    </a:lnTo>
                    <a:lnTo>
                      <a:pt x="90" y="36"/>
                    </a:lnTo>
                    <a:lnTo>
                      <a:pt x="84" y="30"/>
                    </a:lnTo>
                    <a:lnTo>
                      <a:pt x="78" y="30"/>
                    </a:lnTo>
                    <a:lnTo>
                      <a:pt x="66" y="24"/>
                    </a:lnTo>
                    <a:lnTo>
                      <a:pt x="54" y="24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48" y="54"/>
                    </a:lnTo>
                    <a:lnTo>
                      <a:pt x="30" y="54"/>
                    </a:lnTo>
                    <a:lnTo>
                      <a:pt x="18" y="60"/>
                    </a:lnTo>
                    <a:lnTo>
                      <a:pt x="12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8"/>
                    </a:lnTo>
                    <a:lnTo>
                      <a:pt x="30" y="78"/>
                    </a:lnTo>
                    <a:lnTo>
                      <a:pt x="54" y="66"/>
                    </a:lnTo>
                    <a:lnTo>
                      <a:pt x="66" y="66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126" y="72"/>
                    </a:lnTo>
                    <a:lnTo>
                      <a:pt x="90" y="90"/>
                    </a:lnTo>
                    <a:lnTo>
                      <a:pt x="102" y="90"/>
                    </a:lnTo>
                    <a:lnTo>
                      <a:pt x="108" y="96"/>
                    </a:lnTo>
                    <a:lnTo>
                      <a:pt x="114" y="96"/>
                    </a:lnTo>
                    <a:lnTo>
                      <a:pt x="120" y="102"/>
                    </a:lnTo>
                    <a:lnTo>
                      <a:pt x="114" y="102"/>
                    </a:lnTo>
                    <a:lnTo>
                      <a:pt x="108" y="108"/>
                    </a:lnTo>
                    <a:lnTo>
                      <a:pt x="6" y="108"/>
                    </a:lnTo>
                    <a:lnTo>
                      <a:pt x="0" y="114"/>
                    </a:lnTo>
                    <a:lnTo>
                      <a:pt x="12" y="120"/>
                    </a:lnTo>
                    <a:lnTo>
                      <a:pt x="60" y="120"/>
                    </a:lnTo>
                    <a:lnTo>
                      <a:pt x="84" y="132"/>
                    </a:lnTo>
                    <a:lnTo>
                      <a:pt x="90" y="138"/>
                    </a:lnTo>
                    <a:lnTo>
                      <a:pt x="126" y="132"/>
                    </a:lnTo>
                    <a:lnTo>
                      <a:pt x="108" y="150"/>
                    </a:lnTo>
                    <a:lnTo>
                      <a:pt x="120" y="156"/>
                    </a:lnTo>
                    <a:lnTo>
                      <a:pt x="114" y="162"/>
                    </a:lnTo>
                    <a:lnTo>
                      <a:pt x="114" y="168"/>
                    </a:lnTo>
                    <a:lnTo>
                      <a:pt x="108" y="174"/>
                    </a:lnTo>
                    <a:lnTo>
                      <a:pt x="90" y="174"/>
                    </a:lnTo>
                    <a:lnTo>
                      <a:pt x="78" y="180"/>
                    </a:lnTo>
                    <a:lnTo>
                      <a:pt x="54" y="180"/>
                    </a:lnTo>
                    <a:lnTo>
                      <a:pt x="54" y="186"/>
                    </a:lnTo>
                    <a:lnTo>
                      <a:pt x="66" y="192"/>
                    </a:lnTo>
                    <a:lnTo>
                      <a:pt x="120" y="192"/>
                    </a:lnTo>
                    <a:lnTo>
                      <a:pt x="132" y="186"/>
                    </a:lnTo>
                    <a:lnTo>
                      <a:pt x="138" y="180"/>
                    </a:lnTo>
                    <a:lnTo>
                      <a:pt x="168" y="198"/>
                    </a:lnTo>
                    <a:lnTo>
                      <a:pt x="180" y="186"/>
                    </a:lnTo>
                    <a:lnTo>
                      <a:pt x="180" y="198"/>
                    </a:lnTo>
                    <a:lnTo>
                      <a:pt x="228" y="222"/>
                    </a:lnTo>
                    <a:lnTo>
                      <a:pt x="252" y="22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7" name="Hungar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0C52E37-DEB6-4813-AA1B-239B8DC98BC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34" y="1312"/>
                <a:ext cx="109" cy="57"/>
              </a:xfrm>
              <a:custGeom>
                <a:avLst/>
                <a:gdLst>
                  <a:gd name="T0" fmla="*/ 2147483647 w 426"/>
                  <a:gd name="T1" fmla="*/ 2147483647 h 222"/>
                  <a:gd name="T2" fmla="*/ 2147483647 w 426"/>
                  <a:gd name="T3" fmla="*/ 2147483647 h 222"/>
                  <a:gd name="T4" fmla="*/ 2147483647 w 426"/>
                  <a:gd name="T5" fmla="*/ 2147483647 h 222"/>
                  <a:gd name="T6" fmla="*/ 0 w 426"/>
                  <a:gd name="T7" fmla="*/ 2147483647 h 222"/>
                  <a:gd name="T8" fmla="*/ 2147483647 w 426"/>
                  <a:gd name="T9" fmla="*/ 2147483647 h 222"/>
                  <a:gd name="T10" fmla="*/ 2147483647 w 426"/>
                  <a:gd name="T11" fmla="*/ 2147483647 h 222"/>
                  <a:gd name="T12" fmla="*/ 2147483647 w 426"/>
                  <a:gd name="T13" fmla="*/ 2147483647 h 222"/>
                  <a:gd name="T14" fmla="*/ 2147483647 w 426"/>
                  <a:gd name="T15" fmla="*/ 2147483647 h 222"/>
                  <a:gd name="T16" fmla="*/ 2147483647 w 426"/>
                  <a:gd name="T17" fmla="*/ 2147483647 h 222"/>
                  <a:gd name="T18" fmla="*/ 2147483647 w 426"/>
                  <a:gd name="T19" fmla="*/ 2147483647 h 222"/>
                  <a:gd name="T20" fmla="*/ 2147483647 w 426"/>
                  <a:gd name="T21" fmla="*/ 2147483647 h 222"/>
                  <a:gd name="T22" fmla="*/ 2147483647 w 426"/>
                  <a:gd name="T23" fmla="*/ 2147483647 h 222"/>
                  <a:gd name="T24" fmla="*/ 2147483647 w 426"/>
                  <a:gd name="T25" fmla="*/ 2147483647 h 222"/>
                  <a:gd name="T26" fmla="*/ 2147483647 w 426"/>
                  <a:gd name="T27" fmla="*/ 2147483647 h 222"/>
                  <a:gd name="T28" fmla="*/ 2147483647 w 426"/>
                  <a:gd name="T29" fmla="*/ 2147483647 h 222"/>
                  <a:gd name="T30" fmla="*/ 2147483647 w 426"/>
                  <a:gd name="T31" fmla="*/ 2147483647 h 222"/>
                  <a:gd name="T32" fmla="*/ 2147483647 w 426"/>
                  <a:gd name="T33" fmla="*/ 2147483647 h 222"/>
                  <a:gd name="T34" fmla="*/ 2147483647 w 426"/>
                  <a:gd name="T35" fmla="*/ 2147483647 h 222"/>
                  <a:gd name="T36" fmla="*/ 2147483647 w 426"/>
                  <a:gd name="T37" fmla="*/ 2147483647 h 222"/>
                  <a:gd name="T38" fmla="*/ 2147483647 w 426"/>
                  <a:gd name="T39" fmla="*/ 2147483647 h 222"/>
                  <a:gd name="T40" fmla="*/ 2147483647 w 426"/>
                  <a:gd name="T41" fmla="*/ 2147483647 h 222"/>
                  <a:gd name="T42" fmla="*/ 2147483647 w 426"/>
                  <a:gd name="T43" fmla="*/ 2147483647 h 222"/>
                  <a:gd name="T44" fmla="*/ 2147483647 w 426"/>
                  <a:gd name="T45" fmla="*/ 2147483647 h 222"/>
                  <a:gd name="T46" fmla="*/ 2147483647 w 426"/>
                  <a:gd name="T47" fmla="*/ 2147483647 h 222"/>
                  <a:gd name="T48" fmla="*/ 2147483647 w 426"/>
                  <a:gd name="T49" fmla="*/ 0 h 222"/>
                  <a:gd name="T50" fmla="*/ 2147483647 w 426"/>
                  <a:gd name="T51" fmla="*/ 2147483647 h 222"/>
                  <a:gd name="T52" fmla="*/ 2147483647 w 426"/>
                  <a:gd name="T53" fmla="*/ 0 h 222"/>
                  <a:gd name="T54" fmla="*/ 2147483647 w 426"/>
                  <a:gd name="T55" fmla="*/ 2147483647 h 222"/>
                  <a:gd name="T56" fmla="*/ 2147483647 w 426"/>
                  <a:gd name="T57" fmla="*/ 2147483647 h 222"/>
                  <a:gd name="T58" fmla="*/ 2147483647 w 426"/>
                  <a:gd name="T59" fmla="*/ 2147483647 h 222"/>
                  <a:gd name="T60" fmla="*/ 2147483647 w 426"/>
                  <a:gd name="T61" fmla="*/ 2147483647 h 222"/>
                  <a:gd name="T62" fmla="*/ 2147483647 w 426"/>
                  <a:gd name="T63" fmla="*/ 2147483647 h 222"/>
                  <a:gd name="T64" fmla="*/ 2147483647 w 426"/>
                  <a:gd name="T65" fmla="*/ 2147483647 h 222"/>
                  <a:gd name="T66" fmla="*/ 2147483647 w 426"/>
                  <a:gd name="T67" fmla="*/ 2147483647 h 222"/>
                  <a:gd name="T68" fmla="*/ 2147483647 w 426"/>
                  <a:gd name="T69" fmla="*/ 2147483647 h 222"/>
                  <a:gd name="T70" fmla="*/ 2147483647 w 426"/>
                  <a:gd name="T71" fmla="*/ 2147483647 h 22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6"/>
                  <a:gd name="T109" fmla="*/ 0 h 222"/>
                  <a:gd name="T110" fmla="*/ 426 w 426"/>
                  <a:gd name="T111" fmla="*/ 222 h 22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6" h="222">
                    <a:moveTo>
                      <a:pt x="42" y="66"/>
                    </a:moveTo>
                    <a:lnTo>
                      <a:pt x="24" y="66"/>
                    </a:lnTo>
                    <a:lnTo>
                      <a:pt x="18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18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32"/>
                    </a:lnTo>
                    <a:lnTo>
                      <a:pt x="12" y="150"/>
                    </a:lnTo>
                    <a:lnTo>
                      <a:pt x="30" y="162"/>
                    </a:lnTo>
                    <a:lnTo>
                      <a:pt x="42" y="168"/>
                    </a:lnTo>
                    <a:lnTo>
                      <a:pt x="48" y="174"/>
                    </a:lnTo>
                    <a:lnTo>
                      <a:pt x="48" y="180"/>
                    </a:lnTo>
                    <a:lnTo>
                      <a:pt x="60" y="192"/>
                    </a:lnTo>
                    <a:lnTo>
                      <a:pt x="72" y="198"/>
                    </a:lnTo>
                    <a:lnTo>
                      <a:pt x="78" y="204"/>
                    </a:lnTo>
                    <a:lnTo>
                      <a:pt x="90" y="210"/>
                    </a:lnTo>
                    <a:lnTo>
                      <a:pt x="108" y="210"/>
                    </a:lnTo>
                    <a:lnTo>
                      <a:pt x="114" y="222"/>
                    </a:lnTo>
                    <a:lnTo>
                      <a:pt x="156" y="216"/>
                    </a:lnTo>
                    <a:lnTo>
                      <a:pt x="168" y="210"/>
                    </a:lnTo>
                    <a:lnTo>
                      <a:pt x="174" y="204"/>
                    </a:lnTo>
                    <a:lnTo>
                      <a:pt x="198" y="204"/>
                    </a:lnTo>
                    <a:lnTo>
                      <a:pt x="216" y="186"/>
                    </a:lnTo>
                    <a:lnTo>
                      <a:pt x="240" y="186"/>
                    </a:lnTo>
                    <a:lnTo>
                      <a:pt x="258" y="198"/>
                    </a:lnTo>
                    <a:lnTo>
                      <a:pt x="288" y="192"/>
                    </a:lnTo>
                    <a:lnTo>
                      <a:pt x="288" y="174"/>
                    </a:lnTo>
                    <a:lnTo>
                      <a:pt x="306" y="180"/>
                    </a:lnTo>
                    <a:lnTo>
                      <a:pt x="312" y="174"/>
                    </a:lnTo>
                    <a:lnTo>
                      <a:pt x="324" y="168"/>
                    </a:lnTo>
                    <a:lnTo>
                      <a:pt x="330" y="162"/>
                    </a:lnTo>
                    <a:lnTo>
                      <a:pt x="330" y="144"/>
                    </a:lnTo>
                    <a:lnTo>
                      <a:pt x="336" y="138"/>
                    </a:lnTo>
                    <a:lnTo>
                      <a:pt x="348" y="132"/>
                    </a:lnTo>
                    <a:lnTo>
                      <a:pt x="366" y="114"/>
                    </a:lnTo>
                    <a:lnTo>
                      <a:pt x="366" y="72"/>
                    </a:lnTo>
                    <a:lnTo>
                      <a:pt x="378" y="60"/>
                    </a:lnTo>
                    <a:lnTo>
                      <a:pt x="408" y="60"/>
                    </a:lnTo>
                    <a:lnTo>
                      <a:pt x="426" y="42"/>
                    </a:lnTo>
                    <a:lnTo>
                      <a:pt x="420" y="36"/>
                    </a:lnTo>
                    <a:lnTo>
                      <a:pt x="408" y="36"/>
                    </a:lnTo>
                    <a:lnTo>
                      <a:pt x="402" y="30"/>
                    </a:lnTo>
                    <a:lnTo>
                      <a:pt x="396" y="30"/>
                    </a:lnTo>
                    <a:lnTo>
                      <a:pt x="372" y="6"/>
                    </a:lnTo>
                    <a:lnTo>
                      <a:pt x="348" y="6"/>
                    </a:lnTo>
                    <a:lnTo>
                      <a:pt x="336" y="12"/>
                    </a:lnTo>
                    <a:lnTo>
                      <a:pt x="324" y="12"/>
                    </a:lnTo>
                    <a:lnTo>
                      <a:pt x="324" y="0"/>
                    </a:lnTo>
                    <a:lnTo>
                      <a:pt x="312" y="0"/>
                    </a:lnTo>
                    <a:lnTo>
                      <a:pt x="312" y="18"/>
                    </a:lnTo>
                    <a:lnTo>
                      <a:pt x="294" y="12"/>
                    </a:lnTo>
                    <a:lnTo>
                      <a:pt x="294" y="0"/>
                    </a:lnTo>
                    <a:lnTo>
                      <a:pt x="270" y="0"/>
                    </a:lnTo>
                    <a:lnTo>
                      <a:pt x="264" y="12"/>
                    </a:lnTo>
                    <a:lnTo>
                      <a:pt x="252" y="24"/>
                    </a:lnTo>
                    <a:lnTo>
                      <a:pt x="246" y="24"/>
                    </a:lnTo>
                    <a:lnTo>
                      <a:pt x="234" y="30"/>
                    </a:lnTo>
                    <a:lnTo>
                      <a:pt x="210" y="30"/>
                    </a:lnTo>
                    <a:lnTo>
                      <a:pt x="204" y="42"/>
                    </a:lnTo>
                    <a:lnTo>
                      <a:pt x="168" y="36"/>
                    </a:lnTo>
                    <a:lnTo>
                      <a:pt x="156" y="60"/>
                    </a:lnTo>
                    <a:lnTo>
                      <a:pt x="144" y="60"/>
                    </a:lnTo>
                    <a:lnTo>
                      <a:pt x="126" y="66"/>
                    </a:lnTo>
                    <a:lnTo>
                      <a:pt x="84" y="66"/>
                    </a:lnTo>
                    <a:lnTo>
                      <a:pt x="78" y="60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42" y="54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8" name="Hondura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FE23848-5C74-41D3-8469-E3F40B914D6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042" y="1980"/>
                <a:ext cx="114" cy="63"/>
              </a:xfrm>
              <a:custGeom>
                <a:avLst/>
                <a:gdLst>
                  <a:gd name="T0" fmla="*/ 2147483647 w 444"/>
                  <a:gd name="T1" fmla="*/ 2147483647 h 246"/>
                  <a:gd name="T2" fmla="*/ 2147483647 w 444"/>
                  <a:gd name="T3" fmla="*/ 2147483647 h 246"/>
                  <a:gd name="T4" fmla="*/ 2147483647 w 444"/>
                  <a:gd name="T5" fmla="*/ 2147483647 h 246"/>
                  <a:gd name="T6" fmla="*/ 2147483647 w 444"/>
                  <a:gd name="T7" fmla="*/ 2147483647 h 246"/>
                  <a:gd name="T8" fmla="*/ 2147483647 w 444"/>
                  <a:gd name="T9" fmla="*/ 2147483647 h 246"/>
                  <a:gd name="T10" fmla="*/ 2147483647 w 444"/>
                  <a:gd name="T11" fmla="*/ 2147483647 h 246"/>
                  <a:gd name="T12" fmla="*/ 2147483647 w 444"/>
                  <a:gd name="T13" fmla="*/ 2147483647 h 246"/>
                  <a:gd name="T14" fmla="*/ 2147483647 w 444"/>
                  <a:gd name="T15" fmla="*/ 2147483647 h 246"/>
                  <a:gd name="T16" fmla="*/ 2147483647 w 444"/>
                  <a:gd name="T17" fmla="*/ 2147483647 h 246"/>
                  <a:gd name="T18" fmla="*/ 2147483647 w 444"/>
                  <a:gd name="T19" fmla="*/ 2147483647 h 246"/>
                  <a:gd name="T20" fmla="*/ 2147483647 w 444"/>
                  <a:gd name="T21" fmla="*/ 2147483647 h 246"/>
                  <a:gd name="T22" fmla="*/ 2147483647 w 444"/>
                  <a:gd name="T23" fmla="*/ 2147483647 h 246"/>
                  <a:gd name="T24" fmla="*/ 2147483647 w 444"/>
                  <a:gd name="T25" fmla="*/ 2147483647 h 246"/>
                  <a:gd name="T26" fmla="*/ 2147483647 w 444"/>
                  <a:gd name="T27" fmla="*/ 2147483647 h 246"/>
                  <a:gd name="T28" fmla="*/ 2147483647 w 444"/>
                  <a:gd name="T29" fmla="*/ 2147483647 h 246"/>
                  <a:gd name="T30" fmla="*/ 2147483647 w 444"/>
                  <a:gd name="T31" fmla="*/ 2147483647 h 246"/>
                  <a:gd name="T32" fmla="*/ 2147483647 w 444"/>
                  <a:gd name="T33" fmla="*/ 2147483647 h 246"/>
                  <a:gd name="T34" fmla="*/ 2147483647 w 444"/>
                  <a:gd name="T35" fmla="*/ 2147483647 h 246"/>
                  <a:gd name="T36" fmla="*/ 2147483647 w 444"/>
                  <a:gd name="T37" fmla="*/ 2147483647 h 246"/>
                  <a:gd name="T38" fmla="*/ 2147483647 w 444"/>
                  <a:gd name="T39" fmla="*/ 0 h 246"/>
                  <a:gd name="T40" fmla="*/ 2147483647 w 444"/>
                  <a:gd name="T41" fmla="*/ 2147483647 h 246"/>
                  <a:gd name="T42" fmla="*/ 2147483647 w 444"/>
                  <a:gd name="T43" fmla="*/ 2147483647 h 246"/>
                  <a:gd name="T44" fmla="*/ 2147483647 w 444"/>
                  <a:gd name="T45" fmla="*/ 0 h 246"/>
                  <a:gd name="T46" fmla="*/ 2147483647 w 444"/>
                  <a:gd name="T47" fmla="*/ 2147483647 h 246"/>
                  <a:gd name="T48" fmla="*/ 2147483647 w 444"/>
                  <a:gd name="T49" fmla="*/ 2147483647 h 246"/>
                  <a:gd name="T50" fmla="*/ 2147483647 w 444"/>
                  <a:gd name="T51" fmla="*/ 2147483647 h 246"/>
                  <a:gd name="T52" fmla="*/ 2147483647 w 444"/>
                  <a:gd name="T53" fmla="*/ 2147483647 h 246"/>
                  <a:gd name="T54" fmla="*/ 2147483647 w 444"/>
                  <a:gd name="T55" fmla="*/ 2147483647 h 246"/>
                  <a:gd name="T56" fmla="*/ 2147483647 w 444"/>
                  <a:gd name="T57" fmla="*/ 2147483647 h 246"/>
                  <a:gd name="T58" fmla="*/ 2147483647 w 444"/>
                  <a:gd name="T59" fmla="*/ 2147483647 h 246"/>
                  <a:gd name="T60" fmla="*/ 2147483647 w 444"/>
                  <a:gd name="T61" fmla="*/ 0 h 246"/>
                  <a:gd name="T62" fmla="*/ 2147483647 w 444"/>
                  <a:gd name="T63" fmla="*/ 2147483647 h 246"/>
                  <a:gd name="T64" fmla="*/ 2147483647 w 444"/>
                  <a:gd name="T65" fmla="*/ 2147483647 h 246"/>
                  <a:gd name="T66" fmla="*/ 2147483647 w 444"/>
                  <a:gd name="T67" fmla="*/ 2147483647 h 246"/>
                  <a:gd name="T68" fmla="*/ 2147483647 w 444"/>
                  <a:gd name="T69" fmla="*/ 2147483647 h 246"/>
                  <a:gd name="T70" fmla="*/ 2147483647 w 444"/>
                  <a:gd name="T71" fmla="*/ 2147483647 h 246"/>
                  <a:gd name="T72" fmla="*/ 0 w 444"/>
                  <a:gd name="T73" fmla="*/ 2147483647 h 246"/>
                  <a:gd name="T74" fmla="*/ 2147483647 w 444"/>
                  <a:gd name="T75" fmla="*/ 2147483647 h 246"/>
                  <a:gd name="T76" fmla="*/ 2147483647 w 444"/>
                  <a:gd name="T77" fmla="*/ 2147483647 h 246"/>
                  <a:gd name="T78" fmla="*/ 2147483647 w 444"/>
                  <a:gd name="T79" fmla="*/ 2147483647 h 246"/>
                  <a:gd name="T80" fmla="*/ 2147483647 w 444"/>
                  <a:gd name="T81" fmla="*/ 2147483647 h 246"/>
                  <a:gd name="T82" fmla="*/ 2147483647 w 444"/>
                  <a:gd name="T83" fmla="*/ 2147483647 h 246"/>
                  <a:gd name="T84" fmla="*/ 2147483647 w 444"/>
                  <a:gd name="T85" fmla="*/ 2147483647 h 246"/>
                  <a:gd name="T86" fmla="*/ 2147483647 w 444"/>
                  <a:gd name="T87" fmla="*/ 2147483647 h 24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44"/>
                  <a:gd name="T133" fmla="*/ 0 h 246"/>
                  <a:gd name="T134" fmla="*/ 444 w 444"/>
                  <a:gd name="T135" fmla="*/ 246 h 24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44" h="246">
                    <a:moveTo>
                      <a:pt x="156" y="240"/>
                    </a:moveTo>
                    <a:lnTo>
                      <a:pt x="156" y="222"/>
                    </a:lnTo>
                    <a:lnTo>
                      <a:pt x="174" y="222"/>
                    </a:lnTo>
                    <a:lnTo>
                      <a:pt x="168" y="216"/>
                    </a:lnTo>
                    <a:lnTo>
                      <a:pt x="168" y="204"/>
                    </a:lnTo>
                    <a:lnTo>
                      <a:pt x="162" y="198"/>
                    </a:lnTo>
                    <a:lnTo>
                      <a:pt x="162" y="186"/>
                    </a:lnTo>
                    <a:lnTo>
                      <a:pt x="168" y="180"/>
                    </a:lnTo>
                    <a:lnTo>
                      <a:pt x="204" y="180"/>
                    </a:lnTo>
                    <a:lnTo>
                      <a:pt x="210" y="168"/>
                    </a:lnTo>
                    <a:lnTo>
                      <a:pt x="216" y="162"/>
                    </a:lnTo>
                    <a:lnTo>
                      <a:pt x="228" y="162"/>
                    </a:lnTo>
                    <a:lnTo>
                      <a:pt x="228" y="168"/>
                    </a:lnTo>
                    <a:lnTo>
                      <a:pt x="234" y="174"/>
                    </a:lnTo>
                    <a:lnTo>
                      <a:pt x="252" y="174"/>
                    </a:lnTo>
                    <a:lnTo>
                      <a:pt x="276" y="150"/>
                    </a:lnTo>
                    <a:lnTo>
                      <a:pt x="288" y="126"/>
                    </a:lnTo>
                    <a:lnTo>
                      <a:pt x="306" y="126"/>
                    </a:lnTo>
                    <a:lnTo>
                      <a:pt x="306" y="108"/>
                    </a:lnTo>
                    <a:lnTo>
                      <a:pt x="318" y="96"/>
                    </a:lnTo>
                    <a:lnTo>
                      <a:pt x="330" y="96"/>
                    </a:lnTo>
                    <a:lnTo>
                      <a:pt x="348" y="114"/>
                    </a:lnTo>
                    <a:lnTo>
                      <a:pt x="360" y="114"/>
                    </a:lnTo>
                    <a:lnTo>
                      <a:pt x="372" y="102"/>
                    </a:lnTo>
                    <a:lnTo>
                      <a:pt x="372" y="96"/>
                    </a:lnTo>
                    <a:lnTo>
                      <a:pt x="420" y="96"/>
                    </a:lnTo>
                    <a:lnTo>
                      <a:pt x="426" y="90"/>
                    </a:lnTo>
                    <a:lnTo>
                      <a:pt x="432" y="90"/>
                    </a:lnTo>
                    <a:lnTo>
                      <a:pt x="444" y="84"/>
                    </a:lnTo>
                    <a:lnTo>
                      <a:pt x="444" y="78"/>
                    </a:lnTo>
                    <a:lnTo>
                      <a:pt x="426" y="60"/>
                    </a:lnTo>
                    <a:lnTo>
                      <a:pt x="402" y="48"/>
                    </a:lnTo>
                    <a:lnTo>
                      <a:pt x="396" y="48"/>
                    </a:lnTo>
                    <a:lnTo>
                      <a:pt x="390" y="42"/>
                    </a:lnTo>
                    <a:lnTo>
                      <a:pt x="384" y="30"/>
                    </a:lnTo>
                    <a:lnTo>
                      <a:pt x="372" y="24"/>
                    </a:lnTo>
                    <a:lnTo>
                      <a:pt x="366" y="18"/>
                    </a:lnTo>
                    <a:lnTo>
                      <a:pt x="348" y="18"/>
                    </a:lnTo>
                    <a:lnTo>
                      <a:pt x="342" y="6"/>
                    </a:lnTo>
                    <a:lnTo>
                      <a:pt x="336" y="0"/>
                    </a:lnTo>
                    <a:lnTo>
                      <a:pt x="312" y="0"/>
                    </a:lnTo>
                    <a:lnTo>
                      <a:pt x="300" y="6"/>
                    </a:lnTo>
                    <a:lnTo>
                      <a:pt x="294" y="12"/>
                    </a:lnTo>
                    <a:lnTo>
                      <a:pt x="282" y="12"/>
                    </a:lnTo>
                    <a:lnTo>
                      <a:pt x="270" y="0"/>
                    </a:lnTo>
                    <a:lnTo>
                      <a:pt x="252" y="0"/>
                    </a:lnTo>
                    <a:lnTo>
                      <a:pt x="240" y="6"/>
                    </a:lnTo>
                    <a:lnTo>
                      <a:pt x="234" y="18"/>
                    </a:lnTo>
                    <a:lnTo>
                      <a:pt x="222" y="24"/>
                    </a:lnTo>
                    <a:lnTo>
                      <a:pt x="186" y="24"/>
                    </a:lnTo>
                    <a:lnTo>
                      <a:pt x="174" y="18"/>
                    </a:lnTo>
                    <a:lnTo>
                      <a:pt x="168" y="12"/>
                    </a:lnTo>
                    <a:lnTo>
                      <a:pt x="156" y="12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32" y="18"/>
                    </a:lnTo>
                    <a:lnTo>
                      <a:pt x="126" y="12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2" y="36"/>
                    </a:lnTo>
                    <a:lnTo>
                      <a:pt x="60" y="48"/>
                    </a:lnTo>
                    <a:lnTo>
                      <a:pt x="48" y="54"/>
                    </a:lnTo>
                    <a:lnTo>
                      <a:pt x="36" y="66"/>
                    </a:lnTo>
                    <a:lnTo>
                      <a:pt x="24" y="72"/>
                    </a:lnTo>
                    <a:lnTo>
                      <a:pt x="18" y="84"/>
                    </a:lnTo>
                    <a:lnTo>
                      <a:pt x="18" y="102"/>
                    </a:lnTo>
                    <a:lnTo>
                      <a:pt x="12" y="114"/>
                    </a:lnTo>
                    <a:lnTo>
                      <a:pt x="0" y="126"/>
                    </a:lnTo>
                    <a:lnTo>
                      <a:pt x="6" y="138"/>
                    </a:lnTo>
                    <a:lnTo>
                      <a:pt x="18" y="150"/>
                    </a:lnTo>
                    <a:lnTo>
                      <a:pt x="42" y="150"/>
                    </a:lnTo>
                    <a:lnTo>
                      <a:pt x="42" y="168"/>
                    </a:lnTo>
                    <a:lnTo>
                      <a:pt x="48" y="174"/>
                    </a:lnTo>
                    <a:lnTo>
                      <a:pt x="60" y="174"/>
                    </a:lnTo>
                    <a:lnTo>
                      <a:pt x="66" y="168"/>
                    </a:lnTo>
                    <a:lnTo>
                      <a:pt x="102" y="168"/>
                    </a:lnTo>
                    <a:lnTo>
                      <a:pt x="102" y="210"/>
                    </a:lnTo>
                    <a:lnTo>
                      <a:pt x="126" y="222"/>
                    </a:lnTo>
                    <a:lnTo>
                      <a:pt x="132" y="228"/>
                    </a:lnTo>
                    <a:lnTo>
                      <a:pt x="132" y="246"/>
                    </a:lnTo>
                    <a:lnTo>
                      <a:pt x="144" y="246"/>
                    </a:lnTo>
                    <a:lnTo>
                      <a:pt x="156" y="24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9" name="Haiti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F8AD275-8501-41C8-81B9-434FA3A1692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322" y="1900"/>
                <a:ext cx="50" cy="40"/>
              </a:xfrm>
              <a:custGeom>
                <a:avLst/>
                <a:gdLst>
                  <a:gd name="T0" fmla="*/ 2147483647 w 198"/>
                  <a:gd name="T1" fmla="*/ 2147483647 h 156"/>
                  <a:gd name="T2" fmla="*/ 2147483647 w 198"/>
                  <a:gd name="T3" fmla="*/ 2147483647 h 156"/>
                  <a:gd name="T4" fmla="*/ 2147483647 w 198"/>
                  <a:gd name="T5" fmla="*/ 2147483647 h 156"/>
                  <a:gd name="T6" fmla="*/ 2147483647 w 198"/>
                  <a:gd name="T7" fmla="*/ 2147483647 h 156"/>
                  <a:gd name="T8" fmla="*/ 2147483647 w 198"/>
                  <a:gd name="T9" fmla="*/ 2147483647 h 156"/>
                  <a:gd name="T10" fmla="*/ 2147483647 w 198"/>
                  <a:gd name="T11" fmla="*/ 2147483647 h 156"/>
                  <a:gd name="T12" fmla="*/ 2147483647 w 198"/>
                  <a:gd name="T13" fmla="*/ 2147483647 h 156"/>
                  <a:gd name="T14" fmla="*/ 2147483647 w 198"/>
                  <a:gd name="T15" fmla="*/ 2147483647 h 156"/>
                  <a:gd name="T16" fmla="*/ 2147483647 w 198"/>
                  <a:gd name="T17" fmla="*/ 2147483647 h 156"/>
                  <a:gd name="T18" fmla="*/ 2147483647 w 198"/>
                  <a:gd name="T19" fmla="*/ 2147483647 h 156"/>
                  <a:gd name="T20" fmla="*/ 2147483647 w 198"/>
                  <a:gd name="T21" fmla="*/ 2147483647 h 156"/>
                  <a:gd name="T22" fmla="*/ 2147483647 w 198"/>
                  <a:gd name="T23" fmla="*/ 2147483647 h 156"/>
                  <a:gd name="T24" fmla="*/ 2147483647 w 198"/>
                  <a:gd name="T25" fmla="*/ 2147483647 h 156"/>
                  <a:gd name="T26" fmla="*/ 2147483647 w 198"/>
                  <a:gd name="T27" fmla="*/ 2147483647 h 156"/>
                  <a:gd name="T28" fmla="*/ 2147483647 w 198"/>
                  <a:gd name="T29" fmla="*/ 2147483647 h 156"/>
                  <a:gd name="T30" fmla="*/ 2147483647 w 198"/>
                  <a:gd name="T31" fmla="*/ 2147483647 h 156"/>
                  <a:gd name="T32" fmla="*/ 2147483647 w 198"/>
                  <a:gd name="T33" fmla="*/ 2147483647 h 156"/>
                  <a:gd name="T34" fmla="*/ 2147483647 w 198"/>
                  <a:gd name="T35" fmla="*/ 0 h 156"/>
                  <a:gd name="T36" fmla="*/ 2147483647 w 198"/>
                  <a:gd name="T37" fmla="*/ 0 h 156"/>
                  <a:gd name="T38" fmla="*/ 2147483647 w 198"/>
                  <a:gd name="T39" fmla="*/ 2147483647 h 156"/>
                  <a:gd name="T40" fmla="*/ 2147483647 w 198"/>
                  <a:gd name="T41" fmla="*/ 2147483647 h 156"/>
                  <a:gd name="T42" fmla="*/ 2147483647 w 198"/>
                  <a:gd name="T43" fmla="*/ 2147483647 h 156"/>
                  <a:gd name="T44" fmla="*/ 2147483647 w 198"/>
                  <a:gd name="T45" fmla="*/ 2147483647 h 156"/>
                  <a:gd name="T46" fmla="*/ 2147483647 w 198"/>
                  <a:gd name="T47" fmla="*/ 2147483647 h 156"/>
                  <a:gd name="T48" fmla="*/ 2147483647 w 198"/>
                  <a:gd name="T49" fmla="*/ 2147483647 h 156"/>
                  <a:gd name="T50" fmla="*/ 2147483647 w 198"/>
                  <a:gd name="T51" fmla="*/ 2147483647 h 156"/>
                  <a:gd name="T52" fmla="*/ 2147483647 w 198"/>
                  <a:gd name="T53" fmla="*/ 2147483647 h 156"/>
                  <a:gd name="T54" fmla="*/ 2147483647 w 198"/>
                  <a:gd name="T55" fmla="*/ 2147483647 h 156"/>
                  <a:gd name="T56" fmla="*/ 2147483647 w 198"/>
                  <a:gd name="T57" fmla="*/ 2147483647 h 156"/>
                  <a:gd name="T58" fmla="*/ 2147483647 w 198"/>
                  <a:gd name="T59" fmla="*/ 2147483647 h 156"/>
                  <a:gd name="T60" fmla="*/ 2147483647 w 198"/>
                  <a:gd name="T61" fmla="*/ 2147483647 h 156"/>
                  <a:gd name="T62" fmla="*/ 2147483647 w 198"/>
                  <a:gd name="T63" fmla="*/ 2147483647 h 156"/>
                  <a:gd name="T64" fmla="*/ 2147483647 w 198"/>
                  <a:gd name="T65" fmla="*/ 2147483647 h 156"/>
                  <a:gd name="T66" fmla="*/ 2147483647 w 198"/>
                  <a:gd name="T67" fmla="*/ 2147483647 h 156"/>
                  <a:gd name="T68" fmla="*/ 2147483647 w 198"/>
                  <a:gd name="T69" fmla="*/ 2147483647 h 156"/>
                  <a:gd name="T70" fmla="*/ 2147483647 w 198"/>
                  <a:gd name="T71" fmla="*/ 2147483647 h 156"/>
                  <a:gd name="T72" fmla="*/ 2147483647 w 198"/>
                  <a:gd name="T73" fmla="*/ 2147483647 h 156"/>
                  <a:gd name="T74" fmla="*/ 2147483647 w 198"/>
                  <a:gd name="T75" fmla="*/ 2147483647 h 156"/>
                  <a:gd name="T76" fmla="*/ 2147483647 w 198"/>
                  <a:gd name="T77" fmla="*/ 2147483647 h 156"/>
                  <a:gd name="T78" fmla="*/ 2147483647 w 198"/>
                  <a:gd name="T79" fmla="*/ 2147483647 h 156"/>
                  <a:gd name="T80" fmla="*/ 2147483647 w 198"/>
                  <a:gd name="T81" fmla="*/ 2147483647 h 156"/>
                  <a:gd name="T82" fmla="*/ 0 w 198"/>
                  <a:gd name="T83" fmla="*/ 2147483647 h 156"/>
                  <a:gd name="T84" fmla="*/ 0 w 198"/>
                  <a:gd name="T85" fmla="*/ 2147483647 h 156"/>
                  <a:gd name="T86" fmla="*/ 2147483647 w 198"/>
                  <a:gd name="T87" fmla="*/ 2147483647 h 156"/>
                  <a:gd name="T88" fmla="*/ 2147483647 w 198"/>
                  <a:gd name="T89" fmla="*/ 2147483647 h 156"/>
                  <a:gd name="T90" fmla="*/ 2147483647 w 198"/>
                  <a:gd name="T91" fmla="*/ 2147483647 h 156"/>
                  <a:gd name="T92" fmla="*/ 2147483647 w 198"/>
                  <a:gd name="T93" fmla="*/ 2147483647 h 156"/>
                  <a:gd name="T94" fmla="*/ 2147483647 w 198"/>
                  <a:gd name="T95" fmla="*/ 2147483647 h 156"/>
                  <a:gd name="T96" fmla="*/ 2147483647 w 198"/>
                  <a:gd name="T97" fmla="*/ 2147483647 h 156"/>
                  <a:gd name="T98" fmla="*/ 2147483647 w 198"/>
                  <a:gd name="T99" fmla="*/ 2147483647 h 156"/>
                  <a:gd name="T100" fmla="*/ 2147483647 w 198"/>
                  <a:gd name="T101" fmla="*/ 2147483647 h 156"/>
                  <a:gd name="T102" fmla="*/ 2147483647 w 198"/>
                  <a:gd name="T103" fmla="*/ 2147483647 h 156"/>
                  <a:gd name="T104" fmla="*/ 2147483647 w 198"/>
                  <a:gd name="T105" fmla="*/ 2147483647 h 156"/>
                  <a:gd name="T106" fmla="*/ 2147483647 w 198"/>
                  <a:gd name="T107" fmla="*/ 2147483647 h 156"/>
                  <a:gd name="T108" fmla="*/ 2147483647 w 198"/>
                  <a:gd name="T109" fmla="*/ 2147483647 h 156"/>
                  <a:gd name="T110" fmla="*/ 2147483647 w 198"/>
                  <a:gd name="T111" fmla="*/ 2147483647 h 156"/>
                  <a:gd name="T112" fmla="*/ 2147483647 w 198"/>
                  <a:gd name="T113" fmla="*/ 2147483647 h 15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8"/>
                  <a:gd name="T172" fmla="*/ 0 h 156"/>
                  <a:gd name="T173" fmla="*/ 198 w 198"/>
                  <a:gd name="T174" fmla="*/ 156 h 15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8" h="156">
                    <a:moveTo>
                      <a:pt x="168" y="114"/>
                    </a:moveTo>
                    <a:lnTo>
                      <a:pt x="168" y="108"/>
                    </a:lnTo>
                    <a:lnTo>
                      <a:pt x="174" y="102"/>
                    </a:lnTo>
                    <a:lnTo>
                      <a:pt x="180" y="90"/>
                    </a:lnTo>
                    <a:lnTo>
                      <a:pt x="180" y="78"/>
                    </a:lnTo>
                    <a:lnTo>
                      <a:pt x="186" y="72"/>
                    </a:lnTo>
                    <a:lnTo>
                      <a:pt x="192" y="60"/>
                    </a:lnTo>
                    <a:lnTo>
                      <a:pt x="198" y="54"/>
                    </a:lnTo>
                    <a:lnTo>
                      <a:pt x="198" y="42"/>
                    </a:lnTo>
                    <a:lnTo>
                      <a:pt x="186" y="6"/>
                    </a:lnTo>
                    <a:lnTo>
                      <a:pt x="180" y="12"/>
                    </a:lnTo>
                    <a:lnTo>
                      <a:pt x="180" y="18"/>
                    </a:lnTo>
                    <a:lnTo>
                      <a:pt x="174" y="18"/>
                    </a:lnTo>
                    <a:lnTo>
                      <a:pt x="168" y="12"/>
                    </a:lnTo>
                    <a:lnTo>
                      <a:pt x="156" y="12"/>
                    </a:lnTo>
                    <a:lnTo>
                      <a:pt x="144" y="6"/>
                    </a:lnTo>
                    <a:lnTo>
                      <a:pt x="126" y="6"/>
                    </a:lnTo>
                    <a:lnTo>
                      <a:pt x="114" y="0"/>
                    </a:lnTo>
                    <a:lnTo>
                      <a:pt x="84" y="0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108" y="24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6" y="48"/>
                    </a:lnTo>
                    <a:lnTo>
                      <a:pt x="114" y="54"/>
                    </a:lnTo>
                    <a:lnTo>
                      <a:pt x="108" y="60"/>
                    </a:lnTo>
                    <a:lnTo>
                      <a:pt x="108" y="72"/>
                    </a:lnTo>
                    <a:lnTo>
                      <a:pt x="114" y="84"/>
                    </a:lnTo>
                    <a:lnTo>
                      <a:pt x="114" y="96"/>
                    </a:lnTo>
                    <a:lnTo>
                      <a:pt x="120" y="102"/>
                    </a:lnTo>
                    <a:lnTo>
                      <a:pt x="114" y="108"/>
                    </a:lnTo>
                    <a:lnTo>
                      <a:pt x="96" y="108"/>
                    </a:lnTo>
                    <a:lnTo>
                      <a:pt x="78" y="102"/>
                    </a:lnTo>
                    <a:lnTo>
                      <a:pt x="66" y="102"/>
                    </a:lnTo>
                    <a:lnTo>
                      <a:pt x="54" y="96"/>
                    </a:lnTo>
                    <a:lnTo>
                      <a:pt x="36" y="96"/>
                    </a:lnTo>
                    <a:lnTo>
                      <a:pt x="24" y="102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0" y="114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24" y="138"/>
                    </a:lnTo>
                    <a:lnTo>
                      <a:pt x="30" y="150"/>
                    </a:lnTo>
                    <a:lnTo>
                      <a:pt x="36" y="156"/>
                    </a:lnTo>
                    <a:lnTo>
                      <a:pt x="42" y="156"/>
                    </a:lnTo>
                    <a:lnTo>
                      <a:pt x="48" y="150"/>
                    </a:lnTo>
                    <a:lnTo>
                      <a:pt x="54" y="138"/>
                    </a:lnTo>
                    <a:lnTo>
                      <a:pt x="60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68" y="126"/>
                    </a:lnTo>
                    <a:lnTo>
                      <a:pt x="180" y="144"/>
                    </a:lnTo>
                    <a:lnTo>
                      <a:pt x="168" y="11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0" name="Guyane (French Guiana)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89E38A9-82C1-490D-83C0-1FFD29E57AA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58" y="2191"/>
                <a:ext cx="52" cy="76"/>
              </a:xfrm>
              <a:custGeom>
                <a:avLst/>
                <a:gdLst>
                  <a:gd name="T0" fmla="*/ 2147483647 w 52"/>
                  <a:gd name="T1" fmla="*/ 2147483647 h 76"/>
                  <a:gd name="T2" fmla="*/ 2147483647 w 52"/>
                  <a:gd name="T3" fmla="*/ 2147483647 h 76"/>
                  <a:gd name="T4" fmla="*/ 2147483647 w 52"/>
                  <a:gd name="T5" fmla="*/ 2147483647 h 76"/>
                  <a:gd name="T6" fmla="*/ 2147483647 w 52"/>
                  <a:gd name="T7" fmla="*/ 2147483647 h 76"/>
                  <a:gd name="T8" fmla="*/ 2147483647 w 52"/>
                  <a:gd name="T9" fmla="*/ 2147483647 h 76"/>
                  <a:gd name="T10" fmla="*/ 2147483647 w 52"/>
                  <a:gd name="T11" fmla="*/ 2147483647 h 76"/>
                  <a:gd name="T12" fmla="*/ 2147483647 w 52"/>
                  <a:gd name="T13" fmla="*/ 2147483647 h 76"/>
                  <a:gd name="T14" fmla="*/ 2147483647 w 52"/>
                  <a:gd name="T15" fmla="*/ 2147483647 h 76"/>
                  <a:gd name="T16" fmla="*/ 2147483647 w 52"/>
                  <a:gd name="T17" fmla="*/ 2147483647 h 76"/>
                  <a:gd name="T18" fmla="*/ 2147483647 w 52"/>
                  <a:gd name="T19" fmla="*/ 2147483647 h 76"/>
                  <a:gd name="T20" fmla="*/ 2147483647 w 52"/>
                  <a:gd name="T21" fmla="*/ 2147483647 h 76"/>
                  <a:gd name="T22" fmla="*/ 2147483647 w 52"/>
                  <a:gd name="T23" fmla="*/ 0 h 76"/>
                  <a:gd name="T24" fmla="*/ 2147483647 w 52"/>
                  <a:gd name="T25" fmla="*/ 2147483647 h 76"/>
                  <a:gd name="T26" fmla="*/ 2147483647 w 52"/>
                  <a:gd name="T27" fmla="*/ 2147483647 h 76"/>
                  <a:gd name="T28" fmla="*/ 2147483647 w 52"/>
                  <a:gd name="T29" fmla="*/ 2147483647 h 76"/>
                  <a:gd name="T30" fmla="*/ 2147483647 w 52"/>
                  <a:gd name="T31" fmla="*/ 2147483647 h 76"/>
                  <a:gd name="T32" fmla="*/ 2147483647 w 52"/>
                  <a:gd name="T33" fmla="*/ 2147483647 h 76"/>
                  <a:gd name="T34" fmla="*/ 2147483647 w 52"/>
                  <a:gd name="T35" fmla="*/ 2147483647 h 76"/>
                  <a:gd name="T36" fmla="*/ 2147483647 w 52"/>
                  <a:gd name="T37" fmla="*/ 2147483647 h 76"/>
                  <a:gd name="T38" fmla="*/ 2147483647 w 52"/>
                  <a:gd name="T39" fmla="*/ 2147483647 h 76"/>
                  <a:gd name="T40" fmla="*/ 2147483647 w 52"/>
                  <a:gd name="T41" fmla="*/ 2147483647 h 76"/>
                  <a:gd name="T42" fmla="*/ 2147483647 w 52"/>
                  <a:gd name="T43" fmla="*/ 2147483647 h 76"/>
                  <a:gd name="T44" fmla="*/ 2147483647 w 52"/>
                  <a:gd name="T45" fmla="*/ 2147483647 h 76"/>
                  <a:gd name="T46" fmla="*/ 2147483647 w 52"/>
                  <a:gd name="T47" fmla="*/ 2147483647 h 76"/>
                  <a:gd name="T48" fmla="*/ 2147483647 w 52"/>
                  <a:gd name="T49" fmla="*/ 2147483647 h 76"/>
                  <a:gd name="T50" fmla="*/ 2147483647 w 52"/>
                  <a:gd name="T51" fmla="*/ 2147483647 h 76"/>
                  <a:gd name="T52" fmla="*/ 2147483647 w 52"/>
                  <a:gd name="T53" fmla="*/ 2147483647 h 76"/>
                  <a:gd name="T54" fmla="*/ 2147483647 w 52"/>
                  <a:gd name="T55" fmla="*/ 2147483647 h 76"/>
                  <a:gd name="T56" fmla="*/ 2147483647 w 52"/>
                  <a:gd name="T57" fmla="*/ 2147483647 h 76"/>
                  <a:gd name="T58" fmla="*/ 2147483647 w 52"/>
                  <a:gd name="T59" fmla="*/ 2147483647 h 76"/>
                  <a:gd name="T60" fmla="*/ 2147483647 w 52"/>
                  <a:gd name="T61" fmla="*/ 2147483647 h 76"/>
                  <a:gd name="T62" fmla="*/ 2147483647 w 52"/>
                  <a:gd name="T63" fmla="*/ 2147483647 h 76"/>
                  <a:gd name="T64" fmla="*/ 0 w 52"/>
                  <a:gd name="T65" fmla="*/ 2147483647 h 76"/>
                  <a:gd name="T66" fmla="*/ 0 w 52"/>
                  <a:gd name="T67" fmla="*/ 2147483647 h 76"/>
                  <a:gd name="T68" fmla="*/ 2147483647 w 52"/>
                  <a:gd name="T69" fmla="*/ 2147483647 h 76"/>
                  <a:gd name="T70" fmla="*/ 2147483647 w 52"/>
                  <a:gd name="T71" fmla="*/ 2147483647 h 76"/>
                  <a:gd name="T72" fmla="*/ 2147483647 w 52"/>
                  <a:gd name="T73" fmla="*/ 2147483647 h 76"/>
                  <a:gd name="T74" fmla="*/ 2147483647 w 52"/>
                  <a:gd name="T75" fmla="*/ 2147483647 h 76"/>
                  <a:gd name="T76" fmla="*/ 2147483647 w 52"/>
                  <a:gd name="T77" fmla="*/ 2147483647 h 76"/>
                  <a:gd name="T78" fmla="*/ 2147483647 w 52"/>
                  <a:gd name="T79" fmla="*/ 2147483647 h 76"/>
                  <a:gd name="T80" fmla="*/ 2147483647 w 52"/>
                  <a:gd name="T81" fmla="*/ 2147483647 h 76"/>
                  <a:gd name="T82" fmla="*/ 2147483647 w 52"/>
                  <a:gd name="T83" fmla="*/ 2147483647 h 76"/>
                  <a:gd name="T84" fmla="*/ 2147483647 w 52"/>
                  <a:gd name="T85" fmla="*/ 2147483647 h 76"/>
                  <a:gd name="T86" fmla="*/ 2147483647 w 52"/>
                  <a:gd name="T87" fmla="*/ 2147483647 h 76"/>
                  <a:gd name="T88" fmla="*/ 2147483647 w 52"/>
                  <a:gd name="T89" fmla="*/ 2147483647 h 76"/>
                  <a:gd name="T90" fmla="*/ 2147483647 w 52"/>
                  <a:gd name="T91" fmla="*/ 2147483647 h 76"/>
                  <a:gd name="T92" fmla="*/ 2147483647 w 52"/>
                  <a:gd name="T93" fmla="*/ 2147483647 h 76"/>
                  <a:gd name="T94" fmla="*/ 2147483647 w 52"/>
                  <a:gd name="T95" fmla="*/ 2147483647 h 76"/>
                  <a:gd name="T96" fmla="*/ 2147483647 w 52"/>
                  <a:gd name="T97" fmla="*/ 2147483647 h 76"/>
                  <a:gd name="T98" fmla="*/ 2147483647 w 52"/>
                  <a:gd name="T99" fmla="*/ 2147483647 h 76"/>
                  <a:gd name="T100" fmla="*/ 2147483647 w 52"/>
                  <a:gd name="T101" fmla="*/ 2147483647 h 76"/>
                  <a:gd name="T102" fmla="*/ 2147483647 w 52"/>
                  <a:gd name="T103" fmla="*/ 2147483647 h 76"/>
                  <a:gd name="T104" fmla="*/ 2147483647 w 52"/>
                  <a:gd name="T105" fmla="*/ 2147483647 h 76"/>
                  <a:gd name="T106" fmla="*/ 2147483647 w 52"/>
                  <a:gd name="T107" fmla="*/ 2147483647 h 76"/>
                  <a:gd name="T108" fmla="*/ 2147483647 w 52"/>
                  <a:gd name="T109" fmla="*/ 2147483647 h 76"/>
                  <a:gd name="T110" fmla="*/ 2147483647 w 52"/>
                  <a:gd name="T111" fmla="*/ 2147483647 h 76"/>
                  <a:gd name="T112" fmla="*/ 2147483647 w 52"/>
                  <a:gd name="T113" fmla="*/ 2147483647 h 76"/>
                  <a:gd name="T114" fmla="*/ 2147483647 w 52"/>
                  <a:gd name="T115" fmla="*/ 2147483647 h 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"/>
                  <a:gd name="T175" fmla="*/ 0 h 76"/>
                  <a:gd name="T176" fmla="*/ 52 w 52"/>
                  <a:gd name="T177" fmla="*/ 76 h 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" h="76">
                    <a:moveTo>
                      <a:pt x="52" y="32"/>
                    </a:moveTo>
                    <a:lnTo>
                      <a:pt x="50" y="26"/>
                    </a:lnTo>
                    <a:lnTo>
                      <a:pt x="48" y="24"/>
                    </a:lnTo>
                    <a:lnTo>
                      <a:pt x="46" y="22"/>
                    </a:lnTo>
                    <a:lnTo>
                      <a:pt x="46" y="20"/>
                    </a:lnTo>
                    <a:lnTo>
                      <a:pt x="40" y="20"/>
                    </a:lnTo>
                    <a:lnTo>
                      <a:pt x="32" y="6"/>
                    </a:lnTo>
                    <a:lnTo>
                      <a:pt x="24" y="6"/>
                    </a:lnTo>
                    <a:lnTo>
                      <a:pt x="22" y="4"/>
                    </a:lnTo>
                    <a:lnTo>
                      <a:pt x="20" y="4"/>
                    </a:lnTo>
                    <a:lnTo>
                      <a:pt x="16" y="2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6"/>
                    </a:lnTo>
                    <a:lnTo>
                      <a:pt x="2" y="20"/>
                    </a:lnTo>
                    <a:lnTo>
                      <a:pt x="2" y="28"/>
                    </a:lnTo>
                    <a:lnTo>
                      <a:pt x="4" y="32"/>
                    </a:lnTo>
                    <a:lnTo>
                      <a:pt x="4" y="36"/>
                    </a:lnTo>
                    <a:lnTo>
                      <a:pt x="6" y="40"/>
                    </a:lnTo>
                    <a:lnTo>
                      <a:pt x="10" y="44"/>
                    </a:lnTo>
                    <a:lnTo>
                      <a:pt x="12" y="46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8" y="62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6"/>
                    </a:lnTo>
                    <a:lnTo>
                      <a:pt x="2" y="68"/>
                    </a:lnTo>
                    <a:lnTo>
                      <a:pt x="0" y="72"/>
                    </a:lnTo>
                    <a:lnTo>
                      <a:pt x="4" y="76"/>
                    </a:lnTo>
                    <a:lnTo>
                      <a:pt x="10" y="76"/>
                    </a:lnTo>
                    <a:lnTo>
                      <a:pt x="12" y="74"/>
                    </a:lnTo>
                    <a:lnTo>
                      <a:pt x="12" y="72"/>
                    </a:lnTo>
                    <a:lnTo>
                      <a:pt x="14" y="72"/>
                    </a:lnTo>
                    <a:lnTo>
                      <a:pt x="16" y="72"/>
                    </a:lnTo>
                    <a:lnTo>
                      <a:pt x="18" y="72"/>
                    </a:lnTo>
                    <a:lnTo>
                      <a:pt x="20" y="72"/>
                    </a:lnTo>
                    <a:lnTo>
                      <a:pt x="22" y="72"/>
                    </a:lnTo>
                    <a:lnTo>
                      <a:pt x="26" y="74"/>
                    </a:lnTo>
                    <a:lnTo>
                      <a:pt x="30" y="74"/>
                    </a:lnTo>
                    <a:lnTo>
                      <a:pt x="32" y="72"/>
                    </a:lnTo>
                    <a:lnTo>
                      <a:pt x="40" y="64"/>
                    </a:lnTo>
                    <a:lnTo>
                      <a:pt x="40" y="60"/>
                    </a:lnTo>
                    <a:lnTo>
                      <a:pt x="44" y="50"/>
                    </a:lnTo>
                    <a:lnTo>
                      <a:pt x="46" y="46"/>
                    </a:lnTo>
                    <a:lnTo>
                      <a:pt x="48" y="44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2" y="38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2" y="3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1" name="Guya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4C787EB-9474-47C7-8E01-1D5003029D3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536" y="2136"/>
                <a:ext cx="83" cy="149"/>
              </a:xfrm>
              <a:custGeom>
                <a:avLst/>
                <a:gdLst>
                  <a:gd name="T0" fmla="*/ 2147483647 w 324"/>
                  <a:gd name="T1" fmla="*/ 2147483647 h 582"/>
                  <a:gd name="T2" fmla="*/ 2147483647 w 324"/>
                  <a:gd name="T3" fmla="*/ 2147483647 h 582"/>
                  <a:gd name="T4" fmla="*/ 2147483647 w 324"/>
                  <a:gd name="T5" fmla="*/ 2147483647 h 582"/>
                  <a:gd name="T6" fmla="*/ 2147483647 w 324"/>
                  <a:gd name="T7" fmla="*/ 2147483647 h 582"/>
                  <a:gd name="T8" fmla="*/ 2147483647 w 324"/>
                  <a:gd name="T9" fmla="*/ 2147483647 h 582"/>
                  <a:gd name="T10" fmla="*/ 2147483647 w 324"/>
                  <a:gd name="T11" fmla="*/ 2147483647 h 582"/>
                  <a:gd name="T12" fmla="*/ 2147483647 w 324"/>
                  <a:gd name="T13" fmla="*/ 2147483647 h 582"/>
                  <a:gd name="T14" fmla="*/ 2147483647 w 324"/>
                  <a:gd name="T15" fmla="*/ 2147483647 h 582"/>
                  <a:gd name="T16" fmla="*/ 0 w 324"/>
                  <a:gd name="T17" fmla="*/ 2147483647 h 582"/>
                  <a:gd name="T18" fmla="*/ 2147483647 w 324"/>
                  <a:gd name="T19" fmla="*/ 2147483647 h 582"/>
                  <a:gd name="T20" fmla="*/ 2147483647 w 324"/>
                  <a:gd name="T21" fmla="*/ 2147483647 h 582"/>
                  <a:gd name="T22" fmla="*/ 2147483647 w 324"/>
                  <a:gd name="T23" fmla="*/ 2147483647 h 582"/>
                  <a:gd name="T24" fmla="*/ 2147483647 w 324"/>
                  <a:gd name="T25" fmla="*/ 2147483647 h 582"/>
                  <a:gd name="T26" fmla="*/ 2147483647 w 324"/>
                  <a:gd name="T27" fmla="*/ 2147483647 h 582"/>
                  <a:gd name="T28" fmla="*/ 2147483647 w 324"/>
                  <a:gd name="T29" fmla="*/ 2147483647 h 582"/>
                  <a:gd name="T30" fmla="*/ 2147483647 w 324"/>
                  <a:gd name="T31" fmla="*/ 2147483647 h 582"/>
                  <a:gd name="T32" fmla="*/ 2147483647 w 324"/>
                  <a:gd name="T33" fmla="*/ 2147483647 h 582"/>
                  <a:gd name="T34" fmla="*/ 2147483647 w 324"/>
                  <a:gd name="T35" fmla="*/ 2147483647 h 582"/>
                  <a:gd name="T36" fmla="*/ 2147483647 w 324"/>
                  <a:gd name="T37" fmla="*/ 2147483647 h 582"/>
                  <a:gd name="T38" fmla="*/ 2147483647 w 324"/>
                  <a:gd name="T39" fmla="*/ 2147483647 h 582"/>
                  <a:gd name="T40" fmla="*/ 2147483647 w 324"/>
                  <a:gd name="T41" fmla="*/ 2147483647 h 582"/>
                  <a:gd name="T42" fmla="*/ 2147483647 w 324"/>
                  <a:gd name="T43" fmla="*/ 2147483647 h 582"/>
                  <a:gd name="T44" fmla="*/ 2147483647 w 324"/>
                  <a:gd name="T45" fmla="*/ 2147483647 h 582"/>
                  <a:gd name="T46" fmla="*/ 2147483647 w 324"/>
                  <a:gd name="T47" fmla="*/ 2147483647 h 582"/>
                  <a:gd name="T48" fmla="*/ 2147483647 w 324"/>
                  <a:gd name="T49" fmla="*/ 2147483647 h 582"/>
                  <a:gd name="T50" fmla="*/ 2147483647 w 324"/>
                  <a:gd name="T51" fmla="*/ 2147483647 h 582"/>
                  <a:gd name="T52" fmla="*/ 2147483647 w 324"/>
                  <a:gd name="T53" fmla="*/ 2147483647 h 582"/>
                  <a:gd name="T54" fmla="*/ 2147483647 w 324"/>
                  <a:gd name="T55" fmla="*/ 2147483647 h 582"/>
                  <a:gd name="T56" fmla="*/ 2147483647 w 324"/>
                  <a:gd name="T57" fmla="*/ 2147483647 h 582"/>
                  <a:gd name="T58" fmla="*/ 2147483647 w 324"/>
                  <a:gd name="T59" fmla="*/ 2147483647 h 582"/>
                  <a:gd name="T60" fmla="*/ 2147483647 w 324"/>
                  <a:gd name="T61" fmla="*/ 2147483647 h 582"/>
                  <a:gd name="T62" fmla="*/ 2147483647 w 324"/>
                  <a:gd name="T63" fmla="*/ 2147483647 h 582"/>
                  <a:gd name="T64" fmla="*/ 2147483647 w 324"/>
                  <a:gd name="T65" fmla="*/ 2147483647 h 582"/>
                  <a:gd name="T66" fmla="*/ 2147483647 w 324"/>
                  <a:gd name="T67" fmla="*/ 2147483647 h 582"/>
                  <a:gd name="T68" fmla="*/ 2147483647 w 324"/>
                  <a:gd name="T69" fmla="*/ 2147483647 h 582"/>
                  <a:gd name="T70" fmla="*/ 2147483647 w 324"/>
                  <a:gd name="T71" fmla="*/ 2147483647 h 582"/>
                  <a:gd name="T72" fmla="*/ 2147483647 w 324"/>
                  <a:gd name="T73" fmla="*/ 2147483647 h 582"/>
                  <a:gd name="T74" fmla="*/ 2147483647 w 324"/>
                  <a:gd name="T75" fmla="*/ 2147483647 h 582"/>
                  <a:gd name="T76" fmla="*/ 2147483647 w 324"/>
                  <a:gd name="T77" fmla="*/ 2147483647 h 582"/>
                  <a:gd name="T78" fmla="*/ 2147483647 w 324"/>
                  <a:gd name="T79" fmla="*/ 2147483647 h 582"/>
                  <a:gd name="T80" fmla="*/ 2147483647 w 324"/>
                  <a:gd name="T81" fmla="*/ 2147483647 h 582"/>
                  <a:gd name="T82" fmla="*/ 2147483647 w 324"/>
                  <a:gd name="T83" fmla="*/ 2147483647 h 582"/>
                  <a:gd name="T84" fmla="*/ 2147483647 w 324"/>
                  <a:gd name="T85" fmla="*/ 2147483647 h 582"/>
                  <a:gd name="T86" fmla="*/ 2147483647 w 324"/>
                  <a:gd name="T87" fmla="*/ 2147483647 h 582"/>
                  <a:gd name="T88" fmla="*/ 2147483647 w 324"/>
                  <a:gd name="T89" fmla="*/ 2147483647 h 582"/>
                  <a:gd name="T90" fmla="*/ 2147483647 w 324"/>
                  <a:gd name="T91" fmla="*/ 2147483647 h 582"/>
                  <a:gd name="T92" fmla="*/ 2147483647 w 324"/>
                  <a:gd name="T93" fmla="*/ 2147483647 h 582"/>
                  <a:gd name="T94" fmla="*/ 2147483647 w 324"/>
                  <a:gd name="T95" fmla="*/ 2147483647 h 582"/>
                  <a:gd name="T96" fmla="*/ 2147483647 w 324"/>
                  <a:gd name="T97" fmla="*/ 2147483647 h 582"/>
                  <a:gd name="T98" fmla="*/ 2147483647 w 324"/>
                  <a:gd name="T99" fmla="*/ 2147483647 h 582"/>
                  <a:gd name="T100" fmla="*/ 2147483647 w 324"/>
                  <a:gd name="T101" fmla="*/ 2147483647 h 582"/>
                  <a:gd name="T102" fmla="*/ 2147483647 w 324"/>
                  <a:gd name="T103" fmla="*/ 2147483647 h 582"/>
                  <a:gd name="T104" fmla="*/ 2147483647 w 324"/>
                  <a:gd name="T105" fmla="*/ 2147483647 h 582"/>
                  <a:gd name="T106" fmla="*/ 2147483647 w 324"/>
                  <a:gd name="T107" fmla="*/ 2147483647 h 582"/>
                  <a:gd name="T108" fmla="*/ 2147483647 w 324"/>
                  <a:gd name="T109" fmla="*/ 2147483647 h 582"/>
                  <a:gd name="T110" fmla="*/ 2147483647 w 324"/>
                  <a:gd name="T111" fmla="*/ 2147483647 h 582"/>
                  <a:gd name="T112" fmla="*/ 2147483647 w 324"/>
                  <a:gd name="T113" fmla="*/ 2147483647 h 582"/>
                  <a:gd name="T114" fmla="*/ 2147483647 w 324"/>
                  <a:gd name="T115" fmla="*/ 2147483647 h 582"/>
                  <a:gd name="T116" fmla="*/ 2147483647 w 324"/>
                  <a:gd name="T117" fmla="*/ 2147483647 h 582"/>
                  <a:gd name="T118" fmla="*/ 2147483647 w 324"/>
                  <a:gd name="T119" fmla="*/ 2147483647 h 582"/>
                  <a:gd name="T120" fmla="*/ 2147483647 w 324"/>
                  <a:gd name="T121" fmla="*/ 2147483647 h 582"/>
                  <a:gd name="T122" fmla="*/ 2147483647 w 324"/>
                  <a:gd name="T123" fmla="*/ 0 h 582"/>
                  <a:gd name="T124" fmla="*/ 2147483647 w 324"/>
                  <a:gd name="T125" fmla="*/ 2147483647 h 5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4"/>
                  <a:gd name="T190" fmla="*/ 0 h 582"/>
                  <a:gd name="T191" fmla="*/ 324 w 324"/>
                  <a:gd name="T192" fmla="*/ 582 h 58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4" h="582">
                    <a:moveTo>
                      <a:pt x="90" y="42"/>
                    </a:moveTo>
                    <a:lnTo>
                      <a:pt x="84" y="48"/>
                    </a:lnTo>
                    <a:lnTo>
                      <a:pt x="72" y="48"/>
                    </a:lnTo>
                    <a:lnTo>
                      <a:pt x="60" y="60"/>
                    </a:lnTo>
                    <a:lnTo>
                      <a:pt x="60" y="102"/>
                    </a:lnTo>
                    <a:lnTo>
                      <a:pt x="84" y="102"/>
                    </a:lnTo>
                    <a:lnTo>
                      <a:pt x="84" y="120"/>
                    </a:lnTo>
                    <a:lnTo>
                      <a:pt x="78" y="126"/>
                    </a:lnTo>
                    <a:lnTo>
                      <a:pt x="66" y="132"/>
                    </a:lnTo>
                    <a:lnTo>
                      <a:pt x="54" y="132"/>
                    </a:lnTo>
                    <a:lnTo>
                      <a:pt x="42" y="138"/>
                    </a:lnTo>
                    <a:lnTo>
                      <a:pt x="12" y="138"/>
                    </a:lnTo>
                    <a:lnTo>
                      <a:pt x="12" y="144"/>
                    </a:lnTo>
                    <a:lnTo>
                      <a:pt x="30" y="162"/>
                    </a:lnTo>
                    <a:lnTo>
                      <a:pt x="30" y="180"/>
                    </a:lnTo>
                    <a:lnTo>
                      <a:pt x="18" y="186"/>
                    </a:lnTo>
                    <a:lnTo>
                      <a:pt x="12" y="186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10"/>
                    </a:lnTo>
                    <a:lnTo>
                      <a:pt x="12" y="222"/>
                    </a:lnTo>
                    <a:lnTo>
                      <a:pt x="48" y="258"/>
                    </a:lnTo>
                    <a:lnTo>
                      <a:pt x="72" y="264"/>
                    </a:lnTo>
                    <a:lnTo>
                      <a:pt x="78" y="252"/>
                    </a:lnTo>
                    <a:lnTo>
                      <a:pt x="90" y="264"/>
                    </a:lnTo>
                    <a:lnTo>
                      <a:pt x="96" y="276"/>
                    </a:lnTo>
                    <a:lnTo>
                      <a:pt x="96" y="294"/>
                    </a:lnTo>
                    <a:lnTo>
                      <a:pt x="90" y="306"/>
                    </a:lnTo>
                    <a:lnTo>
                      <a:pt x="84" y="312"/>
                    </a:lnTo>
                    <a:lnTo>
                      <a:pt x="84" y="318"/>
                    </a:lnTo>
                    <a:lnTo>
                      <a:pt x="90" y="324"/>
                    </a:lnTo>
                    <a:lnTo>
                      <a:pt x="96" y="324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48"/>
                    </a:lnTo>
                    <a:lnTo>
                      <a:pt x="120" y="354"/>
                    </a:lnTo>
                    <a:lnTo>
                      <a:pt x="126" y="354"/>
                    </a:lnTo>
                    <a:lnTo>
                      <a:pt x="126" y="366"/>
                    </a:lnTo>
                    <a:lnTo>
                      <a:pt x="120" y="378"/>
                    </a:lnTo>
                    <a:lnTo>
                      <a:pt x="108" y="390"/>
                    </a:lnTo>
                    <a:lnTo>
                      <a:pt x="96" y="432"/>
                    </a:lnTo>
                    <a:lnTo>
                      <a:pt x="90" y="444"/>
                    </a:lnTo>
                    <a:lnTo>
                      <a:pt x="90" y="450"/>
                    </a:lnTo>
                    <a:lnTo>
                      <a:pt x="84" y="462"/>
                    </a:lnTo>
                    <a:lnTo>
                      <a:pt x="84" y="468"/>
                    </a:lnTo>
                    <a:lnTo>
                      <a:pt x="90" y="480"/>
                    </a:lnTo>
                    <a:lnTo>
                      <a:pt x="114" y="504"/>
                    </a:lnTo>
                    <a:lnTo>
                      <a:pt x="114" y="534"/>
                    </a:lnTo>
                    <a:lnTo>
                      <a:pt x="144" y="570"/>
                    </a:lnTo>
                    <a:lnTo>
                      <a:pt x="156" y="570"/>
                    </a:lnTo>
                    <a:lnTo>
                      <a:pt x="162" y="582"/>
                    </a:lnTo>
                    <a:lnTo>
                      <a:pt x="198" y="582"/>
                    </a:lnTo>
                    <a:lnTo>
                      <a:pt x="204" y="576"/>
                    </a:lnTo>
                    <a:lnTo>
                      <a:pt x="204" y="564"/>
                    </a:lnTo>
                    <a:lnTo>
                      <a:pt x="216" y="552"/>
                    </a:lnTo>
                    <a:lnTo>
                      <a:pt x="234" y="552"/>
                    </a:lnTo>
                    <a:lnTo>
                      <a:pt x="240" y="540"/>
                    </a:lnTo>
                    <a:lnTo>
                      <a:pt x="270" y="540"/>
                    </a:lnTo>
                    <a:lnTo>
                      <a:pt x="270" y="534"/>
                    </a:lnTo>
                    <a:lnTo>
                      <a:pt x="288" y="516"/>
                    </a:lnTo>
                    <a:lnTo>
                      <a:pt x="300" y="516"/>
                    </a:lnTo>
                    <a:lnTo>
                      <a:pt x="312" y="528"/>
                    </a:lnTo>
                    <a:lnTo>
                      <a:pt x="318" y="528"/>
                    </a:lnTo>
                    <a:lnTo>
                      <a:pt x="324" y="522"/>
                    </a:lnTo>
                    <a:lnTo>
                      <a:pt x="324" y="510"/>
                    </a:lnTo>
                    <a:lnTo>
                      <a:pt x="318" y="504"/>
                    </a:lnTo>
                    <a:lnTo>
                      <a:pt x="312" y="492"/>
                    </a:lnTo>
                    <a:lnTo>
                      <a:pt x="306" y="474"/>
                    </a:lnTo>
                    <a:lnTo>
                      <a:pt x="288" y="456"/>
                    </a:lnTo>
                    <a:lnTo>
                      <a:pt x="282" y="444"/>
                    </a:lnTo>
                    <a:lnTo>
                      <a:pt x="282" y="420"/>
                    </a:lnTo>
                    <a:lnTo>
                      <a:pt x="288" y="414"/>
                    </a:lnTo>
                    <a:lnTo>
                      <a:pt x="288" y="396"/>
                    </a:lnTo>
                    <a:lnTo>
                      <a:pt x="276" y="408"/>
                    </a:lnTo>
                    <a:lnTo>
                      <a:pt x="276" y="414"/>
                    </a:lnTo>
                    <a:lnTo>
                      <a:pt x="264" y="414"/>
                    </a:lnTo>
                    <a:lnTo>
                      <a:pt x="258" y="402"/>
                    </a:lnTo>
                    <a:lnTo>
                      <a:pt x="252" y="396"/>
                    </a:lnTo>
                    <a:lnTo>
                      <a:pt x="246" y="384"/>
                    </a:lnTo>
                    <a:lnTo>
                      <a:pt x="246" y="372"/>
                    </a:lnTo>
                    <a:lnTo>
                      <a:pt x="240" y="372"/>
                    </a:lnTo>
                    <a:lnTo>
                      <a:pt x="240" y="366"/>
                    </a:lnTo>
                    <a:lnTo>
                      <a:pt x="234" y="360"/>
                    </a:lnTo>
                    <a:lnTo>
                      <a:pt x="234" y="348"/>
                    </a:lnTo>
                    <a:lnTo>
                      <a:pt x="240" y="336"/>
                    </a:lnTo>
                    <a:lnTo>
                      <a:pt x="246" y="330"/>
                    </a:lnTo>
                    <a:lnTo>
                      <a:pt x="246" y="288"/>
                    </a:lnTo>
                    <a:lnTo>
                      <a:pt x="252" y="282"/>
                    </a:lnTo>
                    <a:lnTo>
                      <a:pt x="264" y="276"/>
                    </a:lnTo>
                    <a:lnTo>
                      <a:pt x="294" y="276"/>
                    </a:lnTo>
                    <a:lnTo>
                      <a:pt x="300" y="270"/>
                    </a:lnTo>
                    <a:lnTo>
                      <a:pt x="300" y="258"/>
                    </a:lnTo>
                    <a:lnTo>
                      <a:pt x="288" y="246"/>
                    </a:lnTo>
                    <a:lnTo>
                      <a:pt x="288" y="234"/>
                    </a:lnTo>
                    <a:lnTo>
                      <a:pt x="294" y="222"/>
                    </a:lnTo>
                    <a:lnTo>
                      <a:pt x="300" y="216"/>
                    </a:lnTo>
                    <a:lnTo>
                      <a:pt x="306" y="204"/>
                    </a:lnTo>
                    <a:lnTo>
                      <a:pt x="306" y="192"/>
                    </a:lnTo>
                    <a:lnTo>
                      <a:pt x="300" y="180"/>
                    </a:lnTo>
                    <a:lnTo>
                      <a:pt x="294" y="174"/>
                    </a:lnTo>
                    <a:lnTo>
                      <a:pt x="276" y="174"/>
                    </a:lnTo>
                    <a:lnTo>
                      <a:pt x="270" y="180"/>
                    </a:lnTo>
                    <a:lnTo>
                      <a:pt x="270" y="156"/>
                    </a:lnTo>
                    <a:lnTo>
                      <a:pt x="258" y="150"/>
                    </a:lnTo>
                    <a:lnTo>
                      <a:pt x="252" y="138"/>
                    </a:lnTo>
                    <a:lnTo>
                      <a:pt x="234" y="132"/>
                    </a:lnTo>
                    <a:lnTo>
                      <a:pt x="216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8" y="156"/>
                    </a:lnTo>
                    <a:lnTo>
                      <a:pt x="192" y="162"/>
                    </a:lnTo>
                    <a:lnTo>
                      <a:pt x="192" y="168"/>
                    </a:lnTo>
                    <a:lnTo>
                      <a:pt x="192" y="162"/>
                    </a:lnTo>
                    <a:lnTo>
                      <a:pt x="198" y="156"/>
                    </a:lnTo>
                    <a:lnTo>
                      <a:pt x="198" y="144"/>
                    </a:lnTo>
                    <a:lnTo>
                      <a:pt x="204" y="132"/>
                    </a:lnTo>
                    <a:lnTo>
                      <a:pt x="204" y="114"/>
                    </a:lnTo>
                    <a:lnTo>
                      <a:pt x="210" y="102"/>
                    </a:lnTo>
                    <a:lnTo>
                      <a:pt x="210" y="78"/>
                    </a:lnTo>
                    <a:lnTo>
                      <a:pt x="192" y="42"/>
                    </a:lnTo>
                    <a:lnTo>
                      <a:pt x="180" y="30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36"/>
                    </a:lnTo>
                    <a:lnTo>
                      <a:pt x="96" y="42"/>
                    </a:lnTo>
                    <a:lnTo>
                      <a:pt x="90" y="4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2" name="Guinea-Bissau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EA8CEDD-CB49-4262-AB68-9D64A375079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59" y="2047"/>
                <a:ext cx="47" cy="40"/>
              </a:xfrm>
              <a:custGeom>
                <a:avLst/>
                <a:gdLst>
                  <a:gd name="T0" fmla="*/ 2147483647 w 186"/>
                  <a:gd name="T1" fmla="*/ 2147483647 h 156"/>
                  <a:gd name="T2" fmla="*/ 2147483647 w 186"/>
                  <a:gd name="T3" fmla="*/ 2147483647 h 156"/>
                  <a:gd name="T4" fmla="*/ 2147483647 w 186"/>
                  <a:gd name="T5" fmla="*/ 2147483647 h 156"/>
                  <a:gd name="T6" fmla="*/ 2147483647 w 186"/>
                  <a:gd name="T7" fmla="*/ 2147483647 h 156"/>
                  <a:gd name="T8" fmla="*/ 2147483647 w 186"/>
                  <a:gd name="T9" fmla="*/ 2147483647 h 156"/>
                  <a:gd name="T10" fmla="*/ 2147483647 w 186"/>
                  <a:gd name="T11" fmla="*/ 2147483647 h 156"/>
                  <a:gd name="T12" fmla="*/ 2147483647 w 186"/>
                  <a:gd name="T13" fmla="*/ 2147483647 h 156"/>
                  <a:gd name="T14" fmla="*/ 2147483647 w 186"/>
                  <a:gd name="T15" fmla="*/ 2147483647 h 156"/>
                  <a:gd name="T16" fmla="*/ 2147483647 w 186"/>
                  <a:gd name="T17" fmla="*/ 2147483647 h 156"/>
                  <a:gd name="T18" fmla="*/ 2147483647 w 186"/>
                  <a:gd name="T19" fmla="*/ 2147483647 h 156"/>
                  <a:gd name="T20" fmla="*/ 2147483647 w 186"/>
                  <a:gd name="T21" fmla="*/ 2147483647 h 156"/>
                  <a:gd name="T22" fmla="*/ 2147483647 w 186"/>
                  <a:gd name="T23" fmla="*/ 2147483647 h 156"/>
                  <a:gd name="T24" fmla="*/ 2147483647 w 186"/>
                  <a:gd name="T25" fmla="*/ 2147483647 h 156"/>
                  <a:gd name="T26" fmla="*/ 2147483647 w 186"/>
                  <a:gd name="T27" fmla="*/ 2147483647 h 156"/>
                  <a:gd name="T28" fmla="*/ 2147483647 w 186"/>
                  <a:gd name="T29" fmla="*/ 0 h 156"/>
                  <a:gd name="T30" fmla="*/ 2147483647 w 186"/>
                  <a:gd name="T31" fmla="*/ 2147483647 h 156"/>
                  <a:gd name="T32" fmla="*/ 2147483647 w 186"/>
                  <a:gd name="T33" fmla="*/ 2147483647 h 156"/>
                  <a:gd name="T34" fmla="*/ 2147483647 w 186"/>
                  <a:gd name="T35" fmla="*/ 2147483647 h 156"/>
                  <a:gd name="T36" fmla="*/ 0 w 186"/>
                  <a:gd name="T37" fmla="*/ 2147483647 h 156"/>
                  <a:gd name="T38" fmla="*/ 2147483647 w 186"/>
                  <a:gd name="T39" fmla="*/ 2147483647 h 156"/>
                  <a:gd name="T40" fmla="*/ 2147483647 w 186"/>
                  <a:gd name="T41" fmla="*/ 2147483647 h 156"/>
                  <a:gd name="T42" fmla="*/ 2147483647 w 186"/>
                  <a:gd name="T43" fmla="*/ 2147483647 h 156"/>
                  <a:gd name="T44" fmla="*/ 2147483647 w 186"/>
                  <a:gd name="T45" fmla="*/ 2147483647 h 156"/>
                  <a:gd name="T46" fmla="*/ 2147483647 w 186"/>
                  <a:gd name="T47" fmla="*/ 2147483647 h 156"/>
                  <a:gd name="T48" fmla="*/ 2147483647 w 186"/>
                  <a:gd name="T49" fmla="*/ 2147483647 h 156"/>
                  <a:gd name="T50" fmla="*/ 2147483647 w 186"/>
                  <a:gd name="T51" fmla="*/ 2147483647 h 156"/>
                  <a:gd name="T52" fmla="*/ 2147483647 w 186"/>
                  <a:gd name="T53" fmla="*/ 2147483647 h 156"/>
                  <a:gd name="T54" fmla="*/ 2147483647 w 186"/>
                  <a:gd name="T55" fmla="*/ 2147483647 h 156"/>
                  <a:gd name="T56" fmla="*/ 2147483647 w 186"/>
                  <a:gd name="T57" fmla="*/ 2147483647 h 156"/>
                  <a:gd name="T58" fmla="*/ 2147483647 w 186"/>
                  <a:gd name="T59" fmla="*/ 2147483647 h 156"/>
                  <a:gd name="T60" fmla="*/ 2147483647 w 186"/>
                  <a:gd name="T61" fmla="*/ 2147483647 h 156"/>
                  <a:gd name="T62" fmla="*/ 2147483647 w 186"/>
                  <a:gd name="T63" fmla="*/ 2147483647 h 156"/>
                  <a:gd name="T64" fmla="*/ 2147483647 w 186"/>
                  <a:gd name="T65" fmla="*/ 2147483647 h 156"/>
                  <a:gd name="T66" fmla="*/ 2147483647 w 186"/>
                  <a:gd name="T67" fmla="*/ 2147483647 h 156"/>
                  <a:gd name="T68" fmla="*/ 2147483647 w 186"/>
                  <a:gd name="T69" fmla="*/ 2147483647 h 156"/>
                  <a:gd name="T70" fmla="*/ 2147483647 w 186"/>
                  <a:gd name="T71" fmla="*/ 2147483647 h 156"/>
                  <a:gd name="T72" fmla="*/ 2147483647 w 186"/>
                  <a:gd name="T73" fmla="*/ 2147483647 h 1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86"/>
                  <a:gd name="T112" fmla="*/ 0 h 156"/>
                  <a:gd name="T113" fmla="*/ 186 w 186"/>
                  <a:gd name="T114" fmla="*/ 156 h 1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86" h="156">
                    <a:moveTo>
                      <a:pt x="126" y="102"/>
                    </a:moveTo>
                    <a:lnTo>
                      <a:pt x="132" y="96"/>
                    </a:lnTo>
                    <a:lnTo>
                      <a:pt x="144" y="90"/>
                    </a:lnTo>
                    <a:lnTo>
                      <a:pt x="174" y="90"/>
                    </a:lnTo>
                    <a:lnTo>
                      <a:pt x="180" y="84"/>
                    </a:lnTo>
                    <a:lnTo>
                      <a:pt x="186" y="72"/>
                    </a:lnTo>
                    <a:lnTo>
                      <a:pt x="186" y="66"/>
                    </a:lnTo>
                    <a:lnTo>
                      <a:pt x="180" y="60"/>
                    </a:lnTo>
                    <a:lnTo>
                      <a:pt x="168" y="54"/>
                    </a:lnTo>
                    <a:lnTo>
                      <a:pt x="162" y="48"/>
                    </a:lnTo>
                    <a:lnTo>
                      <a:pt x="162" y="36"/>
                    </a:lnTo>
                    <a:lnTo>
                      <a:pt x="168" y="30"/>
                    </a:lnTo>
                    <a:lnTo>
                      <a:pt x="186" y="30"/>
                    </a:lnTo>
                    <a:lnTo>
                      <a:pt x="186" y="6"/>
                    </a:lnTo>
                    <a:lnTo>
                      <a:pt x="84" y="0"/>
                    </a:lnTo>
                    <a:lnTo>
                      <a:pt x="54" y="24"/>
                    </a:lnTo>
                    <a:lnTo>
                      <a:pt x="18" y="24"/>
                    </a:lnTo>
                    <a:lnTo>
                      <a:pt x="6" y="36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8" y="78"/>
                    </a:lnTo>
                    <a:lnTo>
                      <a:pt x="42" y="66"/>
                    </a:lnTo>
                    <a:lnTo>
                      <a:pt x="66" y="66"/>
                    </a:lnTo>
                    <a:lnTo>
                      <a:pt x="90" y="60"/>
                    </a:lnTo>
                    <a:lnTo>
                      <a:pt x="90" y="84"/>
                    </a:lnTo>
                    <a:lnTo>
                      <a:pt x="78" y="78"/>
                    </a:lnTo>
                    <a:lnTo>
                      <a:pt x="72" y="78"/>
                    </a:lnTo>
                    <a:lnTo>
                      <a:pt x="66" y="72"/>
                    </a:lnTo>
                    <a:lnTo>
                      <a:pt x="54" y="72"/>
                    </a:lnTo>
                    <a:lnTo>
                      <a:pt x="54" y="96"/>
                    </a:lnTo>
                    <a:lnTo>
                      <a:pt x="60" y="102"/>
                    </a:lnTo>
                    <a:lnTo>
                      <a:pt x="90" y="96"/>
                    </a:lnTo>
                    <a:lnTo>
                      <a:pt x="54" y="114"/>
                    </a:lnTo>
                    <a:lnTo>
                      <a:pt x="84" y="156"/>
                    </a:lnTo>
                    <a:lnTo>
                      <a:pt x="90" y="132"/>
                    </a:lnTo>
                    <a:lnTo>
                      <a:pt x="108" y="102"/>
                    </a:lnTo>
                    <a:lnTo>
                      <a:pt x="126" y="10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3" name="Guine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802FD94-461F-47EB-8C44-B87A77D7794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82" y="2049"/>
                <a:ext cx="133" cy="113"/>
              </a:xfrm>
              <a:custGeom>
                <a:avLst/>
                <a:gdLst>
                  <a:gd name="T0" fmla="*/ 2147483647 w 522"/>
                  <a:gd name="T1" fmla="*/ 2147483647 h 444"/>
                  <a:gd name="T2" fmla="*/ 2147483647 w 522"/>
                  <a:gd name="T3" fmla="*/ 2147483647 h 444"/>
                  <a:gd name="T4" fmla="*/ 2147483647 w 522"/>
                  <a:gd name="T5" fmla="*/ 2147483647 h 444"/>
                  <a:gd name="T6" fmla="*/ 2147483647 w 522"/>
                  <a:gd name="T7" fmla="*/ 2147483647 h 444"/>
                  <a:gd name="T8" fmla="*/ 2147483647 w 522"/>
                  <a:gd name="T9" fmla="*/ 2147483647 h 444"/>
                  <a:gd name="T10" fmla="*/ 2147483647 w 522"/>
                  <a:gd name="T11" fmla="*/ 2147483647 h 444"/>
                  <a:gd name="T12" fmla="*/ 2147483647 w 522"/>
                  <a:gd name="T13" fmla="*/ 2147483647 h 444"/>
                  <a:gd name="T14" fmla="*/ 2147483647 w 522"/>
                  <a:gd name="T15" fmla="*/ 2147483647 h 444"/>
                  <a:gd name="T16" fmla="*/ 2147483647 w 522"/>
                  <a:gd name="T17" fmla="*/ 2147483647 h 444"/>
                  <a:gd name="T18" fmla="*/ 2147483647 w 522"/>
                  <a:gd name="T19" fmla="*/ 2147483647 h 444"/>
                  <a:gd name="T20" fmla="*/ 2147483647 w 522"/>
                  <a:gd name="T21" fmla="*/ 2147483647 h 444"/>
                  <a:gd name="T22" fmla="*/ 2147483647 w 522"/>
                  <a:gd name="T23" fmla="*/ 2147483647 h 444"/>
                  <a:gd name="T24" fmla="*/ 2147483647 w 522"/>
                  <a:gd name="T25" fmla="*/ 2147483647 h 444"/>
                  <a:gd name="T26" fmla="*/ 2147483647 w 522"/>
                  <a:gd name="T27" fmla="*/ 2147483647 h 444"/>
                  <a:gd name="T28" fmla="*/ 2147483647 w 522"/>
                  <a:gd name="T29" fmla="*/ 2147483647 h 444"/>
                  <a:gd name="T30" fmla="*/ 2147483647 w 522"/>
                  <a:gd name="T31" fmla="*/ 2147483647 h 444"/>
                  <a:gd name="T32" fmla="*/ 2147483647 w 522"/>
                  <a:gd name="T33" fmla="*/ 2147483647 h 444"/>
                  <a:gd name="T34" fmla="*/ 2147483647 w 522"/>
                  <a:gd name="T35" fmla="*/ 2147483647 h 444"/>
                  <a:gd name="T36" fmla="*/ 2147483647 w 522"/>
                  <a:gd name="T37" fmla="*/ 2147483647 h 444"/>
                  <a:gd name="T38" fmla="*/ 2147483647 w 522"/>
                  <a:gd name="T39" fmla="*/ 2147483647 h 444"/>
                  <a:gd name="T40" fmla="*/ 2147483647 w 522"/>
                  <a:gd name="T41" fmla="*/ 2147483647 h 444"/>
                  <a:gd name="T42" fmla="*/ 2147483647 w 522"/>
                  <a:gd name="T43" fmla="*/ 2147483647 h 444"/>
                  <a:gd name="T44" fmla="*/ 2147483647 w 522"/>
                  <a:gd name="T45" fmla="*/ 2147483647 h 444"/>
                  <a:gd name="T46" fmla="*/ 2147483647 w 522"/>
                  <a:gd name="T47" fmla="*/ 2147483647 h 444"/>
                  <a:gd name="T48" fmla="*/ 2147483647 w 522"/>
                  <a:gd name="T49" fmla="*/ 2147483647 h 444"/>
                  <a:gd name="T50" fmla="*/ 2147483647 w 522"/>
                  <a:gd name="T51" fmla="*/ 2147483647 h 444"/>
                  <a:gd name="T52" fmla="*/ 2147483647 w 522"/>
                  <a:gd name="T53" fmla="*/ 2147483647 h 444"/>
                  <a:gd name="T54" fmla="*/ 2147483647 w 522"/>
                  <a:gd name="T55" fmla="*/ 2147483647 h 444"/>
                  <a:gd name="T56" fmla="*/ 2147483647 w 522"/>
                  <a:gd name="T57" fmla="*/ 2147483647 h 444"/>
                  <a:gd name="T58" fmla="*/ 2147483647 w 522"/>
                  <a:gd name="T59" fmla="*/ 2147483647 h 444"/>
                  <a:gd name="T60" fmla="*/ 2147483647 w 522"/>
                  <a:gd name="T61" fmla="*/ 2147483647 h 444"/>
                  <a:gd name="T62" fmla="*/ 2147483647 w 522"/>
                  <a:gd name="T63" fmla="*/ 2147483647 h 444"/>
                  <a:gd name="T64" fmla="*/ 2147483647 w 522"/>
                  <a:gd name="T65" fmla="*/ 2147483647 h 444"/>
                  <a:gd name="T66" fmla="*/ 2147483647 w 522"/>
                  <a:gd name="T67" fmla="*/ 2147483647 h 444"/>
                  <a:gd name="T68" fmla="*/ 2147483647 w 522"/>
                  <a:gd name="T69" fmla="*/ 2147483647 h 444"/>
                  <a:gd name="T70" fmla="*/ 2147483647 w 522"/>
                  <a:gd name="T71" fmla="*/ 2147483647 h 444"/>
                  <a:gd name="T72" fmla="*/ 2147483647 w 522"/>
                  <a:gd name="T73" fmla="*/ 2147483647 h 444"/>
                  <a:gd name="T74" fmla="*/ 2147483647 w 522"/>
                  <a:gd name="T75" fmla="*/ 2147483647 h 444"/>
                  <a:gd name="T76" fmla="*/ 2147483647 w 522"/>
                  <a:gd name="T77" fmla="*/ 2147483647 h 444"/>
                  <a:gd name="T78" fmla="*/ 2147483647 w 522"/>
                  <a:gd name="T79" fmla="*/ 2147483647 h 444"/>
                  <a:gd name="T80" fmla="*/ 2147483647 w 522"/>
                  <a:gd name="T81" fmla="*/ 2147483647 h 444"/>
                  <a:gd name="T82" fmla="*/ 2147483647 w 522"/>
                  <a:gd name="T83" fmla="*/ 2147483647 h 444"/>
                  <a:gd name="T84" fmla="*/ 2147483647 w 522"/>
                  <a:gd name="T85" fmla="*/ 2147483647 h 444"/>
                  <a:gd name="T86" fmla="*/ 2147483647 w 522"/>
                  <a:gd name="T87" fmla="*/ 2147483647 h 444"/>
                  <a:gd name="T88" fmla="*/ 2147483647 w 522"/>
                  <a:gd name="T89" fmla="*/ 2147483647 h 444"/>
                  <a:gd name="T90" fmla="*/ 2147483647 w 522"/>
                  <a:gd name="T91" fmla="*/ 2147483647 h 444"/>
                  <a:gd name="T92" fmla="*/ 2147483647 w 522"/>
                  <a:gd name="T93" fmla="*/ 2147483647 h 44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22"/>
                  <a:gd name="T142" fmla="*/ 0 h 444"/>
                  <a:gd name="T143" fmla="*/ 522 w 522"/>
                  <a:gd name="T144" fmla="*/ 444 h 44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22" h="444">
                    <a:moveTo>
                      <a:pt x="96" y="0"/>
                    </a:moveTo>
                    <a:lnTo>
                      <a:pt x="96" y="24"/>
                    </a:lnTo>
                    <a:lnTo>
                      <a:pt x="78" y="24"/>
                    </a:lnTo>
                    <a:lnTo>
                      <a:pt x="72" y="30"/>
                    </a:lnTo>
                    <a:lnTo>
                      <a:pt x="72" y="42"/>
                    </a:lnTo>
                    <a:lnTo>
                      <a:pt x="78" y="48"/>
                    </a:lnTo>
                    <a:lnTo>
                      <a:pt x="90" y="54"/>
                    </a:lnTo>
                    <a:lnTo>
                      <a:pt x="96" y="60"/>
                    </a:lnTo>
                    <a:lnTo>
                      <a:pt x="96" y="66"/>
                    </a:lnTo>
                    <a:lnTo>
                      <a:pt x="90" y="78"/>
                    </a:lnTo>
                    <a:lnTo>
                      <a:pt x="84" y="84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6" y="96"/>
                    </a:lnTo>
                    <a:lnTo>
                      <a:pt x="18" y="96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18" y="150"/>
                    </a:lnTo>
                    <a:lnTo>
                      <a:pt x="30" y="150"/>
                    </a:lnTo>
                    <a:lnTo>
                      <a:pt x="30" y="162"/>
                    </a:lnTo>
                    <a:lnTo>
                      <a:pt x="24" y="168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54" y="204"/>
                    </a:lnTo>
                    <a:lnTo>
                      <a:pt x="72" y="204"/>
                    </a:lnTo>
                    <a:lnTo>
                      <a:pt x="72" y="228"/>
                    </a:lnTo>
                    <a:lnTo>
                      <a:pt x="84" y="228"/>
                    </a:lnTo>
                    <a:lnTo>
                      <a:pt x="90" y="222"/>
                    </a:lnTo>
                    <a:lnTo>
                      <a:pt x="90" y="234"/>
                    </a:lnTo>
                    <a:lnTo>
                      <a:pt x="96" y="246"/>
                    </a:lnTo>
                    <a:lnTo>
                      <a:pt x="96" y="258"/>
                    </a:lnTo>
                    <a:lnTo>
                      <a:pt x="114" y="276"/>
                    </a:lnTo>
                    <a:lnTo>
                      <a:pt x="126" y="282"/>
                    </a:lnTo>
                    <a:lnTo>
                      <a:pt x="132" y="288"/>
                    </a:lnTo>
                    <a:lnTo>
                      <a:pt x="138" y="282"/>
                    </a:lnTo>
                    <a:lnTo>
                      <a:pt x="150" y="276"/>
                    </a:lnTo>
                    <a:lnTo>
                      <a:pt x="156" y="264"/>
                    </a:lnTo>
                    <a:lnTo>
                      <a:pt x="168" y="252"/>
                    </a:lnTo>
                    <a:lnTo>
                      <a:pt x="174" y="240"/>
                    </a:lnTo>
                    <a:lnTo>
                      <a:pt x="180" y="234"/>
                    </a:lnTo>
                    <a:lnTo>
                      <a:pt x="180" y="228"/>
                    </a:lnTo>
                    <a:lnTo>
                      <a:pt x="216" y="228"/>
                    </a:lnTo>
                    <a:lnTo>
                      <a:pt x="222" y="210"/>
                    </a:lnTo>
                    <a:lnTo>
                      <a:pt x="258" y="210"/>
                    </a:lnTo>
                    <a:lnTo>
                      <a:pt x="300" y="270"/>
                    </a:lnTo>
                    <a:lnTo>
                      <a:pt x="300" y="288"/>
                    </a:lnTo>
                    <a:lnTo>
                      <a:pt x="312" y="300"/>
                    </a:lnTo>
                    <a:lnTo>
                      <a:pt x="312" y="318"/>
                    </a:lnTo>
                    <a:lnTo>
                      <a:pt x="306" y="330"/>
                    </a:lnTo>
                    <a:lnTo>
                      <a:pt x="300" y="336"/>
                    </a:lnTo>
                    <a:lnTo>
                      <a:pt x="294" y="354"/>
                    </a:lnTo>
                    <a:lnTo>
                      <a:pt x="324" y="342"/>
                    </a:lnTo>
                    <a:lnTo>
                      <a:pt x="348" y="348"/>
                    </a:lnTo>
                    <a:lnTo>
                      <a:pt x="348" y="336"/>
                    </a:lnTo>
                    <a:lnTo>
                      <a:pt x="354" y="330"/>
                    </a:lnTo>
                    <a:lnTo>
                      <a:pt x="360" y="330"/>
                    </a:lnTo>
                    <a:lnTo>
                      <a:pt x="372" y="336"/>
                    </a:lnTo>
                    <a:lnTo>
                      <a:pt x="384" y="348"/>
                    </a:lnTo>
                    <a:lnTo>
                      <a:pt x="390" y="366"/>
                    </a:lnTo>
                    <a:lnTo>
                      <a:pt x="390" y="426"/>
                    </a:lnTo>
                    <a:lnTo>
                      <a:pt x="402" y="426"/>
                    </a:lnTo>
                    <a:lnTo>
                      <a:pt x="402" y="432"/>
                    </a:lnTo>
                    <a:lnTo>
                      <a:pt x="414" y="444"/>
                    </a:lnTo>
                    <a:lnTo>
                      <a:pt x="420" y="444"/>
                    </a:lnTo>
                    <a:lnTo>
                      <a:pt x="432" y="432"/>
                    </a:lnTo>
                    <a:lnTo>
                      <a:pt x="432" y="420"/>
                    </a:lnTo>
                    <a:lnTo>
                      <a:pt x="438" y="408"/>
                    </a:lnTo>
                    <a:lnTo>
                      <a:pt x="444" y="402"/>
                    </a:lnTo>
                    <a:lnTo>
                      <a:pt x="456" y="402"/>
                    </a:lnTo>
                    <a:lnTo>
                      <a:pt x="468" y="408"/>
                    </a:lnTo>
                    <a:lnTo>
                      <a:pt x="474" y="414"/>
                    </a:lnTo>
                    <a:lnTo>
                      <a:pt x="480" y="414"/>
                    </a:lnTo>
                    <a:lnTo>
                      <a:pt x="486" y="408"/>
                    </a:lnTo>
                    <a:lnTo>
                      <a:pt x="486" y="390"/>
                    </a:lnTo>
                    <a:lnTo>
                      <a:pt x="480" y="384"/>
                    </a:lnTo>
                    <a:lnTo>
                      <a:pt x="480" y="378"/>
                    </a:lnTo>
                    <a:lnTo>
                      <a:pt x="498" y="378"/>
                    </a:lnTo>
                    <a:lnTo>
                      <a:pt x="492" y="366"/>
                    </a:lnTo>
                    <a:lnTo>
                      <a:pt x="480" y="360"/>
                    </a:lnTo>
                    <a:lnTo>
                      <a:pt x="474" y="348"/>
                    </a:lnTo>
                    <a:lnTo>
                      <a:pt x="474" y="336"/>
                    </a:lnTo>
                    <a:lnTo>
                      <a:pt x="492" y="336"/>
                    </a:lnTo>
                    <a:lnTo>
                      <a:pt x="498" y="342"/>
                    </a:lnTo>
                    <a:lnTo>
                      <a:pt x="510" y="342"/>
                    </a:lnTo>
                    <a:lnTo>
                      <a:pt x="516" y="348"/>
                    </a:lnTo>
                    <a:lnTo>
                      <a:pt x="516" y="342"/>
                    </a:lnTo>
                    <a:lnTo>
                      <a:pt x="522" y="336"/>
                    </a:lnTo>
                    <a:lnTo>
                      <a:pt x="522" y="324"/>
                    </a:lnTo>
                    <a:lnTo>
                      <a:pt x="516" y="324"/>
                    </a:lnTo>
                    <a:lnTo>
                      <a:pt x="504" y="318"/>
                    </a:lnTo>
                    <a:lnTo>
                      <a:pt x="498" y="318"/>
                    </a:lnTo>
                    <a:lnTo>
                      <a:pt x="498" y="306"/>
                    </a:lnTo>
                    <a:lnTo>
                      <a:pt x="504" y="294"/>
                    </a:lnTo>
                    <a:lnTo>
                      <a:pt x="510" y="288"/>
                    </a:lnTo>
                    <a:lnTo>
                      <a:pt x="492" y="282"/>
                    </a:lnTo>
                    <a:lnTo>
                      <a:pt x="504" y="264"/>
                    </a:lnTo>
                    <a:lnTo>
                      <a:pt x="486" y="258"/>
                    </a:lnTo>
                    <a:lnTo>
                      <a:pt x="480" y="222"/>
                    </a:lnTo>
                    <a:lnTo>
                      <a:pt x="498" y="198"/>
                    </a:lnTo>
                    <a:lnTo>
                      <a:pt x="468" y="168"/>
                    </a:lnTo>
                    <a:lnTo>
                      <a:pt x="468" y="132"/>
                    </a:lnTo>
                    <a:lnTo>
                      <a:pt x="444" y="132"/>
                    </a:lnTo>
                    <a:lnTo>
                      <a:pt x="468" y="96"/>
                    </a:lnTo>
                    <a:lnTo>
                      <a:pt x="432" y="78"/>
                    </a:lnTo>
                    <a:lnTo>
                      <a:pt x="444" y="48"/>
                    </a:lnTo>
                    <a:lnTo>
                      <a:pt x="426" y="36"/>
                    </a:lnTo>
                    <a:lnTo>
                      <a:pt x="426" y="18"/>
                    </a:lnTo>
                    <a:lnTo>
                      <a:pt x="414" y="12"/>
                    </a:lnTo>
                    <a:lnTo>
                      <a:pt x="402" y="12"/>
                    </a:lnTo>
                    <a:lnTo>
                      <a:pt x="396" y="18"/>
                    </a:lnTo>
                    <a:lnTo>
                      <a:pt x="396" y="36"/>
                    </a:lnTo>
                    <a:lnTo>
                      <a:pt x="378" y="54"/>
                    </a:lnTo>
                    <a:lnTo>
                      <a:pt x="366" y="48"/>
                    </a:lnTo>
                    <a:lnTo>
                      <a:pt x="360" y="42"/>
                    </a:lnTo>
                    <a:lnTo>
                      <a:pt x="348" y="36"/>
                    </a:lnTo>
                    <a:lnTo>
                      <a:pt x="342" y="36"/>
                    </a:lnTo>
                    <a:lnTo>
                      <a:pt x="336" y="30"/>
                    </a:lnTo>
                    <a:lnTo>
                      <a:pt x="330" y="30"/>
                    </a:lnTo>
                    <a:lnTo>
                      <a:pt x="324" y="42"/>
                    </a:lnTo>
                    <a:lnTo>
                      <a:pt x="312" y="54"/>
                    </a:lnTo>
                    <a:lnTo>
                      <a:pt x="306" y="66"/>
                    </a:lnTo>
                    <a:lnTo>
                      <a:pt x="306" y="54"/>
                    </a:lnTo>
                    <a:lnTo>
                      <a:pt x="300" y="42"/>
                    </a:lnTo>
                    <a:lnTo>
                      <a:pt x="288" y="30"/>
                    </a:lnTo>
                    <a:lnTo>
                      <a:pt x="276" y="42"/>
                    </a:lnTo>
                    <a:lnTo>
                      <a:pt x="270" y="54"/>
                    </a:lnTo>
                    <a:lnTo>
                      <a:pt x="264" y="60"/>
                    </a:lnTo>
                    <a:lnTo>
                      <a:pt x="258" y="54"/>
                    </a:lnTo>
                    <a:lnTo>
                      <a:pt x="258" y="48"/>
                    </a:lnTo>
                    <a:lnTo>
                      <a:pt x="252" y="36"/>
                    </a:lnTo>
                    <a:lnTo>
                      <a:pt x="252" y="24"/>
                    </a:lnTo>
                    <a:lnTo>
                      <a:pt x="210" y="24"/>
                    </a:lnTo>
                    <a:lnTo>
                      <a:pt x="204" y="30"/>
                    </a:lnTo>
                    <a:lnTo>
                      <a:pt x="192" y="36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18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38" y="1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4" name="Guatemal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3448673-4E15-4626-A550-0E11BDDF129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89" y="1941"/>
                <a:ext cx="76" cy="86"/>
              </a:xfrm>
              <a:custGeom>
                <a:avLst/>
                <a:gdLst>
                  <a:gd name="T0" fmla="*/ 2147483647 w 300"/>
                  <a:gd name="T1" fmla="*/ 2147483647 h 336"/>
                  <a:gd name="T2" fmla="*/ 2147483647 w 300"/>
                  <a:gd name="T3" fmla="*/ 2147483647 h 336"/>
                  <a:gd name="T4" fmla="*/ 2147483647 w 300"/>
                  <a:gd name="T5" fmla="*/ 2147483647 h 336"/>
                  <a:gd name="T6" fmla="*/ 2147483647 w 300"/>
                  <a:gd name="T7" fmla="*/ 2147483647 h 336"/>
                  <a:gd name="T8" fmla="*/ 2147483647 w 300"/>
                  <a:gd name="T9" fmla="*/ 2147483647 h 336"/>
                  <a:gd name="T10" fmla="*/ 2147483647 w 300"/>
                  <a:gd name="T11" fmla="*/ 0 h 336"/>
                  <a:gd name="T12" fmla="*/ 2147483647 w 300"/>
                  <a:gd name="T13" fmla="*/ 2147483647 h 336"/>
                  <a:gd name="T14" fmla="*/ 2147483647 w 300"/>
                  <a:gd name="T15" fmla="*/ 2147483647 h 336"/>
                  <a:gd name="T16" fmla="*/ 2147483647 w 300"/>
                  <a:gd name="T17" fmla="*/ 2147483647 h 336"/>
                  <a:gd name="T18" fmla="*/ 2147483647 w 300"/>
                  <a:gd name="T19" fmla="*/ 2147483647 h 336"/>
                  <a:gd name="T20" fmla="*/ 2147483647 w 300"/>
                  <a:gd name="T21" fmla="*/ 2147483647 h 336"/>
                  <a:gd name="T22" fmla="*/ 2147483647 w 300"/>
                  <a:gd name="T23" fmla="*/ 2147483647 h 336"/>
                  <a:gd name="T24" fmla="*/ 2147483647 w 300"/>
                  <a:gd name="T25" fmla="*/ 2147483647 h 336"/>
                  <a:gd name="T26" fmla="*/ 2147483647 w 300"/>
                  <a:gd name="T27" fmla="*/ 2147483647 h 336"/>
                  <a:gd name="T28" fmla="*/ 2147483647 w 300"/>
                  <a:gd name="T29" fmla="*/ 2147483647 h 336"/>
                  <a:gd name="T30" fmla="*/ 2147483647 w 300"/>
                  <a:gd name="T31" fmla="*/ 2147483647 h 336"/>
                  <a:gd name="T32" fmla="*/ 2147483647 w 300"/>
                  <a:gd name="T33" fmla="*/ 2147483647 h 336"/>
                  <a:gd name="T34" fmla="*/ 2147483647 w 300"/>
                  <a:gd name="T35" fmla="*/ 2147483647 h 336"/>
                  <a:gd name="T36" fmla="*/ 2147483647 w 300"/>
                  <a:gd name="T37" fmla="*/ 2147483647 h 336"/>
                  <a:gd name="T38" fmla="*/ 2147483647 w 300"/>
                  <a:gd name="T39" fmla="*/ 2147483647 h 336"/>
                  <a:gd name="T40" fmla="*/ 2147483647 w 300"/>
                  <a:gd name="T41" fmla="*/ 2147483647 h 336"/>
                  <a:gd name="T42" fmla="*/ 2147483647 w 300"/>
                  <a:gd name="T43" fmla="*/ 2147483647 h 336"/>
                  <a:gd name="T44" fmla="*/ 2147483647 w 300"/>
                  <a:gd name="T45" fmla="*/ 2147483647 h 336"/>
                  <a:gd name="T46" fmla="*/ 2147483647 w 300"/>
                  <a:gd name="T47" fmla="*/ 2147483647 h 336"/>
                  <a:gd name="T48" fmla="*/ 2147483647 w 300"/>
                  <a:gd name="T49" fmla="*/ 2147483647 h 336"/>
                  <a:gd name="T50" fmla="*/ 2147483647 w 300"/>
                  <a:gd name="T51" fmla="*/ 2147483647 h 336"/>
                  <a:gd name="T52" fmla="*/ 2147483647 w 300"/>
                  <a:gd name="T53" fmla="*/ 2147483647 h 336"/>
                  <a:gd name="T54" fmla="*/ 2147483647 w 300"/>
                  <a:gd name="T55" fmla="*/ 2147483647 h 336"/>
                  <a:gd name="T56" fmla="*/ 2147483647 w 300"/>
                  <a:gd name="T57" fmla="*/ 2147483647 h 336"/>
                  <a:gd name="T58" fmla="*/ 0 w 300"/>
                  <a:gd name="T59" fmla="*/ 2147483647 h 336"/>
                  <a:gd name="T60" fmla="*/ 2147483647 w 300"/>
                  <a:gd name="T61" fmla="*/ 2147483647 h 336"/>
                  <a:gd name="T62" fmla="*/ 2147483647 w 300"/>
                  <a:gd name="T63" fmla="*/ 2147483647 h 336"/>
                  <a:gd name="T64" fmla="*/ 2147483647 w 300"/>
                  <a:gd name="T65" fmla="*/ 2147483647 h 336"/>
                  <a:gd name="T66" fmla="*/ 2147483647 w 300"/>
                  <a:gd name="T67" fmla="*/ 2147483647 h 336"/>
                  <a:gd name="T68" fmla="*/ 2147483647 w 300"/>
                  <a:gd name="T69" fmla="*/ 2147483647 h 336"/>
                  <a:gd name="T70" fmla="*/ 2147483647 w 300"/>
                  <a:gd name="T71" fmla="*/ 2147483647 h 336"/>
                  <a:gd name="T72" fmla="*/ 2147483647 w 300"/>
                  <a:gd name="T73" fmla="*/ 2147483647 h 336"/>
                  <a:gd name="T74" fmla="*/ 2147483647 w 300"/>
                  <a:gd name="T75" fmla="*/ 2147483647 h 336"/>
                  <a:gd name="T76" fmla="*/ 2147483647 w 300"/>
                  <a:gd name="T77" fmla="*/ 2147483647 h 336"/>
                  <a:gd name="T78" fmla="*/ 2147483647 w 300"/>
                  <a:gd name="T79" fmla="*/ 2147483647 h 336"/>
                  <a:gd name="T80" fmla="*/ 2147483647 w 300"/>
                  <a:gd name="T81" fmla="*/ 2147483647 h 336"/>
                  <a:gd name="T82" fmla="*/ 2147483647 w 300"/>
                  <a:gd name="T83" fmla="*/ 2147483647 h 336"/>
                  <a:gd name="T84" fmla="*/ 2147483647 w 300"/>
                  <a:gd name="T85" fmla="*/ 2147483647 h 336"/>
                  <a:gd name="T86" fmla="*/ 2147483647 w 300"/>
                  <a:gd name="T87" fmla="*/ 2147483647 h 336"/>
                  <a:gd name="T88" fmla="*/ 2147483647 w 300"/>
                  <a:gd name="T89" fmla="*/ 2147483647 h 336"/>
                  <a:gd name="T90" fmla="*/ 2147483647 w 300"/>
                  <a:gd name="T91" fmla="*/ 2147483647 h 336"/>
                  <a:gd name="T92" fmla="*/ 2147483647 w 300"/>
                  <a:gd name="T93" fmla="*/ 2147483647 h 336"/>
                  <a:gd name="T94" fmla="*/ 2147483647 w 300"/>
                  <a:gd name="T95" fmla="*/ 2147483647 h 336"/>
                  <a:gd name="T96" fmla="*/ 2147483647 w 300"/>
                  <a:gd name="T97" fmla="*/ 2147483647 h 336"/>
                  <a:gd name="T98" fmla="*/ 2147483647 w 300"/>
                  <a:gd name="T99" fmla="*/ 2147483647 h 336"/>
                  <a:gd name="T100" fmla="*/ 2147483647 w 300"/>
                  <a:gd name="T101" fmla="*/ 2147483647 h 336"/>
                  <a:gd name="T102" fmla="*/ 2147483647 w 300"/>
                  <a:gd name="T103" fmla="*/ 2147483647 h 336"/>
                  <a:gd name="T104" fmla="*/ 2147483647 w 300"/>
                  <a:gd name="T105" fmla="*/ 2147483647 h 336"/>
                  <a:gd name="T106" fmla="*/ 2147483647 w 300"/>
                  <a:gd name="T107" fmla="*/ 2147483647 h 336"/>
                  <a:gd name="T108" fmla="*/ 2147483647 w 300"/>
                  <a:gd name="T109" fmla="*/ 2147483647 h 336"/>
                  <a:gd name="T110" fmla="*/ 2147483647 w 300"/>
                  <a:gd name="T111" fmla="*/ 2147483647 h 336"/>
                  <a:gd name="T112" fmla="*/ 2147483647 w 300"/>
                  <a:gd name="T113" fmla="*/ 2147483647 h 336"/>
                  <a:gd name="T114" fmla="*/ 2147483647 w 300"/>
                  <a:gd name="T115" fmla="*/ 2147483647 h 336"/>
                  <a:gd name="T116" fmla="*/ 2147483647 w 300"/>
                  <a:gd name="T117" fmla="*/ 2147483647 h 336"/>
                  <a:gd name="T118" fmla="*/ 2147483647 w 300"/>
                  <a:gd name="T119" fmla="*/ 2147483647 h 336"/>
                  <a:gd name="T120" fmla="*/ 2147483647 w 300"/>
                  <a:gd name="T121" fmla="*/ 2147483647 h 3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0"/>
                  <a:gd name="T184" fmla="*/ 0 h 336"/>
                  <a:gd name="T185" fmla="*/ 300 w 300"/>
                  <a:gd name="T186" fmla="*/ 336 h 3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0" h="336">
                    <a:moveTo>
                      <a:pt x="288" y="156"/>
                    </a:moveTo>
                    <a:lnTo>
                      <a:pt x="270" y="168"/>
                    </a:lnTo>
                    <a:lnTo>
                      <a:pt x="258" y="162"/>
                    </a:lnTo>
                    <a:lnTo>
                      <a:pt x="228" y="162"/>
                    </a:lnTo>
                    <a:lnTo>
                      <a:pt x="252" y="6"/>
                    </a:lnTo>
                    <a:lnTo>
                      <a:pt x="120" y="0"/>
                    </a:lnTo>
                    <a:lnTo>
                      <a:pt x="120" y="12"/>
                    </a:lnTo>
                    <a:lnTo>
                      <a:pt x="126" y="24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08" y="54"/>
                    </a:lnTo>
                    <a:lnTo>
                      <a:pt x="84" y="54"/>
                    </a:lnTo>
                    <a:lnTo>
                      <a:pt x="96" y="60"/>
                    </a:lnTo>
                    <a:lnTo>
                      <a:pt x="96" y="66"/>
                    </a:lnTo>
                    <a:lnTo>
                      <a:pt x="102" y="78"/>
                    </a:lnTo>
                    <a:lnTo>
                      <a:pt x="108" y="84"/>
                    </a:lnTo>
                    <a:lnTo>
                      <a:pt x="114" y="84"/>
                    </a:lnTo>
                    <a:lnTo>
                      <a:pt x="126" y="90"/>
                    </a:lnTo>
                    <a:lnTo>
                      <a:pt x="132" y="90"/>
                    </a:lnTo>
                    <a:lnTo>
                      <a:pt x="138" y="114"/>
                    </a:lnTo>
                    <a:lnTo>
                      <a:pt x="156" y="114"/>
                    </a:lnTo>
                    <a:lnTo>
                      <a:pt x="156" y="126"/>
                    </a:lnTo>
                    <a:lnTo>
                      <a:pt x="150" y="132"/>
                    </a:lnTo>
                    <a:lnTo>
                      <a:pt x="144" y="132"/>
                    </a:lnTo>
                    <a:lnTo>
                      <a:pt x="144" y="150"/>
                    </a:lnTo>
                    <a:lnTo>
                      <a:pt x="54" y="144"/>
                    </a:lnTo>
                    <a:lnTo>
                      <a:pt x="24" y="192"/>
                    </a:lnTo>
                    <a:lnTo>
                      <a:pt x="24" y="264"/>
                    </a:lnTo>
                    <a:lnTo>
                      <a:pt x="18" y="270"/>
                    </a:lnTo>
                    <a:lnTo>
                      <a:pt x="0" y="270"/>
                    </a:lnTo>
                    <a:lnTo>
                      <a:pt x="6" y="282"/>
                    </a:lnTo>
                    <a:lnTo>
                      <a:pt x="12" y="288"/>
                    </a:lnTo>
                    <a:lnTo>
                      <a:pt x="24" y="288"/>
                    </a:lnTo>
                    <a:lnTo>
                      <a:pt x="42" y="300"/>
                    </a:lnTo>
                    <a:lnTo>
                      <a:pt x="60" y="318"/>
                    </a:lnTo>
                    <a:lnTo>
                      <a:pt x="72" y="324"/>
                    </a:lnTo>
                    <a:lnTo>
                      <a:pt x="120" y="324"/>
                    </a:lnTo>
                    <a:lnTo>
                      <a:pt x="126" y="330"/>
                    </a:lnTo>
                    <a:lnTo>
                      <a:pt x="132" y="330"/>
                    </a:lnTo>
                    <a:lnTo>
                      <a:pt x="138" y="336"/>
                    </a:lnTo>
                    <a:lnTo>
                      <a:pt x="150" y="324"/>
                    </a:lnTo>
                    <a:lnTo>
                      <a:pt x="162" y="318"/>
                    </a:lnTo>
                    <a:lnTo>
                      <a:pt x="168" y="312"/>
                    </a:lnTo>
                    <a:lnTo>
                      <a:pt x="174" y="312"/>
                    </a:lnTo>
                    <a:lnTo>
                      <a:pt x="180" y="300"/>
                    </a:lnTo>
                    <a:lnTo>
                      <a:pt x="186" y="294"/>
                    </a:lnTo>
                    <a:lnTo>
                      <a:pt x="186" y="282"/>
                    </a:lnTo>
                    <a:lnTo>
                      <a:pt x="204" y="282"/>
                    </a:lnTo>
                    <a:lnTo>
                      <a:pt x="210" y="276"/>
                    </a:lnTo>
                    <a:lnTo>
                      <a:pt x="222" y="270"/>
                    </a:lnTo>
                    <a:lnTo>
                      <a:pt x="222" y="264"/>
                    </a:lnTo>
                    <a:lnTo>
                      <a:pt x="228" y="252"/>
                    </a:lnTo>
                    <a:lnTo>
                      <a:pt x="228" y="234"/>
                    </a:lnTo>
                    <a:lnTo>
                      <a:pt x="234" y="222"/>
                    </a:lnTo>
                    <a:lnTo>
                      <a:pt x="246" y="216"/>
                    </a:lnTo>
                    <a:lnTo>
                      <a:pt x="258" y="204"/>
                    </a:lnTo>
                    <a:lnTo>
                      <a:pt x="270" y="198"/>
                    </a:lnTo>
                    <a:lnTo>
                      <a:pt x="282" y="186"/>
                    </a:lnTo>
                    <a:lnTo>
                      <a:pt x="294" y="180"/>
                    </a:lnTo>
                    <a:lnTo>
                      <a:pt x="300" y="168"/>
                    </a:lnTo>
                    <a:lnTo>
                      <a:pt x="288" y="15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5" name="Green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97C8065-F98D-4E0F-A3B1-0048DF7AD0BB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871" y="702"/>
                <a:ext cx="717" cy="390"/>
              </a:xfrm>
              <a:custGeom>
                <a:avLst/>
                <a:gdLst>
                  <a:gd name="T0" fmla="*/ 2147483647 w 732"/>
                  <a:gd name="T1" fmla="*/ 2147483647 h 398"/>
                  <a:gd name="T2" fmla="*/ 2147483647 w 732"/>
                  <a:gd name="T3" fmla="*/ 2147483647 h 398"/>
                  <a:gd name="T4" fmla="*/ 2147483647 w 732"/>
                  <a:gd name="T5" fmla="*/ 2147483647 h 398"/>
                  <a:gd name="T6" fmla="*/ 2147483647 w 732"/>
                  <a:gd name="T7" fmla="*/ 2147483647 h 398"/>
                  <a:gd name="T8" fmla="*/ 2147483647 w 732"/>
                  <a:gd name="T9" fmla="*/ 2147483647 h 398"/>
                  <a:gd name="T10" fmla="*/ 2147483647 w 732"/>
                  <a:gd name="T11" fmla="*/ 2147483647 h 398"/>
                  <a:gd name="T12" fmla="*/ 2147483647 w 732"/>
                  <a:gd name="T13" fmla="*/ 2147483647 h 398"/>
                  <a:gd name="T14" fmla="*/ 2147483647 w 732"/>
                  <a:gd name="T15" fmla="*/ 2147483647 h 398"/>
                  <a:gd name="T16" fmla="*/ 2147483647 w 732"/>
                  <a:gd name="T17" fmla="*/ 2147483647 h 398"/>
                  <a:gd name="T18" fmla="*/ 2147483647 w 732"/>
                  <a:gd name="T19" fmla="*/ 2147483647 h 398"/>
                  <a:gd name="T20" fmla="*/ 2147483647 w 732"/>
                  <a:gd name="T21" fmla="*/ 2147483647 h 398"/>
                  <a:gd name="T22" fmla="*/ 2147483647 w 732"/>
                  <a:gd name="T23" fmla="*/ 2147483647 h 398"/>
                  <a:gd name="T24" fmla="*/ 2147483647 w 732"/>
                  <a:gd name="T25" fmla="*/ 2147483647 h 398"/>
                  <a:gd name="T26" fmla="*/ 2147483647 w 732"/>
                  <a:gd name="T27" fmla="*/ 2147483647 h 398"/>
                  <a:gd name="T28" fmla="*/ 2147483647 w 732"/>
                  <a:gd name="T29" fmla="*/ 2147483647 h 398"/>
                  <a:gd name="T30" fmla="*/ 2147483647 w 732"/>
                  <a:gd name="T31" fmla="*/ 2147483647 h 398"/>
                  <a:gd name="T32" fmla="*/ 2147483647 w 732"/>
                  <a:gd name="T33" fmla="*/ 2147483647 h 398"/>
                  <a:gd name="T34" fmla="*/ 2147483647 w 732"/>
                  <a:gd name="T35" fmla="*/ 2147483647 h 398"/>
                  <a:gd name="T36" fmla="*/ 2147483647 w 732"/>
                  <a:gd name="T37" fmla="*/ 2147483647 h 398"/>
                  <a:gd name="T38" fmla="*/ 2147483647 w 732"/>
                  <a:gd name="T39" fmla="*/ 2147483647 h 398"/>
                  <a:gd name="T40" fmla="*/ 2147483647 w 732"/>
                  <a:gd name="T41" fmla="*/ 2147483647 h 398"/>
                  <a:gd name="T42" fmla="*/ 2147483647 w 732"/>
                  <a:gd name="T43" fmla="*/ 2147483647 h 398"/>
                  <a:gd name="T44" fmla="*/ 2147483647 w 732"/>
                  <a:gd name="T45" fmla="*/ 2147483647 h 398"/>
                  <a:gd name="T46" fmla="*/ 2147483647 w 732"/>
                  <a:gd name="T47" fmla="*/ 2147483647 h 398"/>
                  <a:gd name="T48" fmla="*/ 2147483647 w 732"/>
                  <a:gd name="T49" fmla="*/ 2147483647 h 398"/>
                  <a:gd name="T50" fmla="*/ 2147483647 w 732"/>
                  <a:gd name="T51" fmla="*/ 2147483647 h 398"/>
                  <a:gd name="T52" fmla="*/ 2147483647 w 732"/>
                  <a:gd name="T53" fmla="*/ 2147483647 h 398"/>
                  <a:gd name="T54" fmla="*/ 2147483647 w 732"/>
                  <a:gd name="T55" fmla="*/ 2147483647 h 398"/>
                  <a:gd name="T56" fmla="*/ 2147483647 w 732"/>
                  <a:gd name="T57" fmla="*/ 2147483647 h 398"/>
                  <a:gd name="T58" fmla="*/ 2147483647 w 732"/>
                  <a:gd name="T59" fmla="*/ 2147483647 h 398"/>
                  <a:gd name="T60" fmla="*/ 2147483647 w 732"/>
                  <a:gd name="T61" fmla="*/ 2147483647 h 398"/>
                  <a:gd name="T62" fmla="*/ 2147483647 w 732"/>
                  <a:gd name="T63" fmla="*/ 2147483647 h 398"/>
                  <a:gd name="T64" fmla="*/ 2147483647 w 732"/>
                  <a:gd name="T65" fmla="*/ 2147483647 h 398"/>
                  <a:gd name="T66" fmla="*/ 2147483647 w 732"/>
                  <a:gd name="T67" fmla="*/ 2147483647 h 398"/>
                  <a:gd name="T68" fmla="*/ 2147483647 w 732"/>
                  <a:gd name="T69" fmla="*/ 2147483647 h 398"/>
                  <a:gd name="T70" fmla="*/ 2147483647 w 732"/>
                  <a:gd name="T71" fmla="*/ 2147483647 h 398"/>
                  <a:gd name="T72" fmla="*/ 2147483647 w 732"/>
                  <a:gd name="T73" fmla="*/ 2147483647 h 398"/>
                  <a:gd name="T74" fmla="*/ 2147483647 w 732"/>
                  <a:gd name="T75" fmla="*/ 2147483647 h 398"/>
                  <a:gd name="T76" fmla="*/ 2147483647 w 732"/>
                  <a:gd name="T77" fmla="*/ 2147483647 h 398"/>
                  <a:gd name="T78" fmla="*/ 2147483647 w 732"/>
                  <a:gd name="T79" fmla="*/ 2147483647 h 398"/>
                  <a:gd name="T80" fmla="*/ 2147483647 w 732"/>
                  <a:gd name="T81" fmla="*/ 2147483647 h 398"/>
                  <a:gd name="T82" fmla="*/ 2147483647 w 732"/>
                  <a:gd name="T83" fmla="*/ 2147483647 h 398"/>
                  <a:gd name="T84" fmla="*/ 2147483647 w 732"/>
                  <a:gd name="T85" fmla="*/ 2147483647 h 398"/>
                  <a:gd name="T86" fmla="*/ 2147483647 w 732"/>
                  <a:gd name="T87" fmla="*/ 2147483647 h 398"/>
                  <a:gd name="T88" fmla="*/ 2147483647 w 732"/>
                  <a:gd name="T89" fmla="*/ 2147483647 h 398"/>
                  <a:gd name="T90" fmla="*/ 2147483647 w 732"/>
                  <a:gd name="T91" fmla="*/ 2147483647 h 398"/>
                  <a:gd name="T92" fmla="*/ 2147483647 w 732"/>
                  <a:gd name="T93" fmla="*/ 2147483647 h 398"/>
                  <a:gd name="T94" fmla="*/ 2147483647 w 732"/>
                  <a:gd name="T95" fmla="*/ 2147483647 h 398"/>
                  <a:gd name="T96" fmla="*/ 2147483647 w 732"/>
                  <a:gd name="T97" fmla="*/ 2147483647 h 398"/>
                  <a:gd name="T98" fmla="*/ 2147483647 w 732"/>
                  <a:gd name="T99" fmla="*/ 2147483647 h 398"/>
                  <a:gd name="T100" fmla="*/ 2147483647 w 732"/>
                  <a:gd name="T101" fmla="*/ 2147483647 h 398"/>
                  <a:gd name="T102" fmla="*/ 2147483647 w 732"/>
                  <a:gd name="T103" fmla="*/ 2147483647 h 398"/>
                  <a:gd name="T104" fmla="*/ 2147483647 w 732"/>
                  <a:gd name="T105" fmla="*/ 2147483647 h 398"/>
                  <a:gd name="T106" fmla="*/ 2147483647 w 732"/>
                  <a:gd name="T107" fmla="*/ 2147483647 h 398"/>
                  <a:gd name="T108" fmla="*/ 2147483647 w 732"/>
                  <a:gd name="T109" fmla="*/ 2147483647 h 398"/>
                  <a:gd name="T110" fmla="*/ 2147483647 w 732"/>
                  <a:gd name="T111" fmla="*/ 2147483647 h 398"/>
                  <a:gd name="T112" fmla="*/ 2147483647 w 732"/>
                  <a:gd name="T113" fmla="*/ 2147483647 h 398"/>
                  <a:gd name="T114" fmla="*/ 2147483647 w 732"/>
                  <a:gd name="T115" fmla="*/ 2147483647 h 398"/>
                  <a:gd name="T116" fmla="*/ 2147483647 w 732"/>
                  <a:gd name="T117" fmla="*/ 2147483647 h 398"/>
                  <a:gd name="T118" fmla="*/ 2147483647 w 732"/>
                  <a:gd name="T119" fmla="*/ 2147483647 h 398"/>
                  <a:gd name="T120" fmla="*/ 2147483647 w 732"/>
                  <a:gd name="T121" fmla="*/ 2147483647 h 398"/>
                  <a:gd name="T122" fmla="*/ 2147483647 w 732"/>
                  <a:gd name="T123" fmla="*/ 2147483647 h 39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32"/>
                  <a:gd name="T187" fmla="*/ 0 h 398"/>
                  <a:gd name="T188" fmla="*/ 732 w 732"/>
                  <a:gd name="T189" fmla="*/ 398 h 39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32" h="398">
                    <a:moveTo>
                      <a:pt x="730" y="24"/>
                    </a:moveTo>
                    <a:lnTo>
                      <a:pt x="728" y="24"/>
                    </a:lnTo>
                    <a:lnTo>
                      <a:pt x="723" y="24"/>
                    </a:lnTo>
                    <a:lnTo>
                      <a:pt x="718" y="22"/>
                    </a:lnTo>
                    <a:lnTo>
                      <a:pt x="678" y="22"/>
                    </a:lnTo>
                    <a:lnTo>
                      <a:pt x="678" y="24"/>
                    </a:lnTo>
                    <a:lnTo>
                      <a:pt x="670" y="26"/>
                    </a:lnTo>
                    <a:lnTo>
                      <a:pt x="659" y="26"/>
                    </a:lnTo>
                    <a:lnTo>
                      <a:pt x="651" y="24"/>
                    </a:lnTo>
                    <a:lnTo>
                      <a:pt x="637" y="24"/>
                    </a:lnTo>
                    <a:lnTo>
                      <a:pt x="623" y="29"/>
                    </a:lnTo>
                    <a:lnTo>
                      <a:pt x="616" y="34"/>
                    </a:lnTo>
                    <a:lnTo>
                      <a:pt x="611" y="34"/>
                    </a:lnTo>
                    <a:lnTo>
                      <a:pt x="606" y="34"/>
                    </a:lnTo>
                    <a:lnTo>
                      <a:pt x="604" y="36"/>
                    </a:lnTo>
                    <a:lnTo>
                      <a:pt x="602" y="36"/>
                    </a:lnTo>
                    <a:lnTo>
                      <a:pt x="597" y="38"/>
                    </a:lnTo>
                    <a:lnTo>
                      <a:pt x="592" y="38"/>
                    </a:lnTo>
                    <a:lnTo>
                      <a:pt x="599" y="34"/>
                    </a:lnTo>
                    <a:lnTo>
                      <a:pt x="609" y="31"/>
                    </a:lnTo>
                    <a:lnTo>
                      <a:pt x="621" y="26"/>
                    </a:lnTo>
                    <a:lnTo>
                      <a:pt x="623" y="24"/>
                    </a:lnTo>
                    <a:lnTo>
                      <a:pt x="618" y="19"/>
                    </a:lnTo>
                    <a:lnTo>
                      <a:pt x="606" y="19"/>
                    </a:lnTo>
                    <a:lnTo>
                      <a:pt x="604" y="22"/>
                    </a:lnTo>
                    <a:lnTo>
                      <a:pt x="602" y="22"/>
                    </a:lnTo>
                    <a:lnTo>
                      <a:pt x="597" y="24"/>
                    </a:lnTo>
                    <a:lnTo>
                      <a:pt x="594" y="24"/>
                    </a:lnTo>
                    <a:lnTo>
                      <a:pt x="566" y="26"/>
                    </a:lnTo>
                    <a:lnTo>
                      <a:pt x="566" y="29"/>
                    </a:lnTo>
                    <a:lnTo>
                      <a:pt x="563" y="29"/>
                    </a:lnTo>
                    <a:lnTo>
                      <a:pt x="566" y="26"/>
                    </a:lnTo>
                    <a:lnTo>
                      <a:pt x="568" y="26"/>
                    </a:lnTo>
                    <a:lnTo>
                      <a:pt x="573" y="26"/>
                    </a:lnTo>
                    <a:lnTo>
                      <a:pt x="578" y="24"/>
                    </a:lnTo>
                    <a:lnTo>
                      <a:pt x="580" y="24"/>
                    </a:lnTo>
                    <a:lnTo>
                      <a:pt x="582" y="24"/>
                    </a:lnTo>
                    <a:lnTo>
                      <a:pt x="585" y="22"/>
                    </a:lnTo>
                    <a:lnTo>
                      <a:pt x="578" y="19"/>
                    </a:lnTo>
                    <a:lnTo>
                      <a:pt x="552" y="19"/>
                    </a:lnTo>
                    <a:lnTo>
                      <a:pt x="542" y="22"/>
                    </a:lnTo>
                    <a:lnTo>
                      <a:pt x="525" y="19"/>
                    </a:lnTo>
                    <a:lnTo>
                      <a:pt x="523" y="19"/>
                    </a:lnTo>
                    <a:lnTo>
                      <a:pt x="523" y="22"/>
                    </a:lnTo>
                    <a:lnTo>
                      <a:pt x="518" y="22"/>
                    </a:lnTo>
                    <a:lnTo>
                      <a:pt x="514" y="24"/>
                    </a:lnTo>
                    <a:lnTo>
                      <a:pt x="511" y="24"/>
                    </a:lnTo>
                    <a:lnTo>
                      <a:pt x="509" y="24"/>
                    </a:lnTo>
                    <a:lnTo>
                      <a:pt x="506" y="24"/>
                    </a:lnTo>
                    <a:lnTo>
                      <a:pt x="509" y="22"/>
                    </a:lnTo>
                    <a:lnTo>
                      <a:pt x="518" y="19"/>
                    </a:lnTo>
                    <a:lnTo>
                      <a:pt x="530" y="19"/>
                    </a:lnTo>
                    <a:lnTo>
                      <a:pt x="563" y="19"/>
                    </a:lnTo>
                    <a:lnTo>
                      <a:pt x="580" y="17"/>
                    </a:lnTo>
                    <a:lnTo>
                      <a:pt x="625" y="17"/>
                    </a:lnTo>
                    <a:lnTo>
                      <a:pt x="632" y="14"/>
                    </a:lnTo>
                    <a:lnTo>
                      <a:pt x="628" y="12"/>
                    </a:lnTo>
                    <a:lnTo>
                      <a:pt x="618" y="10"/>
                    </a:lnTo>
                    <a:lnTo>
                      <a:pt x="592" y="10"/>
                    </a:lnTo>
                    <a:lnTo>
                      <a:pt x="594" y="10"/>
                    </a:lnTo>
                    <a:lnTo>
                      <a:pt x="597" y="7"/>
                    </a:lnTo>
                    <a:lnTo>
                      <a:pt x="594" y="5"/>
                    </a:lnTo>
                    <a:lnTo>
                      <a:pt x="585" y="5"/>
                    </a:lnTo>
                    <a:lnTo>
                      <a:pt x="582" y="7"/>
                    </a:lnTo>
                    <a:lnTo>
                      <a:pt x="568" y="7"/>
                    </a:lnTo>
                    <a:lnTo>
                      <a:pt x="566" y="5"/>
                    </a:lnTo>
                    <a:lnTo>
                      <a:pt x="571" y="5"/>
                    </a:lnTo>
                    <a:lnTo>
                      <a:pt x="573" y="5"/>
                    </a:lnTo>
                    <a:lnTo>
                      <a:pt x="578" y="5"/>
                    </a:lnTo>
                    <a:lnTo>
                      <a:pt x="578" y="2"/>
                    </a:lnTo>
                    <a:lnTo>
                      <a:pt x="575" y="2"/>
                    </a:lnTo>
                    <a:lnTo>
                      <a:pt x="571" y="0"/>
                    </a:lnTo>
                    <a:lnTo>
                      <a:pt x="537" y="0"/>
                    </a:lnTo>
                    <a:lnTo>
                      <a:pt x="528" y="2"/>
                    </a:lnTo>
                    <a:lnTo>
                      <a:pt x="518" y="2"/>
                    </a:lnTo>
                    <a:lnTo>
                      <a:pt x="509" y="0"/>
                    </a:lnTo>
                    <a:lnTo>
                      <a:pt x="483" y="0"/>
                    </a:lnTo>
                    <a:lnTo>
                      <a:pt x="478" y="2"/>
                    </a:lnTo>
                    <a:lnTo>
                      <a:pt x="454" y="2"/>
                    </a:lnTo>
                    <a:lnTo>
                      <a:pt x="452" y="0"/>
                    </a:lnTo>
                    <a:lnTo>
                      <a:pt x="447" y="0"/>
                    </a:lnTo>
                    <a:lnTo>
                      <a:pt x="445" y="2"/>
                    </a:lnTo>
                    <a:lnTo>
                      <a:pt x="442" y="2"/>
                    </a:lnTo>
                    <a:lnTo>
                      <a:pt x="442" y="5"/>
                    </a:lnTo>
                    <a:lnTo>
                      <a:pt x="445" y="5"/>
                    </a:lnTo>
                    <a:lnTo>
                      <a:pt x="447" y="5"/>
                    </a:lnTo>
                    <a:lnTo>
                      <a:pt x="442" y="7"/>
                    </a:lnTo>
                    <a:lnTo>
                      <a:pt x="428" y="7"/>
                    </a:lnTo>
                    <a:lnTo>
                      <a:pt x="409" y="5"/>
                    </a:lnTo>
                    <a:lnTo>
                      <a:pt x="378" y="5"/>
                    </a:lnTo>
                    <a:lnTo>
                      <a:pt x="373" y="5"/>
                    </a:lnTo>
                    <a:lnTo>
                      <a:pt x="371" y="5"/>
                    </a:lnTo>
                    <a:lnTo>
                      <a:pt x="368" y="7"/>
                    </a:lnTo>
                    <a:lnTo>
                      <a:pt x="366" y="7"/>
                    </a:lnTo>
                    <a:lnTo>
                      <a:pt x="366" y="10"/>
                    </a:lnTo>
                    <a:lnTo>
                      <a:pt x="368" y="10"/>
                    </a:lnTo>
                    <a:lnTo>
                      <a:pt x="378" y="10"/>
                    </a:lnTo>
                    <a:lnTo>
                      <a:pt x="387" y="10"/>
                    </a:lnTo>
                    <a:lnTo>
                      <a:pt x="399" y="12"/>
                    </a:lnTo>
                    <a:lnTo>
                      <a:pt x="404" y="12"/>
                    </a:lnTo>
                    <a:lnTo>
                      <a:pt x="426" y="14"/>
                    </a:lnTo>
                    <a:lnTo>
                      <a:pt x="399" y="14"/>
                    </a:lnTo>
                    <a:lnTo>
                      <a:pt x="395" y="14"/>
                    </a:lnTo>
                    <a:lnTo>
                      <a:pt x="392" y="14"/>
                    </a:lnTo>
                    <a:lnTo>
                      <a:pt x="387" y="12"/>
                    </a:lnTo>
                    <a:lnTo>
                      <a:pt x="378" y="12"/>
                    </a:lnTo>
                    <a:lnTo>
                      <a:pt x="380" y="14"/>
                    </a:lnTo>
                    <a:lnTo>
                      <a:pt x="383" y="14"/>
                    </a:lnTo>
                    <a:lnTo>
                      <a:pt x="385" y="14"/>
                    </a:lnTo>
                    <a:lnTo>
                      <a:pt x="376" y="14"/>
                    </a:lnTo>
                    <a:lnTo>
                      <a:pt x="373" y="17"/>
                    </a:lnTo>
                    <a:lnTo>
                      <a:pt x="373" y="19"/>
                    </a:lnTo>
                    <a:lnTo>
                      <a:pt x="371" y="22"/>
                    </a:lnTo>
                    <a:lnTo>
                      <a:pt x="371" y="24"/>
                    </a:lnTo>
                    <a:lnTo>
                      <a:pt x="368" y="24"/>
                    </a:lnTo>
                    <a:lnTo>
                      <a:pt x="366" y="24"/>
                    </a:lnTo>
                    <a:lnTo>
                      <a:pt x="364" y="24"/>
                    </a:lnTo>
                    <a:lnTo>
                      <a:pt x="359" y="24"/>
                    </a:lnTo>
                    <a:lnTo>
                      <a:pt x="357" y="22"/>
                    </a:lnTo>
                    <a:lnTo>
                      <a:pt x="345" y="19"/>
                    </a:lnTo>
                    <a:lnTo>
                      <a:pt x="330" y="14"/>
                    </a:lnTo>
                    <a:lnTo>
                      <a:pt x="309" y="14"/>
                    </a:lnTo>
                    <a:lnTo>
                      <a:pt x="309" y="24"/>
                    </a:lnTo>
                    <a:lnTo>
                      <a:pt x="297" y="24"/>
                    </a:lnTo>
                    <a:lnTo>
                      <a:pt x="292" y="22"/>
                    </a:lnTo>
                    <a:lnTo>
                      <a:pt x="288" y="22"/>
                    </a:lnTo>
                    <a:lnTo>
                      <a:pt x="285" y="19"/>
                    </a:lnTo>
                    <a:lnTo>
                      <a:pt x="278" y="19"/>
                    </a:lnTo>
                    <a:lnTo>
                      <a:pt x="273" y="22"/>
                    </a:lnTo>
                    <a:lnTo>
                      <a:pt x="273" y="24"/>
                    </a:lnTo>
                    <a:lnTo>
                      <a:pt x="269" y="24"/>
                    </a:lnTo>
                    <a:lnTo>
                      <a:pt x="271" y="19"/>
                    </a:lnTo>
                    <a:lnTo>
                      <a:pt x="269" y="17"/>
                    </a:lnTo>
                    <a:lnTo>
                      <a:pt x="238" y="17"/>
                    </a:lnTo>
                    <a:lnTo>
                      <a:pt x="228" y="19"/>
                    </a:lnTo>
                    <a:lnTo>
                      <a:pt x="209" y="19"/>
                    </a:lnTo>
                    <a:lnTo>
                      <a:pt x="214" y="22"/>
                    </a:lnTo>
                    <a:lnTo>
                      <a:pt x="223" y="26"/>
                    </a:lnTo>
                    <a:lnTo>
                      <a:pt x="226" y="29"/>
                    </a:lnTo>
                    <a:lnTo>
                      <a:pt x="223" y="29"/>
                    </a:lnTo>
                    <a:lnTo>
                      <a:pt x="223" y="26"/>
                    </a:lnTo>
                    <a:lnTo>
                      <a:pt x="214" y="24"/>
                    </a:lnTo>
                    <a:lnTo>
                      <a:pt x="207" y="24"/>
                    </a:lnTo>
                    <a:lnTo>
                      <a:pt x="202" y="22"/>
                    </a:lnTo>
                    <a:lnTo>
                      <a:pt x="197" y="22"/>
                    </a:lnTo>
                    <a:lnTo>
                      <a:pt x="192" y="19"/>
                    </a:lnTo>
                    <a:lnTo>
                      <a:pt x="190" y="19"/>
                    </a:lnTo>
                    <a:lnTo>
                      <a:pt x="188" y="22"/>
                    </a:lnTo>
                    <a:lnTo>
                      <a:pt x="185" y="24"/>
                    </a:lnTo>
                    <a:lnTo>
                      <a:pt x="183" y="26"/>
                    </a:lnTo>
                    <a:lnTo>
                      <a:pt x="178" y="29"/>
                    </a:lnTo>
                    <a:lnTo>
                      <a:pt x="176" y="29"/>
                    </a:lnTo>
                    <a:lnTo>
                      <a:pt x="171" y="31"/>
                    </a:lnTo>
                    <a:lnTo>
                      <a:pt x="150" y="31"/>
                    </a:lnTo>
                    <a:lnTo>
                      <a:pt x="143" y="34"/>
                    </a:lnTo>
                    <a:lnTo>
                      <a:pt x="133" y="36"/>
                    </a:lnTo>
                    <a:lnTo>
                      <a:pt x="124" y="38"/>
                    </a:lnTo>
                    <a:lnTo>
                      <a:pt x="119" y="38"/>
                    </a:lnTo>
                    <a:lnTo>
                      <a:pt x="102" y="41"/>
                    </a:lnTo>
                    <a:lnTo>
                      <a:pt x="97" y="43"/>
                    </a:lnTo>
                    <a:lnTo>
                      <a:pt x="100" y="46"/>
                    </a:lnTo>
                    <a:lnTo>
                      <a:pt x="105" y="48"/>
                    </a:lnTo>
                    <a:lnTo>
                      <a:pt x="126" y="48"/>
                    </a:lnTo>
                    <a:lnTo>
                      <a:pt x="116" y="50"/>
                    </a:lnTo>
                    <a:lnTo>
                      <a:pt x="112" y="55"/>
                    </a:lnTo>
                    <a:lnTo>
                      <a:pt x="109" y="55"/>
                    </a:lnTo>
                    <a:lnTo>
                      <a:pt x="93" y="60"/>
                    </a:lnTo>
                    <a:lnTo>
                      <a:pt x="88" y="60"/>
                    </a:lnTo>
                    <a:lnTo>
                      <a:pt x="66" y="60"/>
                    </a:lnTo>
                    <a:lnTo>
                      <a:pt x="57" y="62"/>
                    </a:lnTo>
                    <a:lnTo>
                      <a:pt x="47" y="65"/>
                    </a:lnTo>
                    <a:lnTo>
                      <a:pt x="45" y="67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1" y="70"/>
                    </a:lnTo>
                    <a:lnTo>
                      <a:pt x="9" y="70"/>
                    </a:lnTo>
                    <a:lnTo>
                      <a:pt x="7" y="70"/>
                    </a:lnTo>
                    <a:lnTo>
                      <a:pt x="2" y="70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9" y="79"/>
                    </a:lnTo>
                    <a:lnTo>
                      <a:pt x="12" y="82"/>
                    </a:lnTo>
                    <a:lnTo>
                      <a:pt x="14" y="84"/>
                    </a:lnTo>
                    <a:lnTo>
                      <a:pt x="24" y="79"/>
                    </a:lnTo>
                    <a:lnTo>
                      <a:pt x="24" y="84"/>
                    </a:lnTo>
                    <a:lnTo>
                      <a:pt x="28" y="86"/>
                    </a:lnTo>
                    <a:lnTo>
                      <a:pt x="33" y="86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40" y="82"/>
                    </a:lnTo>
                    <a:lnTo>
                      <a:pt x="40" y="84"/>
                    </a:lnTo>
                    <a:lnTo>
                      <a:pt x="43" y="86"/>
                    </a:lnTo>
                    <a:lnTo>
                      <a:pt x="45" y="86"/>
                    </a:lnTo>
                    <a:lnTo>
                      <a:pt x="47" y="84"/>
                    </a:lnTo>
                    <a:lnTo>
                      <a:pt x="52" y="84"/>
                    </a:lnTo>
                    <a:lnTo>
                      <a:pt x="57" y="84"/>
                    </a:lnTo>
                    <a:lnTo>
                      <a:pt x="59" y="82"/>
                    </a:lnTo>
                    <a:lnTo>
                      <a:pt x="64" y="82"/>
                    </a:lnTo>
                    <a:lnTo>
                      <a:pt x="64" y="84"/>
                    </a:lnTo>
                    <a:lnTo>
                      <a:pt x="64" y="86"/>
                    </a:lnTo>
                    <a:lnTo>
                      <a:pt x="62" y="86"/>
                    </a:lnTo>
                    <a:lnTo>
                      <a:pt x="57" y="91"/>
                    </a:lnTo>
                    <a:lnTo>
                      <a:pt x="55" y="91"/>
                    </a:lnTo>
                    <a:lnTo>
                      <a:pt x="52" y="89"/>
                    </a:lnTo>
                    <a:lnTo>
                      <a:pt x="40" y="89"/>
                    </a:lnTo>
                    <a:lnTo>
                      <a:pt x="36" y="91"/>
                    </a:lnTo>
                    <a:lnTo>
                      <a:pt x="33" y="91"/>
                    </a:lnTo>
                    <a:lnTo>
                      <a:pt x="21" y="89"/>
                    </a:lnTo>
                    <a:lnTo>
                      <a:pt x="19" y="89"/>
                    </a:lnTo>
                    <a:lnTo>
                      <a:pt x="14" y="86"/>
                    </a:lnTo>
                    <a:lnTo>
                      <a:pt x="7" y="86"/>
                    </a:lnTo>
                    <a:lnTo>
                      <a:pt x="2" y="89"/>
                    </a:lnTo>
                    <a:lnTo>
                      <a:pt x="2" y="93"/>
                    </a:lnTo>
                    <a:lnTo>
                      <a:pt x="2" y="96"/>
                    </a:lnTo>
                    <a:lnTo>
                      <a:pt x="7" y="98"/>
                    </a:lnTo>
                    <a:lnTo>
                      <a:pt x="19" y="98"/>
                    </a:lnTo>
                    <a:lnTo>
                      <a:pt x="17" y="101"/>
                    </a:lnTo>
                    <a:lnTo>
                      <a:pt x="14" y="101"/>
                    </a:lnTo>
                    <a:lnTo>
                      <a:pt x="9" y="101"/>
                    </a:lnTo>
                    <a:lnTo>
                      <a:pt x="12" y="103"/>
                    </a:lnTo>
                    <a:lnTo>
                      <a:pt x="19" y="105"/>
                    </a:lnTo>
                    <a:lnTo>
                      <a:pt x="21" y="105"/>
                    </a:lnTo>
                    <a:lnTo>
                      <a:pt x="24" y="108"/>
                    </a:lnTo>
                    <a:lnTo>
                      <a:pt x="33" y="108"/>
                    </a:lnTo>
                    <a:lnTo>
                      <a:pt x="33" y="105"/>
                    </a:lnTo>
                    <a:lnTo>
                      <a:pt x="36" y="105"/>
                    </a:lnTo>
                    <a:lnTo>
                      <a:pt x="38" y="105"/>
                    </a:lnTo>
                    <a:lnTo>
                      <a:pt x="43" y="108"/>
                    </a:lnTo>
                    <a:lnTo>
                      <a:pt x="52" y="105"/>
                    </a:lnTo>
                    <a:lnTo>
                      <a:pt x="52" y="108"/>
                    </a:lnTo>
                    <a:lnTo>
                      <a:pt x="57" y="108"/>
                    </a:lnTo>
                    <a:lnTo>
                      <a:pt x="62" y="105"/>
                    </a:lnTo>
                    <a:lnTo>
                      <a:pt x="64" y="105"/>
                    </a:lnTo>
                    <a:lnTo>
                      <a:pt x="69" y="103"/>
                    </a:lnTo>
                    <a:lnTo>
                      <a:pt x="76" y="105"/>
                    </a:lnTo>
                    <a:lnTo>
                      <a:pt x="81" y="105"/>
                    </a:lnTo>
                    <a:lnTo>
                      <a:pt x="83" y="105"/>
                    </a:lnTo>
                    <a:lnTo>
                      <a:pt x="85" y="103"/>
                    </a:lnTo>
                    <a:lnTo>
                      <a:pt x="88" y="103"/>
                    </a:lnTo>
                    <a:lnTo>
                      <a:pt x="93" y="105"/>
                    </a:lnTo>
                    <a:lnTo>
                      <a:pt x="97" y="105"/>
                    </a:lnTo>
                    <a:lnTo>
                      <a:pt x="112" y="105"/>
                    </a:lnTo>
                    <a:lnTo>
                      <a:pt x="121" y="110"/>
                    </a:lnTo>
                    <a:lnTo>
                      <a:pt x="124" y="110"/>
                    </a:lnTo>
                    <a:lnTo>
                      <a:pt x="128" y="115"/>
                    </a:lnTo>
                    <a:lnTo>
                      <a:pt x="135" y="115"/>
                    </a:lnTo>
                    <a:lnTo>
                      <a:pt x="133" y="117"/>
                    </a:lnTo>
                    <a:lnTo>
                      <a:pt x="133" y="120"/>
                    </a:lnTo>
                    <a:lnTo>
                      <a:pt x="133" y="125"/>
                    </a:lnTo>
                    <a:lnTo>
                      <a:pt x="138" y="125"/>
                    </a:lnTo>
                    <a:lnTo>
                      <a:pt x="140" y="125"/>
                    </a:lnTo>
                    <a:lnTo>
                      <a:pt x="145" y="127"/>
                    </a:lnTo>
                    <a:lnTo>
                      <a:pt x="147" y="129"/>
                    </a:lnTo>
                    <a:lnTo>
                      <a:pt x="143" y="134"/>
                    </a:lnTo>
                    <a:lnTo>
                      <a:pt x="145" y="141"/>
                    </a:lnTo>
                    <a:lnTo>
                      <a:pt x="152" y="144"/>
                    </a:lnTo>
                    <a:lnTo>
                      <a:pt x="145" y="149"/>
                    </a:lnTo>
                    <a:lnTo>
                      <a:pt x="150" y="151"/>
                    </a:lnTo>
                    <a:lnTo>
                      <a:pt x="147" y="151"/>
                    </a:lnTo>
                    <a:lnTo>
                      <a:pt x="145" y="153"/>
                    </a:lnTo>
                    <a:lnTo>
                      <a:pt x="145" y="156"/>
                    </a:lnTo>
                    <a:lnTo>
                      <a:pt x="150" y="161"/>
                    </a:lnTo>
                    <a:lnTo>
                      <a:pt x="152" y="161"/>
                    </a:lnTo>
                    <a:lnTo>
                      <a:pt x="152" y="163"/>
                    </a:lnTo>
                    <a:lnTo>
                      <a:pt x="147" y="165"/>
                    </a:lnTo>
                    <a:lnTo>
                      <a:pt x="145" y="168"/>
                    </a:lnTo>
                    <a:lnTo>
                      <a:pt x="143" y="168"/>
                    </a:lnTo>
                    <a:lnTo>
                      <a:pt x="147" y="170"/>
                    </a:lnTo>
                    <a:lnTo>
                      <a:pt x="143" y="170"/>
                    </a:lnTo>
                    <a:lnTo>
                      <a:pt x="140" y="170"/>
                    </a:lnTo>
                    <a:lnTo>
                      <a:pt x="138" y="170"/>
                    </a:lnTo>
                    <a:lnTo>
                      <a:pt x="133" y="173"/>
                    </a:lnTo>
                    <a:lnTo>
                      <a:pt x="131" y="173"/>
                    </a:lnTo>
                    <a:lnTo>
                      <a:pt x="131" y="175"/>
                    </a:lnTo>
                    <a:lnTo>
                      <a:pt x="143" y="175"/>
                    </a:lnTo>
                    <a:lnTo>
                      <a:pt x="138" y="180"/>
                    </a:lnTo>
                    <a:lnTo>
                      <a:pt x="126" y="180"/>
                    </a:lnTo>
                    <a:lnTo>
                      <a:pt x="124" y="180"/>
                    </a:lnTo>
                    <a:lnTo>
                      <a:pt x="124" y="182"/>
                    </a:lnTo>
                    <a:lnTo>
                      <a:pt x="133" y="189"/>
                    </a:lnTo>
                    <a:lnTo>
                      <a:pt x="138" y="189"/>
                    </a:lnTo>
                    <a:lnTo>
                      <a:pt x="145" y="184"/>
                    </a:lnTo>
                    <a:lnTo>
                      <a:pt x="147" y="184"/>
                    </a:lnTo>
                    <a:lnTo>
                      <a:pt x="152" y="184"/>
                    </a:lnTo>
                    <a:lnTo>
                      <a:pt x="154" y="182"/>
                    </a:lnTo>
                    <a:lnTo>
                      <a:pt x="157" y="182"/>
                    </a:lnTo>
                    <a:lnTo>
                      <a:pt x="157" y="180"/>
                    </a:lnTo>
                    <a:lnTo>
                      <a:pt x="157" y="175"/>
                    </a:lnTo>
                    <a:lnTo>
                      <a:pt x="159" y="173"/>
                    </a:lnTo>
                    <a:lnTo>
                      <a:pt x="159" y="180"/>
                    </a:lnTo>
                    <a:lnTo>
                      <a:pt x="166" y="175"/>
                    </a:lnTo>
                    <a:lnTo>
                      <a:pt x="164" y="177"/>
                    </a:lnTo>
                    <a:lnTo>
                      <a:pt x="164" y="180"/>
                    </a:lnTo>
                    <a:lnTo>
                      <a:pt x="166" y="180"/>
                    </a:lnTo>
                    <a:lnTo>
                      <a:pt x="169" y="182"/>
                    </a:lnTo>
                    <a:lnTo>
                      <a:pt x="176" y="182"/>
                    </a:lnTo>
                    <a:lnTo>
                      <a:pt x="171" y="187"/>
                    </a:lnTo>
                    <a:lnTo>
                      <a:pt x="171" y="189"/>
                    </a:lnTo>
                    <a:lnTo>
                      <a:pt x="173" y="192"/>
                    </a:lnTo>
                    <a:lnTo>
                      <a:pt x="176" y="194"/>
                    </a:lnTo>
                    <a:lnTo>
                      <a:pt x="178" y="196"/>
                    </a:lnTo>
                    <a:lnTo>
                      <a:pt x="181" y="199"/>
                    </a:lnTo>
                    <a:lnTo>
                      <a:pt x="178" y="201"/>
                    </a:lnTo>
                    <a:lnTo>
                      <a:pt x="173" y="201"/>
                    </a:lnTo>
                    <a:lnTo>
                      <a:pt x="173" y="204"/>
                    </a:lnTo>
                    <a:lnTo>
                      <a:pt x="166" y="204"/>
                    </a:lnTo>
                    <a:lnTo>
                      <a:pt x="164" y="201"/>
                    </a:lnTo>
                    <a:lnTo>
                      <a:pt x="162" y="201"/>
                    </a:lnTo>
                    <a:lnTo>
                      <a:pt x="159" y="201"/>
                    </a:lnTo>
                    <a:lnTo>
                      <a:pt x="157" y="199"/>
                    </a:lnTo>
                    <a:lnTo>
                      <a:pt x="143" y="199"/>
                    </a:lnTo>
                    <a:lnTo>
                      <a:pt x="140" y="196"/>
                    </a:lnTo>
                    <a:lnTo>
                      <a:pt x="138" y="194"/>
                    </a:lnTo>
                    <a:lnTo>
                      <a:pt x="131" y="194"/>
                    </a:lnTo>
                    <a:lnTo>
                      <a:pt x="128" y="199"/>
                    </a:lnTo>
                    <a:lnTo>
                      <a:pt x="128" y="201"/>
                    </a:lnTo>
                    <a:lnTo>
                      <a:pt x="133" y="201"/>
                    </a:lnTo>
                    <a:lnTo>
                      <a:pt x="133" y="204"/>
                    </a:lnTo>
                    <a:lnTo>
                      <a:pt x="140" y="204"/>
                    </a:lnTo>
                    <a:lnTo>
                      <a:pt x="143" y="206"/>
                    </a:lnTo>
                    <a:lnTo>
                      <a:pt x="145" y="206"/>
                    </a:lnTo>
                    <a:lnTo>
                      <a:pt x="147" y="206"/>
                    </a:lnTo>
                    <a:lnTo>
                      <a:pt x="152" y="211"/>
                    </a:lnTo>
                    <a:lnTo>
                      <a:pt x="162" y="211"/>
                    </a:lnTo>
                    <a:lnTo>
                      <a:pt x="164" y="211"/>
                    </a:lnTo>
                    <a:lnTo>
                      <a:pt x="166" y="211"/>
                    </a:lnTo>
                    <a:lnTo>
                      <a:pt x="173" y="213"/>
                    </a:lnTo>
                    <a:lnTo>
                      <a:pt x="178" y="208"/>
                    </a:lnTo>
                    <a:lnTo>
                      <a:pt x="178" y="216"/>
                    </a:lnTo>
                    <a:lnTo>
                      <a:pt x="176" y="213"/>
                    </a:lnTo>
                    <a:lnTo>
                      <a:pt x="173" y="213"/>
                    </a:lnTo>
                    <a:lnTo>
                      <a:pt x="171" y="213"/>
                    </a:lnTo>
                    <a:lnTo>
                      <a:pt x="171" y="216"/>
                    </a:lnTo>
                    <a:lnTo>
                      <a:pt x="173" y="220"/>
                    </a:lnTo>
                    <a:lnTo>
                      <a:pt x="169" y="220"/>
                    </a:lnTo>
                    <a:lnTo>
                      <a:pt x="166" y="220"/>
                    </a:lnTo>
                    <a:lnTo>
                      <a:pt x="164" y="220"/>
                    </a:lnTo>
                    <a:lnTo>
                      <a:pt x="164" y="223"/>
                    </a:lnTo>
                    <a:lnTo>
                      <a:pt x="164" y="225"/>
                    </a:lnTo>
                    <a:lnTo>
                      <a:pt x="173" y="225"/>
                    </a:lnTo>
                    <a:lnTo>
                      <a:pt x="171" y="225"/>
                    </a:lnTo>
                    <a:lnTo>
                      <a:pt x="171" y="228"/>
                    </a:lnTo>
                    <a:lnTo>
                      <a:pt x="169" y="230"/>
                    </a:lnTo>
                    <a:lnTo>
                      <a:pt x="162" y="225"/>
                    </a:lnTo>
                    <a:lnTo>
                      <a:pt x="159" y="225"/>
                    </a:lnTo>
                    <a:lnTo>
                      <a:pt x="159" y="228"/>
                    </a:lnTo>
                    <a:lnTo>
                      <a:pt x="159" y="230"/>
                    </a:lnTo>
                    <a:lnTo>
                      <a:pt x="162" y="232"/>
                    </a:lnTo>
                    <a:lnTo>
                      <a:pt x="157" y="232"/>
                    </a:lnTo>
                    <a:lnTo>
                      <a:pt x="157" y="237"/>
                    </a:lnTo>
                    <a:lnTo>
                      <a:pt x="154" y="237"/>
                    </a:lnTo>
                    <a:lnTo>
                      <a:pt x="152" y="240"/>
                    </a:lnTo>
                    <a:lnTo>
                      <a:pt x="152" y="242"/>
                    </a:lnTo>
                    <a:lnTo>
                      <a:pt x="157" y="247"/>
                    </a:lnTo>
                    <a:lnTo>
                      <a:pt x="159" y="247"/>
                    </a:lnTo>
                    <a:lnTo>
                      <a:pt x="159" y="252"/>
                    </a:lnTo>
                    <a:lnTo>
                      <a:pt x="157" y="252"/>
                    </a:lnTo>
                    <a:lnTo>
                      <a:pt x="154" y="252"/>
                    </a:lnTo>
                    <a:lnTo>
                      <a:pt x="152" y="249"/>
                    </a:lnTo>
                    <a:lnTo>
                      <a:pt x="150" y="244"/>
                    </a:lnTo>
                    <a:lnTo>
                      <a:pt x="147" y="242"/>
                    </a:lnTo>
                    <a:lnTo>
                      <a:pt x="147" y="240"/>
                    </a:lnTo>
                    <a:lnTo>
                      <a:pt x="145" y="237"/>
                    </a:lnTo>
                    <a:lnTo>
                      <a:pt x="143" y="235"/>
                    </a:lnTo>
                    <a:lnTo>
                      <a:pt x="140" y="235"/>
                    </a:lnTo>
                    <a:lnTo>
                      <a:pt x="135" y="235"/>
                    </a:lnTo>
                    <a:lnTo>
                      <a:pt x="133" y="235"/>
                    </a:lnTo>
                    <a:lnTo>
                      <a:pt x="128" y="240"/>
                    </a:lnTo>
                    <a:lnTo>
                      <a:pt x="128" y="242"/>
                    </a:lnTo>
                    <a:lnTo>
                      <a:pt x="133" y="244"/>
                    </a:lnTo>
                    <a:lnTo>
                      <a:pt x="138" y="244"/>
                    </a:lnTo>
                    <a:lnTo>
                      <a:pt x="140" y="247"/>
                    </a:lnTo>
                    <a:lnTo>
                      <a:pt x="135" y="249"/>
                    </a:lnTo>
                    <a:lnTo>
                      <a:pt x="131" y="249"/>
                    </a:lnTo>
                    <a:lnTo>
                      <a:pt x="128" y="247"/>
                    </a:lnTo>
                    <a:lnTo>
                      <a:pt x="121" y="247"/>
                    </a:lnTo>
                    <a:lnTo>
                      <a:pt x="119" y="249"/>
                    </a:lnTo>
                    <a:lnTo>
                      <a:pt x="116" y="249"/>
                    </a:lnTo>
                    <a:lnTo>
                      <a:pt x="114" y="249"/>
                    </a:lnTo>
                    <a:lnTo>
                      <a:pt x="112" y="252"/>
                    </a:lnTo>
                    <a:lnTo>
                      <a:pt x="109" y="252"/>
                    </a:lnTo>
                    <a:lnTo>
                      <a:pt x="121" y="252"/>
                    </a:lnTo>
                    <a:lnTo>
                      <a:pt x="126" y="252"/>
                    </a:lnTo>
                    <a:lnTo>
                      <a:pt x="140" y="252"/>
                    </a:lnTo>
                    <a:lnTo>
                      <a:pt x="143" y="252"/>
                    </a:lnTo>
                    <a:lnTo>
                      <a:pt x="131" y="252"/>
                    </a:lnTo>
                    <a:lnTo>
                      <a:pt x="112" y="256"/>
                    </a:lnTo>
                    <a:lnTo>
                      <a:pt x="107" y="256"/>
                    </a:lnTo>
                    <a:lnTo>
                      <a:pt x="105" y="259"/>
                    </a:lnTo>
                    <a:lnTo>
                      <a:pt x="107" y="259"/>
                    </a:lnTo>
                    <a:lnTo>
                      <a:pt x="107" y="261"/>
                    </a:lnTo>
                    <a:lnTo>
                      <a:pt x="114" y="261"/>
                    </a:lnTo>
                    <a:lnTo>
                      <a:pt x="119" y="259"/>
                    </a:lnTo>
                    <a:lnTo>
                      <a:pt x="124" y="259"/>
                    </a:lnTo>
                    <a:lnTo>
                      <a:pt x="128" y="256"/>
                    </a:lnTo>
                    <a:lnTo>
                      <a:pt x="138" y="256"/>
                    </a:lnTo>
                    <a:lnTo>
                      <a:pt x="140" y="259"/>
                    </a:lnTo>
                    <a:lnTo>
                      <a:pt x="138" y="261"/>
                    </a:lnTo>
                    <a:lnTo>
                      <a:pt x="114" y="261"/>
                    </a:lnTo>
                    <a:lnTo>
                      <a:pt x="112" y="261"/>
                    </a:lnTo>
                    <a:lnTo>
                      <a:pt x="102" y="261"/>
                    </a:lnTo>
                    <a:lnTo>
                      <a:pt x="102" y="264"/>
                    </a:lnTo>
                    <a:lnTo>
                      <a:pt x="107" y="264"/>
                    </a:lnTo>
                    <a:lnTo>
                      <a:pt x="107" y="266"/>
                    </a:lnTo>
                    <a:lnTo>
                      <a:pt x="112" y="266"/>
                    </a:lnTo>
                    <a:lnTo>
                      <a:pt x="114" y="266"/>
                    </a:lnTo>
                    <a:lnTo>
                      <a:pt x="109" y="266"/>
                    </a:lnTo>
                    <a:lnTo>
                      <a:pt x="107" y="268"/>
                    </a:lnTo>
                    <a:lnTo>
                      <a:pt x="107" y="271"/>
                    </a:lnTo>
                    <a:lnTo>
                      <a:pt x="105" y="273"/>
                    </a:lnTo>
                    <a:lnTo>
                      <a:pt x="102" y="273"/>
                    </a:lnTo>
                    <a:lnTo>
                      <a:pt x="100" y="275"/>
                    </a:lnTo>
                    <a:lnTo>
                      <a:pt x="97" y="275"/>
                    </a:lnTo>
                    <a:lnTo>
                      <a:pt x="107" y="278"/>
                    </a:lnTo>
                    <a:lnTo>
                      <a:pt x="97" y="280"/>
                    </a:lnTo>
                    <a:lnTo>
                      <a:pt x="97" y="283"/>
                    </a:lnTo>
                    <a:lnTo>
                      <a:pt x="100" y="285"/>
                    </a:lnTo>
                    <a:lnTo>
                      <a:pt x="105" y="285"/>
                    </a:lnTo>
                    <a:lnTo>
                      <a:pt x="107" y="285"/>
                    </a:lnTo>
                    <a:lnTo>
                      <a:pt x="114" y="285"/>
                    </a:lnTo>
                    <a:lnTo>
                      <a:pt x="112" y="285"/>
                    </a:lnTo>
                    <a:lnTo>
                      <a:pt x="109" y="285"/>
                    </a:lnTo>
                    <a:lnTo>
                      <a:pt x="107" y="287"/>
                    </a:lnTo>
                    <a:lnTo>
                      <a:pt x="102" y="290"/>
                    </a:lnTo>
                    <a:lnTo>
                      <a:pt x="102" y="292"/>
                    </a:lnTo>
                    <a:lnTo>
                      <a:pt x="105" y="295"/>
                    </a:lnTo>
                    <a:lnTo>
                      <a:pt x="107" y="295"/>
                    </a:lnTo>
                    <a:lnTo>
                      <a:pt x="109" y="292"/>
                    </a:lnTo>
                    <a:lnTo>
                      <a:pt x="114" y="290"/>
                    </a:lnTo>
                    <a:lnTo>
                      <a:pt x="112" y="295"/>
                    </a:lnTo>
                    <a:lnTo>
                      <a:pt x="109" y="295"/>
                    </a:lnTo>
                    <a:lnTo>
                      <a:pt x="107" y="299"/>
                    </a:lnTo>
                    <a:lnTo>
                      <a:pt x="107" y="304"/>
                    </a:lnTo>
                    <a:lnTo>
                      <a:pt x="109" y="304"/>
                    </a:lnTo>
                    <a:lnTo>
                      <a:pt x="109" y="302"/>
                    </a:lnTo>
                    <a:lnTo>
                      <a:pt x="114" y="302"/>
                    </a:lnTo>
                    <a:lnTo>
                      <a:pt x="109" y="307"/>
                    </a:lnTo>
                    <a:lnTo>
                      <a:pt x="107" y="307"/>
                    </a:lnTo>
                    <a:lnTo>
                      <a:pt x="105" y="309"/>
                    </a:lnTo>
                    <a:lnTo>
                      <a:pt x="102" y="311"/>
                    </a:lnTo>
                    <a:lnTo>
                      <a:pt x="102" y="316"/>
                    </a:lnTo>
                    <a:lnTo>
                      <a:pt x="105" y="316"/>
                    </a:lnTo>
                    <a:lnTo>
                      <a:pt x="107" y="314"/>
                    </a:lnTo>
                    <a:lnTo>
                      <a:pt x="114" y="307"/>
                    </a:lnTo>
                    <a:lnTo>
                      <a:pt x="124" y="307"/>
                    </a:lnTo>
                    <a:lnTo>
                      <a:pt x="126" y="304"/>
                    </a:lnTo>
                    <a:lnTo>
                      <a:pt x="128" y="304"/>
                    </a:lnTo>
                    <a:lnTo>
                      <a:pt x="128" y="307"/>
                    </a:lnTo>
                    <a:lnTo>
                      <a:pt x="133" y="304"/>
                    </a:lnTo>
                    <a:lnTo>
                      <a:pt x="128" y="311"/>
                    </a:lnTo>
                    <a:lnTo>
                      <a:pt x="135" y="311"/>
                    </a:lnTo>
                    <a:lnTo>
                      <a:pt x="128" y="311"/>
                    </a:lnTo>
                    <a:lnTo>
                      <a:pt x="124" y="314"/>
                    </a:lnTo>
                    <a:lnTo>
                      <a:pt x="124" y="316"/>
                    </a:lnTo>
                    <a:lnTo>
                      <a:pt x="119" y="316"/>
                    </a:lnTo>
                    <a:lnTo>
                      <a:pt x="116" y="316"/>
                    </a:lnTo>
                    <a:lnTo>
                      <a:pt x="114" y="319"/>
                    </a:lnTo>
                    <a:lnTo>
                      <a:pt x="114" y="321"/>
                    </a:lnTo>
                    <a:lnTo>
                      <a:pt x="112" y="321"/>
                    </a:lnTo>
                    <a:lnTo>
                      <a:pt x="107" y="323"/>
                    </a:lnTo>
                    <a:lnTo>
                      <a:pt x="105" y="326"/>
                    </a:lnTo>
                    <a:lnTo>
                      <a:pt x="109" y="326"/>
                    </a:lnTo>
                    <a:lnTo>
                      <a:pt x="107" y="326"/>
                    </a:lnTo>
                    <a:lnTo>
                      <a:pt x="107" y="328"/>
                    </a:lnTo>
                    <a:lnTo>
                      <a:pt x="107" y="331"/>
                    </a:lnTo>
                    <a:lnTo>
                      <a:pt x="109" y="331"/>
                    </a:lnTo>
                    <a:lnTo>
                      <a:pt x="107" y="333"/>
                    </a:lnTo>
                    <a:lnTo>
                      <a:pt x="107" y="335"/>
                    </a:lnTo>
                    <a:lnTo>
                      <a:pt x="116" y="335"/>
                    </a:lnTo>
                    <a:lnTo>
                      <a:pt x="112" y="343"/>
                    </a:lnTo>
                    <a:lnTo>
                      <a:pt x="116" y="340"/>
                    </a:lnTo>
                    <a:lnTo>
                      <a:pt x="119" y="340"/>
                    </a:lnTo>
                    <a:lnTo>
                      <a:pt x="116" y="340"/>
                    </a:lnTo>
                    <a:lnTo>
                      <a:pt x="114" y="343"/>
                    </a:lnTo>
                    <a:lnTo>
                      <a:pt x="114" y="345"/>
                    </a:lnTo>
                    <a:lnTo>
                      <a:pt x="112" y="347"/>
                    </a:lnTo>
                    <a:lnTo>
                      <a:pt x="112" y="352"/>
                    </a:lnTo>
                    <a:lnTo>
                      <a:pt x="114" y="352"/>
                    </a:lnTo>
                    <a:lnTo>
                      <a:pt x="121" y="352"/>
                    </a:lnTo>
                    <a:lnTo>
                      <a:pt x="116" y="359"/>
                    </a:lnTo>
                    <a:lnTo>
                      <a:pt x="126" y="357"/>
                    </a:lnTo>
                    <a:lnTo>
                      <a:pt x="121" y="362"/>
                    </a:lnTo>
                    <a:lnTo>
                      <a:pt x="124" y="366"/>
                    </a:lnTo>
                    <a:lnTo>
                      <a:pt x="128" y="366"/>
                    </a:lnTo>
                    <a:lnTo>
                      <a:pt x="126" y="366"/>
                    </a:lnTo>
                    <a:lnTo>
                      <a:pt x="126" y="369"/>
                    </a:lnTo>
                    <a:lnTo>
                      <a:pt x="128" y="371"/>
                    </a:lnTo>
                    <a:lnTo>
                      <a:pt x="133" y="371"/>
                    </a:lnTo>
                    <a:lnTo>
                      <a:pt x="128" y="376"/>
                    </a:lnTo>
                    <a:lnTo>
                      <a:pt x="135" y="376"/>
                    </a:lnTo>
                    <a:lnTo>
                      <a:pt x="133" y="381"/>
                    </a:lnTo>
                    <a:lnTo>
                      <a:pt x="145" y="378"/>
                    </a:lnTo>
                    <a:lnTo>
                      <a:pt x="147" y="381"/>
                    </a:lnTo>
                    <a:lnTo>
                      <a:pt x="150" y="381"/>
                    </a:lnTo>
                    <a:lnTo>
                      <a:pt x="152" y="378"/>
                    </a:lnTo>
                    <a:lnTo>
                      <a:pt x="162" y="374"/>
                    </a:lnTo>
                    <a:lnTo>
                      <a:pt x="164" y="371"/>
                    </a:lnTo>
                    <a:lnTo>
                      <a:pt x="164" y="374"/>
                    </a:lnTo>
                    <a:lnTo>
                      <a:pt x="162" y="376"/>
                    </a:lnTo>
                    <a:lnTo>
                      <a:pt x="169" y="378"/>
                    </a:lnTo>
                    <a:lnTo>
                      <a:pt x="171" y="376"/>
                    </a:lnTo>
                    <a:lnTo>
                      <a:pt x="173" y="376"/>
                    </a:lnTo>
                    <a:lnTo>
                      <a:pt x="169" y="378"/>
                    </a:lnTo>
                    <a:lnTo>
                      <a:pt x="164" y="381"/>
                    </a:lnTo>
                    <a:lnTo>
                      <a:pt x="162" y="383"/>
                    </a:lnTo>
                    <a:lnTo>
                      <a:pt x="162" y="386"/>
                    </a:lnTo>
                    <a:lnTo>
                      <a:pt x="169" y="386"/>
                    </a:lnTo>
                    <a:lnTo>
                      <a:pt x="173" y="386"/>
                    </a:lnTo>
                    <a:lnTo>
                      <a:pt x="176" y="386"/>
                    </a:lnTo>
                    <a:lnTo>
                      <a:pt x="173" y="386"/>
                    </a:lnTo>
                    <a:lnTo>
                      <a:pt x="171" y="388"/>
                    </a:lnTo>
                    <a:lnTo>
                      <a:pt x="169" y="390"/>
                    </a:lnTo>
                    <a:lnTo>
                      <a:pt x="169" y="393"/>
                    </a:lnTo>
                    <a:lnTo>
                      <a:pt x="169" y="395"/>
                    </a:lnTo>
                    <a:lnTo>
                      <a:pt x="176" y="395"/>
                    </a:lnTo>
                    <a:lnTo>
                      <a:pt x="178" y="393"/>
                    </a:lnTo>
                    <a:lnTo>
                      <a:pt x="178" y="395"/>
                    </a:lnTo>
                    <a:lnTo>
                      <a:pt x="183" y="398"/>
                    </a:lnTo>
                    <a:lnTo>
                      <a:pt x="188" y="398"/>
                    </a:lnTo>
                    <a:lnTo>
                      <a:pt x="192" y="395"/>
                    </a:lnTo>
                    <a:lnTo>
                      <a:pt x="195" y="393"/>
                    </a:lnTo>
                    <a:lnTo>
                      <a:pt x="192" y="390"/>
                    </a:lnTo>
                    <a:lnTo>
                      <a:pt x="192" y="388"/>
                    </a:lnTo>
                    <a:lnTo>
                      <a:pt x="197" y="388"/>
                    </a:lnTo>
                    <a:lnTo>
                      <a:pt x="200" y="386"/>
                    </a:lnTo>
                    <a:lnTo>
                      <a:pt x="200" y="378"/>
                    </a:lnTo>
                    <a:lnTo>
                      <a:pt x="202" y="381"/>
                    </a:lnTo>
                    <a:lnTo>
                      <a:pt x="207" y="381"/>
                    </a:lnTo>
                    <a:lnTo>
                      <a:pt x="207" y="376"/>
                    </a:lnTo>
                    <a:lnTo>
                      <a:pt x="207" y="374"/>
                    </a:lnTo>
                    <a:lnTo>
                      <a:pt x="207" y="371"/>
                    </a:lnTo>
                    <a:lnTo>
                      <a:pt x="207" y="374"/>
                    </a:lnTo>
                    <a:lnTo>
                      <a:pt x="209" y="376"/>
                    </a:lnTo>
                    <a:lnTo>
                      <a:pt x="212" y="376"/>
                    </a:lnTo>
                    <a:lnTo>
                      <a:pt x="214" y="374"/>
                    </a:lnTo>
                    <a:lnTo>
                      <a:pt x="214" y="371"/>
                    </a:lnTo>
                    <a:lnTo>
                      <a:pt x="209" y="366"/>
                    </a:lnTo>
                    <a:lnTo>
                      <a:pt x="216" y="366"/>
                    </a:lnTo>
                    <a:lnTo>
                      <a:pt x="216" y="364"/>
                    </a:lnTo>
                    <a:lnTo>
                      <a:pt x="214" y="362"/>
                    </a:lnTo>
                    <a:lnTo>
                      <a:pt x="223" y="362"/>
                    </a:lnTo>
                    <a:lnTo>
                      <a:pt x="219" y="357"/>
                    </a:lnTo>
                    <a:lnTo>
                      <a:pt x="223" y="355"/>
                    </a:lnTo>
                    <a:lnTo>
                      <a:pt x="219" y="352"/>
                    </a:lnTo>
                    <a:lnTo>
                      <a:pt x="216" y="350"/>
                    </a:lnTo>
                    <a:lnTo>
                      <a:pt x="219" y="350"/>
                    </a:lnTo>
                    <a:lnTo>
                      <a:pt x="221" y="350"/>
                    </a:lnTo>
                    <a:lnTo>
                      <a:pt x="216" y="343"/>
                    </a:lnTo>
                    <a:lnTo>
                      <a:pt x="221" y="347"/>
                    </a:lnTo>
                    <a:lnTo>
                      <a:pt x="223" y="347"/>
                    </a:lnTo>
                    <a:lnTo>
                      <a:pt x="228" y="343"/>
                    </a:lnTo>
                    <a:lnTo>
                      <a:pt x="235" y="343"/>
                    </a:lnTo>
                    <a:lnTo>
                      <a:pt x="235" y="340"/>
                    </a:lnTo>
                    <a:lnTo>
                      <a:pt x="233" y="338"/>
                    </a:lnTo>
                    <a:lnTo>
                      <a:pt x="238" y="338"/>
                    </a:lnTo>
                    <a:lnTo>
                      <a:pt x="242" y="331"/>
                    </a:lnTo>
                    <a:lnTo>
                      <a:pt x="245" y="331"/>
                    </a:lnTo>
                    <a:lnTo>
                      <a:pt x="252" y="331"/>
                    </a:lnTo>
                    <a:lnTo>
                      <a:pt x="252" y="326"/>
                    </a:lnTo>
                    <a:lnTo>
                      <a:pt x="257" y="331"/>
                    </a:lnTo>
                    <a:lnTo>
                      <a:pt x="259" y="326"/>
                    </a:lnTo>
                    <a:lnTo>
                      <a:pt x="259" y="319"/>
                    </a:lnTo>
                    <a:lnTo>
                      <a:pt x="252" y="316"/>
                    </a:lnTo>
                    <a:lnTo>
                      <a:pt x="257" y="316"/>
                    </a:lnTo>
                    <a:lnTo>
                      <a:pt x="264" y="311"/>
                    </a:lnTo>
                    <a:lnTo>
                      <a:pt x="266" y="307"/>
                    </a:lnTo>
                    <a:lnTo>
                      <a:pt x="259" y="304"/>
                    </a:lnTo>
                    <a:lnTo>
                      <a:pt x="264" y="299"/>
                    </a:lnTo>
                    <a:lnTo>
                      <a:pt x="278" y="299"/>
                    </a:lnTo>
                    <a:lnTo>
                      <a:pt x="280" y="297"/>
                    </a:lnTo>
                    <a:lnTo>
                      <a:pt x="280" y="292"/>
                    </a:lnTo>
                    <a:lnTo>
                      <a:pt x="288" y="290"/>
                    </a:lnTo>
                    <a:lnTo>
                      <a:pt x="292" y="290"/>
                    </a:lnTo>
                    <a:lnTo>
                      <a:pt x="295" y="292"/>
                    </a:lnTo>
                    <a:lnTo>
                      <a:pt x="302" y="292"/>
                    </a:lnTo>
                    <a:lnTo>
                      <a:pt x="311" y="283"/>
                    </a:lnTo>
                    <a:lnTo>
                      <a:pt x="311" y="280"/>
                    </a:lnTo>
                    <a:lnTo>
                      <a:pt x="314" y="280"/>
                    </a:lnTo>
                    <a:lnTo>
                      <a:pt x="316" y="278"/>
                    </a:lnTo>
                    <a:lnTo>
                      <a:pt x="319" y="278"/>
                    </a:lnTo>
                    <a:lnTo>
                      <a:pt x="319" y="280"/>
                    </a:lnTo>
                    <a:lnTo>
                      <a:pt x="316" y="283"/>
                    </a:lnTo>
                    <a:lnTo>
                      <a:pt x="314" y="285"/>
                    </a:lnTo>
                    <a:lnTo>
                      <a:pt x="311" y="290"/>
                    </a:lnTo>
                    <a:lnTo>
                      <a:pt x="319" y="290"/>
                    </a:lnTo>
                    <a:lnTo>
                      <a:pt x="319" y="285"/>
                    </a:lnTo>
                    <a:lnTo>
                      <a:pt x="323" y="285"/>
                    </a:lnTo>
                    <a:lnTo>
                      <a:pt x="326" y="283"/>
                    </a:lnTo>
                    <a:lnTo>
                      <a:pt x="328" y="283"/>
                    </a:lnTo>
                    <a:lnTo>
                      <a:pt x="328" y="285"/>
                    </a:lnTo>
                    <a:lnTo>
                      <a:pt x="333" y="285"/>
                    </a:lnTo>
                    <a:lnTo>
                      <a:pt x="335" y="285"/>
                    </a:lnTo>
                    <a:lnTo>
                      <a:pt x="342" y="283"/>
                    </a:lnTo>
                    <a:lnTo>
                      <a:pt x="347" y="278"/>
                    </a:lnTo>
                    <a:lnTo>
                      <a:pt x="349" y="275"/>
                    </a:lnTo>
                    <a:lnTo>
                      <a:pt x="359" y="275"/>
                    </a:lnTo>
                    <a:lnTo>
                      <a:pt x="366" y="275"/>
                    </a:lnTo>
                    <a:lnTo>
                      <a:pt x="371" y="271"/>
                    </a:lnTo>
                    <a:lnTo>
                      <a:pt x="373" y="268"/>
                    </a:lnTo>
                    <a:lnTo>
                      <a:pt x="376" y="266"/>
                    </a:lnTo>
                    <a:lnTo>
                      <a:pt x="383" y="259"/>
                    </a:lnTo>
                    <a:lnTo>
                      <a:pt x="385" y="256"/>
                    </a:lnTo>
                    <a:lnTo>
                      <a:pt x="390" y="254"/>
                    </a:lnTo>
                    <a:lnTo>
                      <a:pt x="399" y="252"/>
                    </a:lnTo>
                    <a:lnTo>
                      <a:pt x="402" y="252"/>
                    </a:lnTo>
                    <a:lnTo>
                      <a:pt x="404" y="249"/>
                    </a:lnTo>
                    <a:lnTo>
                      <a:pt x="407" y="249"/>
                    </a:lnTo>
                    <a:lnTo>
                      <a:pt x="407" y="247"/>
                    </a:lnTo>
                    <a:lnTo>
                      <a:pt x="407" y="244"/>
                    </a:lnTo>
                    <a:lnTo>
                      <a:pt x="407" y="240"/>
                    </a:lnTo>
                    <a:lnTo>
                      <a:pt x="407" y="235"/>
                    </a:lnTo>
                    <a:lnTo>
                      <a:pt x="414" y="242"/>
                    </a:lnTo>
                    <a:lnTo>
                      <a:pt x="416" y="244"/>
                    </a:lnTo>
                    <a:lnTo>
                      <a:pt x="418" y="244"/>
                    </a:lnTo>
                    <a:lnTo>
                      <a:pt x="437" y="244"/>
                    </a:lnTo>
                    <a:lnTo>
                      <a:pt x="447" y="242"/>
                    </a:lnTo>
                    <a:lnTo>
                      <a:pt x="454" y="240"/>
                    </a:lnTo>
                    <a:lnTo>
                      <a:pt x="459" y="240"/>
                    </a:lnTo>
                    <a:lnTo>
                      <a:pt x="468" y="237"/>
                    </a:lnTo>
                    <a:lnTo>
                      <a:pt x="480" y="235"/>
                    </a:lnTo>
                    <a:lnTo>
                      <a:pt x="487" y="235"/>
                    </a:lnTo>
                    <a:lnTo>
                      <a:pt x="492" y="230"/>
                    </a:lnTo>
                    <a:lnTo>
                      <a:pt x="499" y="230"/>
                    </a:lnTo>
                    <a:lnTo>
                      <a:pt x="502" y="228"/>
                    </a:lnTo>
                    <a:lnTo>
                      <a:pt x="509" y="228"/>
                    </a:lnTo>
                    <a:lnTo>
                      <a:pt x="516" y="220"/>
                    </a:lnTo>
                    <a:lnTo>
                      <a:pt x="518" y="220"/>
                    </a:lnTo>
                    <a:lnTo>
                      <a:pt x="518" y="218"/>
                    </a:lnTo>
                    <a:lnTo>
                      <a:pt x="523" y="218"/>
                    </a:lnTo>
                    <a:lnTo>
                      <a:pt x="525" y="216"/>
                    </a:lnTo>
                    <a:lnTo>
                      <a:pt x="528" y="216"/>
                    </a:lnTo>
                    <a:lnTo>
                      <a:pt x="542" y="213"/>
                    </a:lnTo>
                    <a:lnTo>
                      <a:pt x="552" y="211"/>
                    </a:lnTo>
                    <a:lnTo>
                      <a:pt x="552" y="206"/>
                    </a:lnTo>
                    <a:lnTo>
                      <a:pt x="549" y="206"/>
                    </a:lnTo>
                    <a:lnTo>
                      <a:pt x="547" y="208"/>
                    </a:lnTo>
                    <a:lnTo>
                      <a:pt x="537" y="208"/>
                    </a:lnTo>
                    <a:lnTo>
                      <a:pt x="530" y="206"/>
                    </a:lnTo>
                    <a:lnTo>
                      <a:pt x="525" y="206"/>
                    </a:lnTo>
                    <a:lnTo>
                      <a:pt x="521" y="204"/>
                    </a:lnTo>
                    <a:lnTo>
                      <a:pt x="509" y="204"/>
                    </a:lnTo>
                    <a:lnTo>
                      <a:pt x="499" y="206"/>
                    </a:lnTo>
                    <a:lnTo>
                      <a:pt x="490" y="206"/>
                    </a:lnTo>
                    <a:lnTo>
                      <a:pt x="487" y="211"/>
                    </a:lnTo>
                    <a:lnTo>
                      <a:pt x="471" y="211"/>
                    </a:lnTo>
                    <a:lnTo>
                      <a:pt x="485" y="206"/>
                    </a:lnTo>
                    <a:lnTo>
                      <a:pt x="494" y="204"/>
                    </a:lnTo>
                    <a:lnTo>
                      <a:pt x="499" y="204"/>
                    </a:lnTo>
                    <a:lnTo>
                      <a:pt x="502" y="201"/>
                    </a:lnTo>
                    <a:lnTo>
                      <a:pt x="506" y="201"/>
                    </a:lnTo>
                    <a:lnTo>
                      <a:pt x="511" y="199"/>
                    </a:lnTo>
                    <a:lnTo>
                      <a:pt x="514" y="199"/>
                    </a:lnTo>
                    <a:lnTo>
                      <a:pt x="516" y="199"/>
                    </a:lnTo>
                    <a:lnTo>
                      <a:pt x="514" y="196"/>
                    </a:lnTo>
                    <a:lnTo>
                      <a:pt x="509" y="194"/>
                    </a:lnTo>
                    <a:lnTo>
                      <a:pt x="506" y="194"/>
                    </a:lnTo>
                    <a:lnTo>
                      <a:pt x="504" y="194"/>
                    </a:lnTo>
                    <a:lnTo>
                      <a:pt x="497" y="196"/>
                    </a:lnTo>
                    <a:lnTo>
                      <a:pt x="483" y="201"/>
                    </a:lnTo>
                    <a:lnTo>
                      <a:pt x="468" y="201"/>
                    </a:lnTo>
                    <a:lnTo>
                      <a:pt x="478" y="196"/>
                    </a:lnTo>
                    <a:lnTo>
                      <a:pt x="485" y="192"/>
                    </a:lnTo>
                    <a:lnTo>
                      <a:pt x="487" y="192"/>
                    </a:lnTo>
                    <a:lnTo>
                      <a:pt x="492" y="194"/>
                    </a:lnTo>
                    <a:lnTo>
                      <a:pt x="497" y="194"/>
                    </a:lnTo>
                    <a:lnTo>
                      <a:pt x="499" y="192"/>
                    </a:lnTo>
                    <a:lnTo>
                      <a:pt x="504" y="192"/>
                    </a:lnTo>
                    <a:lnTo>
                      <a:pt x="506" y="189"/>
                    </a:lnTo>
                    <a:lnTo>
                      <a:pt x="516" y="189"/>
                    </a:lnTo>
                    <a:lnTo>
                      <a:pt x="518" y="189"/>
                    </a:lnTo>
                    <a:lnTo>
                      <a:pt x="516" y="187"/>
                    </a:lnTo>
                    <a:lnTo>
                      <a:pt x="514" y="187"/>
                    </a:lnTo>
                    <a:lnTo>
                      <a:pt x="509" y="184"/>
                    </a:lnTo>
                    <a:lnTo>
                      <a:pt x="485" y="184"/>
                    </a:lnTo>
                    <a:lnTo>
                      <a:pt x="492" y="182"/>
                    </a:lnTo>
                    <a:lnTo>
                      <a:pt x="485" y="180"/>
                    </a:lnTo>
                    <a:lnTo>
                      <a:pt x="485" y="175"/>
                    </a:lnTo>
                    <a:lnTo>
                      <a:pt x="487" y="175"/>
                    </a:lnTo>
                    <a:lnTo>
                      <a:pt x="490" y="177"/>
                    </a:lnTo>
                    <a:lnTo>
                      <a:pt x="492" y="180"/>
                    </a:lnTo>
                    <a:lnTo>
                      <a:pt x="497" y="182"/>
                    </a:lnTo>
                    <a:lnTo>
                      <a:pt x="504" y="182"/>
                    </a:lnTo>
                    <a:lnTo>
                      <a:pt x="506" y="184"/>
                    </a:lnTo>
                    <a:lnTo>
                      <a:pt x="509" y="184"/>
                    </a:lnTo>
                    <a:lnTo>
                      <a:pt x="514" y="184"/>
                    </a:lnTo>
                    <a:lnTo>
                      <a:pt x="518" y="184"/>
                    </a:lnTo>
                    <a:lnTo>
                      <a:pt x="518" y="187"/>
                    </a:lnTo>
                    <a:lnTo>
                      <a:pt x="523" y="187"/>
                    </a:lnTo>
                    <a:lnTo>
                      <a:pt x="523" y="184"/>
                    </a:lnTo>
                    <a:lnTo>
                      <a:pt x="528" y="184"/>
                    </a:lnTo>
                    <a:lnTo>
                      <a:pt x="528" y="187"/>
                    </a:lnTo>
                    <a:lnTo>
                      <a:pt x="528" y="189"/>
                    </a:lnTo>
                    <a:lnTo>
                      <a:pt x="528" y="192"/>
                    </a:lnTo>
                    <a:lnTo>
                      <a:pt x="528" y="196"/>
                    </a:lnTo>
                    <a:lnTo>
                      <a:pt x="528" y="199"/>
                    </a:lnTo>
                    <a:lnTo>
                      <a:pt x="533" y="199"/>
                    </a:lnTo>
                    <a:lnTo>
                      <a:pt x="537" y="201"/>
                    </a:lnTo>
                    <a:lnTo>
                      <a:pt x="542" y="201"/>
                    </a:lnTo>
                    <a:lnTo>
                      <a:pt x="547" y="201"/>
                    </a:lnTo>
                    <a:lnTo>
                      <a:pt x="549" y="201"/>
                    </a:lnTo>
                    <a:lnTo>
                      <a:pt x="552" y="199"/>
                    </a:lnTo>
                    <a:lnTo>
                      <a:pt x="554" y="199"/>
                    </a:lnTo>
                    <a:lnTo>
                      <a:pt x="554" y="204"/>
                    </a:lnTo>
                    <a:lnTo>
                      <a:pt x="559" y="204"/>
                    </a:lnTo>
                    <a:lnTo>
                      <a:pt x="561" y="201"/>
                    </a:lnTo>
                    <a:lnTo>
                      <a:pt x="563" y="201"/>
                    </a:lnTo>
                    <a:lnTo>
                      <a:pt x="563" y="194"/>
                    </a:lnTo>
                    <a:lnTo>
                      <a:pt x="561" y="194"/>
                    </a:lnTo>
                    <a:lnTo>
                      <a:pt x="563" y="189"/>
                    </a:lnTo>
                    <a:lnTo>
                      <a:pt x="563" y="187"/>
                    </a:lnTo>
                    <a:lnTo>
                      <a:pt x="559" y="187"/>
                    </a:lnTo>
                    <a:lnTo>
                      <a:pt x="556" y="182"/>
                    </a:lnTo>
                    <a:lnTo>
                      <a:pt x="552" y="180"/>
                    </a:lnTo>
                    <a:lnTo>
                      <a:pt x="552" y="175"/>
                    </a:lnTo>
                    <a:lnTo>
                      <a:pt x="533" y="170"/>
                    </a:lnTo>
                    <a:lnTo>
                      <a:pt x="523" y="170"/>
                    </a:lnTo>
                    <a:lnTo>
                      <a:pt x="521" y="170"/>
                    </a:lnTo>
                    <a:lnTo>
                      <a:pt x="528" y="168"/>
                    </a:lnTo>
                    <a:lnTo>
                      <a:pt x="530" y="165"/>
                    </a:lnTo>
                    <a:lnTo>
                      <a:pt x="528" y="165"/>
                    </a:lnTo>
                    <a:lnTo>
                      <a:pt x="525" y="163"/>
                    </a:lnTo>
                    <a:lnTo>
                      <a:pt x="514" y="163"/>
                    </a:lnTo>
                    <a:lnTo>
                      <a:pt x="509" y="161"/>
                    </a:lnTo>
                    <a:lnTo>
                      <a:pt x="504" y="161"/>
                    </a:lnTo>
                    <a:lnTo>
                      <a:pt x="509" y="156"/>
                    </a:lnTo>
                    <a:lnTo>
                      <a:pt x="523" y="156"/>
                    </a:lnTo>
                    <a:lnTo>
                      <a:pt x="528" y="153"/>
                    </a:lnTo>
                    <a:lnTo>
                      <a:pt x="533" y="153"/>
                    </a:lnTo>
                    <a:lnTo>
                      <a:pt x="547" y="156"/>
                    </a:lnTo>
                    <a:lnTo>
                      <a:pt x="552" y="156"/>
                    </a:lnTo>
                    <a:lnTo>
                      <a:pt x="554" y="156"/>
                    </a:lnTo>
                    <a:lnTo>
                      <a:pt x="556" y="158"/>
                    </a:lnTo>
                    <a:lnTo>
                      <a:pt x="559" y="161"/>
                    </a:lnTo>
                    <a:lnTo>
                      <a:pt x="563" y="165"/>
                    </a:lnTo>
                    <a:lnTo>
                      <a:pt x="568" y="165"/>
                    </a:lnTo>
                    <a:lnTo>
                      <a:pt x="568" y="163"/>
                    </a:lnTo>
                    <a:lnTo>
                      <a:pt x="568" y="158"/>
                    </a:lnTo>
                    <a:lnTo>
                      <a:pt x="559" y="156"/>
                    </a:lnTo>
                    <a:lnTo>
                      <a:pt x="552" y="153"/>
                    </a:lnTo>
                    <a:lnTo>
                      <a:pt x="540" y="151"/>
                    </a:lnTo>
                    <a:lnTo>
                      <a:pt x="544" y="149"/>
                    </a:lnTo>
                    <a:lnTo>
                      <a:pt x="547" y="149"/>
                    </a:lnTo>
                    <a:lnTo>
                      <a:pt x="552" y="151"/>
                    </a:lnTo>
                    <a:lnTo>
                      <a:pt x="556" y="151"/>
                    </a:lnTo>
                    <a:lnTo>
                      <a:pt x="559" y="153"/>
                    </a:lnTo>
                    <a:lnTo>
                      <a:pt x="578" y="153"/>
                    </a:lnTo>
                    <a:lnTo>
                      <a:pt x="594" y="151"/>
                    </a:lnTo>
                    <a:lnTo>
                      <a:pt x="594" y="144"/>
                    </a:lnTo>
                    <a:lnTo>
                      <a:pt x="582" y="141"/>
                    </a:lnTo>
                    <a:lnTo>
                      <a:pt x="578" y="146"/>
                    </a:lnTo>
                    <a:lnTo>
                      <a:pt x="573" y="141"/>
                    </a:lnTo>
                    <a:lnTo>
                      <a:pt x="573" y="139"/>
                    </a:lnTo>
                    <a:lnTo>
                      <a:pt x="587" y="139"/>
                    </a:lnTo>
                    <a:lnTo>
                      <a:pt x="599" y="137"/>
                    </a:lnTo>
                    <a:lnTo>
                      <a:pt x="602" y="139"/>
                    </a:lnTo>
                    <a:lnTo>
                      <a:pt x="609" y="139"/>
                    </a:lnTo>
                    <a:lnTo>
                      <a:pt x="616" y="134"/>
                    </a:lnTo>
                    <a:lnTo>
                      <a:pt x="618" y="134"/>
                    </a:lnTo>
                    <a:lnTo>
                      <a:pt x="618" y="132"/>
                    </a:lnTo>
                    <a:lnTo>
                      <a:pt x="599" y="132"/>
                    </a:lnTo>
                    <a:lnTo>
                      <a:pt x="599" y="129"/>
                    </a:lnTo>
                    <a:lnTo>
                      <a:pt x="597" y="129"/>
                    </a:lnTo>
                    <a:lnTo>
                      <a:pt x="597" y="127"/>
                    </a:lnTo>
                    <a:lnTo>
                      <a:pt x="592" y="127"/>
                    </a:lnTo>
                    <a:lnTo>
                      <a:pt x="587" y="125"/>
                    </a:lnTo>
                    <a:lnTo>
                      <a:pt x="592" y="125"/>
                    </a:lnTo>
                    <a:lnTo>
                      <a:pt x="594" y="125"/>
                    </a:lnTo>
                    <a:lnTo>
                      <a:pt x="594" y="122"/>
                    </a:lnTo>
                    <a:lnTo>
                      <a:pt x="592" y="120"/>
                    </a:lnTo>
                    <a:lnTo>
                      <a:pt x="590" y="120"/>
                    </a:lnTo>
                    <a:lnTo>
                      <a:pt x="582" y="117"/>
                    </a:lnTo>
                    <a:lnTo>
                      <a:pt x="592" y="117"/>
                    </a:lnTo>
                    <a:lnTo>
                      <a:pt x="594" y="120"/>
                    </a:lnTo>
                    <a:lnTo>
                      <a:pt x="597" y="120"/>
                    </a:lnTo>
                    <a:lnTo>
                      <a:pt x="602" y="120"/>
                    </a:lnTo>
                    <a:lnTo>
                      <a:pt x="606" y="120"/>
                    </a:lnTo>
                    <a:lnTo>
                      <a:pt x="609" y="125"/>
                    </a:lnTo>
                    <a:lnTo>
                      <a:pt x="613" y="125"/>
                    </a:lnTo>
                    <a:lnTo>
                      <a:pt x="618" y="120"/>
                    </a:lnTo>
                    <a:lnTo>
                      <a:pt x="618" y="113"/>
                    </a:lnTo>
                    <a:lnTo>
                      <a:pt x="616" y="110"/>
                    </a:lnTo>
                    <a:lnTo>
                      <a:pt x="613" y="110"/>
                    </a:lnTo>
                    <a:lnTo>
                      <a:pt x="611" y="108"/>
                    </a:lnTo>
                    <a:lnTo>
                      <a:pt x="609" y="105"/>
                    </a:lnTo>
                    <a:lnTo>
                      <a:pt x="592" y="103"/>
                    </a:lnTo>
                    <a:lnTo>
                      <a:pt x="587" y="101"/>
                    </a:lnTo>
                    <a:lnTo>
                      <a:pt x="587" y="98"/>
                    </a:lnTo>
                    <a:lnTo>
                      <a:pt x="590" y="98"/>
                    </a:lnTo>
                    <a:lnTo>
                      <a:pt x="599" y="98"/>
                    </a:lnTo>
                    <a:lnTo>
                      <a:pt x="611" y="96"/>
                    </a:lnTo>
                    <a:lnTo>
                      <a:pt x="618" y="96"/>
                    </a:lnTo>
                    <a:lnTo>
                      <a:pt x="623" y="98"/>
                    </a:lnTo>
                    <a:lnTo>
                      <a:pt x="632" y="98"/>
                    </a:lnTo>
                    <a:lnTo>
                      <a:pt x="637" y="96"/>
                    </a:lnTo>
                    <a:lnTo>
                      <a:pt x="642" y="93"/>
                    </a:lnTo>
                    <a:lnTo>
                      <a:pt x="642" y="91"/>
                    </a:lnTo>
                    <a:lnTo>
                      <a:pt x="642" y="89"/>
                    </a:lnTo>
                    <a:lnTo>
                      <a:pt x="632" y="89"/>
                    </a:lnTo>
                    <a:lnTo>
                      <a:pt x="625" y="86"/>
                    </a:lnTo>
                    <a:lnTo>
                      <a:pt x="616" y="86"/>
                    </a:lnTo>
                    <a:lnTo>
                      <a:pt x="613" y="84"/>
                    </a:lnTo>
                    <a:lnTo>
                      <a:pt x="623" y="84"/>
                    </a:lnTo>
                    <a:lnTo>
                      <a:pt x="621" y="82"/>
                    </a:lnTo>
                    <a:lnTo>
                      <a:pt x="618" y="79"/>
                    </a:lnTo>
                    <a:lnTo>
                      <a:pt x="618" y="77"/>
                    </a:lnTo>
                    <a:lnTo>
                      <a:pt x="613" y="77"/>
                    </a:lnTo>
                    <a:lnTo>
                      <a:pt x="611" y="79"/>
                    </a:lnTo>
                    <a:lnTo>
                      <a:pt x="611" y="84"/>
                    </a:lnTo>
                    <a:lnTo>
                      <a:pt x="606" y="84"/>
                    </a:lnTo>
                    <a:lnTo>
                      <a:pt x="604" y="84"/>
                    </a:lnTo>
                    <a:lnTo>
                      <a:pt x="602" y="82"/>
                    </a:lnTo>
                    <a:lnTo>
                      <a:pt x="599" y="79"/>
                    </a:lnTo>
                    <a:lnTo>
                      <a:pt x="602" y="79"/>
                    </a:lnTo>
                    <a:lnTo>
                      <a:pt x="606" y="77"/>
                    </a:lnTo>
                    <a:lnTo>
                      <a:pt x="609" y="74"/>
                    </a:lnTo>
                    <a:lnTo>
                      <a:pt x="613" y="70"/>
                    </a:lnTo>
                    <a:lnTo>
                      <a:pt x="616" y="67"/>
                    </a:lnTo>
                    <a:lnTo>
                      <a:pt x="618" y="65"/>
                    </a:lnTo>
                    <a:lnTo>
                      <a:pt x="621" y="65"/>
                    </a:lnTo>
                    <a:lnTo>
                      <a:pt x="623" y="65"/>
                    </a:lnTo>
                    <a:lnTo>
                      <a:pt x="628" y="65"/>
                    </a:lnTo>
                    <a:lnTo>
                      <a:pt x="630" y="65"/>
                    </a:lnTo>
                    <a:lnTo>
                      <a:pt x="632" y="62"/>
                    </a:lnTo>
                    <a:lnTo>
                      <a:pt x="637" y="60"/>
                    </a:lnTo>
                    <a:lnTo>
                      <a:pt x="635" y="55"/>
                    </a:lnTo>
                    <a:lnTo>
                      <a:pt x="637" y="53"/>
                    </a:lnTo>
                    <a:lnTo>
                      <a:pt x="640" y="50"/>
                    </a:lnTo>
                    <a:lnTo>
                      <a:pt x="642" y="50"/>
                    </a:lnTo>
                    <a:lnTo>
                      <a:pt x="647" y="50"/>
                    </a:lnTo>
                    <a:lnTo>
                      <a:pt x="649" y="50"/>
                    </a:lnTo>
                    <a:lnTo>
                      <a:pt x="651" y="53"/>
                    </a:lnTo>
                    <a:lnTo>
                      <a:pt x="656" y="53"/>
                    </a:lnTo>
                    <a:lnTo>
                      <a:pt x="659" y="50"/>
                    </a:lnTo>
                    <a:lnTo>
                      <a:pt x="661" y="50"/>
                    </a:lnTo>
                    <a:lnTo>
                      <a:pt x="663" y="48"/>
                    </a:lnTo>
                    <a:lnTo>
                      <a:pt x="644" y="48"/>
                    </a:lnTo>
                    <a:lnTo>
                      <a:pt x="642" y="48"/>
                    </a:lnTo>
                    <a:lnTo>
                      <a:pt x="637" y="48"/>
                    </a:lnTo>
                    <a:lnTo>
                      <a:pt x="635" y="50"/>
                    </a:lnTo>
                    <a:lnTo>
                      <a:pt x="630" y="50"/>
                    </a:lnTo>
                    <a:lnTo>
                      <a:pt x="630" y="48"/>
                    </a:lnTo>
                    <a:lnTo>
                      <a:pt x="640" y="43"/>
                    </a:lnTo>
                    <a:lnTo>
                      <a:pt x="670" y="43"/>
                    </a:lnTo>
                    <a:lnTo>
                      <a:pt x="675" y="43"/>
                    </a:lnTo>
                    <a:lnTo>
                      <a:pt x="678" y="43"/>
                    </a:lnTo>
                    <a:lnTo>
                      <a:pt x="682" y="41"/>
                    </a:lnTo>
                    <a:lnTo>
                      <a:pt x="678" y="41"/>
                    </a:lnTo>
                    <a:lnTo>
                      <a:pt x="673" y="38"/>
                    </a:lnTo>
                    <a:lnTo>
                      <a:pt x="656" y="38"/>
                    </a:lnTo>
                    <a:lnTo>
                      <a:pt x="651" y="41"/>
                    </a:lnTo>
                    <a:lnTo>
                      <a:pt x="635" y="41"/>
                    </a:lnTo>
                    <a:lnTo>
                      <a:pt x="635" y="38"/>
                    </a:lnTo>
                    <a:lnTo>
                      <a:pt x="637" y="38"/>
                    </a:lnTo>
                    <a:lnTo>
                      <a:pt x="642" y="38"/>
                    </a:lnTo>
                    <a:lnTo>
                      <a:pt x="687" y="38"/>
                    </a:lnTo>
                    <a:lnTo>
                      <a:pt x="692" y="36"/>
                    </a:lnTo>
                    <a:lnTo>
                      <a:pt x="699" y="34"/>
                    </a:lnTo>
                    <a:lnTo>
                      <a:pt x="701" y="31"/>
                    </a:lnTo>
                    <a:lnTo>
                      <a:pt x="718" y="31"/>
                    </a:lnTo>
                    <a:lnTo>
                      <a:pt x="723" y="29"/>
                    </a:lnTo>
                    <a:lnTo>
                      <a:pt x="725" y="29"/>
                    </a:lnTo>
                    <a:lnTo>
                      <a:pt x="730" y="29"/>
                    </a:lnTo>
                    <a:lnTo>
                      <a:pt x="732" y="26"/>
                    </a:lnTo>
                    <a:lnTo>
                      <a:pt x="730" y="24"/>
                    </a:lnTo>
                    <a:close/>
                    <a:moveTo>
                      <a:pt x="119" y="268"/>
                    </a:moveTo>
                    <a:lnTo>
                      <a:pt x="116" y="266"/>
                    </a:lnTo>
                    <a:lnTo>
                      <a:pt x="119" y="268"/>
                    </a:lnTo>
                    <a:close/>
                    <a:moveTo>
                      <a:pt x="128" y="223"/>
                    </a:moveTo>
                    <a:lnTo>
                      <a:pt x="135" y="223"/>
                    </a:lnTo>
                    <a:lnTo>
                      <a:pt x="138" y="220"/>
                    </a:lnTo>
                    <a:lnTo>
                      <a:pt x="145" y="220"/>
                    </a:lnTo>
                    <a:lnTo>
                      <a:pt x="147" y="220"/>
                    </a:lnTo>
                    <a:lnTo>
                      <a:pt x="147" y="216"/>
                    </a:lnTo>
                    <a:lnTo>
                      <a:pt x="150" y="216"/>
                    </a:lnTo>
                    <a:lnTo>
                      <a:pt x="147" y="213"/>
                    </a:lnTo>
                    <a:lnTo>
                      <a:pt x="145" y="211"/>
                    </a:lnTo>
                    <a:lnTo>
                      <a:pt x="143" y="211"/>
                    </a:lnTo>
                    <a:lnTo>
                      <a:pt x="138" y="211"/>
                    </a:lnTo>
                    <a:lnTo>
                      <a:pt x="135" y="206"/>
                    </a:lnTo>
                    <a:lnTo>
                      <a:pt x="119" y="206"/>
                    </a:lnTo>
                    <a:lnTo>
                      <a:pt x="119" y="213"/>
                    </a:lnTo>
                    <a:lnTo>
                      <a:pt x="116" y="216"/>
                    </a:lnTo>
                    <a:lnTo>
                      <a:pt x="114" y="216"/>
                    </a:lnTo>
                    <a:lnTo>
                      <a:pt x="114" y="218"/>
                    </a:lnTo>
                    <a:lnTo>
                      <a:pt x="116" y="220"/>
                    </a:lnTo>
                    <a:lnTo>
                      <a:pt x="119" y="220"/>
                    </a:lnTo>
                    <a:lnTo>
                      <a:pt x="119" y="225"/>
                    </a:lnTo>
                    <a:lnTo>
                      <a:pt x="128" y="22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6" name="Greec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96CE061-2387-4B55-B6F6-8E10EA1C77B1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008" y="1450"/>
                <a:ext cx="136" cy="141"/>
              </a:xfrm>
              <a:custGeom>
                <a:avLst/>
                <a:gdLst>
                  <a:gd name="T0" fmla="*/ 0 w 534"/>
                  <a:gd name="T1" fmla="*/ 2147483647 h 552"/>
                  <a:gd name="T2" fmla="*/ 2147483647 w 534"/>
                  <a:gd name="T3" fmla="*/ 2147483647 h 552"/>
                  <a:gd name="T4" fmla="*/ 2147483647 w 534"/>
                  <a:gd name="T5" fmla="*/ 2147483647 h 552"/>
                  <a:gd name="T6" fmla="*/ 2147483647 w 534"/>
                  <a:gd name="T7" fmla="*/ 2147483647 h 552"/>
                  <a:gd name="T8" fmla="*/ 2147483647 w 534"/>
                  <a:gd name="T9" fmla="*/ 2147483647 h 552"/>
                  <a:gd name="T10" fmla="*/ 2147483647 w 534"/>
                  <a:gd name="T11" fmla="*/ 2147483647 h 552"/>
                  <a:gd name="T12" fmla="*/ 2147483647 w 534"/>
                  <a:gd name="T13" fmla="*/ 2147483647 h 552"/>
                  <a:gd name="T14" fmla="*/ 2147483647 w 534"/>
                  <a:gd name="T15" fmla="*/ 2147483647 h 552"/>
                  <a:gd name="T16" fmla="*/ 2147483647 w 534"/>
                  <a:gd name="T17" fmla="*/ 2147483647 h 552"/>
                  <a:gd name="T18" fmla="*/ 2147483647 w 534"/>
                  <a:gd name="T19" fmla="*/ 2147483647 h 552"/>
                  <a:gd name="T20" fmla="*/ 2147483647 w 534"/>
                  <a:gd name="T21" fmla="*/ 2147483647 h 552"/>
                  <a:gd name="T22" fmla="*/ 2147483647 w 534"/>
                  <a:gd name="T23" fmla="*/ 2147483647 h 552"/>
                  <a:gd name="T24" fmla="*/ 2147483647 w 534"/>
                  <a:gd name="T25" fmla="*/ 2147483647 h 552"/>
                  <a:gd name="T26" fmla="*/ 2147483647 w 534"/>
                  <a:gd name="T27" fmla="*/ 2147483647 h 552"/>
                  <a:gd name="T28" fmla="*/ 2147483647 w 534"/>
                  <a:gd name="T29" fmla="*/ 2147483647 h 552"/>
                  <a:gd name="T30" fmla="*/ 2147483647 w 534"/>
                  <a:gd name="T31" fmla="*/ 2147483647 h 552"/>
                  <a:gd name="T32" fmla="*/ 2147483647 w 534"/>
                  <a:gd name="T33" fmla="*/ 2147483647 h 552"/>
                  <a:gd name="T34" fmla="*/ 2147483647 w 534"/>
                  <a:gd name="T35" fmla="*/ 2147483647 h 552"/>
                  <a:gd name="T36" fmla="*/ 2147483647 w 534"/>
                  <a:gd name="T37" fmla="*/ 2147483647 h 552"/>
                  <a:gd name="T38" fmla="*/ 2147483647 w 534"/>
                  <a:gd name="T39" fmla="*/ 2147483647 h 552"/>
                  <a:gd name="T40" fmla="*/ 2147483647 w 534"/>
                  <a:gd name="T41" fmla="*/ 2147483647 h 552"/>
                  <a:gd name="T42" fmla="*/ 2147483647 w 534"/>
                  <a:gd name="T43" fmla="*/ 2147483647 h 552"/>
                  <a:gd name="T44" fmla="*/ 2147483647 w 534"/>
                  <a:gd name="T45" fmla="*/ 2147483647 h 552"/>
                  <a:gd name="T46" fmla="*/ 2147483647 w 534"/>
                  <a:gd name="T47" fmla="*/ 2147483647 h 552"/>
                  <a:gd name="T48" fmla="*/ 2147483647 w 534"/>
                  <a:gd name="T49" fmla="*/ 2147483647 h 552"/>
                  <a:gd name="T50" fmla="*/ 2147483647 w 534"/>
                  <a:gd name="T51" fmla="*/ 2147483647 h 552"/>
                  <a:gd name="T52" fmla="*/ 2147483647 w 534"/>
                  <a:gd name="T53" fmla="*/ 2147483647 h 552"/>
                  <a:gd name="T54" fmla="*/ 2147483647 w 534"/>
                  <a:gd name="T55" fmla="*/ 2147483647 h 552"/>
                  <a:gd name="T56" fmla="*/ 2147483647 w 534"/>
                  <a:gd name="T57" fmla="*/ 2147483647 h 552"/>
                  <a:gd name="T58" fmla="*/ 2147483647 w 534"/>
                  <a:gd name="T59" fmla="*/ 2147483647 h 552"/>
                  <a:gd name="T60" fmla="*/ 2147483647 w 534"/>
                  <a:gd name="T61" fmla="*/ 2147483647 h 552"/>
                  <a:gd name="T62" fmla="*/ 2147483647 w 534"/>
                  <a:gd name="T63" fmla="*/ 2147483647 h 552"/>
                  <a:gd name="T64" fmla="*/ 2147483647 w 534"/>
                  <a:gd name="T65" fmla="*/ 2147483647 h 552"/>
                  <a:gd name="T66" fmla="*/ 2147483647 w 534"/>
                  <a:gd name="T67" fmla="*/ 2147483647 h 552"/>
                  <a:gd name="T68" fmla="*/ 2147483647 w 534"/>
                  <a:gd name="T69" fmla="*/ 2147483647 h 552"/>
                  <a:gd name="T70" fmla="*/ 2147483647 w 534"/>
                  <a:gd name="T71" fmla="*/ 2147483647 h 552"/>
                  <a:gd name="T72" fmla="*/ 2147483647 w 534"/>
                  <a:gd name="T73" fmla="*/ 2147483647 h 552"/>
                  <a:gd name="T74" fmla="*/ 2147483647 w 534"/>
                  <a:gd name="T75" fmla="*/ 2147483647 h 552"/>
                  <a:gd name="T76" fmla="*/ 2147483647 w 534"/>
                  <a:gd name="T77" fmla="*/ 2147483647 h 552"/>
                  <a:gd name="T78" fmla="*/ 2147483647 w 534"/>
                  <a:gd name="T79" fmla="*/ 2147483647 h 552"/>
                  <a:gd name="T80" fmla="*/ 2147483647 w 534"/>
                  <a:gd name="T81" fmla="*/ 2147483647 h 552"/>
                  <a:gd name="T82" fmla="*/ 2147483647 w 534"/>
                  <a:gd name="T83" fmla="*/ 2147483647 h 552"/>
                  <a:gd name="T84" fmla="*/ 2147483647 w 534"/>
                  <a:gd name="T85" fmla="*/ 2147483647 h 552"/>
                  <a:gd name="T86" fmla="*/ 2147483647 w 534"/>
                  <a:gd name="T87" fmla="*/ 2147483647 h 552"/>
                  <a:gd name="T88" fmla="*/ 2147483647 w 534"/>
                  <a:gd name="T89" fmla="*/ 2147483647 h 552"/>
                  <a:gd name="T90" fmla="*/ 2147483647 w 534"/>
                  <a:gd name="T91" fmla="*/ 2147483647 h 552"/>
                  <a:gd name="T92" fmla="*/ 2147483647 w 534"/>
                  <a:gd name="T93" fmla="*/ 2147483647 h 552"/>
                  <a:gd name="T94" fmla="*/ 2147483647 w 534"/>
                  <a:gd name="T95" fmla="*/ 2147483647 h 552"/>
                  <a:gd name="T96" fmla="*/ 2147483647 w 534"/>
                  <a:gd name="T97" fmla="*/ 2147483647 h 552"/>
                  <a:gd name="T98" fmla="*/ 2147483647 w 534"/>
                  <a:gd name="T99" fmla="*/ 2147483647 h 552"/>
                  <a:gd name="T100" fmla="*/ 2147483647 w 534"/>
                  <a:gd name="T101" fmla="*/ 2147483647 h 552"/>
                  <a:gd name="T102" fmla="*/ 2147483647 w 534"/>
                  <a:gd name="T103" fmla="*/ 2147483647 h 552"/>
                  <a:gd name="T104" fmla="*/ 2147483647 w 534"/>
                  <a:gd name="T105" fmla="*/ 2147483647 h 552"/>
                  <a:gd name="T106" fmla="*/ 2147483647 w 534"/>
                  <a:gd name="T107" fmla="*/ 2147483647 h 55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34"/>
                  <a:gd name="T163" fmla="*/ 0 h 552"/>
                  <a:gd name="T164" fmla="*/ 534 w 534"/>
                  <a:gd name="T165" fmla="*/ 552 h 55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34" h="552">
                    <a:moveTo>
                      <a:pt x="240" y="108"/>
                    </a:moveTo>
                    <a:lnTo>
                      <a:pt x="270" y="126"/>
                    </a:lnTo>
                    <a:lnTo>
                      <a:pt x="282" y="120"/>
                    </a:lnTo>
                    <a:lnTo>
                      <a:pt x="240" y="108"/>
                    </a:lnTo>
                    <a:close/>
                    <a:moveTo>
                      <a:pt x="24" y="258"/>
                    </a:moveTo>
                    <a:lnTo>
                      <a:pt x="0" y="282"/>
                    </a:lnTo>
                    <a:lnTo>
                      <a:pt x="42" y="294"/>
                    </a:lnTo>
                    <a:lnTo>
                      <a:pt x="24" y="258"/>
                    </a:lnTo>
                    <a:close/>
                    <a:moveTo>
                      <a:pt x="312" y="414"/>
                    </a:moveTo>
                    <a:lnTo>
                      <a:pt x="312" y="420"/>
                    </a:lnTo>
                    <a:lnTo>
                      <a:pt x="324" y="420"/>
                    </a:lnTo>
                    <a:lnTo>
                      <a:pt x="324" y="414"/>
                    </a:lnTo>
                    <a:lnTo>
                      <a:pt x="318" y="408"/>
                    </a:lnTo>
                    <a:lnTo>
                      <a:pt x="312" y="408"/>
                    </a:lnTo>
                    <a:lnTo>
                      <a:pt x="312" y="414"/>
                    </a:lnTo>
                    <a:close/>
                    <a:moveTo>
                      <a:pt x="306" y="390"/>
                    </a:moveTo>
                    <a:lnTo>
                      <a:pt x="300" y="378"/>
                    </a:lnTo>
                    <a:lnTo>
                      <a:pt x="294" y="390"/>
                    </a:lnTo>
                    <a:lnTo>
                      <a:pt x="306" y="390"/>
                    </a:lnTo>
                    <a:close/>
                    <a:moveTo>
                      <a:pt x="294" y="294"/>
                    </a:moveTo>
                    <a:lnTo>
                      <a:pt x="318" y="336"/>
                    </a:lnTo>
                    <a:lnTo>
                      <a:pt x="330" y="318"/>
                    </a:lnTo>
                    <a:lnTo>
                      <a:pt x="294" y="294"/>
                    </a:lnTo>
                    <a:close/>
                    <a:moveTo>
                      <a:pt x="108" y="264"/>
                    </a:moveTo>
                    <a:lnTo>
                      <a:pt x="138" y="264"/>
                    </a:lnTo>
                    <a:lnTo>
                      <a:pt x="144" y="270"/>
                    </a:lnTo>
                    <a:lnTo>
                      <a:pt x="156" y="270"/>
                    </a:lnTo>
                    <a:lnTo>
                      <a:pt x="180" y="282"/>
                    </a:lnTo>
                    <a:lnTo>
                      <a:pt x="192" y="282"/>
                    </a:lnTo>
                    <a:lnTo>
                      <a:pt x="198" y="288"/>
                    </a:lnTo>
                    <a:lnTo>
                      <a:pt x="204" y="288"/>
                    </a:lnTo>
                    <a:lnTo>
                      <a:pt x="216" y="300"/>
                    </a:lnTo>
                    <a:lnTo>
                      <a:pt x="228" y="306"/>
                    </a:lnTo>
                    <a:lnTo>
                      <a:pt x="234" y="312"/>
                    </a:lnTo>
                    <a:lnTo>
                      <a:pt x="246" y="312"/>
                    </a:lnTo>
                    <a:lnTo>
                      <a:pt x="252" y="306"/>
                    </a:lnTo>
                    <a:lnTo>
                      <a:pt x="252" y="288"/>
                    </a:lnTo>
                    <a:lnTo>
                      <a:pt x="228" y="264"/>
                    </a:lnTo>
                    <a:lnTo>
                      <a:pt x="216" y="258"/>
                    </a:lnTo>
                    <a:lnTo>
                      <a:pt x="210" y="252"/>
                    </a:lnTo>
                    <a:lnTo>
                      <a:pt x="204" y="252"/>
                    </a:lnTo>
                    <a:lnTo>
                      <a:pt x="198" y="246"/>
                    </a:lnTo>
                    <a:lnTo>
                      <a:pt x="186" y="246"/>
                    </a:lnTo>
                    <a:lnTo>
                      <a:pt x="174" y="234"/>
                    </a:lnTo>
                    <a:lnTo>
                      <a:pt x="168" y="234"/>
                    </a:lnTo>
                    <a:lnTo>
                      <a:pt x="174" y="228"/>
                    </a:lnTo>
                    <a:lnTo>
                      <a:pt x="192" y="228"/>
                    </a:lnTo>
                    <a:lnTo>
                      <a:pt x="198" y="240"/>
                    </a:lnTo>
                    <a:lnTo>
                      <a:pt x="222" y="252"/>
                    </a:lnTo>
                    <a:lnTo>
                      <a:pt x="234" y="264"/>
                    </a:lnTo>
                    <a:lnTo>
                      <a:pt x="258" y="264"/>
                    </a:lnTo>
                    <a:lnTo>
                      <a:pt x="270" y="252"/>
                    </a:lnTo>
                    <a:lnTo>
                      <a:pt x="258" y="240"/>
                    </a:lnTo>
                    <a:lnTo>
                      <a:pt x="246" y="240"/>
                    </a:lnTo>
                    <a:lnTo>
                      <a:pt x="234" y="234"/>
                    </a:lnTo>
                    <a:lnTo>
                      <a:pt x="222" y="234"/>
                    </a:lnTo>
                    <a:lnTo>
                      <a:pt x="210" y="228"/>
                    </a:lnTo>
                    <a:lnTo>
                      <a:pt x="204" y="216"/>
                    </a:lnTo>
                    <a:lnTo>
                      <a:pt x="198" y="210"/>
                    </a:lnTo>
                    <a:lnTo>
                      <a:pt x="198" y="204"/>
                    </a:lnTo>
                    <a:lnTo>
                      <a:pt x="192" y="192"/>
                    </a:lnTo>
                    <a:lnTo>
                      <a:pt x="186" y="186"/>
                    </a:lnTo>
                    <a:lnTo>
                      <a:pt x="174" y="162"/>
                    </a:lnTo>
                    <a:lnTo>
                      <a:pt x="168" y="156"/>
                    </a:lnTo>
                    <a:lnTo>
                      <a:pt x="162" y="144"/>
                    </a:lnTo>
                    <a:lnTo>
                      <a:pt x="150" y="132"/>
                    </a:lnTo>
                    <a:lnTo>
                      <a:pt x="150" y="120"/>
                    </a:lnTo>
                    <a:lnTo>
                      <a:pt x="144" y="114"/>
                    </a:lnTo>
                    <a:lnTo>
                      <a:pt x="144" y="102"/>
                    </a:lnTo>
                    <a:lnTo>
                      <a:pt x="150" y="96"/>
                    </a:lnTo>
                    <a:lnTo>
                      <a:pt x="156" y="96"/>
                    </a:lnTo>
                    <a:lnTo>
                      <a:pt x="162" y="102"/>
                    </a:lnTo>
                    <a:lnTo>
                      <a:pt x="162" y="108"/>
                    </a:lnTo>
                    <a:lnTo>
                      <a:pt x="168" y="114"/>
                    </a:lnTo>
                    <a:lnTo>
                      <a:pt x="180" y="114"/>
                    </a:lnTo>
                    <a:lnTo>
                      <a:pt x="180" y="120"/>
                    </a:lnTo>
                    <a:lnTo>
                      <a:pt x="186" y="120"/>
                    </a:lnTo>
                    <a:lnTo>
                      <a:pt x="198" y="132"/>
                    </a:lnTo>
                    <a:lnTo>
                      <a:pt x="198" y="144"/>
                    </a:lnTo>
                    <a:lnTo>
                      <a:pt x="204" y="144"/>
                    </a:lnTo>
                    <a:lnTo>
                      <a:pt x="210" y="138"/>
                    </a:lnTo>
                    <a:lnTo>
                      <a:pt x="216" y="138"/>
                    </a:lnTo>
                    <a:lnTo>
                      <a:pt x="204" y="120"/>
                    </a:lnTo>
                    <a:lnTo>
                      <a:pt x="210" y="120"/>
                    </a:lnTo>
                    <a:lnTo>
                      <a:pt x="234" y="132"/>
                    </a:lnTo>
                    <a:lnTo>
                      <a:pt x="222" y="114"/>
                    </a:lnTo>
                    <a:lnTo>
                      <a:pt x="228" y="108"/>
                    </a:lnTo>
                    <a:lnTo>
                      <a:pt x="228" y="84"/>
                    </a:lnTo>
                    <a:lnTo>
                      <a:pt x="240" y="72"/>
                    </a:lnTo>
                    <a:lnTo>
                      <a:pt x="270" y="72"/>
                    </a:lnTo>
                    <a:lnTo>
                      <a:pt x="276" y="78"/>
                    </a:lnTo>
                    <a:lnTo>
                      <a:pt x="276" y="90"/>
                    </a:lnTo>
                    <a:lnTo>
                      <a:pt x="288" y="90"/>
                    </a:lnTo>
                    <a:lnTo>
                      <a:pt x="294" y="84"/>
                    </a:lnTo>
                    <a:lnTo>
                      <a:pt x="300" y="72"/>
                    </a:lnTo>
                    <a:lnTo>
                      <a:pt x="306" y="66"/>
                    </a:lnTo>
                    <a:lnTo>
                      <a:pt x="342" y="66"/>
                    </a:lnTo>
                    <a:lnTo>
                      <a:pt x="360" y="72"/>
                    </a:lnTo>
                    <a:lnTo>
                      <a:pt x="372" y="72"/>
                    </a:lnTo>
                    <a:lnTo>
                      <a:pt x="378" y="78"/>
                    </a:lnTo>
                    <a:lnTo>
                      <a:pt x="384" y="78"/>
                    </a:lnTo>
                    <a:lnTo>
                      <a:pt x="384" y="72"/>
                    </a:lnTo>
                    <a:lnTo>
                      <a:pt x="390" y="60"/>
                    </a:lnTo>
                    <a:lnTo>
                      <a:pt x="390" y="48"/>
                    </a:lnTo>
                    <a:lnTo>
                      <a:pt x="384" y="42"/>
                    </a:lnTo>
                    <a:lnTo>
                      <a:pt x="384" y="36"/>
                    </a:lnTo>
                    <a:lnTo>
                      <a:pt x="390" y="30"/>
                    </a:lnTo>
                    <a:lnTo>
                      <a:pt x="408" y="30"/>
                    </a:lnTo>
                    <a:lnTo>
                      <a:pt x="408" y="18"/>
                    </a:lnTo>
                    <a:lnTo>
                      <a:pt x="402" y="12"/>
                    </a:lnTo>
                    <a:lnTo>
                      <a:pt x="402" y="6"/>
                    </a:lnTo>
                    <a:lnTo>
                      <a:pt x="390" y="6"/>
                    </a:lnTo>
                    <a:lnTo>
                      <a:pt x="384" y="0"/>
                    </a:lnTo>
                    <a:lnTo>
                      <a:pt x="366" y="6"/>
                    </a:lnTo>
                    <a:lnTo>
                      <a:pt x="372" y="12"/>
                    </a:lnTo>
                    <a:lnTo>
                      <a:pt x="372" y="30"/>
                    </a:lnTo>
                    <a:lnTo>
                      <a:pt x="366" y="36"/>
                    </a:lnTo>
                    <a:lnTo>
                      <a:pt x="348" y="36"/>
                    </a:lnTo>
                    <a:lnTo>
                      <a:pt x="336" y="24"/>
                    </a:lnTo>
                    <a:lnTo>
                      <a:pt x="324" y="36"/>
                    </a:lnTo>
                    <a:lnTo>
                      <a:pt x="312" y="36"/>
                    </a:lnTo>
                    <a:lnTo>
                      <a:pt x="300" y="24"/>
                    </a:lnTo>
                    <a:lnTo>
                      <a:pt x="294" y="30"/>
                    </a:lnTo>
                    <a:lnTo>
                      <a:pt x="282" y="30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34" y="12"/>
                    </a:lnTo>
                    <a:lnTo>
                      <a:pt x="228" y="30"/>
                    </a:lnTo>
                    <a:lnTo>
                      <a:pt x="204" y="24"/>
                    </a:lnTo>
                    <a:lnTo>
                      <a:pt x="198" y="30"/>
                    </a:lnTo>
                    <a:lnTo>
                      <a:pt x="186" y="36"/>
                    </a:lnTo>
                    <a:lnTo>
                      <a:pt x="174" y="36"/>
                    </a:lnTo>
                    <a:lnTo>
                      <a:pt x="168" y="30"/>
                    </a:lnTo>
                    <a:lnTo>
                      <a:pt x="162" y="30"/>
                    </a:lnTo>
                    <a:lnTo>
                      <a:pt x="150" y="36"/>
                    </a:lnTo>
                    <a:lnTo>
                      <a:pt x="138" y="48"/>
                    </a:lnTo>
                    <a:lnTo>
                      <a:pt x="126" y="54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96" y="72"/>
                    </a:lnTo>
                    <a:lnTo>
                      <a:pt x="72" y="72"/>
                    </a:lnTo>
                    <a:lnTo>
                      <a:pt x="66" y="66"/>
                    </a:lnTo>
                    <a:lnTo>
                      <a:pt x="60" y="66"/>
                    </a:lnTo>
                    <a:lnTo>
                      <a:pt x="48" y="72"/>
                    </a:lnTo>
                    <a:lnTo>
                      <a:pt x="54" y="84"/>
                    </a:lnTo>
                    <a:lnTo>
                      <a:pt x="54" y="90"/>
                    </a:lnTo>
                    <a:lnTo>
                      <a:pt x="42" y="102"/>
                    </a:lnTo>
                    <a:lnTo>
                      <a:pt x="24" y="102"/>
                    </a:lnTo>
                    <a:lnTo>
                      <a:pt x="24" y="126"/>
                    </a:lnTo>
                    <a:lnTo>
                      <a:pt x="12" y="132"/>
                    </a:lnTo>
                    <a:lnTo>
                      <a:pt x="0" y="132"/>
                    </a:lnTo>
                    <a:lnTo>
                      <a:pt x="0" y="198"/>
                    </a:lnTo>
                    <a:lnTo>
                      <a:pt x="6" y="204"/>
                    </a:lnTo>
                    <a:lnTo>
                      <a:pt x="18" y="210"/>
                    </a:lnTo>
                    <a:lnTo>
                      <a:pt x="24" y="216"/>
                    </a:lnTo>
                    <a:lnTo>
                      <a:pt x="30" y="228"/>
                    </a:lnTo>
                    <a:lnTo>
                      <a:pt x="36" y="234"/>
                    </a:lnTo>
                    <a:lnTo>
                      <a:pt x="42" y="246"/>
                    </a:lnTo>
                    <a:lnTo>
                      <a:pt x="54" y="258"/>
                    </a:lnTo>
                    <a:lnTo>
                      <a:pt x="60" y="270"/>
                    </a:lnTo>
                    <a:lnTo>
                      <a:pt x="84" y="270"/>
                    </a:lnTo>
                    <a:lnTo>
                      <a:pt x="96" y="264"/>
                    </a:lnTo>
                    <a:lnTo>
                      <a:pt x="108" y="264"/>
                    </a:lnTo>
                    <a:close/>
                    <a:moveTo>
                      <a:pt x="396" y="252"/>
                    </a:moveTo>
                    <a:lnTo>
                      <a:pt x="372" y="252"/>
                    </a:lnTo>
                    <a:lnTo>
                      <a:pt x="372" y="270"/>
                    </a:lnTo>
                    <a:lnTo>
                      <a:pt x="384" y="294"/>
                    </a:lnTo>
                    <a:lnTo>
                      <a:pt x="396" y="252"/>
                    </a:lnTo>
                    <a:close/>
                    <a:moveTo>
                      <a:pt x="24" y="312"/>
                    </a:moveTo>
                    <a:lnTo>
                      <a:pt x="18" y="318"/>
                    </a:lnTo>
                    <a:lnTo>
                      <a:pt x="24" y="324"/>
                    </a:lnTo>
                    <a:lnTo>
                      <a:pt x="30" y="324"/>
                    </a:lnTo>
                    <a:lnTo>
                      <a:pt x="36" y="330"/>
                    </a:lnTo>
                    <a:lnTo>
                      <a:pt x="42" y="324"/>
                    </a:lnTo>
                    <a:lnTo>
                      <a:pt x="42" y="318"/>
                    </a:lnTo>
                    <a:lnTo>
                      <a:pt x="30" y="306"/>
                    </a:lnTo>
                    <a:lnTo>
                      <a:pt x="24" y="312"/>
                    </a:lnTo>
                    <a:close/>
                    <a:moveTo>
                      <a:pt x="378" y="390"/>
                    </a:moveTo>
                    <a:lnTo>
                      <a:pt x="378" y="408"/>
                    </a:lnTo>
                    <a:lnTo>
                      <a:pt x="390" y="390"/>
                    </a:lnTo>
                    <a:lnTo>
                      <a:pt x="378" y="390"/>
                    </a:lnTo>
                    <a:close/>
                    <a:moveTo>
                      <a:pt x="408" y="330"/>
                    </a:moveTo>
                    <a:lnTo>
                      <a:pt x="396" y="330"/>
                    </a:lnTo>
                    <a:lnTo>
                      <a:pt x="384" y="336"/>
                    </a:lnTo>
                    <a:lnTo>
                      <a:pt x="384" y="342"/>
                    </a:lnTo>
                    <a:lnTo>
                      <a:pt x="396" y="342"/>
                    </a:lnTo>
                    <a:lnTo>
                      <a:pt x="402" y="336"/>
                    </a:lnTo>
                    <a:lnTo>
                      <a:pt x="408" y="336"/>
                    </a:lnTo>
                    <a:lnTo>
                      <a:pt x="408" y="330"/>
                    </a:lnTo>
                    <a:close/>
                    <a:moveTo>
                      <a:pt x="396" y="192"/>
                    </a:moveTo>
                    <a:lnTo>
                      <a:pt x="372" y="198"/>
                    </a:lnTo>
                    <a:lnTo>
                      <a:pt x="372" y="210"/>
                    </a:lnTo>
                    <a:lnTo>
                      <a:pt x="390" y="210"/>
                    </a:lnTo>
                    <a:lnTo>
                      <a:pt x="396" y="216"/>
                    </a:lnTo>
                    <a:lnTo>
                      <a:pt x="396" y="222"/>
                    </a:lnTo>
                    <a:lnTo>
                      <a:pt x="414" y="222"/>
                    </a:lnTo>
                    <a:lnTo>
                      <a:pt x="414" y="210"/>
                    </a:lnTo>
                    <a:lnTo>
                      <a:pt x="396" y="192"/>
                    </a:lnTo>
                    <a:close/>
                    <a:moveTo>
                      <a:pt x="342" y="372"/>
                    </a:moveTo>
                    <a:lnTo>
                      <a:pt x="342" y="378"/>
                    </a:lnTo>
                    <a:lnTo>
                      <a:pt x="348" y="384"/>
                    </a:lnTo>
                    <a:lnTo>
                      <a:pt x="360" y="384"/>
                    </a:lnTo>
                    <a:lnTo>
                      <a:pt x="366" y="378"/>
                    </a:lnTo>
                    <a:lnTo>
                      <a:pt x="366" y="372"/>
                    </a:lnTo>
                    <a:lnTo>
                      <a:pt x="360" y="366"/>
                    </a:lnTo>
                    <a:lnTo>
                      <a:pt x="342" y="366"/>
                    </a:lnTo>
                    <a:lnTo>
                      <a:pt x="342" y="372"/>
                    </a:lnTo>
                    <a:close/>
                    <a:moveTo>
                      <a:pt x="444" y="312"/>
                    </a:moveTo>
                    <a:lnTo>
                      <a:pt x="432" y="312"/>
                    </a:lnTo>
                    <a:lnTo>
                      <a:pt x="432" y="330"/>
                    </a:lnTo>
                    <a:lnTo>
                      <a:pt x="444" y="336"/>
                    </a:lnTo>
                    <a:lnTo>
                      <a:pt x="450" y="330"/>
                    </a:lnTo>
                    <a:lnTo>
                      <a:pt x="450" y="318"/>
                    </a:lnTo>
                    <a:lnTo>
                      <a:pt x="444" y="312"/>
                    </a:lnTo>
                    <a:close/>
                    <a:moveTo>
                      <a:pt x="444" y="372"/>
                    </a:moveTo>
                    <a:lnTo>
                      <a:pt x="456" y="354"/>
                    </a:lnTo>
                    <a:lnTo>
                      <a:pt x="438" y="354"/>
                    </a:lnTo>
                    <a:lnTo>
                      <a:pt x="444" y="372"/>
                    </a:lnTo>
                    <a:close/>
                    <a:moveTo>
                      <a:pt x="276" y="222"/>
                    </a:moveTo>
                    <a:lnTo>
                      <a:pt x="276" y="240"/>
                    </a:lnTo>
                    <a:lnTo>
                      <a:pt x="288" y="240"/>
                    </a:lnTo>
                    <a:lnTo>
                      <a:pt x="276" y="222"/>
                    </a:lnTo>
                    <a:close/>
                    <a:moveTo>
                      <a:pt x="534" y="420"/>
                    </a:moveTo>
                    <a:lnTo>
                      <a:pt x="522" y="420"/>
                    </a:lnTo>
                    <a:lnTo>
                      <a:pt x="516" y="426"/>
                    </a:lnTo>
                    <a:lnTo>
                      <a:pt x="510" y="438"/>
                    </a:lnTo>
                    <a:lnTo>
                      <a:pt x="510" y="468"/>
                    </a:lnTo>
                    <a:lnTo>
                      <a:pt x="516" y="468"/>
                    </a:lnTo>
                    <a:lnTo>
                      <a:pt x="522" y="456"/>
                    </a:lnTo>
                    <a:lnTo>
                      <a:pt x="528" y="450"/>
                    </a:lnTo>
                    <a:lnTo>
                      <a:pt x="534" y="438"/>
                    </a:lnTo>
                    <a:lnTo>
                      <a:pt x="534" y="420"/>
                    </a:lnTo>
                    <a:close/>
                    <a:moveTo>
                      <a:pt x="462" y="384"/>
                    </a:moveTo>
                    <a:lnTo>
                      <a:pt x="456" y="408"/>
                    </a:lnTo>
                    <a:lnTo>
                      <a:pt x="498" y="378"/>
                    </a:lnTo>
                    <a:lnTo>
                      <a:pt x="486" y="372"/>
                    </a:lnTo>
                    <a:lnTo>
                      <a:pt x="462" y="384"/>
                    </a:lnTo>
                    <a:close/>
                    <a:moveTo>
                      <a:pt x="462" y="510"/>
                    </a:moveTo>
                    <a:lnTo>
                      <a:pt x="480" y="510"/>
                    </a:lnTo>
                    <a:lnTo>
                      <a:pt x="468" y="468"/>
                    </a:lnTo>
                    <a:lnTo>
                      <a:pt x="462" y="510"/>
                    </a:lnTo>
                    <a:close/>
                    <a:moveTo>
                      <a:pt x="276" y="330"/>
                    </a:moveTo>
                    <a:lnTo>
                      <a:pt x="270" y="336"/>
                    </a:lnTo>
                    <a:lnTo>
                      <a:pt x="270" y="348"/>
                    </a:lnTo>
                    <a:lnTo>
                      <a:pt x="276" y="348"/>
                    </a:lnTo>
                    <a:lnTo>
                      <a:pt x="288" y="336"/>
                    </a:lnTo>
                    <a:lnTo>
                      <a:pt x="282" y="330"/>
                    </a:lnTo>
                    <a:lnTo>
                      <a:pt x="276" y="330"/>
                    </a:lnTo>
                    <a:close/>
                    <a:moveTo>
                      <a:pt x="186" y="432"/>
                    </a:move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198" y="444"/>
                    </a:lnTo>
                    <a:lnTo>
                      <a:pt x="198" y="438"/>
                    </a:lnTo>
                    <a:lnTo>
                      <a:pt x="192" y="432"/>
                    </a:lnTo>
                    <a:lnTo>
                      <a:pt x="186" y="432"/>
                    </a:lnTo>
                    <a:close/>
                    <a:moveTo>
                      <a:pt x="384" y="528"/>
                    </a:moveTo>
                    <a:lnTo>
                      <a:pt x="378" y="528"/>
                    </a:lnTo>
                    <a:lnTo>
                      <a:pt x="378" y="516"/>
                    </a:lnTo>
                    <a:lnTo>
                      <a:pt x="372" y="510"/>
                    </a:lnTo>
                    <a:lnTo>
                      <a:pt x="342" y="510"/>
                    </a:lnTo>
                    <a:lnTo>
                      <a:pt x="306" y="504"/>
                    </a:lnTo>
                    <a:lnTo>
                      <a:pt x="276" y="504"/>
                    </a:lnTo>
                    <a:lnTo>
                      <a:pt x="246" y="486"/>
                    </a:lnTo>
                    <a:lnTo>
                      <a:pt x="228" y="504"/>
                    </a:lnTo>
                    <a:lnTo>
                      <a:pt x="234" y="510"/>
                    </a:lnTo>
                    <a:lnTo>
                      <a:pt x="246" y="516"/>
                    </a:lnTo>
                    <a:lnTo>
                      <a:pt x="252" y="522"/>
                    </a:lnTo>
                    <a:lnTo>
                      <a:pt x="258" y="516"/>
                    </a:lnTo>
                    <a:lnTo>
                      <a:pt x="264" y="528"/>
                    </a:lnTo>
                    <a:lnTo>
                      <a:pt x="300" y="528"/>
                    </a:lnTo>
                    <a:lnTo>
                      <a:pt x="312" y="552"/>
                    </a:lnTo>
                    <a:lnTo>
                      <a:pt x="354" y="546"/>
                    </a:lnTo>
                    <a:lnTo>
                      <a:pt x="354" y="540"/>
                    </a:lnTo>
                    <a:lnTo>
                      <a:pt x="402" y="540"/>
                    </a:lnTo>
                    <a:lnTo>
                      <a:pt x="414" y="528"/>
                    </a:lnTo>
                    <a:lnTo>
                      <a:pt x="414" y="522"/>
                    </a:lnTo>
                    <a:lnTo>
                      <a:pt x="408" y="516"/>
                    </a:lnTo>
                    <a:lnTo>
                      <a:pt x="402" y="516"/>
                    </a:lnTo>
                    <a:lnTo>
                      <a:pt x="396" y="522"/>
                    </a:lnTo>
                    <a:lnTo>
                      <a:pt x="390" y="522"/>
                    </a:lnTo>
                    <a:lnTo>
                      <a:pt x="384" y="528"/>
                    </a:lnTo>
                    <a:close/>
                    <a:moveTo>
                      <a:pt x="420" y="408"/>
                    </a:moveTo>
                    <a:lnTo>
                      <a:pt x="408" y="408"/>
                    </a:lnTo>
                    <a:lnTo>
                      <a:pt x="408" y="420"/>
                    </a:lnTo>
                    <a:lnTo>
                      <a:pt x="420" y="420"/>
                    </a:lnTo>
                    <a:lnTo>
                      <a:pt x="426" y="414"/>
                    </a:lnTo>
                    <a:lnTo>
                      <a:pt x="420" y="408"/>
                    </a:lnTo>
                    <a:close/>
                    <a:moveTo>
                      <a:pt x="114" y="276"/>
                    </a:moveTo>
                    <a:lnTo>
                      <a:pt x="90" y="288"/>
                    </a:lnTo>
                    <a:lnTo>
                      <a:pt x="84" y="288"/>
                    </a:lnTo>
                    <a:lnTo>
                      <a:pt x="66" y="312"/>
                    </a:lnTo>
                    <a:lnTo>
                      <a:pt x="96" y="336"/>
                    </a:lnTo>
                    <a:lnTo>
                      <a:pt x="96" y="348"/>
                    </a:lnTo>
                    <a:lnTo>
                      <a:pt x="90" y="366"/>
                    </a:lnTo>
                    <a:lnTo>
                      <a:pt x="90" y="384"/>
                    </a:lnTo>
                    <a:lnTo>
                      <a:pt x="96" y="390"/>
                    </a:lnTo>
                    <a:lnTo>
                      <a:pt x="108" y="396"/>
                    </a:lnTo>
                    <a:lnTo>
                      <a:pt x="114" y="396"/>
                    </a:lnTo>
                    <a:lnTo>
                      <a:pt x="114" y="390"/>
                    </a:lnTo>
                    <a:lnTo>
                      <a:pt x="126" y="378"/>
                    </a:lnTo>
                    <a:lnTo>
                      <a:pt x="132" y="378"/>
                    </a:lnTo>
                    <a:lnTo>
                      <a:pt x="156" y="420"/>
                    </a:lnTo>
                    <a:lnTo>
                      <a:pt x="162" y="390"/>
                    </a:lnTo>
                    <a:lnTo>
                      <a:pt x="180" y="414"/>
                    </a:lnTo>
                    <a:lnTo>
                      <a:pt x="204" y="420"/>
                    </a:lnTo>
                    <a:lnTo>
                      <a:pt x="186" y="402"/>
                    </a:lnTo>
                    <a:lnTo>
                      <a:pt x="192" y="396"/>
                    </a:lnTo>
                    <a:lnTo>
                      <a:pt x="192" y="372"/>
                    </a:lnTo>
                    <a:lnTo>
                      <a:pt x="186" y="366"/>
                    </a:lnTo>
                    <a:lnTo>
                      <a:pt x="180" y="354"/>
                    </a:lnTo>
                    <a:lnTo>
                      <a:pt x="174" y="348"/>
                    </a:lnTo>
                    <a:lnTo>
                      <a:pt x="168" y="336"/>
                    </a:lnTo>
                    <a:lnTo>
                      <a:pt x="168" y="330"/>
                    </a:lnTo>
                    <a:lnTo>
                      <a:pt x="186" y="330"/>
                    </a:lnTo>
                    <a:lnTo>
                      <a:pt x="198" y="336"/>
                    </a:lnTo>
                    <a:lnTo>
                      <a:pt x="210" y="348"/>
                    </a:lnTo>
                    <a:lnTo>
                      <a:pt x="222" y="342"/>
                    </a:lnTo>
                    <a:lnTo>
                      <a:pt x="210" y="336"/>
                    </a:lnTo>
                    <a:lnTo>
                      <a:pt x="204" y="324"/>
                    </a:lnTo>
                    <a:lnTo>
                      <a:pt x="192" y="318"/>
                    </a:lnTo>
                    <a:lnTo>
                      <a:pt x="186" y="312"/>
                    </a:lnTo>
                    <a:lnTo>
                      <a:pt x="174" y="306"/>
                    </a:lnTo>
                    <a:lnTo>
                      <a:pt x="156" y="294"/>
                    </a:lnTo>
                    <a:lnTo>
                      <a:pt x="138" y="288"/>
                    </a:lnTo>
                    <a:lnTo>
                      <a:pt x="126" y="282"/>
                    </a:lnTo>
                    <a:lnTo>
                      <a:pt x="120" y="276"/>
                    </a:lnTo>
                    <a:lnTo>
                      <a:pt x="114" y="27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7" name="Gha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7395562-8E1A-4893-A14C-D44594B64C4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592" y="2081"/>
                <a:ext cx="83" cy="132"/>
              </a:xfrm>
              <a:custGeom>
                <a:avLst/>
                <a:gdLst>
                  <a:gd name="T0" fmla="*/ 2147483647 w 324"/>
                  <a:gd name="T1" fmla="*/ 2147483647 h 516"/>
                  <a:gd name="T2" fmla="*/ 2147483647 w 324"/>
                  <a:gd name="T3" fmla="*/ 2147483647 h 516"/>
                  <a:gd name="T4" fmla="*/ 2147483647 w 324"/>
                  <a:gd name="T5" fmla="*/ 2147483647 h 516"/>
                  <a:gd name="T6" fmla="*/ 2147483647 w 324"/>
                  <a:gd name="T7" fmla="*/ 2147483647 h 516"/>
                  <a:gd name="T8" fmla="*/ 2147483647 w 324"/>
                  <a:gd name="T9" fmla="*/ 2147483647 h 516"/>
                  <a:gd name="T10" fmla="*/ 2147483647 w 324"/>
                  <a:gd name="T11" fmla="*/ 2147483647 h 516"/>
                  <a:gd name="T12" fmla="*/ 2147483647 w 324"/>
                  <a:gd name="T13" fmla="*/ 2147483647 h 516"/>
                  <a:gd name="T14" fmla="*/ 2147483647 w 324"/>
                  <a:gd name="T15" fmla="*/ 2147483647 h 516"/>
                  <a:gd name="T16" fmla="*/ 2147483647 w 324"/>
                  <a:gd name="T17" fmla="*/ 2147483647 h 516"/>
                  <a:gd name="T18" fmla="*/ 2147483647 w 324"/>
                  <a:gd name="T19" fmla="*/ 2147483647 h 516"/>
                  <a:gd name="T20" fmla="*/ 2147483647 w 324"/>
                  <a:gd name="T21" fmla="*/ 2147483647 h 516"/>
                  <a:gd name="T22" fmla="*/ 2147483647 w 324"/>
                  <a:gd name="T23" fmla="*/ 2147483647 h 516"/>
                  <a:gd name="T24" fmla="*/ 2147483647 w 324"/>
                  <a:gd name="T25" fmla="*/ 2147483647 h 516"/>
                  <a:gd name="T26" fmla="*/ 2147483647 w 324"/>
                  <a:gd name="T27" fmla="*/ 0 h 516"/>
                  <a:gd name="T28" fmla="*/ 2147483647 w 324"/>
                  <a:gd name="T29" fmla="*/ 2147483647 h 516"/>
                  <a:gd name="T30" fmla="*/ 2147483647 w 324"/>
                  <a:gd name="T31" fmla="*/ 2147483647 h 516"/>
                  <a:gd name="T32" fmla="*/ 2147483647 w 324"/>
                  <a:gd name="T33" fmla="*/ 2147483647 h 516"/>
                  <a:gd name="T34" fmla="*/ 2147483647 w 324"/>
                  <a:gd name="T35" fmla="*/ 2147483647 h 516"/>
                  <a:gd name="T36" fmla="*/ 2147483647 w 324"/>
                  <a:gd name="T37" fmla="*/ 2147483647 h 516"/>
                  <a:gd name="T38" fmla="*/ 2147483647 w 324"/>
                  <a:gd name="T39" fmla="*/ 2147483647 h 516"/>
                  <a:gd name="T40" fmla="*/ 2147483647 w 324"/>
                  <a:gd name="T41" fmla="*/ 2147483647 h 516"/>
                  <a:gd name="T42" fmla="*/ 2147483647 w 324"/>
                  <a:gd name="T43" fmla="*/ 2147483647 h 516"/>
                  <a:gd name="T44" fmla="*/ 2147483647 w 324"/>
                  <a:gd name="T45" fmla="*/ 2147483647 h 516"/>
                  <a:gd name="T46" fmla="*/ 2147483647 w 324"/>
                  <a:gd name="T47" fmla="*/ 2147483647 h 516"/>
                  <a:gd name="T48" fmla="*/ 2147483647 w 324"/>
                  <a:gd name="T49" fmla="*/ 2147483647 h 516"/>
                  <a:gd name="T50" fmla="*/ 2147483647 w 324"/>
                  <a:gd name="T51" fmla="*/ 2147483647 h 516"/>
                  <a:gd name="T52" fmla="*/ 2147483647 w 324"/>
                  <a:gd name="T53" fmla="*/ 2147483647 h 516"/>
                  <a:gd name="T54" fmla="*/ 0 w 324"/>
                  <a:gd name="T55" fmla="*/ 2147483647 h 516"/>
                  <a:gd name="T56" fmla="*/ 2147483647 w 324"/>
                  <a:gd name="T57" fmla="*/ 2147483647 h 516"/>
                  <a:gd name="T58" fmla="*/ 2147483647 w 324"/>
                  <a:gd name="T59" fmla="*/ 2147483647 h 516"/>
                  <a:gd name="T60" fmla="*/ 2147483647 w 324"/>
                  <a:gd name="T61" fmla="*/ 2147483647 h 516"/>
                  <a:gd name="T62" fmla="*/ 2147483647 w 324"/>
                  <a:gd name="T63" fmla="*/ 2147483647 h 516"/>
                  <a:gd name="T64" fmla="*/ 2147483647 w 324"/>
                  <a:gd name="T65" fmla="*/ 2147483647 h 516"/>
                  <a:gd name="T66" fmla="*/ 2147483647 w 324"/>
                  <a:gd name="T67" fmla="*/ 2147483647 h 516"/>
                  <a:gd name="T68" fmla="*/ 2147483647 w 324"/>
                  <a:gd name="T69" fmla="*/ 2147483647 h 516"/>
                  <a:gd name="T70" fmla="*/ 2147483647 w 324"/>
                  <a:gd name="T71" fmla="*/ 2147483647 h 516"/>
                  <a:gd name="T72" fmla="*/ 2147483647 w 324"/>
                  <a:gd name="T73" fmla="*/ 2147483647 h 516"/>
                  <a:gd name="T74" fmla="*/ 2147483647 w 324"/>
                  <a:gd name="T75" fmla="*/ 2147483647 h 516"/>
                  <a:gd name="T76" fmla="*/ 2147483647 w 324"/>
                  <a:gd name="T77" fmla="*/ 2147483647 h 516"/>
                  <a:gd name="T78" fmla="*/ 2147483647 w 324"/>
                  <a:gd name="T79" fmla="*/ 2147483647 h 516"/>
                  <a:gd name="T80" fmla="*/ 2147483647 w 324"/>
                  <a:gd name="T81" fmla="*/ 2147483647 h 516"/>
                  <a:gd name="T82" fmla="*/ 2147483647 w 324"/>
                  <a:gd name="T83" fmla="*/ 2147483647 h 516"/>
                  <a:gd name="T84" fmla="*/ 2147483647 w 324"/>
                  <a:gd name="T85" fmla="*/ 2147483647 h 516"/>
                  <a:gd name="T86" fmla="*/ 2147483647 w 324"/>
                  <a:gd name="T87" fmla="*/ 2147483647 h 5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4"/>
                  <a:gd name="T133" fmla="*/ 0 h 516"/>
                  <a:gd name="T134" fmla="*/ 324 w 324"/>
                  <a:gd name="T135" fmla="*/ 516 h 5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4" h="516">
                    <a:moveTo>
                      <a:pt x="282" y="342"/>
                    </a:moveTo>
                    <a:lnTo>
                      <a:pt x="282" y="330"/>
                    </a:lnTo>
                    <a:lnTo>
                      <a:pt x="288" y="318"/>
                    </a:lnTo>
                    <a:lnTo>
                      <a:pt x="288" y="306"/>
                    </a:lnTo>
                    <a:lnTo>
                      <a:pt x="282" y="300"/>
                    </a:lnTo>
                    <a:lnTo>
                      <a:pt x="276" y="300"/>
                    </a:lnTo>
                    <a:lnTo>
                      <a:pt x="276" y="282"/>
                    </a:lnTo>
                    <a:lnTo>
                      <a:pt x="282" y="276"/>
                    </a:lnTo>
                    <a:lnTo>
                      <a:pt x="282" y="234"/>
                    </a:lnTo>
                    <a:lnTo>
                      <a:pt x="288" y="228"/>
                    </a:lnTo>
                    <a:lnTo>
                      <a:pt x="288" y="216"/>
                    </a:lnTo>
                    <a:lnTo>
                      <a:pt x="282" y="210"/>
                    </a:lnTo>
                    <a:lnTo>
                      <a:pt x="270" y="204"/>
                    </a:lnTo>
                    <a:lnTo>
                      <a:pt x="264" y="198"/>
                    </a:lnTo>
                    <a:lnTo>
                      <a:pt x="276" y="186"/>
                    </a:lnTo>
                    <a:lnTo>
                      <a:pt x="282" y="186"/>
                    </a:lnTo>
                    <a:lnTo>
                      <a:pt x="282" y="180"/>
                    </a:lnTo>
                    <a:lnTo>
                      <a:pt x="270" y="168"/>
                    </a:lnTo>
                    <a:lnTo>
                      <a:pt x="276" y="156"/>
                    </a:lnTo>
                    <a:lnTo>
                      <a:pt x="276" y="132"/>
                    </a:lnTo>
                    <a:lnTo>
                      <a:pt x="270" y="126"/>
                    </a:lnTo>
                    <a:lnTo>
                      <a:pt x="264" y="126"/>
                    </a:lnTo>
                    <a:lnTo>
                      <a:pt x="252" y="138"/>
                    </a:lnTo>
                    <a:lnTo>
                      <a:pt x="264" y="60"/>
                    </a:lnTo>
                    <a:lnTo>
                      <a:pt x="228" y="36"/>
                    </a:lnTo>
                    <a:lnTo>
                      <a:pt x="240" y="24"/>
                    </a:lnTo>
                    <a:lnTo>
                      <a:pt x="240" y="6"/>
                    </a:lnTo>
                    <a:lnTo>
                      <a:pt x="222" y="0"/>
                    </a:lnTo>
                    <a:lnTo>
                      <a:pt x="198" y="12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0" y="30"/>
                    </a:lnTo>
                    <a:lnTo>
                      <a:pt x="30" y="48"/>
                    </a:lnTo>
                    <a:lnTo>
                      <a:pt x="36" y="48"/>
                    </a:lnTo>
                    <a:lnTo>
                      <a:pt x="42" y="78"/>
                    </a:lnTo>
                    <a:lnTo>
                      <a:pt x="42" y="132"/>
                    </a:lnTo>
                    <a:lnTo>
                      <a:pt x="48" y="126"/>
                    </a:lnTo>
                    <a:lnTo>
                      <a:pt x="54" y="156"/>
                    </a:lnTo>
                    <a:lnTo>
                      <a:pt x="42" y="156"/>
                    </a:lnTo>
                    <a:lnTo>
                      <a:pt x="42" y="162"/>
                    </a:lnTo>
                    <a:lnTo>
                      <a:pt x="48" y="168"/>
                    </a:lnTo>
                    <a:lnTo>
                      <a:pt x="48" y="180"/>
                    </a:lnTo>
                    <a:lnTo>
                      <a:pt x="54" y="192"/>
                    </a:lnTo>
                    <a:lnTo>
                      <a:pt x="54" y="204"/>
                    </a:lnTo>
                    <a:lnTo>
                      <a:pt x="60" y="216"/>
                    </a:lnTo>
                    <a:lnTo>
                      <a:pt x="60" y="228"/>
                    </a:lnTo>
                    <a:lnTo>
                      <a:pt x="48" y="252"/>
                    </a:lnTo>
                    <a:lnTo>
                      <a:pt x="42" y="258"/>
                    </a:lnTo>
                    <a:lnTo>
                      <a:pt x="36" y="270"/>
                    </a:lnTo>
                    <a:lnTo>
                      <a:pt x="36" y="288"/>
                    </a:lnTo>
                    <a:lnTo>
                      <a:pt x="30" y="300"/>
                    </a:lnTo>
                    <a:lnTo>
                      <a:pt x="30" y="312"/>
                    </a:lnTo>
                    <a:lnTo>
                      <a:pt x="12" y="330"/>
                    </a:lnTo>
                    <a:lnTo>
                      <a:pt x="6" y="342"/>
                    </a:lnTo>
                    <a:lnTo>
                      <a:pt x="0" y="348"/>
                    </a:lnTo>
                    <a:lnTo>
                      <a:pt x="0" y="372"/>
                    </a:lnTo>
                    <a:lnTo>
                      <a:pt x="6" y="384"/>
                    </a:lnTo>
                    <a:lnTo>
                      <a:pt x="12" y="402"/>
                    </a:lnTo>
                    <a:lnTo>
                      <a:pt x="12" y="414"/>
                    </a:lnTo>
                    <a:lnTo>
                      <a:pt x="18" y="426"/>
                    </a:lnTo>
                    <a:lnTo>
                      <a:pt x="24" y="432"/>
                    </a:lnTo>
                    <a:lnTo>
                      <a:pt x="24" y="438"/>
                    </a:lnTo>
                    <a:lnTo>
                      <a:pt x="48" y="444"/>
                    </a:lnTo>
                    <a:lnTo>
                      <a:pt x="48" y="498"/>
                    </a:lnTo>
                    <a:lnTo>
                      <a:pt x="72" y="498"/>
                    </a:lnTo>
                    <a:lnTo>
                      <a:pt x="78" y="504"/>
                    </a:lnTo>
                    <a:lnTo>
                      <a:pt x="78" y="510"/>
                    </a:lnTo>
                    <a:lnTo>
                      <a:pt x="84" y="516"/>
                    </a:lnTo>
                    <a:lnTo>
                      <a:pt x="96" y="516"/>
                    </a:lnTo>
                    <a:lnTo>
                      <a:pt x="108" y="510"/>
                    </a:lnTo>
                    <a:lnTo>
                      <a:pt x="114" y="504"/>
                    </a:lnTo>
                    <a:lnTo>
                      <a:pt x="132" y="492"/>
                    </a:lnTo>
                    <a:lnTo>
                      <a:pt x="138" y="486"/>
                    </a:lnTo>
                    <a:lnTo>
                      <a:pt x="150" y="480"/>
                    </a:lnTo>
                    <a:lnTo>
                      <a:pt x="180" y="480"/>
                    </a:lnTo>
                    <a:lnTo>
                      <a:pt x="186" y="474"/>
                    </a:lnTo>
                    <a:lnTo>
                      <a:pt x="198" y="468"/>
                    </a:lnTo>
                    <a:lnTo>
                      <a:pt x="216" y="450"/>
                    </a:lnTo>
                    <a:lnTo>
                      <a:pt x="228" y="450"/>
                    </a:lnTo>
                    <a:lnTo>
                      <a:pt x="234" y="444"/>
                    </a:lnTo>
                    <a:lnTo>
                      <a:pt x="240" y="444"/>
                    </a:lnTo>
                    <a:lnTo>
                      <a:pt x="258" y="426"/>
                    </a:lnTo>
                    <a:lnTo>
                      <a:pt x="270" y="426"/>
                    </a:lnTo>
                    <a:lnTo>
                      <a:pt x="276" y="432"/>
                    </a:lnTo>
                    <a:lnTo>
                      <a:pt x="294" y="432"/>
                    </a:lnTo>
                    <a:lnTo>
                      <a:pt x="306" y="426"/>
                    </a:lnTo>
                    <a:lnTo>
                      <a:pt x="324" y="408"/>
                    </a:lnTo>
                    <a:lnTo>
                      <a:pt x="294" y="384"/>
                    </a:lnTo>
                    <a:lnTo>
                      <a:pt x="282" y="3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8" name="German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764B048-0AFF-457B-B088-9B041AAA8C2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70" y="1186"/>
                <a:ext cx="144" cy="151"/>
              </a:xfrm>
              <a:custGeom>
                <a:avLst/>
                <a:gdLst>
                  <a:gd name="T0" fmla="*/ 2147483647 w 564"/>
                  <a:gd name="T1" fmla="*/ 2147483647 h 588"/>
                  <a:gd name="T2" fmla="*/ 2147483647 w 564"/>
                  <a:gd name="T3" fmla="*/ 2147483647 h 588"/>
                  <a:gd name="T4" fmla="*/ 2147483647 w 564"/>
                  <a:gd name="T5" fmla="*/ 2147483647 h 588"/>
                  <a:gd name="T6" fmla="*/ 2147483647 w 564"/>
                  <a:gd name="T7" fmla="*/ 2147483647 h 588"/>
                  <a:gd name="T8" fmla="*/ 2147483647 w 564"/>
                  <a:gd name="T9" fmla="*/ 2147483647 h 588"/>
                  <a:gd name="T10" fmla="*/ 2147483647 w 564"/>
                  <a:gd name="T11" fmla="*/ 2147483647 h 588"/>
                  <a:gd name="T12" fmla="*/ 2147483647 w 564"/>
                  <a:gd name="T13" fmla="*/ 2147483647 h 588"/>
                  <a:gd name="T14" fmla="*/ 2147483647 w 564"/>
                  <a:gd name="T15" fmla="*/ 2147483647 h 588"/>
                  <a:gd name="T16" fmla="*/ 2147483647 w 564"/>
                  <a:gd name="T17" fmla="*/ 2147483647 h 588"/>
                  <a:gd name="T18" fmla="*/ 2147483647 w 564"/>
                  <a:gd name="T19" fmla="*/ 2147483647 h 588"/>
                  <a:gd name="T20" fmla="*/ 2147483647 w 564"/>
                  <a:gd name="T21" fmla="*/ 2147483647 h 588"/>
                  <a:gd name="T22" fmla="*/ 2147483647 w 564"/>
                  <a:gd name="T23" fmla="*/ 2147483647 h 588"/>
                  <a:gd name="T24" fmla="*/ 2147483647 w 564"/>
                  <a:gd name="T25" fmla="*/ 2147483647 h 588"/>
                  <a:gd name="T26" fmla="*/ 2147483647 w 564"/>
                  <a:gd name="T27" fmla="*/ 2147483647 h 588"/>
                  <a:gd name="T28" fmla="*/ 2147483647 w 564"/>
                  <a:gd name="T29" fmla="*/ 2147483647 h 588"/>
                  <a:gd name="T30" fmla="*/ 2147483647 w 564"/>
                  <a:gd name="T31" fmla="*/ 2147483647 h 588"/>
                  <a:gd name="T32" fmla="*/ 2147483647 w 564"/>
                  <a:gd name="T33" fmla="*/ 2147483647 h 588"/>
                  <a:gd name="T34" fmla="*/ 2147483647 w 564"/>
                  <a:gd name="T35" fmla="*/ 2147483647 h 588"/>
                  <a:gd name="T36" fmla="*/ 2147483647 w 564"/>
                  <a:gd name="T37" fmla="*/ 2147483647 h 588"/>
                  <a:gd name="T38" fmla="*/ 2147483647 w 564"/>
                  <a:gd name="T39" fmla="*/ 2147483647 h 588"/>
                  <a:gd name="T40" fmla="*/ 2147483647 w 564"/>
                  <a:gd name="T41" fmla="*/ 2147483647 h 588"/>
                  <a:gd name="T42" fmla="*/ 2147483647 w 564"/>
                  <a:gd name="T43" fmla="*/ 2147483647 h 588"/>
                  <a:gd name="T44" fmla="*/ 2147483647 w 564"/>
                  <a:gd name="T45" fmla="*/ 2147483647 h 588"/>
                  <a:gd name="T46" fmla="*/ 2147483647 w 564"/>
                  <a:gd name="T47" fmla="*/ 2147483647 h 588"/>
                  <a:gd name="T48" fmla="*/ 2147483647 w 564"/>
                  <a:gd name="T49" fmla="*/ 2147483647 h 588"/>
                  <a:gd name="T50" fmla="*/ 2147483647 w 564"/>
                  <a:gd name="T51" fmla="*/ 2147483647 h 588"/>
                  <a:gd name="T52" fmla="*/ 2147483647 w 564"/>
                  <a:gd name="T53" fmla="*/ 2147483647 h 588"/>
                  <a:gd name="T54" fmla="*/ 2147483647 w 564"/>
                  <a:gd name="T55" fmla="*/ 2147483647 h 588"/>
                  <a:gd name="T56" fmla="*/ 2147483647 w 564"/>
                  <a:gd name="T57" fmla="*/ 2147483647 h 588"/>
                  <a:gd name="T58" fmla="*/ 2147483647 w 564"/>
                  <a:gd name="T59" fmla="*/ 2147483647 h 588"/>
                  <a:gd name="T60" fmla="*/ 2147483647 w 564"/>
                  <a:gd name="T61" fmla="*/ 2147483647 h 588"/>
                  <a:gd name="T62" fmla="*/ 2147483647 w 564"/>
                  <a:gd name="T63" fmla="*/ 2147483647 h 588"/>
                  <a:gd name="T64" fmla="*/ 2147483647 w 564"/>
                  <a:gd name="T65" fmla="*/ 2147483647 h 588"/>
                  <a:gd name="T66" fmla="*/ 2147483647 w 564"/>
                  <a:gd name="T67" fmla="*/ 2147483647 h 588"/>
                  <a:gd name="T68" fmla="*/ 2147483647 w 564"/>
                  <a:gd name="T69" fmla="*/ 2147483647 h 588"/>
                  <a:gd name="T70" fmla="*/ 2147483647 w 564"/>
                  <a:gd name="T71" fmla="*/ 2147483647 h 588"/>
                  <a:gd name="T72" fmla="*/ 2147483647 w 564"/>
                  <a:gd name="T73" fmla="*/ 2147483647 h 588"/>
                  <a:gd name="T74" fmla="*/ 2147483647 w 564"/>
                  <a:gd name="T75" fmla="*/ 2147483647 h 588"/>
                  <a:gd name="T76" fmla="*/ 2147483647 w 564"/>
                  <a:gd name="T77" fmla="*/ 2147483647 h 588"/>
                  <a:gd name="T78" fmla="*/ 2147483647 w 564"/>
                  <a:gd name="T79" fmla="*/ 2147483647 h 588"/>
                  <a:gd name="T80" fmla="*/ 2147483647 w 564"/>
                  <a:gd name="T81" fmla="*/ 2147483647 h 588"/>
                  <a:gd name="T82" fmla="*/ 2147483647 w 564"/>
                  <a:gd name="T83" fmla="*/ 0 h 588"/>
                  <a:gd name="T84" fmla="*/ 2147483647 w 564"/>
                  <a:gd name="T85" fmla="*/ 2147483647 h 588"/>
                  <a:gd name="T86" fmla="*/ 2147483647 w 564"/>
                  <a:gd name="T87" fmla="*/ 2147483647 h 588"/>
                  <a:gd name="T88" fmla="*/ 2147483647 w 564"/>
                  <a:gd name="T89" fmla="*/ 2147483647 h 588"/>
                  <a:gd name="T90" fmla="*/ 2147483647 w 564"/>
                  <a:gd name="T91" fmla="*/ 2147483647 h 588"/>
                  <a:gd name="T92" fmla="*/ 2147483647 w 564"/>
                  <a:gd name="T93" fmla="*/ 2147483647 h 588"/>
                  <a:gd name="T94" fmla="*/ 2147483647 w 564"/>
                  <a:gd name="T95" fmla="*/ 2147483647 h 588"/>
                  <a:gd name="T96" fmla="*/ 2147483647 w 564"/>
                  <a:gd name="T97" fmla="*/ 2147483647 h 588"/>
                  <a:gd name="T98" fmla="*/ 2147483647 w 564"/>
                  <a:gd name="T99" fmla="*/ 2147483647 h 588"/>
                  <a:gd name="T100" fmla="*/ 2147483647 w 564"/>
                  <a:gd name="T101" fmla="*/ 2147483647 h 588"/>
                  <a:gd name="T102" fmla="*/ 2147483647 w 564"/>
                  <a:gd name="T103" fmla="*/ 2147483647 h 588"/>
                  <a:gd name="T104" fmla="*/ 0 w 564"/>
                  <a:gd name="T105" fmla="*/ 2147483647 h 588"/>
                  <a:gd name="T106" fmla="*/ 2147483647 w 564"/>
                  <a:gd name="T107" fmla="*/ 2147483647 h 588"/>
                  <a:gd name="T108" fmla="*/ 2147483647 w 564"/>
                  <a:gd name="T109" fmla="*/ 2147483647 h 588"/>
                  <a:gd name="T110" fmla="*/ 2147483647 w 564"/>
                  <a:gd name="T111" fmla="*/ 2147483647 h 5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4"/>
                  <a:gd name="T169" fmla="*/ 0 h 588"/>
                  <a:gd name="T170" fmla="*/ 564 w 564"/>
                  <a:gd name="T171" fmla="*/ 588 h 5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4" h="588">
                    <a:moveTo>
                      <a:pt x="30" y="414"/>
                    </a:moveTo>
                    <a:lnTo>
                      <a:pt x="30" y="420"/>
                    </a:lnTo>
                    <a:lnTo>
                      <a:pt x="36" y="420"/>
                    </a:lnTo>
                    <a:lnTo>
                      <a:pt x="36" y="444"/>
                    </a:lnTo>
                    <a:lnTo>
                      <a:pt x="60" y="444"/>
                    </a:lnTo>
                    <a:lnTo>
                      <a:pt x="60" y="450"/>
                    </a:lnTo>
                    <a:lnTo>
                      <a:pt x="72" y="450"/>
                    </a:lnTo>
                    <a:lnTo>
                      <a:pt x="84" y="444"/>
                    </a:lnTo>
                    <a:lnTo>
                      <a:pt x="96" y="444"/>
                    </a:lnTo>
                    <a:lnTo>
                      <a:pt x="96" y="450"/>
                    </a:lnTo>
                    <a:lnTo>
                      <a:pt x="120" y="450"/>
                    </a:lnTo>
                    <a:lnTo>
                      <a:pt x="138" y="456"/>
                    </a:lnTo>
                    <a:lnTo>
                      <a:pt x="132" y="468"/>
                    </a:lnTo>
                    <a:lnTo>
                      <a:pt x="114" y="486"/>
                    </a:lnTo>
                    <a:lnTo>
                      <a:pt x="114" y="498"/>
                    </a:lnTo>
                    <a:lnTo>
                      <a:pt x="108" y="510"/>
                    </a:lnTo>
                    <a:lnTo>
                      <a:pt x="102" y="516"/>
                    </a:lnTo>
                    <a:lnTo>
                      <a:pt x="96" y="528"/>
                    </a:lnTo>
                    <a:lnTo>
                      <a:pt x="96" y="570"/>
                    </a:lnTo>
                    <a:lnTo>
                      <a:pt x="132" y="570"/>
                    </a:lnTo>
                    <a:lnTo>
                      <a:pt x="150" y="564"/>
                    </a:lnTo>
                    <a:lnTo>
                      <a:pt x="156" y="570"/>
                    </a:lnTo>
                    <a:lnTo>
                      <a:pt x="150" y="564"/>
                    </a:lnTo>
                    <a:lnTo>
                      <a:pt x="150" y="552"/>
                    </a:lnTo>
                    <a:lnTo>
                      <a:pt x="156" y="546"/>
                    </a:lnTo>
                    <a:lnTo>
                      <a:pt x="162" y="546"/>
                    </a:lnTo>
                    <a:lnTo>
                      <a:pt x="174" y="552"/>
                    </a:lnTo>
                    <a:lnTo>
                      <a:pt x="180" y="558"/>
                    </a:lnTo>
                    <a:lnTo>
                      <a:pt x="192" y="558"/>
                    </a:lnTo>
                    <a:lnTo>
                      <a:pt x="210" y="564"/>
                    </a:lnTo>
                    <a:lnTo>
                      <a:pt x="216" y="576"/>
                    </a:lnTo>
                    <a:lnTo>
                      <a:pt x="252" y="576"/>
                    </a:lnTo>
                    <a:lnTo>
                      <a:pt x="258" y="582"/>
                    </a:lnTo>
                    <a:lnTo>
                      <a:pt x="258" y="588"/>
                    </a:lnTo>
                    <a:lnTo>
                      <a:pt x="270" y="588"/>
                    </a:lnTo>
                    <a:lnTo>
                      <a:pt x="276" y="582"/>
                    </a:lnTo>
                    <a:lnTo>
                      <a:pt x="276" y="570"/>
                    </a:lnTo>
                    <a:lnTo>
                      <a:pt x="294" y="570"/>
                    </a:lnTo>
                    <a:lnTo>
                      <a:pt x="312" y="588"/>
                    </a:lnTo>
                    <a:lnTo>
                      <a:pt x="330" y="588"/>
                    </a:lnTo>
                    <a:lnTo>
                      <a:pt x="336" y="582"/>
                    </a:lnTo>
                    <a:lnTo>
                      <a:pt x="354" y="570"/>
                    </a:lnTo>
                    <a:lnTo>
                      <a:pt x="372" y="570"/>
                    </a:lnTo>
                    <a:lnTo>
                      <a:pt x="390" y="558"/>
                    </a:lnTo>
                    <a:lnTo>
                      <a:pt x="402" y="564"/>
                    </a:lnTo>
                    <a:lnTo>
                      <a:pt x="420" y="570"/>
                    </a:lnTo>
                    <a:lnTo>
                      <a:pt x="432" y="582"/>
                    </a:lnTo>
                    <a:lnTo>
                      <a:pt x="438" y="582"/>
                    </a:lnTo>
                    <a:lnTo>
                      <a:pt x="438" y="540"/>
                    </a:lnTo>
                    <a:lnTo>
                      <a:pt x="426" y="540"/>
                    </a:lnTo>
                    <a:lnTo>
                      <a:pt x="426" y="534"/>
                    </a:lnTo>
                    <a:lnTo>
                      <a:pt x="432" y="528"/>
                    </a:lnTo>
                    <a:lnTo>
                      <a:pt x="432" y="522"/>
                    </a:lnTo>
                    <a:lnTo>
                      <a:pt x="438" y="516"/>
                    </a:lnTo>
                    <a:lnTo>
                      <a:pt x="456" y="516"/>
                    </a:lnTo>
                    <a:lnTo>
                      <a:pt x="462" y="522"/>
                    </a:lnTo>
                    <a:lnTo>
                      <a:pt x="468" y="522"/>
                    </a:lnTo>
                    <a:lnTo>
                      <a:pt x="468" y="504"/>
                    </a:lnTo>
                    <a:lnTo>
                      <a:pt x="462" y="492"/>
                    </a:lnTo>
                    <a:lnTo>
                      <a:pt x="480" y="492"/>
                    </a:lnTo>
                    <a:lnTo>
                      <a:pt x="486" y="474"/>
                    </a:lnTo>
                    <a:lnTo>
                      <a:pt x="486" y="462"/>
                    </a:lnTo>
                    <a:lnTo>
                      <a:pt x="480" y="462"/>
                    </a:lnTo>
                    <a:lnTo>
                      <a:pt x="474" y="456"/>
                    </a:lnTo>
                    <a:lnTo>
                      <a:pt x="462" y="456"/>
                    </a:lnTo>
                    <a:lnTo>
                      <a:pt x="456" y="444"/>
                    </a:lnTo>
                    <a:lnTo>
                      <a:pt x="450" y="444"/>
                    </a:lnTo>
                    <a:lnTo>
                      <a:pt x="444" y="432"/>
                    </a:lnTo>
                    <a:lnTo>
                      <a:pt x="432" y="432"/>
                    </a:lnTo>
                    <a:lnTo>
                      <a:pt x="420" y="426"/>
                    </a:lnTo>
                    <a:lnTo>
                      <a:pt x="420" y="420"/>
                    </a:lnTo>
                    <a:lnTo>
                      <a:pt x="414" y="420"/>
                    </a:lnTo>
                    <a:lnTo>
                      <a:pt x="408" y="408"/>
                    </a:lnTo>
                    <a:lnTo>
                      <a:pt x="396" y="396"/>
                    </a:lnTo>
                    <a:lnTo>
                      <a:pt x="396" y="390"/>
                    </a:lnTo>
                    <a:lnTo>
                      <a:pt x="402" y="390"/>
                    </a:lnTo>
                    <a:lnTo>
                      <a:pt x="408" y="384"/>
                    </a:lnTo>
                    <a:lnTo>
                      <a:pt x="396" y="372"/>
                    </a:lnTo>
                    <a:lnTo>
                      <a:pt x="390" y="372"/>
                    </a:lnTo>
                    <a:lnTo>
                      <a:pt x="384" y="366"/>
                    </a:lnTo>
                    <a:lnTo>
                      <a:pt x="384" y="354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402" y="360"/>
                    </a:lnTo>
                    <a:lnTo>
                      <a:pt x="402" y="354"/>
                    </a:lnTo>
                    <a:lnTo>
                      <a:pt x="414" y="354"/>
                    </a:lnTo>
                    <a:lnTo>
                      <a:pt x="414" y="348"/>
                    </a:lnTo>
                    <a:lnTo>
                      <a:pt x="420" y="342"/>
                    </a:lnTo>
                    <a:lnTo>
                      <a:pt x="426" y="342"/>
                    </a:lnTo>
                    <a:lnTo>
                      <a:pt x="438" y="348"/>
                    </a:lnTo>
                    <a:lnTo>
                      <a:pt x="450" y="336"/>
                    </a:lnTo>
                    <a:lnTo>
                      <a:pt x="468" y="330"/>
                    </a:lnTo>
                    <a:lnTo>
                      <a:pt x="468" y="324"/>
                    </a:lnTo>
                    <a:lnTo>
                      <a:pt x="492" y="324"/>
                    </a:lnTo>
                    <a:lnTo>
                      <a:pt x="492" y="318"/>
                    </a:lnTo>
                    <a:lnTo>
                      <a:pt x="510" y="318"/>
                    </a:lnTo>
                    <a:lnTo>
                      <a:pt x="510" y="312"/>
                    </a:lnTo>
                    <a:lnTo>
                      <a:pt x="516" y="306"/>
                    </a:lnTo>
                    <a:lnTo>
                      <a:pt x="522" y="306"/>
                    </a:lnTo>
                    <a:lnTo>
                      <a:pt x="528" y="300"/>
                    </a:lnTo>
                    <a:lnTo>
                      <a:pt x="540" y="312"/>
                    </a:lnTo>
                    <a:lnTo>
                      <a:pt x="552" y="312"/>
                    </a:lnTo>
                    <a:lnTo>
                      <a:pt x="558" y="300"/>
                    </a:lnTo>
                    <a:lnTo>
                      <a:pt x="558" y="294"/>
                    </a:lnTo>
                    <a:lnTo>
                      <a:pt x="564" y="288"/>
                    </a:lnTo>
                    <a:lnTo>
                      <a:pt x="564" y="282"/>
                    </a:lnTo>
                    <a:lnTo>
                      <a:pt x="552" y="282"/>
                    </a:lnTo>
                    <a:lnTo>
                      <a:pt x="558" y="276"/>
                    </a:lnTo>
                    <a:lnTo>
                      <a:pt x="558" y="264"/>
                    </a:lnTo>
                    <a:lnTo>
                      <a:pt x="552" y="264"/>
                    </a:lnTo>
                    <a:lnTo>
                      <a:pt x="546" y="270"/>
                    </a:lnTo>
                    <a:lnTo>
                      <a:pt x="546" y="252"/>
                    </a:lnTo>
                    <a:lnTo>
                      <a:pt x="540" y="246"/>
                    </a:lnTo>
                    <a:lnTo>
                      <a:pt x="534" y="246"/>
                    </a:lnTo>
                    <a:lnTo>
                      <a:pt x="528" y="240"/>
                    </a:lnTo>
                    <a:lnTo>
                      <a:pt x="528" y="234"/>
                    </a:lnTo>
                    <a:lnTo>
                      <a:pt x="540" y="228"/>
                    </a:lnTo>
                    <a:lnTo>
                      <a:pt x="546" y="222"/>
                    </a:lnTo>
                    <a:lnTo>
                      <a:pt x="540" y="216"/>
                    </a:lnTo>
                    <a:lnTo>
                      <a:pt x="534" y="216"/>
                    </a:lnTo>
                    <a:lnTo>
                      <a:pt x="540" y="210"/>
                    </a:lnTo>
                    <a:lnTo>
                      <a:pt x="540" y="204"/>
                    </a:lnTo>
                    <a:lnTo>
                      <a:pt x="528" y="204"/>
                    </a:lnTo>
                    <a:lnTo>
                      <a:pt x="528" y="192"/>
                    </a:lnTo>
                    <a:lnTo>
                      <a:pt x="534" y="192"/>
                    </a:lnTo>
                    <a:lnTo>
                      <a:pt x="534" y="174"/>
                    </a:lnTo>
                    <a:lnTo>
                      <a:pt x="522" y="174"/>
                    </a:lnTo>
                    <a:lnTo>
                      <a:pt x="516" y="168"/>
                    </a:lnTo>
                    <a:lnTo>
                      <a:pt x="510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50"/>
                    </a:lnTo>
                    <a:lnTo>
                      <a:pt x="522" y="138"/>
                    </a:lnTo>
                    <a:lnTo>
                      <a:pt x="522" y="120"/>
                    </a:lnTo>
                    <a:lnTo>
                      <a:pt x="516" y="114"/>
                    </a:lnTo>
                    <a:lnTo>
                      <a:pt x="510" y="114"/>
                    </a:lnTo>
                    <a:lnTo>
                      <a:pt x="510" y="96"/>
                    </a:lnTo>
                    <a:lnTo>
                      <a:pt x="504" y="90"/>
                    </a:lnTo>
                    <a:lnTo>
                      <a:pt x="486" y="84"/>
                    </a:lnTo>
                    <a:lnTo>
                      <a:pt x="486" y="78"/>
                    </a:lnTo>
                    <a:lnTo>
                      <a:pt x="480" y="66"/>
                    </a:lnTo>
                    <a:lnTo>
                      <a:pt x="474" y="60"/>
                    </a:lnTo>
                    <a:lnTo>
                      <a:pt x="456" y="60"/>
                    </a:lnTo>
                    <a:lnTo>
                      <a:pt x="450" y="54"/>
                    </a:lnTo>
                    <a:lnTo>
                      <a:pt x="444" y="54"/>
                    </a:lnTo>
                    <a:lnTo>
                      <a:pt x="438" y="48"/>
                    </a:lnTo>
                    <a:lnTo>
                      <a:pt x="426" y="48"/>
                    </a:lnTo>
                    <a:lnTo>
                      <a:pt x="420" y="42"/>
                    </a:lnTo>
                    <a:lnTo>
                      <a:pt x="396" y="42"/>
                    </a:lnTo>
                    <a:lnTo>
                      <a:pt x="384" y="54"/>
                    </a:lnTo>
                    <a:lnTo>
                      <a:pt x="342" y="54"/>
                    </a:lnTo>
                    <a:lnTo>
                      <a:pt x="342" y="72"/>
                    </a:lnTo>
                    <a:lnTo>
                      <a:pt x="300" y="72"/>
                    </a:lnTo>
                    <a:lnTo>
                      <a:pt x="300" y="60"/>
                    </a:lnTo>
                    <a:lnTo>
                      <a:pt x="312" y="48"/>
                    </a:lnTo>
                    <a:lnTo>
                      <a:pt x="312" y="42"/>
                    </a:lnTo>
                    <a:lnTo>
                      <a:pt x="318" y="30"/>
                    </a:lnTo>
                    <a:lnTo>
                      <a:pt x="294" y="42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18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6"/>
                    </a:lnTo>
                    <a:lnTo>
                      <a:pt x="204" y="6"/>
                    </a:lnTo>
                    <a:lnTo>
                      <a:pt x="198" y="0"/>
                    </a:lnTo>
                    <a:lnTo>
                      <a:pt x="168" y="0"/>
                    </a:lnTo>
                    <a:lnTo>
                      <a:pt x="192" y="36"/>
                    </a:lnTo>
                    <a:lnTo>
                      <a:pt x="180" y="48"/>
                    </a:lnTo>
                    <a:lnTo>
                      <a:pt x="198" y="72"/>
                    </a:lnTo>
                    <a:lnTo>
                      <a:pt x="216" y="90"/>
                    </a:lnTo>
                    <a:lnTo>
                      <a:pt x="186" y="78"/>
                    </a:lnTo>
                    <a:lnTo>
                      <a:pt x="162" y="84"/>
                    </a:lnTo>
                    <a:lnTo>
                      <a:pt x="162" y="108"/>
                    </a:lnTo>
                    <a:lnTo>
                      <a:pt x="132" y="108"/>
                    </a:lnTo>
                    <a:lnTo>
                      <a:pt x="126" y="96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90" y="144"/>
                    </a:lnTo>
                    <a:lnTo>
                      <a:pt x="78" y="150"/>
                    </a:lnTo>
                    <a:lnTo>
                      <a:pt x="72" y="150"/>
                    </a:lnTo>
                    <a:lnTo>
                      <a:pt x="72" y="168"/>
                    </a:lnTo>
                    <a:lnTo>
                      <a:pt x="78" y="174"/>
                    </a:lnTo>
                    <a:lnTo>
                      <a:pt x="66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48" y="186"/>
                    </a:lnTo>
                    <a:lnTo>
                      <a:pt x="54" y="192"/>
                    </a:lnTo>
                    <a:lnTo>
                      <a:pt x="60" y="192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66" y="210"/>
                    </a:lnTo>
                    <a:lnTo>
                      <a:pt x="60" y="216"/>
                    </a:lnTo>
                    <a:lnTo>
                      <a:pt x="54" y="228"/>
                    </a:lnTo>
                    <a:lnTo>
                      <a:pt x="48" y="228"/>
                    </a:lnTo>
                    <a:lnTo>
                      <a:pt x="42" y="234"/>
                    </a:lnTo>
                    <a:lnTo>
                      <a:pt x="42" y="240"/>
                    </a:lnTo>
                    <a:lnTo>
                      <a:pt x="18" y="240"/>
                    </a:lnTo>
                    <a:lnTo>
                      <a:pt x="12" y="234"/>
                    </a:lnTo>
                    <a:lnTo>
                      <a:pt x="6" y="234"/>
                    </a:lnTo>
                    <a:lnTo>
                      <a:pt x="12" y="258"/>
                    </a:lnTo>
                    <a:lnTo>
                      <a:pt x="12" y="264"/>
                    </a:lnTo>
                    <a:lnTo>
                      <a:pt x="18" y="270"/>
                    </a:lnTo>
                    <a:lnTo>
                      <a:pt x="18" y="276"/>
                    </a:lnTo>
                    <a:lnTo>
                      <a:pt x="6" y="282"/>
                    </a:lnTo>
                    <a:lnTo>
                      <a:pt x="0" y="288"/>
                    </a:lnTo>
                    <a:lnTo>
                      <a:pt x="6" y="294"/>
                    </a:lnTo>
                    <a:lnTo>
                      <a:pt x="6" y="306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12" y="324"/>
                    </a:lnTo>
                    <a:lnTo>
                      <a:pt x="24" y="336"/>
                    </a:lnTo>
                    <a:lnTo>
                      <a:pt x="24" y="354"/>
                    </a:lnTo>
                    <a:lnTo>
                      <a:pt x="30" y="360"/>
                    </a:lnTo>
                    <a:lnTo>
                      <a:pt x="18" y="360"/>
                    </a:lnTo>
                    <a:lnTo>
                      <a:pt x="12" y="366"/>
                    </a:lnTo>
                    <a:lnTo>
                      <a:pt x="12" y="384"/>
                    </a:lnTo>
                    <a:lnTo>
                      <a:pt x="18" y="390"/>
                    </a:lnTo>
                    <a:lnTo>
                      <a:pt x="24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30" y="4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9" name="Georg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5591869-2AB7-4B14-B892-CE9FC0367B1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329" y="1412"/>
                <a:ext cx="118" cy="54"/>
              </a:xfrm>
              <a:custGeom>
                <a:avLst/>
                <a:gdLst>
                  <a:gd name="T0" fmla="*/ 2147483647 w 462"/>
                  <a:gd name="T1" fmla="*/ 2147483647 h 210"/>
                  <a:gd name="T2" fmla="*/ 2147483647 w 462"/>
                  <a:gd name="T3" fmla="*/ 2147483647 h 210"/>
                  <a:gd name="T4" fmla="*/ 2147483647 w 462"/>
                  <a:gd name="T5" fmla="*/ 2147483647 h 210"/>
                  <a:gd name="T6" fmla="*/ 2147483647 w 462"/>
                  <a:gd name="T7" fmla="*/ 2147483647 h 210"/>
                  <a:gd name="T8" fmla="*/ 2147483647 w 462"/>
                  <a:gd name="T9" fmla="*/ 2147483647 h 210"/>
                  <a:gd name="T10" fmla="*/ 2147483647 w 462"/>
                  <a:gd name="T11" fmla="*/ 2147483647 h 210"/>
                  <a:gd name="T12" fmla="*/ 2147483647 w 462"/>
                  <a:gd name="T13" fmla="*/ 2147483647 h 210"/>
                  <a:gd name="T14" fmla="*/ 2147483647 w 462"/>
                  <a:gd name="T15" fmla="*/ 2147483647 h 210"/>
                  <a:gd name="T16" fmla="*/ 2147483647 w 462"/>
                  <a:gd name="T17" fmla="*/ 2147483647 h 210"/>
                  <a:gd name="T18" fmla="*/ 2147483647 w 462"/>
                  <a:gd name="T19" fmla="*/ 2147483647 h 210"/>
                  <a:gd name="T20" fmla="*/ 2147483647 w 462"/>
                  <a:gd name="T21" fmla="*/ 2147483647 h 210"/>
                  <a:gd name="T22" fmla="*/ 2147483647 w 462"/>
                  <a:gd name="T23" fmla="*/ 2147483647 h 210"/>
                  <a:gd name="T24" fmla="*/ 2147483647 w 462"/>
                  <a:gd name="T25" fmla="*/ 2147483647 h 210"/>
                  <a:gd name="T26" fmla="*/ 2147483647 w 462"/>
                  <a:gd name="T27" fmla="*/ 2147483647 h 210"/>
                  <a:gd name="T28" fmla="*/ 2147483647 w 462"/>
                  <a:gd name="T29" fmla="*/ 2147483647 h 210"/>
                  <a:gd name="T30" fmla="*/ 2147483647 w 462"/>
                  <a:gd name="T31" fmla="*/ 2147483647 h 210"/>
                  <a:gd name="T32" fmla="*/ 2147483647 w 462"/>
                  <a:gd name="T33" fmla="*/ 2147483647 h 210"/>
                  <a:gd name="T34" fmla="*/ 2147483647 w 462"/>
                  <a:gd name="T35" fmla="*/ 2147483647 h 210"/>
                  <a:gd name="T36" fmla="*/ 2147483647 w 462"/>
                  <a:gd name="T37" fmla="*/ 2147483647 h 210"/>
                  <a:gd name="T38" fmla="*/ 2147483647 w 462"/>
                  <a:gd name="T39" fmla="*/ 2147483647 h 210"/>
                  <a:gd name="T40" fmla="*/ 2147483647 w 462"/>
                  <a:gd name="T41" fmla="*/ 2147483647 h 210"/>
                  <a:gd name="T42" fmla="*/ 2147483647 w 462"/>
                  <a:gd name="T43" fmla="*/ 2147483647 h 210"/>
                  <a:gd name="T44" fmla="*/ 2147483647 w 462"/>
                  <a:gd name="T45" fmla="*/ 2147483647 h 210"/>
                  <a:gd name="T46" fmla="*/ 2147483647 w 462"/>
                  <a:gd name="T47" fmla="*/ 2147483647 h 210"/>
                  <a:gd name="T48" fmla="*/ 2147483647 w 462"/>
                  <a:gd name="T49" fmla="*/ 2147483647 h 210"/>
                  <a:gd name="T50" fmla="*/ 2147483647 w 462"/>
                  <a:gd name="T51" fmla="*/ 2147483647 h 210"/>
                  <a:gd name="T52" fmla="*/ 2147483647 w 462"/>
                  <a:gd name="T53" fmla="*/ 2147483647 h 210"/>
                  <a:gd name="T54" fmla="*/ 2147483647 w 462"/>
                  <a:gd name="T55" fmla="*/ 2147483647 h 210"/>
                  <a:gd name="T56" fmla="*/ 2147483647 w 462"/>
                  <a:gd name="T57" fmla="*/ 2147483647 h 210"/>
                  <a:gd name="T58" fmla="*/ 2147483647 w 462"/>
                  <a:gd name="T59" fmla="*/ 2147483647 h 210"/>
                  <a:gd name="T60" fmla="*/ 2147483647 w 462"/>
                  <a:gd name="T61" fmla="*/ 2147483647 h 210"/>
                  <a:gd name="T62" fmla="*/ 2147483647 w 462"/>
                  <a:gd name="T63" fmla="*/ 2147483647 h 210"/>
                  <a:gd name="T64" fmla="*/ 2147483647 w 462"/>
                  <a:gd name="T65" fmla="*/ 2147483647 h 210"/>
                  <a:gd name="T66" fmla="*/ 2147483647 w 462"/>
                  <a:gd name="T67" fmla="*/ 2147483647 h 210"/>
                  <a:gd name="T68" fmla="*/ 2147483647 w 462"/>
                  <a:gd name="T69" fmla="*/ 2147483647 h 210"/>
                  <a:gd name="T70" fmla="*/ 2147483647 w 462"/>
                  <a:gd name="T71" fmla="*/ 2147483647 h 210"/>
                  <a:gd name="T72" fmla="*/ 2147483647 w 462"/>
                  <a:gd name="T73" fmla="*/ 2147483647 h 210"/>
                  <a:gd name="T74" fmla="*/ 2147483647 w 462"/>
                  <a:gd name="T75" fmla="*/ 2147483647 h 210"/>
                  <a:gd name="T76" fmla="*/ 2147483647 w 462"/>
                  <a:gd name="T77" fmla="*/ 2147483647 h 210"/>
                  <a:gd name="T78" fmla="*/ 2147483647 w 462"/>
                  <a:gd name="T79" fmla="*/ 2147483647 h 210"/>
                  <a:gd name="T80" fmla="*/ 2147483647 w 462"/>
                  <a:gd name="T81" fmla="*/ 0 h 210"/>
                  <a:gd name="T82" fmla="*/ 0 w 462"/>
                  <a:gd name="T83" fmla="*/ 2147483647 h 2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2"/>
                  <a:gd name="T127" fmla="*/ 0 h 210"/>
                  <a:gd name="T128" fmla="*/ 462 w 462"/>
                  <a:gd name="T129" fmla="*/ 210 h 2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2" h="210">
                    <a:moveTo>
                      <a:pt x="6" y="18"/>
                    </a:moveTo>
                    <a:lnTo>
                      <a:pt x="12" y="18"/>
                    </a:lnTo>
                    <a:lnTo>
                      <a:pt x="18" y="24"/>
                    </a:lnTo>
                    <a:lnTo>
                      <a:pt x="30" y="30"/>
                    </a:lnTo>
                    <a:lnTo>
                      <a:pt x="42" y="42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78" y="54"/>
                    </a:lnTo>
                    <a:lnTo>
                      <a:pt x="84" y="60"/>
                    </a:lnTo>
                    <a:lnTo>
                      <a:pt x="96" y="66"/>
                    </a:lnTo>
                    <a:lnTo>
                      <a:pt x="102" y="78"/>
                    </a:lnTo>
                    <a:lnTo>
                      <a:pt x="114" y="84"/>
                    </a:lnTo>
                    <a:lnTo>
                      <a:pt x="114" y="96"/>
                    </a:lnTo>
                    <a:lnTo>
                      <a:pt x="120" y="114"/>
                    </a:lnTo>
                    <a:lnTo>
                      <a:pt x="120" y="132"/>
                    </a:lnTo>
                    <a:lnTo>
                      <a:pt x="126" y="138"/>
                    </a:lnTo>
                    <a:lnTo>
                      <a:pt x="132" y="150"/>
                    </a:lnTo>
                    <a:lnTo>
                      <a:pt x="138" y="156"/>
                    </a:lnTo>
                    <a:lnTo>
                      <a:pt x="138" y="162"/>
                    </a:lnTo>
                    <a:lnTo>
                      <a:pt x="132" y="168"/>
                    </a:lnTo>
                    <a:lnTo>
                      <a:pt x="168" y="174"/>
                    </a:lnTo>
                    <a:lnTo>
                      <a:pt x="174" y="168"/>
                    </a:lnTo>
                    <a:lnTo>
                      <a:pt x="186" y="162"/>
                    </a:lnTo>
                    <a:lnTo>
                      <a:pt x="198" y="162"/>
                    </a:lnTo>
                    <a:lnTo>
                      <a:pt x="210" y="168"/>
                    </a:lnTo>
                    <a:lnTo>
                      <a:pt x="216" y="174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46" y="192"/>
                    </a:lnTo>
                    <a:lnTo>
                      <a:pt x="246" y="198"/>
                    </a:lnTo>
                    <a:lnTo>
                      <a:pt x="252" y="204"/>
                    </a:lnTo>
                    <a:lnTo>
                      <a:pt x="276" y="198"/>
                    </a:lnTo>
                    <a:lnTo>
                      <a:pt x="282" y="192"/>
                    </a:lnTo>
                    <a:lnTo>
                      <a:pt x="336" y="198"/>
                    </a:lnTo>
                    <a:lnTo>
                      <a:pt x="336" y="180"/>
                    </a:lnTo>
                    <a:lnTo>
                      <a:pt x="342" y="180"/>
                    </a:lnTo>
                    <a:lnTo>
                      <a:pt x="348" y="186"/>
                    </a:lnTo>
                    <a:lnTo>
                      <a:pt x="354" y="186"/>
                    </a:lnTo>
                    <a:lnTo>
                      <a:pt x="354" y="180"/>
                    </a:lnTo>
                    <a:lnTo>
                      <a:pt x="366" y="168"/>
                    </a:lnTo>
                    <a:lnTo>
                      <a:pt x="390" y="168"/>
                    </a:lnTo>
                    <a:lnTo>
                      <a:pt x="396" y="174"/>
                    </a:lnTo>
                    <a:lnTo>
                      <a:pt x="396" y="180"/>
                    </a:lnTo>
                    <a:lnTo>
                      <a:pt x="414" y="198"/>
                    </a:lnTo>
                    <a:lnTo>
                      <a:pt x="426" y="192"/>
                    </a:lnTo>
                    <a:lnTo>
                      <a:pt x="438" y="192"/>
                    </a:lnTo>
                    <a:lnTo>
                      <a:pt x="456" y="210"/>
                    </a:lnTo>
                    <a:lnTo>
                      <a:pt x="462" y="204"/>
                    </a:lnTo>
                    <a:lnTo>
                      <a:pt x="456" y="192"/>
                    </a:lnTo>
                    <a:lnTo>
                      <a:pt x="450" y="186"/>
                    </a:lnTo>
                    <a:lnTo>
                      <a:pt x="444" y="174"/>
                    </a:lnTo>
                    <a:lnTo>
                      <a:pt x="438" y="168"/>
                    </a:lnTo>
                    <a:lnTo>
                      <a:pt x="432" y="168"/>
                    </a:lnTo>
                    <a:lnTo>
                      <a:pt x="414" y="150"/>
                    </a:lnTo>
                    <a:lnTo>
                      <a:pt x="420" y="144"/>
                    </a:lnTo>
                    <a:lnTo>
                      <a:pt x="432" y="144"/>
                    </a:lnTo>
                    <a:lnTo>
                      <a:pt x="420" y="132"/>
                    </a:lnTo>
                    <a:lnTo>
                      <a:pt x="408" y="126"/>
                    </a:lnTo>
                    <a:lnTo>
                      <a:pt x="396" y="114"/>
                    </a:lnTo>
                    <a:lnTo>
                      <a:pt x="378" y="114"/>
                    </a:lnTo>
                    <a:lnTo>
                      <a:pt x="378" y="108"/>
                    </a:lnTo>
                    <a:lnTo>
                      <a:pt x="384" y="102"/>
                    </a:lnTo>
                    <a:lnTo>
                      <a:pt x="384" y="90"/>
                    </a:lnTo>
                    <a:lnTo>
                      <a:pt x="354" y="84"/>
                    </a:lnTo>
                    <a:lnTo>
                      <a:pt x="342" y="72"/>
                    </a:lnTo>
                    <a:lnTo>
                      <a:pt x="330" y="66"/>
                    </a:lnTo>
                    <a:lnTo>
                      <a:pt x="300" y="66"/>
                    </a:lnTo>
                    <a:lnTo>
                      <a:pt x="300" y="72"/>
                    </a:lnTo>
                    <a:lnTo>
                      <a:pt x="288" y="72"/>
                    </a:lnTo>
                    <a:lnTo>
                      <a:pt x="282" y="78"/>
                    </a:lnTo>
                    <a:lnTo>
                      <a:pt x="258" y="78"/>
                    </a:lnTo>
                    <a:lnTo>
                      <a:pt x="246" y="72"/>
                    </a:lnTo>
                    <a:lnTo>
                      <a:pt x="240" y="72"/>
                    </a:lnTo>
                    <a:lnTo>
                      <a:pt x="240" y="66"/>
                    </a:lnTo>
                    <a:lnTo>
                      <a:pt x="192" y="36"/>
                    </a:lnTo>
                    <a:lnTo>
                      <a:pt x="186" y="36"/>
                    </a:lnTo>
                    <a:lnTo>
                      <a:pt x="180" y="30"/>
                    </a:lnTo>
                    <a:lnTo>
                      <a:pt x="144" y="30"/>
                    </a:lnTo>
                    <a:lnTo>
                      <a:pt x="84" y="18"/>
                    </a:lnTo>
                    <a:lnTo>
                      <a:pt x="66" y="12"/>
                    </a:lnTo>
                    <a:lnTo>
                      <a:pt x="54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0" name="The Gamb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5ACF755-803D-477D-98C8-1347C6F10DC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350" y="2026"/>
                <a:ext cx="55" cy="13"/>
              </a:xfrm>
              <a:custGeom>
                <a:avLst/>
                <a:gdLst>
                  <a:gd name="T0" fmla="*/ 2147483647 w 216"/>
                  <a:gd name="T1" fmla="*/ 2147483647 h 54"/>
                  <a:gd name="T2" fmla="*/ 2147483647 w 216"/>
                  <a:gd name="T3" fmla="*/ 2147483647 h 54"/>
                  <a:gd name="T4" fmla="*/ 2147483647 w 216"/>
                  <a:gd name="T5" fmla="*/ 2147483647 h 54"/>
                  <a:gd name="T6" fmla="*/ 2147483647 w 216"/>
                  <a:gd name="T7" fmla="*/ 2147483647 h 54"/>
                  <a:gd name="T8" fmla="*/ 0 w 216"/>
                  <a:gd name="T9" fmla="*/ 2147483647 h 54"/>
                  <a:gd name="T10" fmla="*/ 0 w 216"/>
                  <a:gd name="T11" fmla="*/ 2147483647 h 54"/>
                  <a:gd name="T12" fmla="*/ 2147483647 w 216"/>
                  <a:gd name="T13" fmla="*/ 2147483647 h 54"/>
                  <a:gd name="T14" fmla="*/ 2147483647 w 216"/>
                  <a:gd name="T15" fmla="*/ 2147483647 h 54"/>
                  <a:gd name="T16" fmla="*/ 2147483647 w 216"/>
                  <a:gd name="T17" fmla="*/ 2147483647 h 54"/>
                  <a:gd name="T18" fmla="*/ 2147483647 w 216"/>
                  <a:gd name="T19" fmla="*/ 2147483647 h 54"/>
                  <a:gd name="T20" fmla="*/ 2147483647 w 216"/>
                  <a:gd name="T21" fmla="*/ 2147483647 h 54"/>
                  <a:gd name="T22" fmla="*/ 2147483647 w 216"/>
                  <a:gd name="T23" fmla="*/ 2147483647 h 54"/>
                  <a:gd name="T24" fmla="*/ 2147483647 w 216"/>
                  <a:gd name="T25" fmla="*/ 2147483647 h 54"/>
                  <a:gd name="T26" fmla="*/ 2147483647 w 216"/>
                  <a:gd name="T27" fmla="*/ 2147483647 h 54"/>
                  <a:gd name="T28" fmla="*/ 2147483647 w 216"/>
                  <a:gd name="T29" fmla="*/ 2147483647 h 54"/>
                  <a:gd name="T30" fmla="*/ 2147483647 w 216"/>
                  <a:gd name="T31" fmla="*/ 2147483647 h 54"/>
                  <a:gd name="T32" fmla="*/ 2147483647 w 216"/>
                  <a:gd name="T33" fmla="*/ 2147483647 h 54"/>
                  <a:gd name="T34" fmla="*/ 2147483647 w 216"/>
                  <a:gd name="T35" fmla="*/ 2147483647 h 54"/>
                  <a:gd name="T36" fmla="*/ 2147483647 w 216"/>
                  <a:gd name="T37" fmla="*/ 2147483647 h 54"/>
                  <a:gd name="T38" fmla="*/ 2147483647 w 216"/>
                  <a:gd name="T39" fmla="*/ 2147483647 h 54"/>
                  <a:gd name="T40" fmla="*/ 2147483647 w 216"/>
                  <a:gd name="T41" fmla="*/ 2147483647 h 54"/>
                  <a:gd name="T42" fmla="*/ 2147483647 w 216"/>
                  <a:gd name="T43" fmla="*/ 2147483647 h 54"/>
                  <a:gd name="T44" fmla="*/ 2147483647 w 216"/>
                  <a:gd name="T45" fmla="*/ 2147483647 h 54"/>
                  <a:gd name="T46" fmla="*/ 2147483647 w 216"/>
                  <a:gd name="T47" fmla="*/ 2147483647 h 54"/>
                  <a:gd name="T48" fmla="*/ 2147483647 w 216"/>
                  <a:gd name="T49" fmla="*/ 2147483647 h 54"/>
                  <a:gd name="T50" fmla="*/ 2147483647 w 216"/>
                  <a:gd name="T51" fmla="*/ 2147483647 h 54"/>
                  <a:gd name="T52" fmla="*/ 2147483647 w 216"/>
                  <a:gd name="T53" fmla="*/ 2147483647 h 54"/>
                  <a:gd name="T54" fmla="*/ 2147483647 w 216"/>
                  <a:gd name="T55" fmla="*/ 2147483647 h 54"/>
                  <a:gd name="T56" fmla="*/ 2147483647 w 216"/>
                  <a:gd name="T57" fmla="*/ 2147483647 h 54"/>
                  <a:gd name="T58" fmla="*/ 2147483647 w 216"/>
                  <a:gd name="T59" fmla="*/ 0 h 54"/>
                  <a:gd name="T60" fmla="*/ 2147483647 w 216"/>
                  <a:gd name="T61" fmla="*/ 0 h 54"/>
                  <a:gd name="T62" fmla="*/ 2147483647 w 216"/>
                  <a:gd name="T63" fmla="*/ 2147483647 h 54"/>
                  <a:gd name="T64" fmla="*/ 2147483647 w 216"/>
                  <a:gd name="T65" fmla="*/ 2147483647 h 54"/>
                  <a:gd name="T66" fmla="*/ 2147483647 w 216"/>
                  <a:gd name="T67" fmla="*/ 2147483647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6"/>
                  <a:gd name="T103" fmla="*/ 0 h 54"/>
                  <a:gd name="T104" fmla="*/ 216 w 216"/>
                  <a:gd name="T105" fmla="*/ 54 h 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6" h="54">
                    <a:moveTo>
                      <a:pt x="18" y="18"/>
                    </a:moveTo>
                    <a:lnTo>
                      <a:pt x="12" y="24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72" y="54"/>
                    </a:lnTo>
                    <a:lnTo>
                      <a:pt x="72" y="42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14" y="36"/>
                    </a:lnTo>
                    <a:lnTo>
                      <a:pt x="120" y="24"/>
                    </a:lnTo>
                    <a:lnTo>
                      <a:pt x="126" y="18"/>
                    </a:lnTo>
                    <a:lnTo>
                      <a:pt x="132" y="24"/>
                    </a:lnTo>
                    <a:lnTo>
                      <a:pt x="144" y="30"/>
                    </a:lnTo>
                    <a:lnTo>
                      <a:pt x="150" y="42"/>
                    </a:lnTo>
                    <a:lnTo>
                      <a:pt x="168" y="48"/>
                    </a:lnTo>
                    <a:lnTo>
                      <a:pt x="192" y="48"/>
                    </a:lnTo>
                    <a:lnTo>
                      <a:pt x="198" y="42"/>
                    </a:lnTo>
                    <a:lnTo>
                      <a:pt x="210" y="36"/>
                    </a:lnTo>
                    <a:lnTo>
                      <a:pt x="216" y="30"/>
                    </a:lnTo>
                    <a:lnTo>
                      <a:pt x="216" y="24"/>
                    </a:lnTo>
                    <a:lnTo>
                      <a:pt x="210" y="18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6" y="6"/>
                    </a:lnTo>
                    <a:lnTo>
                      <a:pt x="144" y="12"/>
                    </a:lnTo>
                    <a:lnTo>
                      <a:pt x="144" y="0"/>
                    </a:lnTo>
                    <a:lnTo>
                      <a:pt x="90" y="0"/>
                    </a:lnTo>
                    <a:lnTo>
                      <a:pt x="90" y="12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1" name="Gabo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1DE562C-5134-442D-9440-EF3F2769B16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10" y="2260"/>
                <a:ext cx="107" cy="131"/>
              </a:xfrm>
              <a:custGeom>
                <a:avLst/>
                <a:gdLst>
                  <a:gd name="T0" fmla="*/ 2147483647 w 420"/>
                  <a:gd name="T1" fmla="*/ 2147483647 h 510"/>
                  <a:gd name="T2" fmla="*/ 2147483647 w 420"/>
                  <a:gd name="T3" fmla="*/ 2147483647 h 510"/>
                  <a:gd name="T4" fmla="*/ 2147483647 w 420"/>
                  <a:gd name="T5" fmla="*/ 2147483647 h 510"/>
                  <a:gd name="T6" fmla="*/ 2147483647 w 420"/>
                  <a:gd name="T7" fmla="*/ 2147483647 h 510"/>
                  <a:gd name="T8" fmla="*/ 2147483647 w 420"/>
                  <a:gd name="T9" fmla="*/ 2147483647 h 510"/>
                  <a:gd name="T10" fmla="*/ 2147483647 w 420"/>
                  <a:gd name="T11" fmla="*/ 2147483647 h 510"/>
                  <a:gd name="T12" fmla="*/ 2147483647 w 420"/>
                  <a:gd name="T13" fmla="*/ 2147483647 h 510"/>
                  <a:gd name="T14" fmla="*/ 2147483647 w 420"/>
                  <a:gd name="T15" fmla="*/ 2147483647 h 510"/>
                  <a:gd name="T16" fmla="*/ 2147483647 w 420"/>
                  <a:gd name="T17" fmla="*/ 2147483647 h 510"/>
                  <a:gd name="T18" fmla="*/ 2147483647 w 420"/>
                  <a:gd name="T19" fmla="*/ 2147483647 h 510"/>
                  <a:gd name="T20" fmla="*/ 2147483647 w 420"/>
                  <a:gd name="T21" fmla="*/ 2147483647 h 510"/>
                  <a:gd name="T22" fmla="*/ 2147483647 w 420"/>
                  <a:gd name="T23" fmla="*/ 2147483647 h 510"/>
                  <a:gd name="T24" fmla="*/ 2147483647 w 420"/>
                  <a:gd name="T25" fmla="*/ 2147483647 h 510"/>
                  <a:gd name="T26" fmla="*/ 2147483647 w 420"/>
                  <a:gd name="T27" fmla="*/ 2147483647 h 510"/>
                  <a:gd name="T28" fmla="*/ 2147483647 w 420"/>
                  <a:gd name="T29" fmla="*/ 2147483647 h 510"/>
                  <a:gd name="T30" fmla="*/ 2147483647 w 420"/>
                  <a:gd name="T31" fmla="*/ 2147483647 h 510"/>
                  <a:gd name="T32" fmla="*/ 2147483647 w 420"/>
                  <a:gd name="T33" fmla="*/ 2147483647 h 510"/>
                  <a:gd name="T34" fmla="*/ 2147483647 w 420"/>
                  <a:gd name="T35" fmla="*/ 2147483647 h 510"/>
                  <a:gd name="T36" fmla="*/ 2147483647 w 420"/>
                  <a:gd name="T37" fmla="*/ 2147483647 h 510"/>
                  <a:gd name="T38" fmla="*/ 2147483647 w 420"/>
                  <a:gd name="T39" fmla="*/ 2147483647 h 510"/>
                  <a:gd name="T40" fmla="*/ 2147483647 w 420"/>
                  <a:gd name="T41" fmla="*/ 2147483647 h 510"/>
                  <a:gd name="T42" fmla="*/ 2147483647 w 420"/>
                  <a:gd name="T43" fmla="*/ 2147483647 h 510"/>
                  <a:gd name="T44" fmla="*/ 2147483647 w 420"/>
                  <a:gd name="T45" fmla="*/ 2147483647 h 510"/>
                  <a:gd name="T46" fmla="*/ 2147483647 w 420"/>
                  <a:gd name="T47" fmla="*/ 2147483647 h 510"/>
                  <a:gd name="T48" fmla="*/ 2147483647 w 420"/>
                  <a:gd name="T49" fmla="*/ 2147483647 h 510"/>
                  <a:gd name="T50" fmla="*/ 2147483647 w 420"/>
                  <a:gd name="T51" fmla="*/ 2147483647 h 510"/>
                  <a:gd name="T52" fmla="*/ 2147483647 w 420"/>
                  <a:gd name="T53" fmla="*/ 2147483647 h 510"/>
                  <a:gd name="T54" fmla="*/ 2147483647 w 420"/>
                  <a:gd name="T55" fmla="*/ 2147483647 h 510"/>
                  <a:gd name="T56" fmla="*/ 2147483647 w 420"/>
                  <a:gd name="T57" fmla="*/ 2147483647 h 510"/>
                  <a:gd name="T58" fmla="*/ 2147483647 w 420"/>
                  <a:gd name="T59" fmla="*/ 2147483647 h 510"/>
                  <a:gd name="T60" fmla="*/ 2147483647 w 420"/>
                  <a:gd name="T61" fmla="*/ 2147483647 h 510"/>
                  <a:gd name="T62" fmla="*/ 2147483647 w 420"/>
                  <a:gd name="T63" fmla="*/ 2147483647 h 510"/>
                  <a:gd name="T64" fmla="*/ 2147483647 w 420"/>
                  <a:gd name="T65" fmla="*/ 2147483647 h 510"/>
                  <a:gd name="T66" fmla="*/ 2147483647 w 420"/>
                  <a:gd name="T67" fmla="*/ 2147483647 h 510"/>
                  <a:gd name="T68" fmla="*/ 2147483647 w 420"/>
                  <a:gd name="T69" fmla="*/ 2147483647 h 510"/>
                  <a:gd name="T70" fmla="*/ 2147483647 w 420"/>
                  <a:gd name="T71" fmla="*/ 2147483647 h 510"/>
                  <a:gd name="T72" fmla="*/ 2147483647 w 420"/>
                  <a:gd name="T73" fmla="*/ 2147483647 h 510"/>
                  <a:gd name="T74" fmla="*/ 2147483647 w 420"/>
                  <a:gd name="T75" fmla="*/ 2147483647 h 510"/>
                  <a:gd name="T76" fmla="*/ 2147483647 w 420"/>
                  <a:gd name="T77" fmla="*/ 2147483647 h 510"/>
                  <a:gd name="T78" fmla="*/ 2147483647 w 420"/>
                  <a:gd name="T79" fmla="*/ 2147483647 h 510"/>
                  <a:gd name="T80" fmla="*/ 2147483647 w 420"/>
                  <a:gd name="T81" fmla="*/ 2147483647 h 510"/>
                  <a:gd name="T82" fmla="*/ 2147483647 w 420"/>
                  <a:gd name="T83" fmla="*/ 2147483647 h 510"/>
                  <a:gd name="T84" fmla="*/ 2147483647 w 420"/>
                  <a:gd name="T85" fmla="*/ 2147483647 h 510"/>
                  <a:gd name="T86" fmla="*/ 2147483647 w 420"/>
                  <a:gd name="T87" fmla="*/ 2147483647 h 510"/>
                  <a:gd name="T88" fmla="*/ 2147483647 w 420"/>
                  <a:gd name="T89" fmla="*/ 2147483647 h 510"/>
                  <a:gd name="T90" fmla="*/ 2147483647 w 420"/>
                  <a:gd name="T91" fmla="*/ 2147483647 h 510"/>
                  <a:gd name="T92" fmla="*/ 2147483647 w 420"/>
                  <a:gd name="T93" fmla="*/ 2147483647 h 510"/>
                  <a:gd name="T94" fmla="*/ 2147483647 w 420"/>
                  <a:gd name="T95" fmla="*/ 2147483647 h 510"/>
                  <a:gd name="T96" fmla="*/ 2147483647 w 420"/>
                  <a:gd name="T97" fmla="*/ 2147483647 h 510"/>
                  <a:gd name="T98" fmla="*/ 2147483647 w 420"/>
                  <a:gd name="T99" fmla="*/ 2147483647 h 510"/>
                  <a:gd name="T100" fmla="*/ 2147483647 w 420"/>
                  <a:gd name="T101" fmla="*/ 2147483647 h 510"/>
                  <a:gd name="T102" fmla="*/ 2147483647 w 420"/>
                  <a:gd name="T103" fmla="*/ 2147483647 h 510"/>
                  <a:gd name="T104" fmla="*/ 2147483647 w 420"/>
                  <a:gd name="T105" fmla="*/ 2147483647 h 510"/>
                  <a:gd name="T106" fmla="*/ 2147483647 w 420"/>
                  <a:gd name="T107" fmla="*/ 2147483647 h 510"/>
                  <a:gd name="T108" fmla="*/ 2147483647 w 420"/>
                  <a:gd name="T109" fmla="*/ 2147483647 h 510"/>
                  <a:gd name="T110" fmla="*/ 2147483647 w 420"/>
                  <a:gd name="T111" fmla="*/ 2147483647 h 51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20"/>
                  <a:gd name="T169" fmla="*/ 0 h 510"/>
                  <a:gd name="T170" fmla="*/ 420 w 420"/>
                  <a:gd name="T171" fmla="*/ 510 h 51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20" h="510">
                    <a:moveTo>
                      <a:pt x="420" y="240"/>
                    </a:moveTo>
                    <a:lnTo>
                      <a:pt x="414" y="234"/>
                    </a:lnTo>
                    <a:lnTo>
                      <a:pt x="396" y="234"/>
                    </a:lnTo>
                    <a:lnTo>
                      <a:pt x="390" y="216"/>
                    </a:lnTo>
                    <a:lnTo>
                      <a:pt x="372" y="210"/>
                    </a:lnTo>
                    <a:lnTo>
                      <a:pt x="372" y="174"/>
                    </a:lnTo>
                    <a:lnTo>
                      <a:pt x="384" y="150"/>
                    </a:lnTo>
                    <a:lnTo>
                      <a:pt x="396" y="150"/>
                    </a:lnTo>
                    <a:lnTo>
                      <a:pt x="402" y="144"/>
                    </a:lnTo>
                    <a:lnTo>
                      <a:pt x="408" y="132"/>
                    </a:lnTo>
                    <a:lnTo>
                      <a:pt x="414" y="126"/>
                    </a:lnTo>
                    <a:lnTo>
                      <a:pt x="414" y="114"/>
                    </a:lnTo>
                    <a:lnTo>
                      <a:pt x="402" y="108"/>
                    </a:lnTo>
                    <a:lnTo>
                      <a:pt x="402" y="90"/>
                    </a:lnTo>
                    <a:lnTo>
                      <a:pt x="396" y="84"/>
                    </a:lnTo>
                    <a:lnTo>
                      <a:pt x="396" y="78"/>
                    </a:lnTo>
                    <a:lnTo>
                      <a:pt x="384" y="78"/>
                    </a:lnTo>
                    <a:lnTo>
                      <a:pt x="378" y="72"/>
                    </a:lnTo>
                    <a:lnTo>
                      <a:pt x="360" y="72"/>
                    </a:lnTo>
                    <a:lnTo>
                      <a:pt x="360" y="90"/>
                    </a:lnTo>
                    <a:lnTo>
                      <a:pt x="354" y="96"/>
                    </a:lnTo>
                    <a:lnTo>
                      <a:pt x="330" y="96"/>
                    </a:lnTo>
                    <a:lnTo>
                      <a:pt x="324" y="90"/>
                    </a:lnTo>
                    <a:lnTo>
                      <a:pt x="318" y="54"/>
                    </a:lnTo>
                    <a:lnTo>
                      <a:pt x="336" y="24"/>
                    </a:lnTo>
                    <a:lnTo>
                      <a:pt x="336" y="6"/>
                    </a:lnTo>
                    <a:lnTo>
                      <a:pt x="288" y="12"/>
                    </a:lnTo>
                    <a:lnTo>
                      <a:pt x="282" y="12"/>
                    </a:lnTo>
                    <a:lnTo>
                      <a:pt x="270" y="6"/>
                    </a:lnTo>
                    <a:lnTo>
                      <a:pt x="264" y="6"/>
                    </a:lnTo>
                    <a:lnTo>
                      <a:pt x="252" y="18"/>
                    </a:lnTo>
                    <a:lnTo>
                      <a:pt x="222" y="18"/>
                    </a:lnTo>
                    <a:lnTo>
                      <a:pt x="210" y="0"/>
                    </a:lnTo>
                    <a:lnTo>
                      <a:pt x="192" y="18"/>
                    </a:lnTo>
                    <a:lnTo>
                      <a:pt x="186" y="54"/>
                    </a:lnTo>
                    <a:lnTo>
                      <a:pt x="192" y="60"/>
                    </a:lnTo>
                    <a:lnTo>
                      <a:pt x="192" y="90"/>
                    </a:lnTo>
                    <a:lnTo>
                      <a:pt x="186" y="108"/>
                    </a:lnTo>
                    <a:lnTo>
                      <a:pt x="186" y="114"/>
                    </a:lnTo>
                    <a:lnTo>
                      <a:pt x="84" y="114"/>
                    </a:lnTo>
                    <a:lnTo>
                      <a:pt x="84" y="108"/>
                    </a:lnTo>
                    <a:lnTo>
                      <a:pt x="72" y="108"/>
                    </a:lnTo>
                    <a:lnTo>
                      <a:pt x="60" y="120"/>
                    </a:lnTo>
                    <a:lnTo>
                      <a:pt x="60" y="126"/>
                    </a:lnTo>
                    <a:lnTo>
                      <a:pt x="66" y="132"/>
                    </a:lnTo>
                    <a:lnTo>
                      <a:pt x="66" y="144"/>
                    </a:lnTo>
                    <a:lnTo>
                      <a:pt x="72" y="150"/>
                    </a:lnTo>
                    <a:lnTo>
                      <a:pt x="72" y="162"/>
                    </a:lnTo>
                    <a:lnTo>
                      <a:pt x="48" y="162"/>
                    </a:lnTo>
                    <a:lnTo>
                      <a:pt x="48" y="210"/>
                    </a:lnTo>
                    <a:lnTo>
                      <a:pt x="42" y="228"/>
                    </a:lnTo>
                    <a:lnTo>
                      <a:pt x="36" y="240"/>
                    </a:lnTo>
                    <a:lnTo>
                      <a:pt x="30" y="246"/>
                    </a:lnTo>
                    <a:lnTo>
                      <a:pt x="18" y="252"/>
                    </a:lnTo>
                    <a:lnTo>
                      <a:pt x="0" y="252"/>
                    </a:lnTo>
                    <a:lnTo>
                      <a:pt x="30" y="306"/>
                    </a:lnTo>
                    <a:lnTo>
                      <a:pt x="42" y="294"/>
                    </a:lnTo>
                    <a:lnTo>
                      <a:pt x="54" y="312"/>
                    </a:lnTo>
                    <a:lnTo>
                      <a:pt x="48" y="318"/>
                    </a:lnTo>
                    <a:lnTo>
                      <a:pt x="48" y="330"/>
                    </a:lnTo>
                    <a:lnTo>
                      <a:pt x="42" y="336"/>
                    </a:lnTo>
                    <a:lnTo>
                      <a:pt x="42" y="342"/>
                    </a:lnTo>
                    <a:lnTo>
                      <a:pt x="48" y="348"/>
                    </a:lnTo>
                    <a:lnTo>
                      <a:pt x="66" y="348"/>
                    </a:lnTo>
                    <a:lnTo>
                      <a:pt x="72" y="390"/>
                    </a:lnTo>
                    <a:lnTo>
                      <a:pt x="102" y="396"/>
                    </a:lnTo>
                    <a:lnTo>
                      <a:pt x="96" y="408"/>
                    </a:lnTo>
                    <a:lnTo>
                      <a:pt x="144" y="462"/>
                    </a:lnTo>
                    <a:lnTo>
                      <a:pt x="138" y="468"/>
                    </a:lnTo>
                    <a:lnTo>
                      <a:pt x="174" y="510"/>
                    </a:lnTo>
                    <a:lnTo>
                      <a:pt x="180" y="492"/>
                    </a:lnTo>
                    <a:lnTo>
                      <a:pt x="204" y="480"/>
                    </a:lnTo>
                    <a:lnTo>
                      <a:pt x="222" y="498"/>
                    </a:lnTo>
                    <a:lnTo>
                      <a:pt x="228" y="492"/>
                    </a:lnTo>
                    <a:lnTo>
                      <a:pt x="228" y="456"/>
                    </a:lnTo>
                    <a:lnTo>
                      <a:pt x="210" y="444"/>
                    </a:lnTo>
                    <a:lnTo>
                      <a:pt x="228" y="432"/>
                    </a:lnTo>
                    <a:lnTo>
                      <a:pt x="198" y="414"/>
                    </a:lnTo>
                    <a:lnTo>
                      <a:pt x="210" y="414"/>
                    </a:lnTo>
                    <a:lnTo>
                      <a:pt x="210" y="402"/>
                    </a:lnTo>
                    <a:lnTo>
                      <a:pt x="204" y="396"/>
                    </a:lnTo>
                    <a:lnTo>
                      <a:pt x="204" y="378"/>
                    </a:lnTo>
                    <a:lnTo>
                      <a:pt x="210" y="378"/>
                    </a:lnTo>
                    <a:lnTo>
                      <a:pt x="216" y="384"/>
                    </a:lnTo>
                    <a:lnTo>
                      <a:pt x="228" y="384"/>
                    </a:lnTo>
                    <a:lnTo>
                      <a:pt x="240" y="390"/>
                    </a:lnTo>
                    <a:lnTo>
                      <a:pt x="258" y="390"/>
                    </a:lnTo>
                    <a:lnTo>
                      <a:pt x="264" y="384"/>
                    </a:lnTo>
                    <a:lnTo>
                      <a:pt x="270" y="372"/>
                    </a:lnTo>
                    <a:lnTo>
                      <a:pt x="282" y="366"/>
                    </a:lnTo>
                    <a:lnTo>
                      <a:pt x="264" y="348"/>
                    </a:lnTo>
                    <a:lnTo>
                      <a:pt x="264" y="342"/>
                    </a:lnTo>
                    <a:lnTo>
                      <a:pt x="294" y="342"/>
                    </a:lnTo>
                    <a:lnTo>
                      <a:pt x="312" y="384"/>
                    </a:lnTo>
                    <a:lnTo>
                      <a:pt x="342" y="384"/>
                    </a:lnTo>
                    <a:lnTo>
                      <a:pt x="348" y="378"/>
                    </a:lnTo>
                    <a:lnTo>
                      <a:pt x="354" y="366"/>
                    </a:lnTo>
                    <a:lnTo>
                      <a:pt x="360" y="360"/>
                    </a:lnTo>
                    <a:lnTo>
                      <a:pt x="366" y="360"/>
                    </a:lnTo>
                    <a:lnTo>
                      <a:pt x="366" y="390"/>
                    </a:lnTo>
                    <a:lnTo>
                      <a:pt x="372" y="396"/>
                    </a:lnTo>
                    <a:lnTo>
                      <a:pt x="384" y="396"/>
                    </a:lnTo>
                    <a:lnTo>
                      <a:pt x="390" y="390"/>
                    </a:lnTo>
                    <a:lnTo>
                      <a:pt x="396" y="378"/>
                    </a:lnTo>
                    <a:lnTo>
                      <a:pt x="396" y="354"/>
                    </a:lnTo>
                    <a:lnTo>
                      <a:pt x="408" y="348"/>
                    </a:lnTo>
                    <a:lnTo>
                      <a:pt x="414" y="342"/>
                    </a:lnTo>
                    <a:lnTo>
                      <a:pt x="408" y="318"/>
                    </a:lnTo>
                    <a:lnTo>
                      <a:pt x="414" y="306"/>
                    </a:lnTo>
                    <a:lnTo>
                      <a:pt x="414" y="258"/>
                    </a:lnTo>
                    <a:lnTo>
                      <a:pt x="420" y="252"/>
                    </a:lnTo>
                    <a:lnTo>
                      <a:pt x="420" y="24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2" name="Franc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ADE4840-6177-4974-B382-F03AD6C8E095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595" y="1259"/>
                <a:ext cx="233" cy="201"/>
              </a:xfrm>
              <a:custGeom>
                <a:avLst/>
                <a:gdLst>
                  <a:gd name="T0" fmla="*/ 2147483647 w 230"/>
                  <a:gd name="T1" fmla="*/ 2147483647 h 198"/>
                  <a:gd name="T2" fmla="*/ 2147483647 w 230"/>
                  <a:gd name="T3" fmla="*/ 2147483647 h 198"/>
                  <a:gd name="T4" fmla="*/ 2147483647 w 230"/>
                  <a:gd name="T5" fmla="*/ 2147483647 h 198"/>
                  <a:gd name="T6" fmla="*/ 2147483647 w 230"/>
                  <a:gd name="T7" fmla="*/ 2147483647 h 198"/>
                  <a:gd name="T8" fmla="*/ 2147483647 w 230"/>
                  <a:gd name="T9" fmla="*/ 2147483647 h 198"/>
                  <a:gd name="T10" fmla="*/ 2147483647 w 230"/>
                  <a:gd name="T11" fmla="*/ 2147483647 h 198"/>
                  <a:gd name="T12" fmla="*/ 2147483647 w 230"/>
                  <a:gd name="T13" fmla="*/ 2147483647 h 198"/>
                  <a:gd name="T14" fmla="*/ 2147483647 w 230"/>
                  <a:gd name="T15" fmla="*/ 2147483647 h 198"/>
                  <a:gd name="T16" fmla="*/ 2147483647 w 230"/>
                  <a:gd name="T17" fmla="*/ 2147483647 h 198"/>
                  <a:gd name="T18" fmla="*/ 2147483647 w 230"/>
                  <a:gd name="T19" fmla="*/ 2147483647 h 198"/>
                  <a:gd name="T20" fmla="*/ 2147483647 w 230"/>
                  <a:gd name="T21" fmla="*/ 2147483647 h 198"/>
                  <a:gd name="T22" fmla="*/ 2147483647 w 230"/>
                  <a:gd name="T23" fmla="*/ 2147483647 h 198"/>
                  <a:gd name="T24" fmla="*/ 2147483647 w 230"/>
                  <a:gd name="T25" fmla="*/ 2147483647 h 198"/>
                  <a:gd name="T26" fmla="*/ 2147483647 w 230"/>
                  <a:gd name="T27" fmla="*/ 2147483647 h 198"/>
                  <a:gd name="T28" fmla="*/ 2147483647 w 230"/>
                  <a:gd name="T29" fmla="*/ 2147483647 h 198"/>
                  <a:gd name="T30" fmla="*/ 2147483647 w 230"/>
                  <a:gd name="T31" fmla="*/ 2147483647 h 198"/>
                  <a:gd name="T32" fmla="*/ 2147483647 w 230"/>
                  <a:gd name="T33" fmla="*/ 2147483647 h 198"/>
                  <a:gd name="T34" fmla="*/ 2147483647 w 230"/>
                  <a:gd name="T35" fmla="*/ 2147483647 h 198"/>
                  <a:gd name="T36" fmla="*/ 2147483647 w 230"/>
                  <a:gd name="T37" fmla="*/ 2147483647 h 198"/>
                  <a:gd name="T38" fmla="*/ 2147483647 w 230"/>
                  <a:gd name="T39" fmla="*/ 2147483647 h 198"/>
                  <a:gd name="T40" fmla="*/ 2147483647 w 230"/>
                  <a:gd name="T41" fmla="*/ 2147483647 h 198"/>
                  <a:gd name="T42" fmla="*/ 2147483647 w 230"/>
                  <a:gd name="T43" fmla="*/ 2147483647 h 198"/>
                  <a:gd name="T44" fmla="*/ 2147483647 w 230"/>
                  <a:gd name="T45" fmla="*/ 2147483647 h 198"/>
                  <a:gd name="T46" fmla="*/ 2147483647 w 230"/>
                  <a:gd name="T47" fmla="*/ 2147483647 h 198"/>
                  <a:gd name="T48" fmla="*/ 2147483647 w 230"/>
                  <a:gd name="T49" fmla="*/ 2147483647 h 198"/>
                  <a:gd name="T50" fmla="*/ 2147483647 w 230"/>
                  <a:gd name="T51" fmla="*/ 2147483647 h 198"/>
                  <a:gd name="T52" fmla="*/ 2147483647 w 230"/>
                  <a:gd name="T53" fmla="*/ 2147483647 h 198"/>
                  <a:gd name="T54" fmla="*/ 2147483647 w 230"/>
                  <a:gd name="T55" fmla="*/ 2147483647 h 198"/>
                  <a:gd name="T56" fmla="*/ 2147483647 w 230"/>
                  <a:gd name="T57" fmla="*/ 2147483647 h 198"/>
                  <a:gd name="T58" fmla="*/ 2147483647 w 230"/>
                  <a:gd name="T59" fmla="*/ 2147483647 h 198"/>
                  <a:gd name="T60" fmla="*/ 2147483647 w 230"/>
                  <a:gd name="T61" fmla="*/ 2147483647 h 198"/>
                  <a:gd name="T62" fmla="*/ 2147483647 w 230"/>
                  <a:gd name="T63" fmla="*/ 2147483647 h 198"/>
                  <a:gd name="T64" fmla="*/ 2147483647 w 230"/>
                  <a:gd name="T65" fmla="*/ 2147483647 h 198"/>
                  <a:gd name="T66" fmla="*/ 2147483647 w 230"/>
                  <a:gd name="T67" fmla="*/ 2147483647 h 198"/>
                  <a:gd name="T68" fmla="*/ 2147483647 w 230"/>
                  <a:gd name="T69" fmla="*/ 2147483647 h 198"/>
                  <a:gd name="T70" fmla="*/ 2147483647 w 230"/>
                  <a:gd name="T71" fmla="*/ 2147483647 h 198"/>
                  <a:gd name="T72" fmla="*/ 2147483647 w 230"/>
                  <a:gd name="T73" fmla="*/ 2147483647 h 198"/>
                  <a:gd name="T74" fmla="*/ 2147483647 w 230"/>
                  <a:gd name="T75" fmla="*/ 2147483647 h 198"/>
                  <a:gd name="T76" fmla="*/ 2147483647 w 230"/>
                  <a:gd name="T77" fmla="*/ 2147483647 h 198"/>
                  <a:gd name="T78" fmla="*/ 2147483647 w 230"/>
                  <a:gd name="T79" fmla="*/ 2147483647 h 198"/>
                  <a:gd name="T80" fmla="*/ 2147483647 w 230"/>
                  <a:gd name="T81" fmla="*/ 2147483647 h 198"/>
                  <a:gd name="T82" fmla="*/ 2147483647 w 230"/>
                  <a:gd name="T83" fmla="*/ 2147483647 h 198"/>
                  <a:gd name="T84" fmla="*/ 2147483647 w 230"/>
                  <a:gd name="T85" fmla="*/ 2147483647 h 198"/>
                  <a:gd name="T86" fmla="*/ 2147483647 w 230"/>
                  <a:gd name="T87" fmla="*/ 2147483647 h 198"/>
                  <a:gd name="T88" fmla="*/ 2147483647 w 230"/>
                  <a:gd name="T89" fmla="*/ 2147483647 h 198"/>
                  <a:gd name="T90" fmla="*/ 2147483647 w 230"/>
                  <a:gd name="T91" fmla="*/ 2147483647 h 198"/>
                  <a:gd name="T92" fmla="*/ 2147483647 w 230"/>
                  <a:gd name="T93" fmla="*/ 2147483647 h 198"/>
                  <a:gd name="T94" fmla="*/ 2147483647 w 230"/>
                  <a:gd name="T95" fmla="*/ 2147483647 h 198"/>
                  <a:gd name="T96" fmla="*/ 2147483647 w 230"/>
                  <a:gd name="T97" fmla="*/ 2147483647 h 198"/>
                  <a:gd name="T98" fmla="*/ 2147483647 w 230"/>
                  <a:gd name="T99" fmla="*/ 2147483647 h 198"/>
                  <a:gd name="T100" fmla="*/ 2147483647 w 230"/>
                  <a:gd name="T101" fmla="*/ 2147483647 h 198"/>
                  <a:gd name="T102" fmla="*/ 2147483647 w 230"/>
                  <a:gd name="T103" fmla="*/ 2147483647 h 198"/>
                  <a:gd name="T104" fmla="*/ 2147483647 w 230"/>
                  <a:gd name="T105" fmla="*/ 2147483647 h 198"/>
                  <a:gd name="T106" fmla="*/ 2147483647 w 230"/>
                  <a:gd name="T107" fmla="*/ 2147483647 h 198"/>
                  <a:gd name="T108" fmla="*/ 2147483647 w 230"/>
                  <a:gd name="T109" fmla="*/ 2147483647 h 198"/>
                  <a:gd name="T110" fmla="*/ 2147483647 w 230"/>
                  <a:gd name="T111" fmla="*/ 2147483647 h 198"/>
                  <a:gd name="T112" fmla="*/ 2147483647 w 230"/>
                  <a:gd name="T113" fmla="*/ 2147483647 h 198"/>
                  <a:gd name="T114" fmla="*/ 2147483647 w 230"/>
                  <a:gd name="T115" fmla="*/ 2147483647 h 198"/>
                  <a:gd name="T116" fmla="*/ 2147483647 w 230"/>
                  <a:gd name="T117" fmla="*/ 2147483647 h 198"/>
                  <a:gd name="T118" fmla="*/ 2147483647 w 230"/>
                  <a:gd name="T119" fmla="*/ 2147483647 h 198"/>
                  <a:gd name="T120" fmla="*/ 2147483647 w 230"/>
                  <a:gd name="T121" fmla="*/ 2147483647 h 19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198"/>
                  <a:gd name="T185" fmla="*/ 230 w 230"/>
                  <a:gd name="T186" fmla="*/ 198 h 19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198">
                    <a:moveTo>
                      <a:pt x="230" y="172"/>
                    </a:moveTo>
                    <a:lnTo>
                      <a:pt x="230" y="172"/>
                    </a:lnTo>
                    <a:lnTo>
                      <a:pt x="230" y="166"/>
                    </a:lnTo>
                    <a:lnTo>
                      <a:pt x="228" y="166"/>
                    </a:lnTo>
                    <a:lnTo>
                      <a:pt x="224" y="168"/>
                    </a:lnTo>
                    <a:lnTo>
                      <a:pt x="224" y="170"/>
                    </a:lnTo>
                    <a:lnTo>
                      <a:pt x="220" y="172"/>
                    </a:lnTo>
                    <a:lnTo>
                      <a:pt x="218" y="174"/>
                    </a:lnTo>
                    <a:lnTo>
                      <a:pt x="216" y="178"/>
                    </a:lnTo>
                    <a:lnTo>
                      <a:pt x="216" y="182"/>
                    </a:lnTo>
                    <a:lnTo>
                      <a:pt x="218" y="186"/>
                    </a:lnTo>
                    <a:lnTo>
                      <a:pt x="218" y="190"/>
                    </a:lnTo>
                    <a:lnTo>
                      <a:pt x="218" y="192"/>
                    </a:lnTo>
                    <a:lnTo>
                      <a:pt x="218" y="194"/>
                    </a:lnTo>
                    <a:lnTo>
                      <a:pt x="222" y="196"/>
                    </a:lnTo>
                    <a:lnTo>
                      <a:pt x="224" y="198"/>
                    </a:lnTo>
                    <a:lnTo>
                      <a:pt x="230" y="192"/>
                    </a:lnTo>
                    <a:lnTo>
                      <a:pt x="230" y="186"/>
                    </a:lnTo>
                    <a:lnTo>
                      <a:pt x="228" y="186"/>
                    </a:lnTo>
                    <a:lnTo>
                      <a:pt x="230" y="184"/>
                    </a:lnTo>
                    <a:lnTo>
                      <a:pt x="230" y="172"/>
                    </a:lnTo>
                    <a:close/>
                    <a:moveTo>
                      <a:pt x="198" y="40"/>
                    </a:moveTo>
                    <a:lnTo>
                      <a:pt x="198" y="40"/>
                    </a:lnTo>
                    <a:lnTo>
                      <a:pt x="196" y="40"/>
                    </a:lnTo>
                    <a:lnTo>
                      <a:pt x="192" y="40"/>
                    </a:lnTo>
                    <a:lnTo>
                      <a:pt x="190" y="40"/>
                    </a:lnTo>
                    <a:lnTo>
                      <a:pt x="184" y="40"/>
                    </a:lnTo>
                    <a:lnTo>
                      <a:pt x="184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78" y="30"/>
                    </a:lnTo>
                    <a:lnTo>
                      <a:pt x="174" y="34"/>
                    </a:lnTo>
                    <a:lnTo>
                      <a:pt x="172" y="32"/>
                    </a:lnTo>
                    <a:lnTo>
                      <a:pt x="166" y="32"/>
                    </a:lnTo>
                    <a:lnTo>
                      <a:pt x="164" y="28"/>
                    </a:lnTo>
                    <a:lnTo>
                      <a:pt x="162" y="28"/>
                    </a:lnTo>
                    <a:lnTo>
                      <a:pt x="158" y="28"/>
                    </a:lnTo>
                    <a:lnTo>
                      <a:pt x="156" y="28"/>
                    </a:lnTo>
                    <a:lnTo>
                      <a:pt x="156" y="22"/>
                    </a:lnTo>
                    <a:lnTo>
                      <a:pt x="152" y="24"/>
                    </a:lnTo>
                    <a:lnTo>
                      <a:pt x="146" y="24"/>
                    </a:lnTo>
                    <a:lnTo>
                      <a:pt x="146" y="18"/>
                    </a:lnTo>
                    <a:lnTo>
                      <a:pt x="144" y="16"/>
                    </a:lnTo>
                    <a:lnTo>
                      <a:pt x="142" y="14"/>
                    </a:lnTo>
                    <a:lnTo>
                      <a:pt x="136" y="14"/>
                    </a:lnTo>
                    <a:lnTo>
                      <a:pt x="132" y="12"/>
                    </a:lnTo>
                    <a:lnTo>
                      <a:pt x="126" y="10"/>
                    </a:lnTo>
                    <a:lnTo>
                      <a:pt x="126" y="6"/>
                    </a:lnTo>
                    <a:lnTo>
                      <a:pt x="126" y="0"/>
                    </a:lnTo>
                    <a:lnTo>
                      <a:pt x="118" y="0"/>
                    </a:lnTo>
                    <a:lnTo>
                      <a:pt x="114" y="2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04" y="4"/>
                    </a:lnTo>
                    <a:lnTo>
                      <a:pt x="104" y="6"/>
                    </a:lnTo>
                    <a:lnTo>
                      <a:pt x="104" y="8"/>
                    </a:lnTo>
                    <a:lnTo>
                      <a:pt x="104" y="12"/>
                    </a:lnTo>
                    <a:lnTo>
                      <a:pt x="106" y="14"/>
                    </a:lnTo>
                    <a:lnTo>
                      <a:pt x="106" y="20"/>
                    </a:lnTo>
                    <a:lnTo>
                      <a:pt x="104" y="22"/>
                    </a:lnTo>
                    <a:lnTo>
                      <a:pt x="98" y="24"/>
                    </a:lnTo>
                    <a:lnTo>
                      <a:pt x="92" y="24"/>
                    </a:lnTo>
                    <a:lnTo>
                      <a:pt x="82" y="32"/>
                    </a:lnTo>
                    <a:lnTo>
                      <a:pt x="86" y="34"/>
                    </a:lnTo>
                    <a:lnTo>
                      <a:pt x="84" y="34"/>
                    </a:lnTo>
                    <a:lnTo>
                      <a:pt x="82" y="34"/>
                    </a:lnTo>
                    <a:lnTo>
                      <a:pt x="76" y="38"/>
                    </a:lnTo>
                    <a:lnTo>
                      <a:pt x="68" y="38"/>
                    </a:lnTo>
                    <a:lnTo>
                      <a:pt x="66" y="36"/>
                    </a:lnTo>
                    <a:lnTo>
                      <a:pt x="60" y="30"/>
                    </a:lnTo>
                    <a:lnTo>
                      <a:pt x="58" y="30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52" y="30"/>
                    </a:lnTo>
                    <a:lnTo>
                      <a:pt x="52" y="34"/>
                    </a:lnTo>
                    <a:lnTo>
                      <a:pt x="54" y="34"/>
                    </a:lnTo>
                    <a:lnTo>
                      <a:pt x="56" y="38"/>
                    </a:lnTo>
                    <a:lnTo>
                      <a:pt x="58" y="40"/>
                    </a:lnTo>
                    <a:lnTo>
                      <a:pt x="58" y="46"/>
                    </a:lnTo>
                    <a:lnTo>
                      <a:pt x="56" y="48"/>
                    </a:lnTo>
                    <a:lnTo>
                      <a:pt x="54" y="48"/>
                    </a:lnTo>
                    <a:lnTo>
                      <a:pt x="48" y="48"/>
                    </a:lnTo>
                    <a:lnTo>
                      <a:pt x="38" y="48"/>
                    </a:lnTo>
                    <a:lnTo>
                      <a:pt x="38" y="54"/>
                    </a:lnTo>
                    <a:lnTo>
                      <a:pt x="36" y="52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6"/>
                    </a:lnTo>
                    <a:lnTo>
                      <a:pt x="26" y="46"/>
                    </a:lnTo>
                    <a:lnTo>
                      <a:pt x="24" y="48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6" y="48"/>
                    </a:lnTo>
                    <a:lnTo>
                      <a:pt x="12" y="50"/>
                    </a:lnTo>
                    <a:lnTo>
                      <a:pt x="8" y="50"/>
                    </a:lnTo>
                    <a:lnTo>
                      <a:pt x="6" y="52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0" y="60"/>
                    </a:lnTo>
                    <a:lnTo>
                      <a:pt x="6" y="60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64"/>
                    </a:lnTo>
                    <a:lnTo>
                      <a:pt x="26" y="72"/>
                    </a:lnTo>
                    <a:lnTo>
                      <a:pt x="32" y="72"/>
                    </a:lnTo>
                    <a:lnTo>
                      <a:pt x="38" y="76"/>
                    </a:lnTo>
                    <a:lnTo>
                      <a:pt x="48" y="76"/>
                    </a:lnTo>
                    <a:lnTo>
                      <a:pt x="40" y="80"/>
                    </a:lnTo>
                    <a:lnTo>
                      <a:pt x="42" y="84"/>
                    </a:lnTo>
                    <a:lnTo>
                      <a:pt x="44" y="86"/>
                    </a:lnTo>
                    <a:lnTo>
                      <a:pt x="46" y="92"/>
                    </a:lnTo>
                    <a:lnTo>
                      <a:pt x="52" y="96"/>
                    </a:lnTo>
                    <a:lnTo>
                      <a:pt x="58" y="96"/>
                    </a:lnTo>
                    <a:lnTo>
                      <a:pt x="58" y="106"/>
                    </a:lnTo>
                    <a:lnTo>
                      <a:pt x="62" y="114"/>
                    </a:lnTo>
                    <a:lnTo>
                      <a:pt x="66" y="124"/>
                    </a:lnTo>
                    <a:lnTo>
                      <a:pt x="58" y="114"/>
                    </a:lnTo>
                    <a:lnTo>
                      <a:pt x="58" y="118"/>
                    </a:lnTo>
                    <a:lnTo>
                      <a:pt x="56" y="120"/>
                    </a:lnTo>
                    <a:lnTo>
                      <a:pt x="56" y="132"/>
                    </a:lnTo>
                    <a:lnTo>
                      <a:pt x="54" y="134"/>
                    </a:lnTo>
                    <a:lnTo>
                      <a:pt x="52" y="144"/>
                    </a:lnTo>
                    <a:lnTo>
                      <a:pt x="52" y="146"/>
                    </a:lnTo>
                    <a:lnTo>
                      <a:pt x="50" y="150"/>
                    </a:lnTo>
                    <a:lnTo>
                      <a:pt x="50" y="152"/>
                    </a:lnTo>
                    <a:lnTo>
                      <a:pt x="48" y="152"/>
                    </a:lnTo>
                    <a:lnTo>
                      <a:pt x="48" y="154"/>
                    </a:lnTo>
                    <a:lnTo>
                      <a:pt x="46" y="156"/>
                    </a:lnTo>
                    <a:lnTo>
                      <a:pt x="44" y="158"/>
                    </a:lnTo>
                    <a:lnTo>
                      <a:pt x="46" y="160"/>
                    </a:lnTo>
                    <a:lnTo>
                      <a:pt x="46" y="158"/>
                    </a:lnTo>
                    <a:lnTo>
                      <a:pt x="48" y="158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50" y="164"/>
                    </a:lnTo>
                    <a:lnTo>
                      <a:pt x="60" y="164"/>
                    </a:lnTo>
                    <a:lnTo>
                      <a:pt x="64" y="168"/>
                    </a:lnTo>
                    <a:lnTo>
                      <a:pt x="66" y="166"/>
                    </a:lnTo>
                    <a:lnTo>
                      <a:pt x="68" y="166"/>
                    </a:lnTo>
                    <a:lnTo>
                      <a:pt x="72" y="170"/>
                    </a:lnTo>
                    <a:lnTo>
                      <a:pt x="78" y="170"/>
                    </a:lnTo>
                    <a:lnTo>
                      <a:pt x="78" y="172"/>
                    </a:lnTo>
                    <a:lnTo>
                      <a:pt x="84" y="172"/>
                    </a:lnTo>
                    <a:lnTo>
                      <a:pt x="84" y="168"/>
                    </a:lnTo>
                    <a:lnTo>
                      <a:pt x="86" y="166"/>
                    </a:lnTo>
                    <a:lnTo>
                      <a:pt x="90" y="166"/>
                    </a:lnTo>
                    <a:lnTo>
                      <a:pt x="92" y="168"/>
                    </a:lnTo>
                    <a:lnTo>
                      <a:pt x="92" y="170"/>
                    </a:lnTo>
                    <a:lnTo>
                      <a:pt x="96" y="170"/>
                    </a:lnTo>
                    <a:lnTo>
                      <a:pt x="96" y="172"/>
                    </a:lnTo>
                    <a:lnTo>
                      <a:pt x="104" y="172"/>
                    </a:lnTo>
                    <a:lnTo>
                      <a:pt x="104" y="174"/>
                    </a:lnTo>
                    <a:lnTo>
                      <a:pt x="104" y="176"/>
                    </a:lnTo>
                    <a:lnTo>
                      <a:pt x="112" y="176"/>
                    </a:lnTo>
                    <a:lnTo>
                      <a:pt x="112" y="178"/>
                    </a:lnTo>
                    <a:lnTo>
                      <a:pt x="118" y="178"/>
                    </a:lnTo>
                    <a:lnTo>
                      <a:pt x="118" y="176"/>
                    </a:lnTo>
                    <a:lnTo>
                      <a:pt x="118" y="174"/>
                    </a:lnTo>
                    <a:lnTo>
                      <a:pt x="122" y="174"/>
                    </a:lnTo>
                    <a:lnTo>
                      <a:pt x="122" y="170"/>
                    </a:lnTo>
                    <a:lnTo>
                      <a:pt x="126" y="164"/>
                    </a:lnTo>
                    <a:lnTo>
                      <a:pt x="130" y="160"/>
                    </a:lnTo>
                    <a:lnTo>
                      <a:pt x="132" y="158"/>
                    </a:lnTo>
                    <a:lnTo>
                      <a:pt x="134" y="156"/>
                    </a:lnTo>
                    <a:lnTo>
                      <a:pt x="138" y="154"/>
                    </a:lnTo>
                    <a:lnTo>
                      <a:pt x="140" y="152"/>
                    </a:lnTo>
                    <a:lnTo>
                      <a:pt x="144" y="152"/>
                    </a:lnTo>
                    <a:lnTo>
                      <a:pt x="146" y="154"/>
                    </a:lnTo>
                    <a:lnTo>
                      <a:pt x="150" y="154"/>
                    </a:lnTo>
                    <a:lnTo>
                      <a:pt x="152" y="156"/>
                    </a:lnTo>
                    <a:lnTo>
                      <a:pt x="162" y="156"/>
                    </a:lnTo>
                    <a:lnTo>
                      <a:pt x="166" y="160"/>
                    </a:lnTo>
                    <a:lnTo>
                      <a:pt x="166" y="162"/>
                    </a:lnTo>
                    <a:lnTo>
                      <a:pt x="170" y="162"/>
                    </a:lnTo>
                    <a:lnTo>
                      <a:pt x="172" y="164"/>
                    </a:lnTo>
                    <a:lnTo>
                      <a:pt x="178" y="164"/>
                    </a:lnTo>
                    <a:lnTo>
                      <a:pt x="182" y="162"/>
                    </a:lnTo>
                    <a:lnTo>
                      <a:pt x="184" y="160"/>
                    </a:lnTo>
                    <a:lnTo>
                      <a:pt x="186" y="154"/>
                    </a:lnTo>
                    <a:lnTo>
                      <a:pt x="192" y="150"/>
                    </a:lnTo>
                    <a:lnTo>
                      <a:pt x="196" y="150"/>
                    </a:lnTo>
                    <a:lnTo>
                      <a:pt x="196" y="148"/>
                    </a:lnTo>
                    <a:lnTo>
                      <a:pt x="200" y="144"/>
                    </a:lnTo>
                    <a:lnTo>
                      <a:pt x="200" y="142"/>
                    </a:lnTo>
                    <a:lnTo>
                      <a:pt x="198" y="140"/>
                    </a:lnTo>
                    <a:lnTo>
                      <a:pt x="192" y="140"/>
                    </a:lnTo>
                    <a:lnTo>
                      <a:pt x="188" y="138"/>
                    </a:lnTo>
                    <a:lnTo>
                      <a:pt x="186" y="136"/>
                    </a:lnTo>
                    <a:lnTo>
                      <a:pt x="186" y="134"/>
                    </a:lnTo>
                    <a:lnTo>
                      <a:pt x="188" y="132"/>
                    </a:lnTo>
                    <a:lnTo>
                      <a:pt x="190" y="130"/>
                    </a:lnTo>
                    <a:lnTo>
                      <a:pt x="190" y="126"/>
                    </a:lnTo>
                    <a:lnTo>
                      <a:pt x="188" y="126"/>
                    </a:lnTo>
                    <a:lnTo>
                      <a:pt x="184" y="126"/>
                    </a:lnTo>
                    <a:lnTo>
                      <a:pt x="182" y="120"/>
                    </a:lnTo>
                    <a:lnTo>
                      <a:pt x="188" y="120"/>
                    </a:lnTo>
                    <a:lnTo>
                      <a:pt x="192" y="116"/>
                    </a:lnTo>
                    <a:lnTo>
                      <a:pt x="192" y="114"/>
                    </a:lnTo>
                    <a:lnTo>
                      <a:pt x="186" y="108"/>
                    </a:lnTo>
                    <a:lnTo>
                      <a:pt x="188" y="106"/>
                    </a:lnTo>
                    <a:lnTo>
                      <a:pt x="190" y="106"/>
                    </a:lnTo>
                    <a:lnTo>
                      <a:pt x="190" y="104"/>
                    </a:lnTo>
                    <a:lnTo>
                      <a:pt x="186" y="100"/>
                    </a:lnTo>
                    <a:lnTo>
                      <a:pt x="188" y="94"/>
                    </a:lnTo>
                    <a:lnTo>
                      <a:pt x="186" y="94"/>
                    </a:lnTo>
                    <a:lnTo>
                      <a:pt x="182" y="94"/>
                    </a:lnTo>
                    <a:lnTo>
                      <a:pt x="176" y="100"/>
                    </a:lnTo>
                    <a:lnTo>
                      <a:pt x="174" y="100"/>
                    </a:lnTo>
                    <a:lnTo>
                      <a:pt x="174" y="98"/>
                    </a:lnTo>
                    <a:lnTo>
                      <a:pt x="176" y="96"/>
                    </a:lnTo>
                    <a:lnTo>
                      <a:pt x="174" y="94"/>
                    </a:lnTo>
                    <a:lnTo>
                      <a:pt x="178" y="92"/>
                    </a:lnTo>
                    <a:lnTo>
                      <a:pt x="178" y="88"/>
                    </a:lnTo>
                    <a:lnTo>
                      <a:pt x="182" y="86"/>
                    </a:lnTo>
                    <a:lnTo>
                      <a:pt x="182" y="82"/>
                    </a:lnTo>
                    <a:lnTo>
                      <a:pt x="186" y="82"/>
                    </a:lnTo>
                    <a:lnTo>
                      <a:pt x="188" y="80"/>
                    </a:lnTo>
                    <a:lnTo>
                      <a:pt x="190" y="78"/>
                    </a:lnTo>
                    <a:lnTo>
                      <a:pt x="192" y="76"/>
                    </a:lnTo>
                    <a:lnTo>
                      <a:pt x="192" y="74"/>
                    </a:lnTo>
                    <a:lnTo>
                      <a:pt x="198" y="76"/>
                    </a:lnTo>
                    <a:lnTo>
                      <a:pt x="198" y="72"/>
                    </a:lnTo>
                    <a:lnTo>
                      <a:pt x="198" y="60"/>
                    </a:lnTo>
                    <a:lnTo>
                      <a:pt x="200" y="58"/>
                    </a:lnTo>
                    <a:lnTo>
                      <a:pt x="202" y="56"/>
                    </a:lnTo>
                    <a:lnTo>
                      <a:pt x="204" y="54"/>
                    </a:lnTo>
                    <a:lnTo>
                      <a:pt x="204" y="50"/>
                    </a:lnTo>
                    <a:lnTo>
                      <a:pt x="208" y="46"/>
                    </a:lnTo>
                    <a:lnTo>
                      <a:pt x="210" y="42"/>
                    </a:lnTo>
                    <a:lnTo>
                      <a:pt x="204" y="40"/>
                    </a:lnTo>
                    <a:lnTo>
                      <a:pt x="198" y="4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3" name="Fin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0DB6E5F-82CB-4CEE-B176-39EE2820086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77" y="907"/>
                <a:ext cx="161" cy="183"/>
              </a:xfrm>
              <a:custGeom>
                <a:avLst/>
                <a:gdLst>
                  <a:gd name="T0" fmla="*/ 2147483647 w 630"/>
                  <a:gd name="T1" fmla="*/ 2147483647 h 714"/>
                  <a:gd name="T2" fmla="*/ 2147483647 w 630"/>
                  <a:gd name="T3" fmla="*/ 2147483647 h 714"/>
                  <a:gd name="T4" fmla="*/ 2147483647 w 630"/>
                  <a:gd name="T5" fmla="*/ 2147483647 h 714"/>
                  <a:gd name="T6" fmla="*/ 2147483647 w 630"/>
                  <a:gd name="T7" fmla="*/ 2147483647 h 714"/>
                  <a:gd name="T8" fmla="*/ 2147483647 w 630"/>
                  <a:gd name="T9" fmla="*/ 2147483647 h 714"/>
                  <a:gd name="T10" fmla="*/ 2147483647 w 630"/>
                  <a:gd name="T11" fmla="*/ 2147483647 h 714"/>
                  <a:gd name="T12" fmla="*/ 2147483647 w 630"/>
                  <a:gd name="T13" fmla="*/ 2147483647 h 714"/>
                  <a:gd name="T14" fmla="*/ 2147483647 w 630"/>
                  <a:gd name="T15" fmla="*/ 2147483647 h 714"/>
                  <a:gd name="T16" fmla="*/ 2147483647 w 630"/>
                  <a:gd name="T17" fmla="*/ 2147483647 h 714"/>
                  <a:gd name="T18" fmla="*/ 2147483647 w 630"/>
                  <a:gd name="T19" fmla="*/ 2147483647 h 714"/>
                  <a:gd name="T20" fmla="*/ 2147483647 w 630"/>
                  <a:gd name="T21" fmla="*/ 2147483647 h 714"/>
                  <a:gd name="T22" fmla="*/ 2147483647 w 630"/>
                  <a:gd name="T23" fmla="*/ 2147483647 h 714"/>
                  <a:gd name="T24" fmla="*/ 2147483647 w 630"/>
                  <a:gd name="T25" fmla="*/ 2147483647 h 714"/>
                  <a:gd name="T26" fmla="*/ 2147483647 w 630"/>
                  <a:gd name="T27" fmla="*/ 2147483647 h 714"/>
                  <a:gd name="T28" fmla="*/ 2147483647 w 630"/>
                  <a:gd name="T29" fmla="*/ 2147483647 h 714"/>
                  <a:gd name="T30" fmla="*/ 2147483647 w 630"/>
                  <a:gd name="T31" fmla="*/ 2147483647 h 714"/>
                  <a:gd name="T32" fmla="*/ 2147483647 w 630"/>
                  <a:gd name="T33" fmla="*/ 2147483647 h 714"/>
                  <a:gd name="T34" fmla="*/ 2147483647 w 630"/>
                  <a:gd name="T35" fmla="*/ 2147483647 h 714"/>
                  <a:gd name="T36" fmla="*/ 2147483647 w 630"/>
                  <a:gd name="T37" fmla="*/ 2147483647 h 714"/>
                  <a:gd name="T38" fmla="*/ 2147483647 w 630"/>
                  <a:gd name="T39" fmla="*/ 2147483647 h 714"/>
                  <a:gd name="T40" fmla="*/ 2147483647 w 630"/>
                  <a:gd name="T41" fmla="*/ 2147483647 h 714"/>
                  <a:gd name="T42" fmla="*/ 2147483647 w 630"/>
                  <a:gd name="T43" fmla="*/ 2147483647 h 714"/>
                  <a:gd name="T44" fmla="*/ 2147483647 w 630"/>
                  <a:gd name="T45" fmla="*/ 2147483647 h 714"/>
                  <a:gd name="T46" fmla="*/ 2147483647 w 630"/>
                  <a:gd name="T47" fmla="*/ 2147483647 h 714"/>
                  <a:gd name="T48" fmla="*/ 2147483647 w 630"/>
                  <a:gd name="T49" fmla="*/ 2147483647 h 714"/>
                  <a:gd name="T50" fmla="*/ 2147483647 w 630"/>
                  <a:gd name="T51" fmla="*/ 2147483647 h 714"/>
                  <a:gd name="T52" fmla="*/ 2147483647 w 630"/>
                  <a:gd name="T53" fmla="*/ 2147483647 h 714"/>
                  <a:gd name="T54" fmla="*/ 2147483647 w 630"/>
                  <a:gd name="T55" fmla="*/ 2147483647 h 714"/>
                  <a:gd name="T56" fmla="*/ 2147483647 w 630"/>
                  <a:gd name="T57" fmla="*/ 2147483647 h 714"/>
                  <a:gd name="T58" fmla="*/ 2147483647 w 630"/>
                  <a:gd name="T59" fmla="*/ 2147483647 h 714"/>
                  <a:gd name="T60" fmla="*/ 2147483647 w 630"/>
                  <a:gd name="T61" fmla="*/ 2147483647 h 714"/>
                  <a:gd name="T62" fmla="*/ 2147483647 w 630"/>
                  <a:gd name="T63" fmla="*/ 2147483647 h 714"/>
                  <a:gd name="T64" fmla="*/ 2147483647 w 630"/>
                  <a:gd name="T65" fmla="*/ 2147483647 h 714"/>
                  <a:gd name="T66" fmla="*/ 2147483647 w 630"/>
                  <a:gd name="T67" fmla="*/ 2147483647 h 714"/>
                  <a:gd name="T68" fmla="*/ 2147483647 w 630"/>
                  <a:gd name="T69" fmla="*/ 2147483647 h 714"/>
                  <a:gd name="T70" fmla="*/ 2147483647 w 630"/>
                  <a:gd name="T71" fmla="*/ 2147483647 h 714"/>
                  <a:gd name="T72" fmla="*/ 2147483647 w 630"/>
                  <a:gd name="T73" fmla="*/ 2147483647 h 714"/>
                  <a:gd name="T74" fmla="*/ 2147483647 w 630"/>
                  <a:gd name="T75" fmla="*/ 2147483647 h 714"/>
                  <a:gd name="T76" fmla="*/ 2147483647 w 630"/>
                  <a:gd name="T77" fmla="*/ 2147483647 h 714"/>
                  <a:gd name="T78" fmla="*/ 2147483647 w 630"/>
                  <a:gd name="T79" fmla="*/ 2147483647 h 714"/>
                  <a:gd name="T80" fmla="*/ 2147483647 w 630"/>
                  <a:gd name="T81" fmla="*/ 2147483647 h 714"/>
                  <a:gd name="T82" fmla="*/ 2147483647 w 630"/>
                  <a:gd name="T83" fmla="*/ 2147483647 h 714"/>
                  <a:gd name="T84" fmla="*/ 2147483647 w 630"/>
                  <a:gd name="T85" fmla="*/ 2147483647 h 714"/>
                  <a:gd name="T86" fmla="*/ 2147483647 w 630"/>
                  <a:gd name="T87" fmla="*/ 2147483647 h 714"/>
                  <a:gd name="T88" fmla="*/ 2147483647 w 630"/>
                  <a:gd name="T89" fmla="*/ 2147483647 h 714"/>
                  <a:gd name="T90" fmla="*/ 2147483647 w 630"/>
                  <a:gd name="T91" fmla="*/ 2147483647 h 714"/>
                  <a:gd name="T92" fmla="*/ 2147483647 w 630"/>
                  <a:gd name="T93" fmla="*/ 2147483647 h 714"/>
                  <a:gd name="T94" fmla="*/ 2147483647 w 630"/>
                  <a:gd name="T95" fmla="*/ 2147483647 h 714"/>
                  <a:gd name="T96" fmla="*/ 2147483647 w 630"/>
                  <a:gd name="T97" fmla="*/ 2147483647 h 714"/>
                  <a:gd name="T98" fmla="*/ 2147483647 w 630"/>
                  <a:gd name="T99" fmla="*/ 2147483647 h 714"/>
                  <a:gd name="T100" fmla="*/ 2147483647 w 630"/>
                  <a:gd name="T101" fmla="*/ 2147483647 h 714"/>
                  <a:gd name="T102" fmla="*/ 2147483647 w 630"/>
                  <a:gd name="T103" fmla="*/ 2147483647 h 714"/>
                  <a:gd name="T104" fmla="*/ 2147483647 w 630"/>
                  <a:gd name="T105" fmla="*/ 2147483647 h 714"/>
                  <a:gd name="T106" fmla="*/ 2147483647 w 630"/>
                  <a:gd name="T107" fmla="*/ 0 h 714"/>
                  <a:gd name="T108" fmla="*/ 2147483647 w 630"/>
                  <a:gd name="T109" fmla="*/ 2147483647 h 714"/>
                  <a:gd name="T110" fmla="*/ 2147483647 w 630"/>
                  <a:gd name="T111" fmla="*/ 2147483647 h 714"/>
                  <a:gd name="T112" fmla="*/ 2147483647 w 630"/>
                  <a:gd name="T113" fmla="*/ 2147483647 h 714"/>
                  <a:gd name="T114" fmla="*/ 2147483647 w 630"/>
                  <a:gd name="T115" fmla="*/ 2147483647 h 714"/>
                  <a:gd name="T116" fmla="*/ 2147483647 w 630"/>
                  <a:gd name="T117" fmla="*/ 2147483647 h 71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30"/>
                  <a:gd name="T178" fmla="*/ 0 h 714"/>
                  <a:gd name="T179" fmla="*/ 630 w 630"/>
                  <a:gd name="T180" fmla="*/ 714 h 71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30" h="714">
                    <a:moveTo>
                      <a:pt x="162" y="84"/>
                    </a:moveTo>
                    <a:lnTo>
                      <a:pt x="156" y="90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90"/>
                    </a:lnTo>
                    <a:lnTo>
                      <a:pt x="108" y="90"/>
                    </a:lnTo>
                    <a:lnTo>
                      <a:pt x="96" y="84"/>
                    </a:lnTo>
                    <a:lnTo>
                      <a:pt x="84" y="84"/>
                    </a:lnTo>
                    <a:lnTo>
                      <a:pt x="72" y="72"/>
                    </a:lnTo>
                    <a:lnTo>
                      <a:pt x="60" y="66"/>
                    </a:lnTo>
                    <a:lnTo>
                      <a:pt x="54" y="54"/>
                    </a:lnTo>
                    <a:lnTo>
                      <a:pt x="48" y="48"/>
                    </a:lnTo>
                    <a:lnTo>
                      <a:pt x="30" y="48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8"/>
                    </a:lnTo>
                    <a:lnTo>
                      <a:pt x="24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54" y="96"/>
                    </a:lnTo>
                    <a:lnTo>
                      <a:pt x="60" y="96"/>
                    </a:lnTo>
                    <a:lnTo>
                      <a:pt x="72" y="108"/>
                    </a:lnTo>
                    <a:lnTo>
                      <a:pt x="108" y="108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56" y="132"/>
                    </a:lnTo>
                    <a:lnTo>
                      <a:pt x="162" y="132"/>
                    </a:lnTo>
                    <a:lnTo>
                      <a:pt x="162" y="156"/>
                    </a:lnTo>
                    <a:lnTo>
                      <a:pt x="156" y="162"/>
                    </a:lnTo>
                    <a:lnTo>
                      <a:pt x="156" y="168"/>
                    </a:lnTo>
                    <a:lnTo>
                      <a:pt x="168" y="174"/>
                    </a:lnTo>
                    <a:lnTo>
                      <a:pt x="162" y="198"/>
                    </a:lnTo>
                    <a:lnTo>
                      <a:pt x="186" y="210"/>
                    </a:lnTo>
                    <a:lnTo>
                      <a:pt x="180" y="222"/>
                    </a:lnTo>
                    <a:lnTo>
                      <a:pt x="174" y="228"/>
                    </a:lnTo>
                    <a:lnTo>
                      <a:pt x="168" y="240"/>
                    </a:lnTo>
                    <a:lnTo>
                      <a:pt x="168" y="246"/>
                    </a:lnTo>
                    <a:lnTo>
                      <a:pt x="180" y="258"/>
                    </a:lnTo>
                    <a:lnTo>
                      <a:pt x="192" y="264"/>
                    </a:lnTo>
                    <a:lnTo>
                      <a:pt x="198" y="270"/>
                    </a:lnTo>
                    <a:lnTo>
                      <a:pt x="210" y="306"/>
                    </a:lnTo>
                    <a:lnTo>
                      <a:pt x="222" y="294"/>
                    </a:lnTo>
                    <a:lnTo>
                      <a:pt x="228" y="294"/>
                    </a:lnTo>
                    <a:lnTo>
                      <a:pt x="234" y="300"/>
                    </a:lnTo>
                    <a:lnTo>
                      <a:pt x="246" y="300"/>
                    </a:lnTo>
                    <a:lnTo>
                      <a:pt x="270" y="324"/>
                    </a:lnTo>
                    <a:lnTo>
                      <a:pt x="270" y="336"/>
                    </a:lnTo>
                    <a:lnTo>
                      <a:pt x="276" y="348"/>
                    </a:lnTo>
                    <a:lnTo>
                      <a:pt x="276" y="354"/>
                    </a:lnTo>
                    <a:lnTo>
                      <a:pt x="264" y="348"/>
                    </a:lnTo>
                    <a:lnTo>
                      <a:pt x="246" y="348"/>
                    </a:lnTo>
                    <a:lnTo>
                      <a:pt x="240" y="354"/>
                    </a:lnTo>
                    <a:lnTo>
                      <a:pt x="234" y="366"/>
                    </a:lnTo>
                    <a:lnTo>
                      <a:pt x="228" y="372"/>
                    </a:lnTo>
                    <a:lnTo>
                      <a:pt x="222" y="384"/>
                    </a:lnTo>
                    <a:lnTo>
                      <a:pt x="216" y="390"/>
                    </a:lnTo>
                    <a:lnTo>
                      <a:pt x="180" y="420"/>
                    </a:lnTo>
                    <a:lnTo>
                      <a:pt x="144" y="432"/>
                    </a:lnTo>
                    <a:lnTo>
                      <a:pt x="138" y="438"/>
                    </a:lnTo>
                    <a:lnTo>
                      <a:pt x="126" y="444"/>
                    </a:lnTo>
                    <a:lnTo>
                      <a:pt x="120" y="456"/>
                    </a:lnTo>
                    <a:lnTo>
                      <a:pt x="120" y="462"/>
                    </a:lnTo>
                    <a:lnTo>
                      <a:pt x="108" y="474"/>
                    </a:lnTo>
                    <a:lnTo>
                      <a:pt x="90" y="474"/>
                    </a:lnTo>
                    <a:lnTo>
                      <a:pt x="66" y="504"/>
                    </a:lnTo>
                    <a:lnTo>
                      <a:pt x="66" y="534"/>
                    </a:lnTo>
                    <a:lnTo>
                      <a:pt x="72" y="540"/>
                    </a:lnTo>
                    <a:lnTo>
                      <a:pt x="72" y="570"/>
                    </a:lnTo>
                    <a:lnTo>
                      <a:pt x="96" y="588"/>
                    </a:lnTo>
                    <a:lnTo>
                      <a:pt x="96" y="594"/>
                    </a:lnTo>
                    <a:lnTo>
                      <a:pt x="90" y="600"/>
                    </a:lnTo>
                    <a:lnTo>
                      <a:pt x="90" y="612"/>
                    </a:lnTo>
                    <a:lnTo>
                      <a:pt x="84" y="630"/>
                    </a:lnTo>
                    <a:lnTo>
                      <a:pt x="84" y="648"/>
                    </a:lnTo>
                    <a:lnTo>
                      <a:pt x="90" y="654"/>
                    </a:lnTo>
                    <a:lnTo>
                      <a:pt x="96" y="666"/>
                    </a:lnTo>
                    <a:lnTo>
                      <a:pt x="108" y="678"/>
                    </a:lnTo>
                    <a:lnTo>
                      <a:pt x="132" y="690"/>
                    </a:lnTo>
                    <a:lnTo>
                      <a:pt x="174" y="690"/>
                    </a:lnTo>
                    <a:lnTo>
                      <a:pt x="174" y="696"/>
                    </a:lnTo>
                    <a:lnTo>
                      <a:pt x="168" y="702"/>
                    </a:lnTo>
                    <a:lnTo>
                      <a:pt x="168" y="708"/>
                    </a:lnTo>
                    <a:lnTo>
                      <a:pt x="174" y="714"/>
                    </a:lnTo>
                    <a:lnTo>
                      <a:pt x="240" y="714"/>
                    </a:lnTo>
                    <a:lnTo>
                      <a:pt x="252" y="708"/>
                    </a:lnTo>
                    <a:lnTo>
                      <a:pt x="270" y="708"/>
                    </a:lnTo>
                    <a:lnTo>
                      <a:pt x="300" y="696"/>
                    </a:lnTo>
                    <a:lnTo>
                      <a:pt x="336" y="696"/>
                    </a:lnTo>
                    <a:lnTo>
                      <a:pt x="384" y="672"/>
                    </a:lnTo>
                    <a:lnTo>
                      <a:pt x="462" y="672"/>
                    </a:lnTo>
                    <a:lnTo>
                      <a:pt x="456" y="660"/>
                    </a:lnTo>
                    <a:lnTo>
                      <a:pt x="516" y="630"/>
                    </a:lnTo>
                    <a:lnTo>
                      <a:pt x="576" y="570"/>
                    </a:lnTo>
                    <a:lnTo>
                      <a:pt x="582" y="570"/>
                    </a:lnTo>
                    <a:lnTo>
                      <a:pt x="618" y="534"/>
                    </a:lnTo>
                    <a:lnTo>
                      <a:pt x="624" y="522"/>
                    </a:lnTo>
                    <a:lnTo>
                      <a:pt x="630" y="516"/>
                    </a:lnTo>
                    <a:lnTo>
                      <a:pt x="630" y="504"/>
                    </a:lnTo>
                    <a:lnTo>
                      <a:pt x="624" y="492"/>
                    </a:lnTo>
                    <a:lnTo>
                      <a:pt x="618" y="486"/>
                    </a:lnTo>
                    <a:lnTo>
                      <a:pt x="612" y="474"/>
                    </a:lnTo>
                    <a:lnTo>
                      <a:pt x="540" y="438"/>
                    </a:lnTo>
                    <a:lnTo>
                      <a:pt x="546" y="438"/>
                    </a:lnTo>
                    <a:lnTo>
                      <a:pt x="570" y="414"/>
                    </a:lnTo>
                    <a:lnTo>
                      <a:pt x="570" y="408"/>
                    </a:lnTo>
                    <a:lnTo>
                      <a:pt x="564" y="402"/>
                    </a:lnTo>
                    <a:lnTo>
                      <a:pt x="552" y="396"/>
                    </a:lnTo>
                    <a:lnTo>
                      <a:pt x="528" y="390"/>
                    </a:lnTo>
                    <a:lnTo>
                      <a:pt x="534" y="378"/>
                    </a:lnTo>
                    <a:lnTo>
                      <a:pt x="540" y="372"/>
                    </a:lnTo>
                    <a:lnTo>
                      <a:pt x="540" y="366"/>
                    </a:lnTo>
                    <a:lnTo>
                      <a:pt x="534" y="360"/>
                    </a:lnTo>
                    <a:lnTo>
                      <a:pt x="528" y="360"/>
                    </a:lnTo>
                    <a:lnTo>
                      <a:pt x="522" y="354"/>
                    </a:lnTo>
                    <a:lnTo>
                      <a:pt x="510" y="354"/>
                    </a:lnTo>
                    <a:lnTo>
                      <a:pt x="510" y="342"/>
                    </a:lnTo>
                    <a:lnTo>
                      <a:pt x="498" y="330"/>
                    </a:lnTo>
                    <a:lnTo>
                      <a:pt x="504" y="300"/>
                    </a:lnTo>
                    <a:lnTo>
                      <a:pt x="510" y="300"/>
                    </a:lnTo>
                    <a:lnTo>
                      <a:pt x="522" y="306"/>
                    </a:lnTo>
                    <a:lnTo>
                      <a:pt x="534" y="306"/>
                    </a:lnTo>
                    <a:lnTo>
                      <a:pt x="540" y="300"/>
                    </a:lnTo>
                    <a:lnTo>
                      <a:pt x="540" y="294"/>
                    </a:lnTo>
                    <a:lnTo>
                      <a:pt x="534" y="288"/>
                    </a:lnTo>
                    <a:lnTo>
                      <a:pt x="522" y="282"/>
                    </a:lnTo>
                    <a:lnTo>
                      <a:pt x="498" y="258"/>
                    </a:lnTo>
                    <a:lnTo>
                      <a:pt x="486" y="252"/>
                    </a:lnTo>
                    <a:lnTo>
                      <a:pt x="480" y="240"/>
                    </a:lnTo>
                    <a:lnTo>
                      <a:pt x="468" y="234"/>
                    </a:lnTo>
                    <a:lnTo>
                      <a:pt x="450" y="216"/>
                    </a:lnTo>
                    <a:lnTo>
                      <a:pt x="456" y="210"/>
                    </a:lnTo>
                    <a:lnTo>
                      <a:pt x="468" y="204"/>
                    </a:lnTo>
                    <a:lnTo>
                      <a:pt x="474" y="204"/>
                    </a:lnTo>
                    <a:lnTo>
                      <a:pt x="474" y="192"/>
                    </a:lnTo>
                    <a:lnTo>
                      <a:pt x="480" y="192"/>
                    </a:lnTo>
                    <a:lnTo>
                      <a:pt x="492" y="186"/>
                    </a:lnTo>
                    <a:lnTo>
                      <a:pt x="498" y="186"/>
                    </a:lnTo>
                    <a:lnTo>
                      <a:pt x="498" y="174"/>
                    </a:lnTo>
                    <a:lnTo>
                      <a:pt x="450" y="126"/>
                    </a:lnTo>
                    <a:lnTo>
                      <a:pt x="432" y="126"/>
                    </a:lnTo>
                    <a:lnTo>
                      <a:pt x="426" y="132"/>
                    </a:lnTo>
                    <a:lnTo>
                      <a:pt x="420" y="132"/>
                    </a:lnTo>
                    <a:lnTo>
                      <a:pt x="414" y="126"/>
                    </a:lnTo>
                    <a:lnTo>
                      <a:pt x="414" y="120"/>
                    </a:lnTo>
                    <a:lnTo>
                      <a:pt x="408" y="108"/>
                    </a:lnTo>
                    <a:lnTo>
                      <a:pt x="408" y="96"/>
                    </a:lnTo>
                    <a:lnTo>
                      <a:pt x="426" y="96"/>
                    </a:lnTo>
                    <a:lnTo>
                      <a:pt x="426" y="90"/>
                    </a:lnTo>
                    <a:lnTo>
                      <a:pt x="414" y="78"/>
                    </a:lnTo>
                    <a:lnTo>
                      <a:pt x="420" y="54"/>
                    </a:lnTo>
                    <a:lnTo>
                      <a:pt x="426" y="54"/>
                    </a:lnTo>
                    <a:lnTo>
                      <a:pt x="426" y="60"/>
                    </a:lnTo>
                    <a:lnTo>
                      <a:pt x="432" y="60"/>
                    </a:lnTo>
                    <a:lnTo>
                      <a:pt x="432" y="42"/>
                    </a:lnTo>
                    <a:lnTo>
                      <a:pt x="426" y="30"/>
                    </a:lnTo>
                    <a:lnTo>
                      <a:pt x="414" y="18"/>
                    </a:lnTo>
                    <a:lnTo>
                      <a:pt x="408" y="18"/>
                    </a:lnTo>
                    <a:lnTo>
                      <a:pt x="372" y="12"/>
                    </a:lnTo>
                    <a:lnTo>
                      <a:pt x="372" y="0"/>
                    </a:lnTo>
                    <a:lnTo>
                      <a:pt x="336" y="0"/>
                    </a:lnTo>
                    <a:lnTo>
                      <a:pt x="324" y="6"/>
                    </a:lnTo>
                    <a:lnTo>
                      <a:pt x="294" y="6"/>
                    </a:lnTo>
                    <a:lnTo>
                      <a:pt x="282" y="12"/>
                    </a:lnTo>
                    <a:lnTo>
                      <a:pt x="276" y="12"/>
                    </a:lnTo>
                    <a:lnTo>
                      <a:pt x="264" y="18"/>
                    </a:lnTo>
                    <a:lnTo>
                      <a:pt x="264" y="30"/>
                    </a:lnTo>
                    <a:lnTo>
                      <a:pt x="258" y="36"/>
                    </a:lnTo>
                    <a:lnTo>
                      <a:pt x="258" y="72"/>
                    </a:lnTo>
                    <a:lnTo>
                      <a:pt x="234" y="72"/>
                    </a:lnTo>
                    <a:lnTo>
                      <a:pt x="234" y="78"/>
                    </a:lnTo>
                    <a:lnTo>
                      <a:pt x="228" y="84"/>
                    </a:lnTo>
                    <a:lnTo>
                      <a:pt x="228" y="96"/>
                    </a:lnTo>
                    <a:lnTo>
                      <a:pt x="210" y="96"/>
                    </a:lnTo>
                    <a:lnTo>
                      <a:pt x="204" y="90"/>
                    </a:lnTo>
                    <a:lnTo>
                      <a:pt x="192" y="84"/>
                    </a:lnTo>
                    <a:lnTo>
                      <a:pt x="162" y="8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4" name="Ethiop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9E13931-DD55-4B91-BDD5-463785D4A62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53" y="2003"/>
                <a:ext cx="270" cy="236"/>
              </a:xfrm>
              <a:custGeom>
                <a:avLst/>
                <a:gdLst>
                  <a:gd name="T0" fmla="*/ 2147483647 w 1056"/>
                  <a:gd name="T1" fmla="*/ 2147483647 h 924"/>
                  <a:gd name="T2" fmla="*/ 2147483647 w 1056"/>
                  <a:gd name="T3" fmla="*/ 2147483647 h 924"/>
                  <a:gd name="T4" fmla="*/ 2147483647 w 1056"/>
                  <a:gd name="T5" fmla="*/ 2147483647 h 924"/>
                  <a:gd name="T6" fmla="*/ 2147483647 w 1056"/>
                  <a:gd name="T7" fmla="*/ 2147483647 h 924"/>
                  <a:gd name="T8" fmla="*/ 2147483647 w 1056"/>
                  <a:gd name="T9" fmla="*/ 2147483647 h 924"/>
                  <a:gd name="T10" fmla="*/ 2147483647 w 1056"/>
                  <a:gd name="T11" fmla="*/ 2147483647 h 924"/>
                  <a:gd name="T12" fmla="*/ 2147483647 w 1056"/>
                  <a:gd name="T13" fmla="*/ 2147483647 h 924"/>
                  <a:gd name="T14" fmla="*/ 2147483647 w 1056"/>
                  <a:gd name="T15" fmla="*/ 2147483647 h 924"/>
                  <a:gd name="T16" fmla="*/ 2147483647 w 1056"/>
                  <a:gd name="T17" fmla="*/ 2147483647 h 924"/>
                  <a:gd name="T18" fmla="*/ 2147483647 w 1056"/>
                  <a:gd name="T19" fmla="*/ 2147483647 h 924"/>
                  <a:gd name="T20" fmla="*/ 2147483647 w 1056"/>
                  <a:gd name="T21" fmla="*/ 2147483647 h 924"/>
                  <a:gd name="T22" fmla="*/ 2147483647 w 1056"/>
                  <a:gd name="T23" fmla="*/ 2147483647 h 924"/>
                  <a:gd name="T24" fmla="*/ 2147483647 w 1056"/>
                  <a:gd name="T25" fmla="*/ 2147483647 h 924"/>
                  <a:gd name="T26" fmla="*/ 2147483647 w 1056"/>
                  <a:gd name="T27" fmla="*/ 2147483647 h 924"/>
                  <a:gd name="T28" fmla="*/ 2147483647 w 1056"/>
                  <a:gd name="T29" fmla="*/ 2147483647 h 924"/>
                  <a:gd name="T30" fmla="*/ 2147483647 w 1056"/>
                  <a:gd name="T31" fmla="*/ 2147483647 h 924"/>
                  <a:gd name="T32" fmla="*/ 2147483647 w 1056"/>
                  <a:gd name="T33" fmla="*/ 2147483647 h 924"/>
                  <a:gd name="T34" fmla="*/ 2147483647 w 1056"/>
                  <a:gd name="T35" fmla="*/ 2147483647 h 924"/>
                  <a:gd name="T36" fmla="*/ 2147483647 w 1056"/>
                  <a:gd name="T37" fmla="*/ 2147483647 h 924"/>
                  <a:gd name="T38" fmla="*/ 2147483647 w 1056"/>
                  <a:gd name="T39" fmla="*/ 2147483647 h 924"/>
                  <a:gd name="T40" fmla="*/ 2147483647 w 1056"/>
                  <a:gd name="T41" fmla="*/ 2147483647 h 924"/>
                  <a:gd name="T42" fmla="*/ 2147483647 w 1056"/>
                  <a:gd name="T43" fmla="*/ 2147483647 h 924"/>
                  <a:gd name="T44" fmla="*/ 2147483647 w 1056"/>
                  <a:gd name="T45" fmla="*/ 2147483647 h 924"/>
                  <a:gd name="T46" fmla="*/ 2147483647 w 1056"/>
                  <a:gd name="T47" fmla="*/ 2147483647 h 924"/>
                  <a:gd name="T48" fmla="*/ 2147483647 w 1056"/>
                  <a:gd name="T49" fmla="*/ 2147483647 h 924"/>
                  <a:gd name="T50" fmla="*/ 2147483647 w 1056"/>
                  <a:gd name="T51" fmla="*/ 2147483647 h 924"/>
                  <a:gd name="T52" fmla="*/ 2147483647 w 1056"/>
                  <a:gd name="T53" fmla="*/ 2147483647 h 924"/>
                  <a:gd name="T54" fmla="*/ 2147483647 w 1056"/>
                  <a:gd name="T55" fmla="*/ 2147483647 h 924"/>
                  <a:gd name="T56" fmla="*/ 2147483647 w 1056"/>
                  <a:gd name="T57" fmla="*/ 2147483647 h 924"/>
                  <a:gd name="T58" fmla="*/ 2147483647 w 1056"/>
                  <a:gd name="T59" fmla="*/ 2147483647 h 924"/>
                  <a:gd name="T60" fmla="*/ 2147483647 w 1056"/>
                  <a:gd name="T61" fmla="*/ 2147483647 h 924"/>
                  <a:gd name="T62" fmla="*/ 2147483647 w 1056"/>
                  <a:gd name="T63" fmla="*/ 2147483647 h 924"/>
                  <a:gd name="T64" fmla="*/ 2147483647 w 1056"/>
                  <a:gd name="T65" fmla="*/ 2147483647 h 924"/>
                  <a:gd name="T66" fmla="*/ 2147483647 w 1056"/>
                  <a:gd name="T67" fmla="*/ 2147483647 h 924"/>
                  <a:gd name="T68" fmla="*/ 2147483647 w 1056"/>
                  <a:gd name="T69" fmla="*/ 2147483647 h 924"/>
                  <a:gd name="T70" fmla="*/ 2147483647 w 1056"/>
                  <a:gd name="T71" fmla="*/ 2147483647 h 924"/>
                  <a:gd name="T72" fmla="*/ 2147483647 w 1056"/>
                  <a:gd name="T73" fmla="*/ 0 h 924"/>
                  <a:gd name="T74" fmla="*/ 2147483647 w 1056"/>
                  <a:gd name="T75" fmla="*/ 2147483647 h 924"/>
                  <a:gd name="T76" fmla="*/ 2147483647 w 1056"/>
                  <a:gd name="T77" fmla="*/ 2147483647 h 924"/>
                  <a:gd name="T78" fmla="*/ 2147483647 w 1056"/>
                  <a:gd name="T79" fmla="*/ 2147483647 h 924"/>
                  <a:gd name="T80" fmla="*/ 2147483647 w 1056"/>
                  <a:gd name="T81" fmla="*/ 2147483647 h 924"/>
                  <a:gd name="T82" fmla="*/ 2147483647 w 1056"/>
                  <a:gd name="T83" fmla="*/ 2147483647 h 924"/>
                  <a:gd name="T84" fmla="*/ 2147483647 w 1056"/>
                  <a:gd name="T85" fmla="*/ 2147483647 h 924"/>
                  <a:gd name="T86" fmla="*/ 2147483647 w 1056"/>
                  <a:gd name="T87" fmla="*/ 2147483647 h 924"/>
                  <a:gd name="T88" fmla="*/ 2147483647 w 1056"/>
                  <a:gd name="T89" fmla="*/ 2147483647 h 924"/>
                  <a:gd name="T90" fmla="*/ 2147483647 w 1056"/>
                  <a:gd name="T91" fmla="*/ 2147483647 h 924"/>
                  <a:gd name="T92" fmla="*/ 2147483647 w 1056"/>
                  <a:gd name="T93" fmla="*/ 2147483647 h 924"/>
                  <a:gd name="T94" fmla="*/ 2147483647 w 1056"/>
                  <a:gd name="T95" fmla="*/ 2147483647 h 924"/>
                  <a:gd name="T96" fmla="*/ 2147483647 w 1056"/>
                  <a:gd name="T97" fmla="*/ 2147483647 h 924"/>
                  <a:gd name="T98" fmla="*/ 2147483647 w 1056"/>
                  <a:gd name="T99" fmla="*/ 2147483647 h 924"/>
                  <a:gd name="T100" fmla="*/ 2147483647 w 1056"/>
                  <a:gd name="T101" fmla="*/ 2147483647 h 924"/>
                  <a:gd name="T102" fmla="*/ 2147483647 w 1056"/>
                  <a:gd name="T103" fmla="*/ 2147483647 h 924"/>
                  <a:gd name="T104" fmla="*/ 2147483647 w 1056"/>
                  <a:gd name="T105" fmla="*/ 2147483647 h 924"/>
                  <a:gd name="T106" fmla="*/ 2147483647 w 1056"/>
                  <a:gd name="T107" fmla="*/ 2147483647 h 924"/>
                  <a:gd name="T108" fmla="*/ 2147483647 w 1056"/>
                  <a:gd name="T109" fmla="*/ 2147483647 h 924"/>
                  <a:gd name="T110" fmla="*/ 2147483647 w 1056"/>
                  <a:gd name="T111" fmla="*/ 2147483647 h 924"/>
                  <a:gd name="T112" fmla="*/ 2147483647 w 1056"/>
                  <a:gd name="T113" fmla="*/ 2147483647 h 924"/>
                  <a:gd name="T114" fmla="*/ 2147483647 w 1056"/>
                  <a:gd name="T115" fmla="*/ 2147483647 h 924"/>
                  <a:gd name="T116" fmla="*/ 2147483647 w 1056"/>
                  <a:gd name="T117" fmla="*/ 2147483647 h 9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56"/>
                  <a:gd name="T178" fmla="*/ 0 h 924"/>
                  <a:gd name="T179" fmla="*/ 1056 w 1056"/>
                  <a:gd name="T180" fmla="*/ 924 h 9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56" h="924">
                    <a:moveTo>
                      <a:pt x="84" y="642"/>
                    </a:moveTo>
                    <a:lnTo>
                      <a:pt x="108" y="642"/>
                    </a:lnTo>
                    <a:lnTo>
                      <a:pt x="114" y="666"/>
                    </a:lnTo>
                    <a:lnTo>
                      <a:pt x="126" y="666"/>
                    </a:lnTo>
                    <a:lnTo>
                      <a:pt x="126" y="702"/>
                    </a:lnTo>
                    <a:lnTo>
                      <a:pt x="138" y="708"/>
                    </a:lnTo>
                    <a:lnTo>
                      <a:pt x="138" y="726"/>
                    </a:lnTo>
                    <a:lnTo>
                      <a:pt x="156" y="762"/>
                    </a:lnTo>
                    <a:lnTo>
                      <a:pt x="168" y="768"/>
                    </a:lnTo>
                    <a:lnTo>
                      <a:pt x="186" y="768"/>
                    </a:lnTo>
                    <a:lnTo>
                      <a:pt x="192" y="774"/>
                    </a:lnTo>
                    <a:lnTo>
                      <a:pt x="198" y="786"/>
                    </a:lnTo>
                    <a:lnTo>
                      <a:pt x="198" y="804"/>
                    </a:lnTo>
                    <a:lnTo>
                      <a:pt x="210" y="840"/>
                    </a:lnTo>
                    <a:lnTo>
                      <a:pt x="282" y="846"/>
                    </a:lnTo>
                    <a:lnTo>
                      <a:pt x="360" y="906"/>
                    </a:lnTo>
                    <a:lnTo>
                      <a:pt x="390" y="906"/>
                    </a:lnTo>
                    <a:lnTo>
                      <a:pt x="402" y="912"/>
                    </a:lnTo>
                    <a:lnTo>
                      <a:pt x="432" y="912"/>
                    </a:lnTo>
                    <a:lnTo>
                      <a:pt x="444" y="918"/>
                    </a:lnTo>
                    <a:lnTo>
                      <a:pt x="450" y="918"/>
                    </a:lnTo>
                    <a:lnTo>
                      <a:pt x="462" y="924"/>
                    </a:lnTo>
                    <a:lnTo>
                      <a:pt x="486" y="906"/>
                    </a:lnTo>
                    <a:lnTo>
                      <a:pt x="486" y="894"/>
                    </a:lnTo>
                    <a:lnTo>
                      <a:pt x="498" y="882"/>
                    </a:lnTo>
                    <a:lnTo>
                      <a:pt x="510" y="882"/>
                    </a:lnTo>
                    <a:lnTo>
                      <a:pt x="522" y="876"/>
                    </a:lnTo>
                    <a:lnTo>
                      <a:pt x="528" y="870"/>
                    </a:lnTo>
                    <a:lnTo>
                      <a:pt x="534" y="870"/>
                    </a:lnTo>
                    <a:lnTo>
                      <a:pt x="552" y="852"/>
                    </a:lnTo>
                    <a:lnTo>
                      <a:pt x="576" y="882"/>
                    </a:lnTo>
                    <a:lnTo>
                      <a:pt x="606" y="882"/>
                    </a:lnTo>
                    <a:lnTo>
                      <a:pt x="612" y="876"/>
                    </a:lnTo>
                    <a:lnTo>
                      <a:pt x="636" y="882"/>
                    </a:lnTo>
                    <a:lnTo>
                      <a:pt x="636" y="876"/>
                    </a:lnTo>
                    <a:lnTo>
                      <a:pt x="648" y="864"/>
                    </a:lnTo>
                    <a:lnTo>
                      <a:pt x="660" y="864"/>
                    </a:lnTo>
                    <a:lnTo>
                      <a:pt x="672" y="858"/>
                    </a:lnTo>
                    <a:lnTo>
                      <a:pt x="696" y="858"/>
                    </a:lnTo>
                    <a:lnTo>
                      <a:pt x="714" y="840"/>
                    </a:lnTo>
                    <a:lnTo>
                      <a:pt x="714" y="828"/>
                    </a:lnTo>
                    <a:lnTo>
                      <a:pt x="726" y="822"/>
                    </a:lnTo>
                    <a:lnTo>
                      <a:pt x="732" y="816"/>
                    </a:lnTo>
                    <a:lnTo>
                      <a:pt x="744" y="810"/>
                    </a:lnTo>
                    <a:lnTo>
                      <a:pt x="756" y="810"/>
                    </a:lnTo>
                    <a:lnTo>
                      <a:pt x="762" y="804"/>
                    </a:lnTo>
                    <a:lnTo>
                      <a:pt x="846" y="804"/>
                    </a:lnTo>
                    <a:lnTo>
                      <a:pt x="1056" y="558"/>
                    </a:lnTo>
                    <a:lnTo>
                      <a:pt x="984" y="564"/>
                    </a:lnTo>
                    <a:lnTo>
                      <a:pt x="948" y="546"/>
                    </a:lnTo>
                    <a:lnTo>
                      <a:pt x="936" y="534"/>
                    </a:lnTo>
                    <a:lnTo>
                      <a:pt x="918" y="528"/>
                    </a:lnTo>
                    <a:lnTo>
                      <a:pt x="906" y="522"/>
                    </a:lnTo>
                    <a:lnTo>
                      <a:pt x="882" y="516"/>
                    </a:lnTo>
                    <a:lnTo>
                      <a:pt x="810" y="492"/>
                    </a:lnTo>
                    <a:lnTo>
                      <a:pt x="774" y="474"/>
                    </a:lnTo>
                    <a:lnTo>
                      <a:pt x="768" y="462"/>
                    </a:lnTo>
                    <a:lnTo>
                      <a:pt x="762" y="456"/>
                    </a:lnTo>
                    <a:lnTo>
                      <a:pt x="756" y="444"/>
                    </a:lnTo>
                    <a:lnTo>
                      <a:pt x="732" y="444"/>
                    </a:lnTo>
                    <a:lnTo>
                      <a:pt x="732" y="438"/>
                    </a:lnTo>
                    <a:lnTo>
                      <a:pt x="726" y="432"/>
                    </a:lnTo>
                    <a:lnTo>
                      <a:pt x="714" y="408"/>
                    </a:lnTo>
                    <a:lnTo>
                      <a:pt x="708" y="402"/>
                    </a:lnTo>
                    <a:lnTo>
                      <a:pt x="702" y="390"/>
                    </a:lnTo>
                    <a:lnTo>
                      <a:pt x="696" y="384"/>
                    </a:lnTo>
                    <a:lnTo>
                      <a:pt x="690" y="372"/>
                    </a:lnTo>
                    <a:lnTo>
                      <a:pt x="690" y="360"/>
                    </a:lnTo>
                    <a:lnTo>
                      <a:pt x="678" y="348"/>
                    </a:lnTo>
                    <a:lnTo>
                      <a:pt x="696" y="318"/>
                    </a:lnTo>
                    <a:lnTo>
                      <a:pt x="690" y="312"/>
                    </a:lnTo>
                    <a:lnTo>
                      <a:pt x="678" y="306"/>
                    </a:lnTo>
                    <a:lnTo>
                      <a:pt x="666" y="306"/>
                    </a:lnTo>
                    <a:lnTo>
                      <a:pt x="660" y="312"/>
                    </a:lnTo>
                    <a:lnTo>
                      <a:pt x="654" y="312"/>
                    </a:lnTo>
                    <a:lnTo>
                      <a:pt x="648" y="318"/>
                    </a:lnTo>
                    <a:lnTo>
                      <a:pt x="624" y="318"/>
                    </a:lnTo>
                    <a:lnTo>
                      <a:pt x="612" y="306"/>
                    </a:lnTo>
                    <a:lnTo>
                      <a:pt x="612" y="294"/>
                    </a:lnTo>
                    <a:lnTo>
                      <a:pt x="606" y="276"/>
                    </a:lnTo>
                    <a:lnTo>
                      <a:pt x="606" y="264"/>
                    </a:lnTo>
                    <a:lnTo>
                      <a:pt x="624" y="246"/>
                    </a:lnTo>
                    <a:lnTo>
                      <a:pt x="654" y="192"/>
                    </a:lnTo>
                    <a:lnTo>
                      <a:pt x="642" y="174"/>
                    </a:lnTo>
                    <a:lnTo>
                      <a:pt x="630" y="174"/>
                    </a:lnTo>
                    <a:lnTo>
                      <a:pt x="618" y="168"/>
                    </a:lnTo>
                    <a:lnTo>
                      <a:pt x="612" y="162"/>
                    </a:lnTo>
                    <a:lnTo>
                      <a:pt x="612" y="138"/>
                    </a:lnTo>
                    <a:lnTo>
                      <a:pt x="600" y="126"/>
                    </a:lnTo>
                    <a:lnTo>
                      <a:pt x="576" y="114"/>
                    </a:lnTo>
                    <a:lnTo>
                      <a:pt x="570" y="108"/>
                    </a:lnTo>
                    <a:lnTo>
                      <a:pt x="546" y="72"/>
                    </a:lnTo>
                    <a:lnTo>
                      <a:pt x="534" y="66"/>
                    </a:lnTo>
                    <a:lnTo>
                      <a:pt x="528" y="60"/>
                    </a:lnTo>
                    <a:lnTo>
                      <a:pt x="516" y="60"/>
                    </a:lnTo>
                    <a:lnTo>
                      <a:pt x="498" y="36"/>
                    </a:lnTo>
                    <a:lnTo>
                      <a:pt x="468" y="36"/>
                    </a:lnTo>
                    <a:lnTo>
                      <a:pt x="462" y="30"/>
                    </a:lnTo>
                    <a:lnTo>
                      <a:pt x="444" y="30"/>
                    </a:lnTo>
                    <a:lnTo>
                      <a:pt x="432" y="36"/>
                    </a:lnTo>
                    <a:lnTo>
                      <a:pt x="420" y="36"/>
                    </a:lnTo>
                    <a:lnTo>
                      <a:pt x="420" y="24"/>
                    </a:lnTo>
                    <a:lnTo>
                      <a:pt x="414" y="18"/>
                    </a:lnTo>
                    <a:lnTo>
                      <a:pt x="408" y="24"/>
                    </a:lnTo>
                    <a:lnTo>
                      <a:pt x="402" y="36"/>
                    </a:lnTo>
                    <a:lnTo>
                      <a:pt x="372" y="36"/>
                    </a:lnTo>
                    <a:lnTo>
                      <a:pt x="366" y="24"/>
                    </a:lnTo>
                    <a:lnTo>
                      <a:pt x="360" y="18"/>
                    </a:lnTo>
                    <a:lnTo>
                      <a:pt x="354" y="18"/>
                    </a:lnTo>
                    <a:lnTo>
                      <a:pt x="342" y="6"/>
                    </a:lnTo>
                    <a:lnTo>
                      <a:pt x="330" y="0"/>
                    </a:lnTo>
                    <a:lnTo>
                      <a:pt x="330" y="12"/>
                    </a:lnTo>
                    <a:lnTo>
                      <a:pt x="324" y="24"/>
                    </a:lnTo>
                    <a:lnTo>
                      <a:pt x="318" y="42"/>
                    </a:lnTo>
                    <a:lnTo>
                      <a:pt x="318" y="54"/>
                    </a:lnTo>
                    <a:lnTo>
                      <a:pt x="306" y="66"/>
                    </a:lnTo>
                    <a:lnTo>
                      <a:pt x="288" y="48"/>
                    </a:lnTo>
                    <a:lnTo>
                      <a:pt x="288" y="42"/>
                    </a:lnTo>
                    <a:lnTo>
                      <a:pt x="282" y="36"/>
                    </a:lnTo>
                    <a:lnTo>
                      <a:pt x="276" y="36"/>
                    </a:lnTo>
                    <a:lnTo>
                      <a:pt x="276" y="42"/>
                    </a:lnTo>
                    <a:lnTo>
                      <a:pt x="270" y="48"/>
                    </a:lnTo>
                    <a:lnTo>
                      <a:pt x="234" y="48"/>
                    </a:lnTo>
                    <a:lnTo>
                      <a:pt x="234" y="90"/>
                    </a:lnTo>
                    <a:lnTo>
                      <a:pt x="228" y="96"/>
                    </a:lnTo>
                    <a:lnTo>
                      <a:pt x="222" y="108"/>
                    </a:lnTo>
                    <a:lnTo>
                      <a:pt x="216" y="114"/>
                    </a:lnTo>
                    <a:lnTo>
                      <a:pt x="210" y="126"/>
                    </a:lnTo>
                    <a:lnTo>
                      <a:pt x="210" y="174"/>
                    </a:lnTo>
                    <a:lnTo>
                      <a:pt x="180" y="174"/>
                    </a:lnTo>
                    <a:lnTo>
                      <a:pt x="174" y="180"/>
                    </a:lnTo>
                    <a:lnTo>
                      <a:pt x="168" y="192"/>
                    </a:lnTo>
                    <a:lnTo>
                      <a:pt x="162" y="198"/>
                    </a:lnTo>
                    <a:lnTo>
                      <a:pt x="162" y="234"/>
                    </a:lnTo>
                    <a:lnTo>
                      <a:pt x="156" y="240"/>
                    </a:lnTo>
                    <a:lnTo>
                      <a:pt x="144" y="240"/>
                    </a:lnTo>
                    <a:lnTo>
                      <a:pt x="138" y="246"/>
                    </a:lnTo>
                    <a:lnTo>
                      <a:pt x="138" y="270"/>
                    </a:lnTo>
                    <a:lnTo>
                      <a:pt x="126" y="288"/>
                    </a:lnTo>
                    <a:lnTo>
                      <a:pt x="126" y="294"/>
                    </a:lnTo>
                    <a:lnTo>
                      <a:pt x="132" y="300"/>
                    </a:lnTo>
                    <a:lnTo>
                      <a:pt x="132" y="336"/>
                    </a:lnTo>
                    <a:lnTo>
                      <a:pt x="126" y="342"/>
                    </a:lnTo>
                    <a:lnTo>
                      <a:pt x="114" y="342"/>
                    </a:lnTo>
                    <a:lnTo>
                      <a:pt x="108" y="336"/>
                    </a:lnTo>
                    <a:lnTo>
                      <a:pt x="108" y="324"/>
                    </a:lnTo>
                    <a:lnTo>
                      <a:pt x="102" y="324"/>
                    </a:lnTo>
                    <a:lnTo>
                      <a:pt x="84" y="342"/>
                    </a:lnTo>
                    <a:lnTo>
                      <a:pt x="84" y="360"/>
                    </a:lnTo>
                    <a:lnTo>
                      <a:pt x="90" y="372"/>
                    </a:lnTo>
                    <a:lnTo>
                      <a:pt x="90" y="390"/>
                    </a:lnTo>
                    <a:lnTo>
                      <a:pt x="84" y="396"/>
                    </a:lnTo>
                    <a:lnTo>
                      <a:pt x="72" y="402"/>
                    </a:lnTo>
                    <a:lnTo>
                      <a:pt x="66" y="414"/>
                    </a:lnTo>
                    <a:lnTo>
                      <a:pt x="66" y="426"/>
                    </a:lnTo>
                    <a:lnTo>
                      <a:pt x="72" y="438"/>
                    </a:lnTo>
                    <a:lnTo>
                      <a:pt x="72" y="450"/>
                    </a:lnTo>
                    <a:lnTo>
                      <a:pt x="78" y="456"/>
                    </a:lnTo>
                    <a:lnTo>
                      <a:pt x="78" y="492"/>
                    </a:lnTo>
                    <a:lnTo>
                      <a:pt x="72" y="504"/>
                    </a:lnTo>
                    <a:lnTo>
                      <a:pt x="72" y="516"/>
                    </a:lnTo>
                    <a:lnTo>
                      <a:pt x="66" y="522"/>
                    </a:lnTo>
                    <a:lnTo>
                      <a:pt x="54" y="522"/>
                    </a:lnTo>
                    <a:lnTo>
                      <a:pt x="48" y="528"/>
                    </a:lnTo>
                    <a:lnTo>
                      <a:pt x="42" y="522"/>
                    </a:lnTo>
                    <a:lnTo>
                      <a:pt x="6" y="522"/>
                    </a:lnTo>
                    <a:lnTo>
                      <a:pt x="12" y="546"/>
                    </a:lnTo>
                    <a:lnTo>
                      <a:pt x="6" y="552"/>
                    </a:lnTo>
                    <a:lnTo>
                      <a:pt x="0" y="564"/>
                    </a:lnTo>
                    <a:lnTo>
                      <a:pt x="0" y="576"/>
                    </a:lnTo>
                    <a:lnTo>
                      <a:pt x="6" y="576"/>
                    </a:lnTo>
                    <a:lnTo>
                      <a:pt x="18" y="582"/>
                    </a:lnTo>
                    <a:lnTo>
                      <a:pt x="42" y="582"/>
                    </a:lnTo>
                    <a:lnTo>
                      <a:pt x="48" y="588"/>
                    </a:lnTo>
                    <a:lnTo>
                      <a:pt x="60" y="594"/>
                    </a:lnTo>
                    <a:lnTo>
                      <a:pt x="66" y="606"/>
                    </a:lnTo>
                    <a:lnTo>
                      <a:pt x="78" y="612"/>
                    </a:lnTo>
                    <a:lnTo>
                      <a:pt x="78" y="630"/>
                    </a:lnTo>
                    <a:lnTo>
                      <a:pt x="84" y="6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5" name="Esto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ED150C1-3B1C-4AF0-BE4A-54322D05242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009" y="1096"/>
                <a:ext cx="89" cy="40"/>
              </a:xfrm>
              <a:custGeom>
                <a:avLst/>
                <a:gdLst>
                  <a:gd name="T0" fmla="*/ 2147483647 w 348"/>
                  <a:gd name="T1" fmla="*/ 2147483647 h 156"/>
                  <a:gd name="T2" fmla="*/ 2147483647 w 348"/>
                  <a:gd name="T3" fmla="*/ 2147483647 h 156"/>
                  <a:gd name="T4" fmla="*/ 2147483647 w 348"/>
                  <a:gd name="T5" fmla="*/ 2147483647 h 156"/>
                  <a:gd name="T6" fmla="*/ 2147483647 w 348"/>
                  <a:gd name="T7" fmla="*/ 2147483647 h 156"/>
                  <a:gd name="T8" fmla="*/ 2147483647 w 348"/>
                  <a:gd name="T9" fmla="*/ 2147483647 h 156"/>
                  <a:gd name="T10" fmla="*/ 2147483647 w 348"/>
                  <a:gd name="T11" fmla="*/ 2147483647 h 156"/>
                  <a:gd name="T12" fmla="*/ 2147483647 w 348"/>
                  <a:gd name="T13" fmla="*/ 2147483647 h 156"/>
                  <a:gd name="T14" fmla="*/ 2147483647 w 348"/>
                  <a:gd name="T15" fmla="*/ 0 h 156"/>
                  <a:gd name="T16" fmla="*/ 2147483647 w 348"/>
                  <a:gd name="T17" fmla="*/ 2147483647 h 156"/>
                  <a:gd name="T18" fmla="*/ 2147483647 w 348"/>
                  <a:gd name="T19" fmla="*/ 2147483647 h 156"/>
                  <a:gd name="T20" fmla="*/ 2147483647 w 348"/>
                  <a:gd name="T21" fmla="*/ 2147483647 h 156"/>
                  <a:gd name="T22" fmla="*/ 2147483647 w 348"/>
                  <a:gd name="T23" fmla="*/ 2147483647 h 156"/>
                  <a:gd name="T24" fmla="*/ 2147483647 w 348"/>
                  <a:gd name="T25" fmla="*/ 2147483647 h 156"/>
                  <a:gd name="T26" fmla="*/ 2147483647 w 348"/>
                  <a:gd name="T27" fmla="*/ 2147483647 h 156"/>
                  <a:gd name="T28" fmla="*/ 2147483647 w 348"/>
                  <a:gd name="T29" fmla="*/ 2147483647 h 156"/>
                  <a:gd name="T30" fmla="*/ 2147483647 w 348"/>
                  <a:gd name="T31" fmla="*/ 2147483647 h 156"/>
                  <a:gd name="T32" fmla="*/ 2147483647 w 348"/>
                  <a:gd name="T33" fmla="*/ 2147483647 h 156"/>
                  <a:gd name="T34" fmla="*/ 2147483647 w 348"/>
                  <a:gd name="T35" fmla="*/ 2147483647 h 156"/>
                  <a:gd name="T36" fmla="*/ 2147483647 w 348"/>
                  <a:gd name="T37" fmla="*/ 2147483647 h 156"/>
                  <a:gd name="T38" fmla="*/ 2147483647 w 348"/>
                  <a:gd name="T39" fmla="*/ 2147483647 h 156"/>
                  <a:gd name="T40" fmla="*/ 2147483647 w 348"/>
                  <a:gd name="T41" fmla="*/ 2147483647 h 156"/>
                  <a:gd name="T42" fmla="*/ 2147483647 w 348"/>
                  <a:gd name="T43" fmla="*/ 2147483647 h 156"/>
                  <a:gd name="T44" fmla="*/ 2147483647 w 348"/>
                  <a:gd name="T45" fmla="*/ 2147483647 h 156"/>
                  <a:gd name="T46" fmla="*/ 2147483647 w 348"/>
                  <a:gd name="T47" fmla="*/ 2147483647 h 156"/>
                  <a:gd name="T48" fmla="*/ 0 w 348"/>
                  <a:gd name="T49" fmla="*/ 2147483647 h 156"/>
                  <a:gd name="T50" fmla="*/ 2147483647 w 348"/>
                  <a:gd name="T51" fmla="*/ 2147483647 h 156"/>
                  <a:gd name="T52" fmla="*/ 2147483647 w 348"/>
                  <a:gd name="T53" fmla="*/ 2147483647 h 156"/>
                  <a:gd name="T54" fmla="*/ 2147483647 w 348"/>
                  <a:gd name="T55" fmla="*/ 2147483647 h 156"/>
                  <a:gd name="T56" fmla="*/ 2147483647 w 348"/>
                  <a:gd name="T57" fmla="*/ 2147483647 h 156"/>
                  <a:gd name="T58" fmla="*/ 2147483647 w 348"/>
                  <a:gd name="T59" fmla="*/ 2147483647 h 156"/>
                  <a:gd name="T60" fmla="*/ 2147483647 w 348"/>
                  <a:gd name="T61" fmla="*/ 2147483647 h 156"/>
                  <a:gd name="T62" fmla="*/ 2147483647 w 348"/>
                  <a:gd name="T63" fmla="*/ 2147483647 h 156"/>
                  <a:gd name="T64" fmla="*/ 2147483647 w 348"/>
                  <a:gd name="T65" fmla="*/ 2147483647 h 156"/>
                  <a:gd name="T66" fmla="*/ 2147483647 w 348"/>
                  <a:gd name="T67" fmla="*/ 2147483647 h 156"/>
                  <a:gd name="T68" fmla="*/ 2147483647 w 348"/>
                  <a:gd name="T69" fmla="*/ 2147483647 h 156"/>
                  <a:gd name="T70" fmla="*/ 2147483647 w 348"/>
                  <a:gd name="T71" fmla="*/ 2147483647 h 15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8"/>
                  <a:gd name="T109" fmla="*/ 0 h 156"/>
                  <a:gd name="T110" fmla="*/ 348 w 348"/>
                  <a:gd name="T111" fmla="*/ 156 h 15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8" h="156">
                    <a:moveTo>
                      <a:pt x="336" y="114"/>
                    </a:moveTo>
                    <a:lnTo>
                      <a:pt x="324" y="108"/>
                    </a:lnTo>
                    <a:lnTo>
                      <a:pt x="336" y="84"/>
                    </a:lnTo>
                    <a:lnTo>
                      <a:pt x="318" y="78"/>
                    </a:lnTo>
                    <a:lnTo>
                      <a:pt x="318" y="60"/>
                    </a:lnTo>
                    <a:lnTo>
                      <a:pt x="330" y="48"/>
                    </a:lnTo>
                    <a:lnTo>
                      <a:pt x="336" y="48"/>
                    </a:lnTo>
                    <a:lnTo>
                      <a:pt x="342" y="42"/>
                    </a:lnTo>
                    <a:lnTo>
                      <a:pt x="336" y="30"/>
                    </a:lnTo>
                    <a:lnTo>
                      <a:pt x="342" y="18"/>
                    </a:lnTo>
                    <a:lnTo>
                      <a:pt x="330" y="12"/>
                    </a:lnTo>
                    <a:lnTo>
                      <a:pt x="312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64" y="0"/>
                    </a:lnTo>
                    <a:lnTo>
                      <a:pt x="204" y="0"/>
                    </a:lnTo>
                    <a:lnTo>
                      <a:pt x="192" y="6"/>
                    </a:lnTo>
                    <a:lnTo>
                      <a:pt x="156" y="6"/>
                    </a:lnTo>
                    <a:lnTo>
                      <a:pt x="150" y="12"/>
                    </a:lnTo>
                    <a:lnTo>
                      <a:pt x="126" y="24"/>
                    </a:lnTo>
                    <a:lnTo>
                      <a:pt x="108" y="30"/>
                    </a:lnTo>
                    <a:lnTo>
                      <a:pt x="96" y="36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84" y="48"/>
                    </a:lnTo>
                    <a:lnTo>
                      <a:pt x="90" y="60"/>
                    </a:lnTo>
                    <a:lnTo>
                      <a:pt x="90" y="72"/>
                    </a:lnTo>
                    <a:lnTo>
                      <a:pt x="96" y="78"/>
                    </a:lnTo>
                    <a:lnTo>
                      <a:pt x="96" y="84"/>
                    </a:lnTo>
                    <a:lnTo>
                      <a:pt x="150" y="90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80" y="114"/>
                    </a:lnTo>
                    <a:lnTo>
                      <a:pt x="210" y="114"/>
                    </a:lnTo>
                    <a:lnTo>
                      <a:pt x="234" y="126"/>
                    </a:lnTo>
                    <a:lnTo>
                      <a:pt x="240" y="132"/>
                    </a:lnTo>
                    <a:lnTo>
                      <a:pt x="252" y="138"/>
                    </a:lnTo>
                    <a:lnTo>
                      <a:pt x="270" y="156"/>
                    </a:lnTo>
                    <a:lnTo>
                      <a:pt x="288" y="156"/>
                    </a:lnTo>
                    <a:lnTo>
                      <a:pt x="294" y="150"/>
                    </a:lnTo>
                    <a:lnTo>
                      <a:pt x="312" y="150"/>
                    </a:lnTo>
                    <a:lnTo>
                      <a:pt x="318" y="156"/>
                    </a:lnTo>
                    <a:lnTo>
                      <a:pt x="330" y="156"/>
                    </a:lnTo>
                    <a:lnTo>
                      <a:pt x="330" y="144"/>
                    </a:lnTo>
                    <a:lnTo>
                      <a:pt x="348" y="132"/>
                    </a:lnTo>
                    <a:lnTo>
                      <a:pt x="336" y="114"/>
                    </a:lnTo>
                    <a:close/>
                    <a:moveTo>
                      <a:pt x="36" y="78"/>
                    </a:moveTo>
                    <a:lnTo>
                      <a:pt x="6" y="78"/>
                    </a:lnTo>
                    <a:lnTo>
                      <a:pt x="0" y="84"/>
                    </a:lnTo>
                    <a:lnTo>
                      <a:pt x="0" y="102"/>
                    </a:lnTo>
                    <a:lnTo>
                      <a:pt x="6" y="108"/>
                    </a:lnTo>
                    <a:lnTo>
                      <a:pt x="18" y="132"/>
                    </a:lnTo>
                    <a:lnTo>
                      <a:pt x="24" y="126"/>
                    </a:lnTo>
                    <a:lnTo>
                      <a:pt x="30" y="114"/>
                    </a:lnTo>
                    <a:lnTo>
                      <a:pt x="42" y="108"/>
                    </a:lnTo>
                    <a:lnTo>
                      <a:pt x="54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8" y="90"/>
                    </a:lnTo>
                    <a:lnTo>
                      <a:pt x="72" y="72"/>
                    </a:lnTo>
                    <a:lnTo>
                      <a:pt x="36" y="78"/>
                    </a:lnTo>
                    <a:close/>
                    <a:moveTo>
                      <a:pt x="36" y="66"/>
                    </a:moveTo>
                    <a:lnTo>
                      <a:pt x="48" y="66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6"/>
                    </a:lnTo>
                    <a:lnTo>
                      <a:pt x="48" y="36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66"/>
                    </a:lnTo>
                    <a:lnTo>
                      <a:pt x="36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6" name="Eritre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0FC0955-6F00-4E5B-94E9-AA09D1C1675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310" y="1938"/>
                <a:ext cx="123" cy="117"/>
              </a:xfrm>
              <a:custGeom>
                <a:avLst/>
                <a:gdLst>
                  <a:gd name="T0" fmla="*/ 2147483647 w 480"/>
                  <a:gd name="T1" fmla="*/ 2147483647 h 456"/>
                  <a:gd name="T2" fmla="*/ 2147483647 w 480"/>
                  <a:gd name="T3" fmla="*/ 2147483647 h 456"/>
                  <a:gd name="T4" fmla="*/ 2147483647 w 480"/>
                  <a:gd name="T5" fmla="*/ 2147483647 h 456"/>
                  <a:gd name="T6" fmla="*/ 2147483647 w 480"/>
                  <a:gd name="T7" fmla="*/ 2147483647 h 456"/>
                  <a:gd name="T8" fmla="*/ 2147483647 w 480"/>
                  <a:gd name="T9" fmla="*/ 2147483647 h 456"/>
                  <a:gd name="T10" fmla="*/ 2147483647 w 480"/>
                  <a:gd name="T11" fmla="*/ 2147483647 h 456"/>
                  <a:gd name="T12" fmla="*/ 2147483647 w 480"/>
                  <a:gd name="T13" fmla="*/ 2147483647 h 456"/>
                  <a:gd name="T14" fmla="*/ 2147483647 w 480"/>
                  <a:gd name="T15" fmla="*/ 2147483647 h 456"/>
                  <a:gd name="T16" fmla="*/ 0 w 480"/>
                  <a:gd name="T17" fmla="*/ 2147483647 h 456"/>
                  <a:gd name="T18" fmla="*/ 2147483647 w 480"/>
                  <a:gd name="T19" fmla="*/ 2147483647 h 456"/>
                  <a:gd name="T20" fmla="*/ 2147483647 w 480"/>
                  <a:gd name="T21" fmla="*/ 2147483647 h 456"/>
                  <a:gd name="T22" fmla="*/ 2147483647 w 480"/>
                  <a:gd name="T23" fmla="*/ 2147483647 h 456"/>
                  <a:gd name="T24" fmla="*/ 2147483647 w 480"/>
                  <a:gd name="T25" fmla="*/ 2147483647 h 456"/>
                  <a:gd name="T26" fmla="*/ 2147483647 w 480"/>
                  <a:gd name="T27" fmla="*/ 2147483647 h 456"/>
                  <a:gd name="T28" fmla="*/ 2147483647 w 480"/>
                  <a:gd name="T29" fmla="*/ 2147483647 h 456"/>
                  <a:gd name="T30" fmla="*/ 2147483647 w 480"/>
                  <a:gd name="T31" fmla="*/ 2147483647 h 456"/>
                  <a:gd name="T32" fmla="*/ 2147483647 w 480"/>
                  <a:gd name="T33" fmla="*/ 2147483647 h 456"/>
                  <a:gd name="T34" fmla="*/ 2147483647 w 480"/>
                  <a:gd name="T35" fmla="*/ 2147483647 h 456"/>
                  <a:gd name="T36" fmla="*/ 2147483647 w 480"/>
                  <a:gd name="T37" fmla="*/ 2147483647 h 456"/>
                  <a:gd name="T38" fmla="*/ 2147483647 w 480"/>
                  <a:gd name="T39" fmla="*/ 2147483647 h 456"/>
                  <a:gd name="T40" fmla="*/ 2147483647 w 480"/>
                  <a:gd name="T41" fmla="*/ 2147483647 h 456"/>
                  <a:gd name="T42" fmla="*/ 2147483647 w 480"/>
                  <a:gd name="T43" fmla="*/ 2147483647 h 456"/>
                  <a:gd name="T44" fmla="*/ 2147483647 w 480"/>
                  <a:gd name="T45" fmla="*/ 2147483647 h 456"/>
                  <a:gd name="T46" fmla="*/ 2147483647 w 480"/>
                  <a:gd name="T47" fmla="*/ 2147483647 h 456"/>
                  <a:gd name="T48" fmla="*/ 2147483647 w 480"/>
                  <a:gd name="T49" fmla="*/ 2147483647 h 456"/>
                  <a:gd name="T50" fmla="*/ 2147483647 w 480"/>
                  <a:gd name="T51" fmla="*/ 2147483647 h 456"/>
                  <a:gd name="T52" fmla="*/ 2147483647 w 480"/>
                  <a:gd name="T53" fmla="*/ 2147483647 h 456"/>
                  <a:gd name="T54" fmla="*/ 2147483647 w 480"/>
                  <a:gd name="T55" fmla="*/ 2147483647 h 456"/>
                  <a:gd name="T56" fmla="*/ 2147483647 w 480"/>
                  <a:gd name="T57" fmla="*/ 2147483647 h 456"/>
                  <a:gd name="T58" fmla="*/ 2147483647 w 480"/>
                  <a:gd name="T59" fmla="*/ 2147483647 h 456"/>
                  <a:gd name="T60" fmla="*/ 2147483647 w 480"/>
                  <a:gd name="T61" fmla="*/ 2147483647 h 456"/>
                  <a:gd name="T62" fmla="*/ 2147483647 w 480"/>
                  <a:gd name="T63" fmla="*/ 2147483647 h 456"/>
                  <a:gd name="T64" fmla="*/ 2147483647 w 480"/>
                  <a:gd name="T65" fmla="*/ 2147483647 h 456"/>
                  <a:gd name="T66" fmla="*/ 2147483647 w 480"/>
                  <a:gd name="T67" fmla="*/ 2147483647 h 456"/>
                  <a:gd name="T68" fmla="*/ 2147483647 w 480"/>
                  <a:gd name="T69" fmla="*/ 2147483647 h 456"/>
                  <a:gd name="T70" fmla="*/ 2147483647 w 480"/>
                  <a:gd name="T71" fmla="*/ 2147483647 h 456"/>
                  <a:gd name="T72" fmla="*/ 2147483647 w 480"/>
                  <a:gd name="T73" fmla="*/ 2147483647 h 456"/>
                  <a:gd name="T74" fmla="*/ 2147483647 w 480"/>
                  <a:gd name="T75" fmla="*/ 2147483647 h 456"/>
                  <a:gd name="T76" fmla="*/ 2147483647 w 480"/>
                  <a:gd name="T77" fmla="*/ 2147483647 h 456"/>
                  <a:gd name="T78" fmla="*/ 2147483647 w 480"/>
                  <a:gd name="T79" fmla="*/ 2147483647 h 456"/>
                  <a:gd name="T80" fmla="*/ 2147483647 w 480"/>
                  <a:gd name="T81" fmla="*/ 2147483647 h 456"/>
                  <a:gd name="T82" fmla="*/ 2147483647 w 480"/>
                  <a:gd name="T83" fmla="*/ 2147483647 h 456"/>
                  <a:gd name="T84" fmla="*/ 2147483647 w 480"/>
                  <a:gd name="T85" fmla="*/ 2147483647 h 456"/>
                  <a:gd name="T86" fmla="*/ 2147483647 w 480"/>
                  <a:gd name="T87" fmla="*/ 2147483647 h 456"/>
                  <a:gd name="T88" fmla="*/ 2147483647 w 480"/>
                  <a:gd name="T89" fmla="*/ 2147483647 h 456"/>
                  <a:gd name="T90" fmla="*/ 2147483647 w 480"/>
                  <a:gd name="T91" fmla="*/ 2147483647 h 456"/>
                  <a:gd name="T92" fmla="*/ 2147483647 w 480"/>
                  <a:gd name="T93" fmla="*/ 2147483647 h 456"/>
                  <a:gd name="T94" fmla="*/ 2147483647 w 480"/>
                  <a:gd name="T95" fmla="*/ 2147483647 h 456"/>
                  <a:gd name="T96" fmla="*/ 2147483647 w 480"/>
                  <a:gd name="T97" fmla="*/ 0 h 456"/>
                  <a:gd name="T98" fmla="*/ 2147483647 w 480"/>
                  <a:gd name="T99" fmla="*/ 2147483647 h 456"/>
                  <a:gd name="T100" fmla="*/ 2147483647 w 480"/>
                  <a:gd name="T101" fmla="*/ 2147483647 h 456"/>
                  <a:gd name="T102" fmla="*/ 2147483647 w 480"/>
                  <a:gd name="T103" fmla="*/ 2147483647 h 4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80"/>
                  <a:gd name="T157" fmla="*/ 0 h 456"/>
                  <a:gd name="T158" fmla="*/ 480 w 480"/>
                  <a:gd name="T159" fmla="*/ 456 h 4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80" h="456">
                    <a:moveTo>
                      <a:pt x="78" y="54"/>
                    </a:moveTo>
                    <a:lnTo>
                      <a:pt x="78" y="66"/>
                    </a:lnTo>
                    <a:lnTo>
                      <a:pt x="72" y="72"/>
                    </a:lnTo>
                    <a:lnTo>
                      <a:pt x="72" y="78"/>
                    </a:lnTo>
                    <a:lnTo>
                      <a:pt x="66" y="84"/>
                    </a:lnTo>
                    <a:lnTo>
                      <a:pt x="48" y="84"/>
                    </a:lnTo>
                    <a:lnTo>
                      <a:pt x="48" y="102"/>
                    </a:lnTo>
                    <a:lnTo>
                      <a:pt x="42" y="108"/>
                    </a:lnTo>
                    <a:lnTo>
                      <a:pt x="30" y="108"/>
                    </a:lnTo>
                    <a:lnTo>
                      <a:pt x="30" y="120"/>
                    </a:lnTo>
                    <a:lnTo>
                      <a:pt x="36" y="126"/>
                    </a:lnTo>
                    <a:lnTo>
                      <a:pt x="36" y="168"/>
                    </a:lnTo>
                    <a:lnTo>
                      <a:pt x="30" y="180"/>
                    </a:lnTo>
                    <a:lnTo>
                      <a:pt x="24" y="186"/>
                    </a:lnTo>
                    <a:lnTo>
                      <a:pt x="18" y="186"/>
                    </a:lnTo>
                    <a:lnTo>
                      <a:pt x="18" y="222"/>
                    </a:lnTo>
                    <a:lnTo>
                      <a:pt x="12" y="222"/>
                    </a:lnTo>
                    <a:lnTo>
                      <a:pt x="0" y="228"/>
                    </a:lnTo>
                    <a:lnTo>
                      <a:pt x="0" y="246"/>
                    </a:lnTo>
                    <a:lnTo>
                      <a:pt x="6" y="252"/>
                    </a:lnTo>
                    <a:lnTo>
                      <a:pt x="12" y="300"/>
                    </a:lnTo>
                    <a:lnTo>
                      <a:pt x="48" y="300"/>
                    </a:lnTo>
                    <a:lnTo>
                      <a:pt x="54" y="294"/>
                    </a:lnTo>
                    <a:lnTo>
                      <a:pt x="54" y="288"/>
                    </a:lnTo>
                    <a:lnTo>
                      <a:pt x="60" y="288"/>
                    </a:lnTo>
                    <a:lnTo>
                      <a:pt x="66" y="294"/>
                    </a:lnTo>
                    <a:lnTo>
                      <a:pt x="66" y="300"/>
                    </a:lnTo>
                    <a:lnTo>
                      <a:pt x="84" y="318"/>
                    </a:lnTo>
                    <a:lnTo>
                      <a:pt x="96" y="306"/>
                    </a:lnTo>
                    <a:lnTo>
                      <a:pt x="96" y="294"/>
                    </a:lnTo>
                    <a:lnTo>
                      <a:pt x="102" y="276"/>
                    </a:lnTo>
                    <a:lnTo>
                      <a:pt x="108" y="264"/>
                    </a:lnTo>
                    <a:lnTo>
                      <a:pt x="108" y="252"/>
                    </a:lnTo>
                    <a:lnTo>
                      <a:pt x="120" y="258"/>
                    </a:lnTo>
                    <a:lnTo>
                      <a:pt x="132" y="270"/>
                    </a:lnTo>
                    <a:lnTo>
                      <a:pt x="138" y="270"/>
                    </a:lnTo>
                    <a:lnTo>
                      <a:pt x="144" y="276"/>
                    </a:lnTo>
                    <a:lnTo>
                      <a:pt x="150" y="288"/>
                    </a:lnTo>
                    <a:lnTo>
                      <a:pt x="180" y="288"/>
                    </a:lnTo>
                    <a:lnTo>
                      <a:pt x="186" y="276"/>
                    </a:lnTo>
                    <a:lnTo>
                      <a:pt x="192" y="270"/>
                    </a:lnTo>
                    <a:lnTo>
                      <a:pt x="198" y="276"/>
                    </a:lnTo>
                    <a:lnTo>
                      <a:pt x="198" y="288"/>
                    </a:lnTo>
                    <a:lnTo>
                      <a:pt x="210" y="288"/>
                    </a:lnTo>
                    <a:lnTo>
                      <a:pt x="222" y="282"/>
                    </a:lnTo>
                    <a:lnTo>
                      <a:pt x="240" y="282"/>
                    </a:lnTo>
                    <a:lnTo>
                      <a:pt x="246" y="288"/>
                    </a:lnTo>
                    <a:lnTo>
                      <a:pt x="276" y="288"/>
                    </a:lnTo>
                    <a:lnTo>
                      <a:pt x="294" y="312"/>
                    </a:lnTo>
                    <a:lnTo>
                      <a:pt x="306" y="312"/>
                    </a:lnTo>
                    <a:lnTo>
                      <a:pt x="312" y="318"/>
                    </a:lnTo>
                    <a:lnTo>
                      <a:pt x="324" y="324"/>
                    </a:lnTo>
                    <a:lnTo>
                      <a:pt x="348" y="360"/>
                    </a:lnTo>
                    <a:lnTo>
                      <a:pt x="354" y="366"/>
                    </a:lnTo>
                    <a:lnTo>
                      <a:pt x="378" y="378"/>
                    </a:lnTo>
                    <a:lnTo>
                      <a:pt x="390" y="390"/>
                    </a:lnTo>
                    <a:lnTo>
                      <a:pt x="390" y="414"/>
                    </a:lnTo>
                    <a:lnTo>
                      <a:pt x="396" y="420"/>
                    </a:lnTo>
                    <a:lnTo>
                      <a:pt x="408" y="426"/>
                    </a:lnTo>
                    <a:lnTo>
                      <a:pt x="420" y="426"/>
                    </a:lnTo>
                    <a:lnTo>
                      <a:pt x="432" y="444"/>
                    </a:lnTo>
                    <a:lnTo>
                      <a:pt x="456" y="456"/>
                    </a:lnTo>
                    <a:lnTo>
                      <a:pt x="468" y="438"/>
                    </a:lnTo>
                    <a:lnTo>
                      <a:pt x="480" y="432"/>
                    </a:lnTo>
                    <a:lnTo>
                      <a:pt x="474" y="420"/>
                    </a:lnTo>
                    <a:lnTo>
                      <a:pt x="456" y="402"/>
                    </a:lnTo>
                    <a:lnTo>
                      <a:pt x="432" y="402"/>
                    </a:lnTo>
                    <a:lnTo>
                      <a:pt x="426" y="396"/>
                    </a:lnTo>
                    <a:lnTo>
                      <a:pt x="426" y="360"/>
                    </a:lnTo>
                    <a:lnTo>
                      <a:pt x="420" y="360"/>
                    </a:lnTo>
                    <a:lnTo>
                      <a:pt x="414" y="354"/>
                    </a:lnTo>
                    <a:lnTo>
                      <a:pt x="366" y="330"/>
                    </a:lnTo>
                    <a:lnTo>
                      <a:pt x="360" y="324"/>
                    </a:lnTo>
                    <a:lnTo>
                      <a:pt x="360" y="312"/>
                    </a:lnTo>
                    <a:lnTo>
                      <a:pt x="354" y="300"/>
                    </a:lnTo>
                    <a:lnTo>
                      <a:pt x="354" y="288"/>
                    </a:lnTo>
                    <a:lnTo>
                      <a:pt x="348" y="276"/>
                    </a:lnTo>
                    <a:lnTo>
                      <a:pt x="348" y="270"/>
                    </a:lnTo>
                    <a:lnTo>
                      <a:pt x="336" y="270"/>
                    </a:lnTo>
                    <a:lnTo>
                      <a:pt x="324" y="264"/>
                    </a:lnTo>
                    <a:lnTo>
                      <a:pt x="306" y="264"/>
                    </a:lnTo>
                    <a:lnTo>
                      <a:pt x="282" y="240"/>
                    </a:lnTo>
                    <a:lnTo>
                      <a:pt x="264" y="246"/>
                    </a:lnTo>
                    <a:lnTo>
                      <a:pt x="252" y="228"/>
                    </a:lnTo>
                    <a:lnTo>
                      <a:pt x="234" y="222"/>
                    </a:lnTo>
                    <a:lnTo>
                      <a:pt x="216" y="204"/>
                    </a:lnTo>
                    <a:lnTo>
                      <a:pt x="210" y="192"/>
                    </a:lnTo>
                    <a:lnTo>
                      <a:pt x="204" y="186"/>
                    </a:lnTo>
                    <a:lnTo>
                      <a:pt x="198" y="174"/>
                    </a:lnTo>
                    <a:lnTo>
                      <a:pt x="198" y="114"/>
                    </a:lnTo>
                    <a:lnTo>
                      <a:pt x="192" y="90"/>
                    </a:lnTo>
                    <a:lnTo>
                      <a:pt x="186" y="78"/>
                    </a:lnTo>
                    <a:lnTo>
                      <a:pt x="180" y="60"/>
                    </a:lnTo>
                    <a:lnTo>
                      <a:pt x="168" y="42"/>
                    </a:lnTo>
                    <a:lnTo>
                      <a:pt x="162" y="24"/>
                    </a:lnTo>
                    <a:lnTo>
                      <a:pt x="156" y="12"/>
                    </a:lnTo>
                    <a:lnTo>
                      <a:pt x="150" y="6"/>
                    </a:lnTo>
                    <a:lnTo>
                      <a:pt x="150" y="0"/>
                    </a:lnTo>
                    <a:lnTo>
                      <a:pt x="144" y="0"/>
                    </a:lnTo>
                    <a:lnTo>
                      <a:pt x="144" y="12"/>
                    </a:lnTo>
                    <a:lnTo>
                      <a:pt x="132" y="36"/>
                    </a:lnTo>
                    <a:lnTo>
                      <a:pt x="108" y="48"/>
                    </a:lnTo>
                    <a:lnTo>
                      <a:pt x="90" y="54"/>
                    </a:lnTo>
                    <a:lnTo>
                      <a:pt x="78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7" name="Equatorial Guine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31F485B-8045-424D-BA0B-A6485A396A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22" y="2262"/>
                <a:ext cx="37" cy="28"/>
              </a:xfrm>
              <a:custGeom>
                <a:avLst/>
                <a:gdLst>
                  <a:gd name="T0" fmla="*/ 2147483647 w 144"/>
                  <a:gd name="T1" fmla="*/ 2147483647 h 108"/>
                  <a:gd name="T2" fmla="*/ 2147483647 w 144"/>
                  <a:gd name="T3" fmla="*/ 2147483647 h 108"/>
                  <a:gd name="T4" fmla="*/ 2147483647 w 144"/>
                  <a:gd name="T5" fmla="*/ 2147483647 h 108"/>
                  <a:gd name="T6" fmla="*/ 2147483647 w 144"/>
                  <a:gd name="T7" fmla="*/ 0 h 108"/>
                  <a:gd name="T8" fmla="*/ 2147483647 w 144"/>
                  <a:gd name="T9" fmla="*/ 2147483647 h 108"/>
                  <a:gd name="T10" fmla="*/ 2147483647 w 144"/>
                  <a:gd name="T11" fmla="*/ 2147483647 h 108"/>
                  <a:gd name="T12" fmla="*/ 2147483647 w 144"/>
                  <a:gd name="T13" fmla="*/ 2147483647 h 108"/>
                  <a:gd name="T14" fmla="*/ 2147483647 w 144"/>
                  <a:gd name="T15" fmla="*/ 2147483647 h 108"/>
                  <a:gd name="T16" fmla="*/ 2147483647 w 144"/>
                  <a:gd name="T17" fmla="*/ 2147483647 h 108"/>
                  <a:gd name="T18" fmla="*/ 0 w 144"/>
                  <a:gd name="T19" fmla="*/ 2147483647 h 108"/>
                  <a:gd name="T20" fmla="*/ 0 w 144"/>
                  <a:gd name="T21" fmla="*/ 2147483647 h 108"/>
                  <a:gd name="T22" fmla="*/ 2147483647 w 144"/>
                  <a:gd name="T23" fmla="*/ 2147483647 h 108"/>
                  <a:gd name="T24" fmla="*/ 2147483647 w 144"/>
                  <a:gd name="T25" fmla="*/ 2147483647 h 108"/>
                  <a:gd name="T26" fmla="*/ 2147483647 w 144"/>
                  <a:gd name="T27" fmla="*/ 2147483647 h 108"/>
                  <a:gd name="T28" fmla="*/ 2147483647 w 144"/>
                  <a:gd name="T29" fmla="*/ 2147483647 h 108"/>
                  <a:gd name="T30" fmla="*/ 2147483647 w 144"/>
                  <a:gd name="T31" fmla="*/ 2147483647 h 108"/>
                  <a:gd name="T32" fmla="*/ 2147483647 w 144"/>
                  <a:gd name="T33" fmla="*/ 2147483647 h 108"/>
                  <a:gd name="T34" fmla="*/ 2147483647 w 144"/>
                  <a:gd name="T35" fmla="*/ 2147483647 h 108"/>
                  <a:gd name="T36" fmla="*/ 2147483647 w 144"/>
                  <a:gd name="T37" fmla="*/ 2147483647 h 108"/>
                  <a:gd name="T38" fmla="*/ 2147483647 w 144"/>
                  <a:gd name="T39" fmla="*/ 2147483647 h 10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4"/>
                  <a:gd name="T61" fmla="*/ 0 h 108"/>
                  <a:gd name="T62" fmla="*/ 144 w 144"/>
                  <a:gd name="T63" fmla="*/ 108 h 10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4" h="108">
                    <a:moveTo>
                      <a:pt x="138" y="48"/>
                    </a:moveTo>
                    <a:lnTo>
                      <a:pt x="144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0" y="6"/>
                    </a:lnTo>
                    <a:lnTo>
                      <a:pt x="30" y="42"/>
                    </a:lnTo>
                    <a:lnTo>
                      <a:pt x="18" y="54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8" y="102"/>
                    </a:lnTo>
                    <a:lnTo>
                      <a:pt x="36" y="102"/>
                    </a:lnTo>
                    <a:lnTo>
                      <a:pt x="36" y="108"/>
                    </a:lnTo>
                    <a:lnTo>
                      <a:pt x="138" y="108"/>
                    </a:lnTo>
                    <a:lnTo>
                      <a:pt x="138" y="102"/>
                    </a:lnTo>
                    <a:lnTo>
                      <a:pt x="144" y="84"/>
                    </a:lnTo>
                    <a:lnTo>
                      <a:pt x="144" y="54"/>
                    </a:lnTo>
                    <a:lnTo>
                      <a:pt x="138" y="4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8" name="El Salvado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908D9F5-EE9A-4228-B79A-CF563FF7040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024" y="2012"/>
                <a:ext cx="44" cy="29"/>
              </a:xfrm>
              <a:custGeom>
                <a:avLst/>
                <a:gdLst>
                  <a:gd name="T0" fmla="*/ 2147483647 w 174"/>
                  <a:gd name="T1" fmla="*/ 2147483647 h 114"/>
                  <a:gd name="T2" fmla="*/ 2147483647 w 174"/>
                  <a:gd name="T3" fmla="*/ 2147483647 h 114"/>
                  <a:gd name="T4" fmla="*/ 2147483647 w 174"/>
                  <a:gd name="T5" fmla="*/ 2147483647 h 114"/>
                  <a:gd name="T6" fmla="*/ 2147483647 w 174"/>
                  <a:gd name="T7" fmla="*/ 2147483647 h 114"/>
                  <a:gd name="T8" fmla="*/ 2147483647 w 174"/>
                  <a:gd name="T9" fmla="*/ 2147483647 h 114"/>
                  <a:gd name="T10" fmla="*/ 2147483647 w 174"/>
                  <a:gd name="T11" fmla="*/ 2147483647 h 114"/>
                  <a:gd name="T12" fmla="*/ 2147483647 w 174"/>
                  <a:gd name="T13" fmla="*/ 2147483647 h 114"/>
                  <a:gd name="T14" fmla="*/ 2147483647 w 174"/>
                  <a:gd name="T15" fmla="*/ 2147483647 h 114"/>
                  <a:gd name="T16" fmla="*/ 2147483647 w 174"/>
                  <a:gd name="T17" fmla="*/ 2147483647 h 114"/>
                  <a:gd name="T18" fmla="*/ 2147483647 w 174"/>
                  <a:gd name="T19" fmla="*/ 0 h 114"/>
                  <a:gd name="T20" fmla="*/ 2147483647 w 174"/>
                  <a:gd name="T21" fmla="*/ 2147483647 h 114"/>
                  <a:gd name="T22" fmla="*/ 2147483647 w 174"/>
                  <a:gd name="T23" fmla="*/ 2147483647 h 114"/>
                  <a:gd name="T24" fmla="*/ 2147483647 w 174"/>
                  <a:gd name="T25" fmla="*/ 2147483647 h 114"/>
                  <a:gd name="T26" fmla="*/ 2147483647 w 174"/>
                  <a:gd name="T27" fmla="*/ 2147483647 h 114"/>
                  <a:gd name="T28" fmla="*/ 2147483647 w 174"/>
                  <a:gd name="T29" fmla="*/ 2147483647 h 114"/>
                  <a:gd name="T30" fmla="*/ 2147483647 w 174"/>
                  <a:gd name="T31" fmla="*/ 2147483647 h 114"/>
                  <a:gd name="T32" fmla="*/ 2147483647 w 174"/>
                  <a:gd name="T33" fmla="*/ 2147483647 h 114"/>
                  <a:gd name="T34" fmla="*/ 2147483647 w 174"/>
                  <a:gd name="T35" fmla="*/ 2147483647 h 114"/>
                  <a:gd name="T36" fmla="*/ 0 w 174"/>
                  <a:gd name="T37" fmla="*/ 2147483647 h 114"/>
                  <a:gd name="T38" fmla="*/ 2147483647 w 174"/>
                  <a:gd name="T39" fmla="*/ 2147483647 h 114"/>
                  <a:gd name="T40" fmla="*/ 2147483647 w 174"/>
                  <a:gd name="T41" fmla="*/ 2147483647 h 114"/>
                  <a:gd name="T42" fmla="*/ 2147483647 w 174"/>
                  <a:gd name="T43" fmla="*/ 2147483647 h 114"/>
                  <a:gd name="T44" fmla="*/ 2147483647 w 174"/>
                  <a:gd name="T45" fmla="*/ 2147483647 h 114"/>
                  <a:gd name="T46" fmla="*/ 2147483647 w 174"/>
                  <a:gd name="T47" fmla="*/ 2147483647 h 114"/>
                  <a:gd name="T48" fmla="*/ 2147483647 w 174"/>
                  <a:gd name="T49" fmla="*/ 2147483647 h 114"/>
                  <a:gd name="T50" fmla="*/ 2147483647 w 174"/>
                  <a:gd name="T51" fmla="*/ 2147483647 h 114"/>
                  <a:gd name="T52" fmla="*/ 2147483647 w 174"/>
                  <a:gd name="T53" fmla="*/ 2147483647 h 114"/>
                  <a:gd name="T54" fmla="*/ 2147483647 w 174"/>
                  <a:gd name="T55" fmla="*/ 2147483647 h 114"/>
                  <a:gd name="T56" fmla="*/ 2147483647 w 174"/>
                  <a:gd name="T57" fmla="*/ 2147483647 h 11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4"/>
                  <a:gd name="T88" fmla="*/ 0 h 114"/>
                  <a:gd name="T89" fmla="*/ 174 w 174"/>
                  <a:gd name="T90" fmla="*/ 114 h 11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4" h="114">
                    <a:moveTo>
                      <a:pt x="174" y="84"/>
                    </a:moveTo>
                    <a:lnTo>
                      <a:pt x="174" y="42"/>
                    </a:lnTo>
                    <a:lnTo>
                      <a:pt x="138" y="42"/>
                    </a:lnTo>
                    <a:lnTo>
                      <a:pt x="132" y="48"/>
                    </a:lnTo>
                    <a:lnTo>
                      <a:pt x="120" y="48"/>
                    </a:lnTo>
                    <a:lnTo>
                      <a:pt x="114" y="42"/>
                    </a:lnTo>
                    <a:lnTo>
                      <a:pt x="114" y="24"/>
                    </a:lnTo>
                    <a:lnTo>
                      <a:pt x="90" y="24"/>
                    </a:lnTo>
                    <a:lnTo>
                      <a:pt x="78" y="12"/>
                    </a:lnTo>
                    <a:lnTo>
                      <a:pt x="7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8" y="18"/>
                    </a:lnTo>
                    <a:lnTo>
                      <a:pt x="42" y="24"/>
                    </a:lnTo>
                    <a:lnTo>
                      <a:pt x="36" y="36"/>
                    </a:lnTo>
                    <a:lnTo>
                      <a:pt x="30" y="36"/>
                    </a:lnTo>
                    <a:lnTo>
                      <a:pt x="24" y="42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72" y="78"/>
                    </a:lnTo>
                    <a:lnTo>
                      <a:pt x="96" y="102"/>
                    </a:lnTo>
                    <a:lnTo>
                      <a:pt x="132" y="96"/>
                    </a:lnTo>
                    <a:lnTo>
                      <a:pt x="150" y="114"/>
                    </a:lnTo>
                    <a:lnTo>
                      <a:pt x="168" y="84"/>
                    </a:lnTo>
                    <a:lnTo>
                      <a:pt x="174" y="90"/>
                    </a:lnTo>
                    <a:lnTo>
                      <a:pt x="174" y="8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9" name="Egypt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8169C1E-2D61-4424-8D0F-9A5EDF1BE51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91" y="1657"/>
                <a:ext cx="202" cy="206"/>
              </a:xfrm>
              <a:custGeom>
                <a:avLst/>
                <a:gdLst>
                  <a:gd name="T0" fmla="*/ 2147483647 w 792"/>
                  <a:gd name="T1" fmla="*/ 2147483647 h 804"/>
                  <a:gd name="T2" fmla="*/ 2147483647 w 792"/>
                  <a:gd name="T3" fmla="*/ 2147483647 h 804"/>
                  <a:gd name="T4" fmla="*/ 2147483647 w 792"/>
                  <a:gd name="T5" fmla="*/ 2147483647 h 804"/>
                  <a:gd name="T6" fmla="*/ 2147483647 w 792"/>
                  <a:gd name="T7" fmla="*/ 2147483647 h 804"/>
                  <a:gd name="T8" fmla="*/ 2147483647 w 792"/>
                  <a:gd name="T9" fmla="*/ 2147483647 h 804"/>
                  <a:gd name="T10" fmla="*/ 2147483647 w 792"/>
                  <a:gd name="T11" fmla="*/ 2147483647 h 804"/>
                  <a:gd name="T12" fmla="*/ 2147483647 w 792"/>
                  <a:gd name="T13" fmla="*/ 2147483647 h 804"/>
                  <a:gd name="T14" fmla="*/ 2147483647 w 792"/>
                  <a:gd name="T15" fmla="*/ 2147483647 h 804"/>
                  <a:gd name="T16" fmla="*/ 2147483647 w 792"/>
                  <a:gd name="T17" fmla="*/ 2147483647 h 804"/>
                  <a:gd name="T18" fmla="*/ 2147483647 w 792"/>
                  <a:gd name="T19" fmla="*/ 2147483647 h 804"/>
                  <a:gd name="T20" fmla="*/ 2147483647 w 792"/>
                  <a:gd name="T21" fmla="*/ 2147483647 h 804"/>
                  <a:gd name="T22" fmla="*/ 2147483647 w 792"/>
                  <a:gd name="T23" fmla="*/ 2147483647 h 804"/>
                  <a:gd name="T24" fmla="*/ 2147483647 w 792"/>
                  <a:gd name="T25" fmla="*/ 2147483647 h 804"/>
                  <a:gd name="T26" fmla="*/ 2147483647 w 792"/>
                  <a:gd name="T27" fmla="*/ 2147483647 h 804"/>
                  <a:gd name="T28" fmla="*/ 2147483647 w 792"/>
                  <a:gd name="T29" fmla="*/ 2147483647 h 804"/>
                  <a:gd name="T30" fmla="*/ 2147483647 w 792"/>
                  <a:gd name="T31" fmla="*/ 2147483647 h 804"/>
                  <a:gd name="T32" fmla="*/ 2147483647 w 792"/>
                  <a:gd name="T33" fmla="*/ 2147483647 h 804"/>
                  <a:gd name="T34" fmla="*/ 2147483647 w 792"/>
                  <a:gd name="T35" fmla="*/ 2147483647 h 804"/>
                  <a:gd name="T36" fmla="*/ 2147483647 w 792"/>
                  <a:gd name="T37" fmla="*/ 2147483647 h 804"/>
                  <a:gd name="T38" fmla="*/ 2147483647 w 792"/>
                  <a:gd name="T39" fmla="*/ 2147483647 h 804"/>
                  <a:gd name="T40" fmla="*/ 2147483647 w 792"/>
                  <a:gd name="T41" fmla="*/ 2147483647 h 804"/>
                  <a:gd name="T42" fmla="*/ 2147483647 w 792"/>
                  <a:gd name="T43" fmla="*/ 2147483647 h 804"/>
                  <a:gd name="T44" fmla="*/ 2147483647 w 792"/>
                  <a:gd name="T45" fmla="*/ 2147483647 h 804"/>
                  <a:gd name="T46" fmla="*/ 2147483647 w 792"/>
                  <a:gd name="T47" fmla="*/ 2147483647 h 804"/>
                  <a:gd name="T48" fmla="*/ 2147483647 w 792"/>
                  <a:gd name="T49" fmla="*/ 2147483647 h 804"/>
                  <a:gd name="T50" fmla="*/ 2147483647 w 792"/>
                  <a:gd name="T51" fmla="*/ 2147483647 h 804"/>
                  <a:gd name="T52" fmla="*/ 2147483647 w 792"/>
                  <a:gd name="T53" fmla="*/ 2147483647 h 804"/>
                  <a:gd name="T54" fmla="*/ 2147483647 w 792"/>
                  <a:gd name="T55" fmla="*/ 2147483647 h 804"/>
                  <a:gd name="T56" fmla="*/ 2147483647 w 792"/>
                  <a:gd name="T57" fmla="*/ 2147483647 h 804"/>
                  <a:gd name="T58" fmla="*/ 2147483647 w 792"/>
                  <a:gd name="T59" fmla="*/ 2147483647 h 804"/>
                  <a:gd name="T60" fmla="*/ 2147483647 w 792"/>
                  <a:gd name="T61" fmla="*/ 2147483647 h 804"/>
                  <a:gd name="T62" fmla="*/ 2147483647 w 792"/>
                  <a:gd name="T63" fmla="*/ 2147483647 h 804"/>
                  <a:gd name="T64" fmla="*/ 2147483647 w 792"/>
                  <a:gd name="T65" fmla="*/ 2147483647 h 804"/>
                  <a:gd name="T66" fmla="*/ 2147483647 w 792"/>
                  <a:gd name="T67" fmla="*/ 2147483647 h 804"/>
                  <a:gd name="T68" fmla="*/ 2147483647 w 792"/>
                  <a:gd name="T69" fmla="*/ 2147483647 h 804"/>
                  <a:gd name="T70" fmla="*/ 2147483647 w 792"/>
                  <a:gd name="T71" fmla="*/ 2147483647 h 804"/>
                  <a:gd name="T72" fmla="*/ 2147483647 w 792"/>
                  <a:gd name="T73" fmla="*/ 2147483647 h 804"/>
                  <a:gd name="T74" fmla="*/ 2147483647 w 792"/>
                  <a:gd name="T75" fmla="*/ 2147483647 h 804"/>
                  <a:gd name="T76" fmla="*/ 2147483647 w 792"/>
                  <a:gd name="T77" fmla="*/ 2147483647 h 804"/>
                  <a:gd name="T78" fmla="*/ 2147483647 w 792"/>
                  <a:gd name="T79" fmla="*/ 2147483647 h 804"/>
                  <a:gd name="T80" fmla="*/ 2147483647 w 792"/>
                  <a:gd name="T81" fmla="*/ 2147483647 h 804"/>
                  <a:gd name="T82" fmla="*/ 2147483647 w 792"/>
                  <a:gd name="T83" fmla="*/ 2147483647 h 804"/>
                  <a:gd name="T84" fmla="*/ 2147483647 w 792"/>
                  <a:gd name="T85" fmla="*/ 2147483647 h 804"/>
                  <a:gd name="T86" fmla="*/ 2147483647 w 792"/>
                  <a:gd name="T87" fmla="*/ 2147483647 h 804"/>
                  <a:gd name="T88" fmla="*/ 2147483647 w 792"/>
                  <a:gd name="T89" fmla="*/ 2147483647 h 804"/>
                  <a:gd name="T90" fmla="*/ 2147483647 w 792"/>
                  <a:gd name="T91" fmla="*/ 0 h 804"/>
                  <a:gd name="T92" fmla="*/ 2147483647 w 792"/>
                  <a:gd name="T93" fmla="*/ 2147483647 h 804"/>
                  <a:gd name="T94" fmla="*/ 2147483647 w 792"/>
                  <a:gd name="T95" fmla="*/ 0 h 80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92"/>
                  <a:gd name="T145" fmla="*/ 0 h 804"/>
                  <a:gd name="T146" fmla="*/ 792 w 792"/>
                  <a:gd name="T147" fmla="*/ 804 h 80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92" h="804">
                    <a:moveTo>
                      <a:pt x="12" y="18"/>
                    </a:moveTo>
                    <a:lnTo>
                      <a:pt x="6" y="24"/>
                    </a:lnTo>
                    <a:lnTo>
                      <a:pt x="6" y="54"/>
                    </a:lnTo>
                    <a:lnTo>
                      <a:pt x="18" y="60"/>
                    </a:lnTo>
                    <a:lnTo>
                      <a:pt x="24" y="72"/>
                    </a:lnTo>
                    <a:lnTo>
                      <a:pt x="24" y="78"/>
                    </a:lnTo>
                    <a:lnTo>
                      <a:pt x="18" y="84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18" y="144"/>
                    </a:lnTo>
                    <a:lnTo>
                      <a:pt x="30" y="180"/>
                    </a:lnTo>
                    <a:lnTo>
                      <a:pt x="30" y="264"/>
                    </a:lnTo>
                    <a:lnTo>
                      <a:pt x="36" y="342"/>
                    </a:lnTo>
                    <a:lnTo>
                      <a:pt x="36" y="438"/>
                    </a:lnTo>
                    <a:lnTo>
                      <a:pt x="42" y="534"/>
                    </a:lnTo>
                    <a:lnTo>
                      <a:pt x="42" y="624"/>
                    </a:lnTo>
                    <a:lnTo>
                      <a:pt x="48" y="702"/>
                    </a:lnTo>
                    <a:lnTo>
                      <a:pt x="48" y="774"/>
                    </a:lnTo>
                    <a:lnTo>
                      <a:pt x="474" y="780"/>
                    </a:lnTo>
                    <a:lnTo>
                      <a:pt x="492" y="762"/>
                    </a:lnTo>
                    <a:lnTo>
                      <a:pt x="498" y="762"/>
                    </a:lnTo>
                    <a:lnTo>
                      <a:pt x="498" y="774"/>
                    </a:lnTo>
                    <a:lnTo>
                      <a:pt x="618" y="780"/>
                    </a:lnTo>
                    <a:lnTo>
                      <a:pt x="624" y="786"/>
                    </a:lnTo>
                    <a:lnTo>
                      <a:pt x="630" y="798"/>
                    </a:lnTo>
                    <a:lnTo>
                      <a:pt x="636" y="804"/>
                    </a:lnTo>
                    <a:lnTo>
                      <a:pt x="654" y="804"/>
                    </a:lnTo>
                    <a:lnTo>
                      <a:pt x="660" y="798"/>
                    </a:lnTo>
                    <a:lnTo>
                      <a:pt x="672" y="774"/>
                    </a:lnTo>
                    <a:lnTo>
                      <a:pt x="684" y="762"/>
                    </a:lnTo>
                    <a:lnTo>
                      <a:pt x="696" y="762"/>
                    </a:lnTo>
                    <a:lnTo>
                      <a:pt x="702" y="756"/>
                    </a:lnTo>
                    <a:lnTo>
                      <a:pt x="720" y="756"/>
                    </a:lnTo>
                    <a:lnTo>
                      <a:pt x="726" y="750"/>
                    </a:lnTo>
                    <a:lnTo>
                      <a:pt x="732" y="738"/>
                    </a:lnTo>
                    <a:lnTo>
                      <a:pt x="732" y="714"/>
                    </a:lnTo>
                    <a:lnTo>
                      <a:pt x="762" y="714"/>
                    </a:lnTo>
                    <a:lnTo>
                      <a:pt x="786" y="690"/>
                    </a:lnTo>
                    <a:lnTo>
                      <a:pt x="780" y="684"/>
                    </a:lnTo>
                    <a:lnTo>
                      <a:pt x="774" y="672"/>
                    </a:lnTo>
                    <a:lnTo>
                      <a:pt x="774" y="624"/>
                    </a:lnTo>
                    <a:lnTo>
                      <a:pt x="792" y="618"/>
                    </a:lnTo>
                    <a:lnTo>
                      <a:pt x="786" y="618"/>
                    </a:lnTo>
                    <a:lnTo>
                      <a:pt x="756" y="588"/>
                    </a:lnTo>
                    <a:lnTo>
                      <a:pt x="732" y="552"/>
                    </a:lnTo>
                    <a:lnTo>
                      <a:pt x="726" y="528"/>
                    </a:lnTo>
                    <a:lnTo>
                      <a:pt x="714" y="492"/>
                    </a:lnTo>
                    <a:lnTo>
                      <a:pt x="702" y="468"/>
                    </a:lnTo>
                    <a:lnTo>
                      <a:pt x="690" y="462"/>
                    </a:lnTo>
                    <a:lnTo>
                      <a:pt x="684" y="450"/>
                    </a:lnTo>
                    <a:lnTo>
                      <a:pt x="672" y="444"/>
                    </a:lnTo>
                    <a:lnTo>
                      <a:pt x="666" y="432"/>
                    </a:lnTo>
                    <a:lnTo>
                      <a:pt x="654" y="396"/>
                    </a:lnTo>
                    <a:lnTo>
                      <a:pt x="654" y="378"/>
                    </a:lnTo>
                    <a:lnTo>
                      <a:pt x="618" y="336"/>
                    </a:lnTo>
                    <a:lnTo>
                      <a:pt x="618" y="318"/>
                    </a:lnTo>
                    <a:lnTo>
                      <a:pt x="606" y="294"/>
                    </a:lnTo>
                    <a:lnTo>
                      <a:pt x="594" y="282"/>
                    </a:lnTo>
                    <a:lnTo>
                      <a:pt x="588" y="270"/>
                    </a:lnTo>
                    <a:lnTo>
                      <a:pt x="576" y="258"/>
                    </a:lnTo>
                    <a:lnTo>
                      <a:pt x="570" y="246"/>
                    </a:lnTo>
                    <a:lnTo>
                      <a:pt x="558" y="234"/>
                    </a:lnTo>
                    <a:lnTo>
                      <a:pt x="552" y="222"/>
                    </a:lnTo>
                    <a:lnTo>
                      <a:pt x="546" y="216"/>
                    </a:lnTo>
                    <a:lnTo>
                      <a:pt x="552" y="210"/>
                    </a:lnTo>
                    <a:lnTo>
                      <a:pt x="552" y="198"/>
                    </a:lnTo>
                    <a:lnTo>
                      <a:pt x="540" y="174"/>
                    </a:lnTo>
                    <a:lnTo>
                      <a:pt x="528" y="168"/>
                    </a:lnTo>
                    <a:lnTo>
                      <a:pt x="522" y="168"/>
                    </a:lnTo>
                    <a:lnTo>
                      <a:pt x="540" y="144"/>
                    </a:lnTo>
                    <a:lnTo>
                      <a:pt x="558" y="156"/>
                    </a:lnTo>
                    <a:lnTo>
                      <a:pt x="558" y="174"/>
                    </a:lnTo>
                    <a:lnTo>
                      <a:pt x="564" y="186"/>
                    </a:lnTo>
                    <a:lnTo>
                      <a:pt x="576" y="198"/>
                    </a:lnTo>
                    <a:lnTo>
                      <a:pt x="582" y="210"/>
                    </a:lnTo>
                    <a:lnTo>
                      <a:pt x="588" y="216"/>
                    </a:lnTo>
                    <a:lnTo>
                      <a:pt x="588" y="246"/>
                    </a:lnTo>
                    <a:lnTo>
                      <a:pt x="606" y="264"/>
                    </a:lnTo>
                    <a:lnTo>
                      <a:pt x="612" y="276"/>
                    </a:lnTo>
                    <a:lnTo>
                      <a:pt x="636" y="300"/>
                    </a:lnTo>
                    <a:lnTo>
                      <a:pt x="648" y="306"/>
                    </a:lnTo>
                    <a:lnTo>
                      <a:pt x="654" y="306"/>
                    </a:lnTo>
                    <a:lnTo>
                      <a:pt x="666" y="300"/>
                    </a:lnTo>
                    <a:lnTo>
                      <a:pt x="678" y="288"/>
                    </a:lnTo>
                    <a:lnTo>
                      <a:pt x="672" y="270"/>
                    </a:lnTo>
                    <a:lnTo>
                      <a:pt x="684" y="246"/>
                    </a:lnTo>
                    <a:lnTo>
                      <a:pt x="684" y="234"/>
                    </a:lnTo>
                    <a:lnTo>
                      <a:pt x="690" y="222"/>
                    </a:lnTo>
                    <a:lnTo>
                      <a:pt x="690" y="198"/>
                    </a:lnTo>
                    <a:lnTo>
                      <a:pt x="696" y="186"/>
                    </a:lnTo>
                    <a:lnTo>
                      <a:pt x="696" y="180"/>
                    </a:lnTo>
                    <a:lnTo>
                      <a:pt x="702" y="168"/>
                    </a:lnTo>
                    <a:lnTo>
                      <a:pt x="648" y="24"/>
                    </a:lnTo>
                    <a:lnTo>
                      <a:pt x="642" y="24"/>
                    </a:lnTo>
                    <a:lnTo>
                      <a:pt x="636" y="30"/>
                    </a:lnTo>
                    <a:lnTo>
                      <a:pt x="624" y="30"/>
                    </a:lnTo>
                    <a:lnTo>
                      <a:pt x="600" y="42"/>
                    </a:lnTo>
                    <a:lnTo>
                      <a:pt x="576" y="42"/>
                    </a:lnTo>
                    <a:lnTo>
                      <a:pt x="564" y="36"/>
                    </a:lnTo>
                    <a:lnTo>
                      <a:pt x="558" y="30"/>
                    </a:lnTo>
                    <a:lnTo>
                      <a:pt x="552" y="36"/>
                    </a:lnTo>
                    <a:lnTo>
                      <a:pt x="540" y="42"/>
                    </a:lnTo>
                    <a:lnTo>
                      <a:pt x="534" y="42"/>
                    </a:lnTo>
                    <a:lnTo>
                      <a:pt x="510" y="30"/>
                    </a:lnTo>
                    <a:lnTo>
                      <a:pt x="504" y="24"/>
                    </a:lnTo>
                    <a:lnTo>
                      <a:pt x="504" y="18"/>
                    </a:lnTo>
                    <a:lnTo>
                      <a:pt x="498" y="12"/>
                    </a:lnTo>
                    <a:lnTo>
                      <a:pt x="486" y="6"/>
                    </a:lnTo>
                    <a:lnTo>
                      <a:pt x="468" y="6"/>
                    </a:lnTo>
                    <a:lnTo>
                      <a:pt x="456" y="12"/>
                    </a:lnTo>
                    <a:lnTo>
                      <a:pt x="438" y="12"/>
                    </a:lnTo>
                    <a:lnTo>
                      <a:pt x="432" y="18"/>
                    </a:lnTo>
                    <a:lnTo>
                      <a:pt x="420" y="18"/>
                    </a:lnTo>
                    <a:lnTo>
                      <a:pt x="414" y="12"/>
                    </a:lnTo>
                    <a:lnTo>
                      <a:pt x="390" y="12"/>
                    </a:lnTo>
                    <a:lnTo>
                      <a:pt x="378" y="18"/>
                    </a:lnTo>
                    <a:lnTo>
                      <a:pt x="372" y="24"/>
                    </a:lnTo>
                    <a:lnTo>
                      <a:pt x="366" y="36"/>
                    </a:lnTo>
                    <a:lnTo>
                      <a:pt x="360" y="42"/>
                    </a:lnTo>
                    <a:lnTo>
                      <a:pt x="336" y="42"/>
                    </a:lnTo>
                    <a:lnTo>
                      <a:pt x="324" y="54"/>
                    </a:lnTo>
                    <a:lnTo>
                      <a:pt x="312" y="60"/>
                    </a:lnTo>
                    <a:lnTo>
                      <a:pt x="306" y="60"/>
                    </a:lnTo>
                    <a:lnTo>
                      <a:pt x="300" y="54"/>
                    </a:lnTo>
                    <a:lnTo>
                      <a:pt x="288" y="54"/>
                    </a:lnTo>
                    <a:lnTo>
                      <a:pt x="276" y="48"/>
                    </a:lnTo>
                    <a:lnTo>
                      <a:pt x="264" y="48"/>
                    </a:lnTo>
                    <a:lnTo>
                      <a:pt x="258" y="42"/>
                    </a:lnTo>
                    <a:lnTo>
                      <a:pt x="204" y="42"/>
                    </a:lnTo>
                    <a:lnTo>
                      <a:pt x="198" y="36"/>
                    </a:lnTo>
                    <a:lnTo>
                      <a:pt x="186" y="30"/>
                    </a:lnTo>
                    <a:lnTo>
                      <a:pt x="174" y="18"/>
                    </a:lnTo>
                    <a:lnTo>
                      <a:pt x="126" y="18"/>
                    </a:lnTo>
                    <a:lnTo>
                      <a:pt x="120" y="1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66" y="12"/>
                    </a:lnTo>
                    <a:lnTo>
                      <a:pt x="54" y="12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2" y="1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0" name="Ecuado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3B50F55-04F6-452A-BCCD-634DF7342C0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176" y="2277"/>
                <a:ext cx="106" cy="135"/>
              </a:xfrm>
              <a:custGeom>
                <a:avLst/>
                <a:gdLst>
                  <a:gd name="T0" fmla="*/ 2147483647 w 414"/>
                  <a:gd name="T1" fmla="*/ 2147483647 h 528"/>
                  <a:gd name="T2" fmla="*/ 2147483647 w 414"/>
                  <a:gd name="T3" fmla="*/ 2147483647 h 528"/>
                  <a:gd name="T4" fmla="*/ 2147483647 w 414"/>
                  <a:gd name="T5" fmla="*/ 2147483647 h 528"/>
                  <a:gd name="T6" fmla="*/ 2147483647 w 414"/>
                  <a:gd name="T7" fmla="*/ 2147483647 h 528"/>
                  <a:gd name="T8" fmla="*/ 2147483647 w 414"/>
                  <a:gd name="T9" fmla="*/ 2147483647 h 528"/>
                  <a:gd name="T10" fmla="*/ 2147483647 w 414"/>
                  <a:gd name="T11" fmla="*/ 2147483647 h 528"/>
                  <a:gd name="T12" fmla="*/ 2147483647 w 414"/>
                  <a:gd name="T13" fmla="*/ 2147483647 h 528"/>
                  <a:gd name="T14" fmla="*/ 2147483647 w 414"/>
                  <a:gd name="T15" fmla="*/ 2147483647 h 528"/>
                  <a:gd name="T16" fmla="*/ 2147483647 w 414"/>
                  <a:gd name="T17" fmla="*/ 2147483647 h 528"/>
                  <a:gd name="T18" fmla="*/ 2147483647 w 414"/>
                  <a:gd name="T19" fmla="*/ 2147483647 h 528"/>
                  <a:gd name="T20" fmla="*/ 2147483647 w 414"/>
                  <a:gd name="T21" fmla="*/ 2147483647 h 528"/>
                  <a:gd name="T22" fmla="*/ 2147483647 w 414"/>
                  <a:gd name="T23" fmla="*/ 2147483647 h 528"/>
                  <a:gd name="T24" fmla="*/ 2147483647 w 414"/>
                  <a:gd name="T25" fmla="*/ 2147483647 h 528"/>
                  <a:gd name="T26" fmla="*/ 2147483647 w 414"/>
                  <a:gd name="T27" fmla="*/ 2147483647 h 528"/>
                  <a:gd name="T28" fmla="*/ 2147483647 w 414"/>
                  <a:gd name="T29" fmla="*/ 2147483647 h 528"/>
                  <a:gd name="T30" fmla="*/ 2147483647 w 414"/>
                  <a:gd name="T31" fmla="*/ 2147483647 h 528"/>
                  <a:gd name="T32" fmla="*/ 2147483647 w 414"/>
                  <a:gd name="T33" fmla="*/ 2147483647 h 528"/>
                  <a:gd name="T34" fmla="*/ 2147483647 w 414"/>
                  <a:gd name="T35" fmla="*/ 2147483647 h 528"/>
                  <a:gd name="T36" fmla="*/ 2147483647 w 414"/>
                  <a:gd name="T37" fmla="*/ 2147483647 h 528"/>
                  <a:gd name="T38" fmla="*/ 2147483647 w 414"/>
                  <a:gd name="T39" fmla="*/ 2147483647 h 528"/>
                  <a:gd name="T40" fmla="*/ 2147483647 w 414"/>
                  <a:gd name="T41" fmla="*/ 2147483647 h 528"/>
                  <a:gd name="T42" fmla="*/ 2147483647 w 414"/>
                  <a:gd name="T43" fmla="*/ 2147483647 h 528"/>
                  <a:gd name="T44" fmla="*/ 2147483647 w 414"/>
                  <a:gd name="T45" fmla="*/ 2147483647 h 528"/>
                  <a:gd name="T46" fmla="*/ 2147483647 w 414"/>
                  <a:gd name="T47" fmla="*/ 2147483647 h 528"/>
                  <a:gd name="T48" fmla="*/ 2147483647 w 414"/>
                  <a:gd name="T49" fmla="*/ 2147483647 h 528"/>
                  <a:gd name="T50" fmla="*/ 2147483647 w 414"/>
                  <a:gd name="T51" fmla="*/ 2147483647 h 528"/>
                  <a:gd name="T52" fmla="*/ 2147483647 w 414"/>
                  <a:gd name="T53" fmla="*/ 2147483647 h 528"/>
                  <a:gd name="T54" fmla="*/ 2147483647 w 414"/>
                  <a:gd name="T55" fmla="*/ 2147483647 h 528"/>
                  <a:gd name="T56" fmla="*/ 2147483647 w 414"/>
                  <a:gd name="T57" fmla="*/ 2147483647 h 528"/>
                  <a:gd name="T58" fmla="*/ 2147483647 w 414"/>
                  <a:gd name="T59" fmla="*/ 2147483647 h 528"/>
                  <a:gd name="T60" fmla="*/ 2147483647 w 414"/>
                  <a:gd name="T61" fmla="*/ 2147483647 h 528"/>
                  <a:gd name="T62" fmla="*/ 2147483647 w 414"/>
                  <a:gd name="T63" fmla="*/ 2147483647 h 528"/>
                  <a:gd name="T64" fmla="*/ 2147483647 w 414"/>
                  <a:gd name="T65" fmla="*/ 2147483647 h 528"/>
                  <a:gd name="T66" fmla="*/ 2147483647 w 414"/>
                  <a:gd name="T67" fmla="*/ 2147483647 h 528"/>
                  <a:gd name="T68" fmla="*/ 2147483647 w 414"/>
                  <a:gd name="T69" fmla="*/ 2147483647 h 528"/>
                  <a:gd name="T70" fmla="*/ 2147483647 w 414"/>
                  <a:gd name="T71" fmla="*/ 2147483647 h 528"/>
                  <a:gd name="T72" fmla="*/ 2147483647 w 414"/>
                  <a:gd name="T73" fmla="*/ 2147483647 h 528"/>
                  <a:gd name="T74" fmla="*/ 2147483647 w 414"/>
                  <a:gd name="T75" fmla="*/ 2147483647 h 528"/>
                  <a:gd name="T76" fmla="*/ 2147483647 w 414"/>
                  <a:gd name="T77" fmla="*/ 2147483647 h 528"/>
                  <a:gd name="T78" fmla="*/ 2147483647 w 414"/>
                  <a:gd name="T79" fmla="*/ 2147483647 h 528"/>
                  <a:gd name="T80" fmla="*/ 2147483647 w 414"/>
                  <a:gd name="T81" fmla="*/ 2147483647 h 528"/>
                  <a:gd name="T82" fmla="*/ 2147483647 w 414"/>
                  <a:gd name="T83" fmla="*/ 2147483647 h 528"/>
                  <a:gd name="T84" fmla="*/ 2147483647 w 414"/>
                  <a:gd name="T85" fmla="*/ 2147483647 h 528"/>
                  <a:gd name="T86" fmla="*/ 2147483647 w 414"/>
                  <a:gd name="T87" fmla="*/ 2147483647 h 528"/>
                  <a:gd name="T88" fmla="*/ 2147483647 w 414"/>
                  <a:gd name="T89" fmla="*/ 2147483647 h 52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14"/>
                  <a:gd name="T136" fmla="*/ 0 h 528"/>
                  <a:gd name="T137" fmla="*/ 414 w 414"/>
                  <a:gd name="T138" fmla="*/ 528 h 52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14" h="528">
                    <a:moveTo>
                      <a:pt x="60" y="372"/>
                    </a:moveTo>
                    <a:lnTo>
                      <a:pt x="72" y="366"/>
                    </a:lnTo>
                    <a:lnTo>
                      <a:pt x="78" y="360"/>
                    </a:lnTo>
                    <a:lnTo>
                      <a:pt x="78" y="342"/>
                    </a:lnTo>
                    <a:lnTo>
                      <a:pt x="72" y="342"/>
                    </a:lnTo>
                    <a:lnTo>
                      <a:pt x="54" y="360"/>
                    </a:lnTo>
                    <a:lnTo>
                      <a:pt x="54" y="372"/>
                    </a:lnTo>
                    <a:lnTo>
                      <a:pt x="60" y="372"/>
                    </a:lnTo>
                    <a:close/>
                    <a:moveTo>
                      <a:pt x="414" y="174"/>
                    </a:moveTo>
                    <a:lnTo>
                      <a:pt x="390" y="156"/>
                    </a:lnTo>
                    <a:lnTo>
                      <a:pt x="396" y="156"/>
                    </a:lnTo>
                    <a:lnTo>
                      <a:pt x="396" y="150"/>
                    </a:lnTo>
                    <a:lnTo>
                      <a:pt x="402" y="150"/>
                    </a:lnTo>
                    <a:lnTo>
                      <a:pt x="402" y="126"/>
                    </a:lnTo>
                    <a:lnTo>
                      <a:pt x="372" y="126"/>
                    </a:lnTo>
                    <a:lnTo>
                      <a:pt x="360" y="114"/>
                    </a:lnTo>
                    <a:lnTo>
                      <a:pt x="360" y="108"/>
                    </a:lnTo>
                    <a:lnTo>
                      <a:pt x="354" y="102"/>
                    </a:lnTo>
                    <a:lnTo>
                      <a:pt x="354" y="96"/>
                    </a:lnTo>
                    <a:lnTo>
                      <a:pt x="342" y="90"/>
                    </a:lnTo>
                    <a:lnTo>
                      <a:pt x="336" y="90"/>
                    </a:lnTo>
                    <a:lnTo>
                      <a:pt x="330" y="96"/>
                    </a:lnTo>
                    <a:lnTo>
                      <a:pt x="330" y="108"/>
                    </a:lnTo>
                    <a:lnTo>
                      <a:pt x="306" y="108"/>
                    </a:lnTo>
                    <a:lnTo>
                      <a:pt x="300" y="102"/>
                    </a:lnTo>
                    <a:lnTo>
                      <a:pt x="288" y="96"/>
                    </a:lnTo>
                    <a:lnTo>
                      <a:pt x="282" y="102"/>
                    </a:lnTo>
                    <a:lnTo>
                      <a:pt x="270" y="102"/>
                    </a:lnTo>
                    <a:lnTo>
                      <a:pt x="258" y="96"/>
                    </a:lnTo>
                    <a:lnTo>
                      <a:pt x="252" y="90"/>
                    </a:lnTo>
                    <a:lnTo>
                      <a:pt x="252" y="84"/>
                    </a:lnTo>
                    <a:lnTo>
                      <a:pt x="246" y="72"/>
                    </a:lnTo>
                    <a:lnTo>
                      <a:pt x="240" y="66"/>
                    </a:lnTo>
                    <a:lnTo>
                      <a:pt x="228" y="60"/>
                    </a:lnTo>
                    <a:lnTo>
                      <a:pt x="210" y="60"/>
                    </a:lnTo>
                    <a:lnTo>
                      <a:pt x="204" y="48"/>
                    </a:lnTo>
                    <a:lnTo>
                      <a:pt x="168" y="30"/>
                    </a:lnTo>
                    <a:lnTo>
                      <a:pt x="162" y="18"/>
                    </a:lnTo>
                    <a:lnTo>
                      <a:pt x="150" y="12"/>
                    </a:lnTo>
                    <a:lnTo>
                      <a:pt x="144" y="0"/>
                    </a:lnTo>
                    <a:lnTo>
                      <a:pt x="144" y="12"/>
                    </a:lnTo>
                    <a:lnTo>
                      <a:pt x="150" y="18"/>
                    </a:lnTo>
                    <a:lnTo>
                      <a:pt x="150" y="36"/>
                    </a:lnTo>
                    <a:lnTo>
                      <a:pt x="144" y="42"/>
                    </a:lnTo>
                    <a:lnTo>
                      <a:pt x="120" y="54"/>
                    </a:lnTo>
                    <a:lnTo>
                      <a:pt x="102" y="54"/>
                    </a:lnTo>
                    <a:lnTo>
                      <a:pt x="96" y="42"/>
                    </a:lnTo>
                    <a:lnTo>
                      <a:pt x="90" y="42"/>
                    </a:lnTo>
                    <a:lnTo>
                      <a:pt x="78" y="54"/>
                    </a:lnTo>
                    <a:lnTo>
                      <a:pt x="66" y="60"/>
                    </a:lnTo>
                    <a:lnTo>
                      <a:pt x="60" y="72"/>
                    </a:lnTo>
                    <a:lnTo>
                      <a:pt x="60" y="84"/>
                    </a:lnTo>
                    <a:lnTo>
                      <a:pt x="66" y="90"/>
                    </a:lnTo>
                    <a:lnTo>
                      <a:pt x="72" y="102"/>
                    </a:lnTo>
                    <a:lnTo>
                      <a:pt x="72" y="120"/>
                    </a:lnTo>
                    <a:lnTo>
                      <a:pt x="66" y="126"/>
                    </a:lnTo>
                    <a:lnTo>
                      <a:pt x="54" y="132"/>
                    </a:lnTo>
                    <a:lnTo>
                      <a:pt x="42" y="144"/>
                    </a:lnTo>
                    <a:lnTo>
                      <a:pt x="42" y="162"/>
                    </a:lnTo>
                    <a:lnTo>
                      <a:pt x="48" y="168"/>
                    </a:lnTo>
                    <a:lnTo>
                      <a:pt x="54" y="180"/>
                    </a:lnTo>
                    <a:lnTo>
                      <a:pt x="36" y="180"/>
                    </a:lnTo>
                    <a:lnTo>
                      <a:pt x="36" y="198"/>
                    </a:lnTo>
                    <a:lnTo>
                      <a:pt x="0" y="216"/>
                    </a:lnTo>
                    <a:lnTo>
                      <a:pt x="24" y="228"/>
                    </a:lnTo>
                    <a:lnTo>
                      <a:pt x="12" y="258"/>
                    </a:lnTo>
                    <a:lnTo>
                      <a:pt x="24" y="270"/>
                    </a:lnTo>
                    <a:lnTo>
                      <a:pt x="24" y="282"/>
                    </a:lnTo>
                    <a:lnTo>
                      <a:pt x="6" y="300"/>
                    </a:lnTo>
                    <a:lnTo>
                      <a:pt x="0" y="300"/>
                    </a:lnTo>
                    <a:lnTo>
                      <a:pt x="12" y="312"/>
                    </a:lnTo>
                    <a:lnTo>
                      <a:pt x="6" y="318"/>
                    </a:lnTo>
                    <a:lnTo>
                      <a:pt x="6" y="324"/>
                    </a:lnTo>
                    <a:lnTo>
                      <a:pt x="18" y="336"/>
                    </a:lnTo>
                    <a:lnTo>
                      <a:pt x="30" y="342"/>
                    </a:lnTo>
                    <a:lnTo>
                      <a:pt x="60" y="342"/>
                    </a:lnTo>
                    <a:lnTo>
                      <a:pt x="72" y="330"/>
                    </a:lnTo>
                    <a:lnTo>
                      <a:pt x="72" y="324"/>
                    </a:lnTo>
                    <a:lnTo>
                      <a:pt x="96" y="330"/>
                    </a:lnTo>
                    <a:lnTo>
                      <a:pt x="102" y="342"/>
                    </a:lnTo>
                    <a:lnTo>
                      <a:pt x="102" y="348"/>
                    </a:lnTo>
                    <a:lnTo>
                      <a:pt x="96" y="366"/>
                    </a:lnTo>
                    <a:lnTo>
                      <a:pt x="90" y="372"/>
                    </a:lnTo>
                    <a:lnTo>
                      <a:pt x="90" y="384"/>
                    </a:lnTo>
                    <a:lnTo>
                      <a:pt x="84" y="396"/>
                    </a:lnTo>
                    <a:lnTo>
                      <a:pt x="72" y="402"/>
                    </a:lnTo>
                    <a:lnTo>
                      <a:pt x="66" y="402"/>
                    </a:lnTo>
                    <a:lnTo>
                      <a:pt x="60" y="408"/>
                    </a:lnTo>
                    <a:lnTo>
                      <a:pt x="54" y="408"/>
                    </a:lnTo>
                    <a:lnTo>
                      <a:pt x="60" y="408"/>
                    </a:lnTo>
                    <a:lnTo>
                      <a:pt x="72" y="414"/>
                    </a:lnTo>
                    <a:lnTo>
                      <a:pt x="78" y="414"/>
                    </a:lnTo>
                    <a:lnTo>
                      <a:pt x="78" y="420"/>
                    </a:lnTo>
                    <a:lnTo>
                      <a:pt x="72" y="426"/>
                    </a:lnTo>
                    <a:lnTo>
                      <a:pt x="66" y="438"/>
                    </a:lnTo>
                    <a:lnTo>
                      <a:pt x="54" y="444"/>
                    </a:lnTo>
                    <a:lnTo>
                      <a:pt x="48" y="456"/>
                    </a:lnTo>
                    <a:lnTo>
                      <a:pt x="42" y="462"/>
                    </a:lnTo>
                    <a:lnTo>
                      <a:pt x="54" y="474"/>
                    </a:lnTo>
                    <a:lnTo>
                      <a:pt x="42" y="486"/>
                    </a:lnTo>
                    <a:lnTo>
                      <a:pt x="48" y="492"/>
                    </a:lnTo>
                    <a:lnTo>
                      <a:pt x="54" y="492"/>
                    </a:lnTo>
                    <a:lnTo>
                      <a:pt x="66" y="486"/>
                    </a:lnTo>
                    <a:lnTo>
                      <a:pt x="78" y="474"/>
                    </a:lnTo>
                    <a:lnTo>
                      <a:pt x="90" y="486"/>
                    </a:lnTo>
                    <a:lnTo>
                      <a:pt x="120" y="486"/>
                    </a:lnTo>
                    <a:lnTo>
                      <a:pt x="120" y="492"/>
                    </a:lnTo>
                    <a:lnTo>
                      <a:pt x="126" y="498"/>
                    </a:lnTo>
                    <a:lnTo>
                      <a:pt x="126" y="516"/>
                    </a:lnTo>
                    <a:lnTo>
                      <a:pt x="132" y="528"/>
                    </a:lnTo>
                    <a:lnTo>
                      <a:pt x="150" y="528"/>
                    </a:lnTo>
                    <a:lnTo>
                      <a:pt x="150" y="522"/>
                    </a:lnTo>
                    <a:lnTo>
                      <a:pt x="156" y="516"/>
                    </a:lnTo>
                    <a:lnTo>
                      <a:pt x="156" y="510"/>
                    </a:lnTo>
                    <a:lnTo>
                      <a:pt x="162" y="504"/>
                    </a:lnTo>
                    <a:lnTo>
                      <a:pt x="180" y="504"/>
                    </a:lnTo>
                    <a:lnTo>
                      <a:pt x="180" y="474"/>
                    </a:lnTo>
                    <a:lnTo>
                      <a:pt x="186" y="462"/>
                    </a:lnTo>
                    <a:lnTo>
                      <a:pt x="186" y="438"/>
                    </a:lnTo>
                    <a:lnTo>
                      <a:pt x="198" y="426"/>
                    </a:lnTo>
                    <a:lnTo>
                      <a:pt x="198" y="408"/>
                    </a:lnTo>
                    <a:lnTo>
                      <a:pt x="210" y="402"/>
                    </a:lnTo>
                    <a:lnTo>
                      <a:pt x="210" y="396"/>
                    </a:lnTo>
                    <a:lnTo>
                      <a:pt x="228" y="378"/>
                    </a:lnTo>
                    <a:lnTo>
                      <a:pt x="246" y="366"/>
                    </a:lnTo>
                    <a:lnTo>
                      <a:pt x="264" y="360"/>
                    </a:lnTo>
                    <a:lnTo>
                      <a:pt x="324" y="330"/>
                    </a:lnTo>
                    <a:lnTo>
                      <a:pt x="342" y="318"/>
                    </a:lnTo>
                    <a:lnTo>
                      <a:pt x="354" y="300"/>
                    </a:lnTo>
                    <a:lnTo>
                      <a:pt x="366" y="288"/>
                    </a:lnTo>
                    <a:lnTo>
                      <a:pt x="372" y="276"/>
                    </a:lnTo>
                    <a:lnTo>
                      <a:pt x="384" y="264"/>
                    </a:lnTo>
                    <a:lnTo>
                      <a:pt x="390" y="252"/>
                    </a:lnTo>
                    <a:lnTo>
                      <a:pt x="402" y="210"/>
                    </a:lnTo>
                    <a:lnTo>
                      <a:pt x="414" y="204"/>
                    </a:lnTo>
                    <a:lnTo>
                      <a:pt x="414" y="17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1" name="East Timor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0DD7996-185A-4E71-9AF9-D11C464EC7B1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903" y="2480"/>
                <a:ext cx="64" cy="30"/>
              </a:xfrm>
              <a:custGeom>
                <a:avLst/>
                <a:gdLst>
                  <a:gd name="T0" fmla="*/ 2147483647 w 252"/>
                  <a:gd name="T1" fmla="*/ 0 h 120"/>
                  <a:gd name="T2" fmla="*/ 2147483647 w 252"/>
                  <a:gd name="T3" fmla="*/ 2147483647 h 120"/>
                  <a:gd name="T4" fmla="*/ 2147483647 w 252"/>
                  <a:gd name="T5" fmla="*/ 2147483647 h 120"/>
                  <a:gd name="T6" fmla="*/ 2147483647 w 252"/>
                  <a:gd name="T7" fmla="*/ 2147483647 h 120"/>
                  <a:gd name="T8" fmla="*/ 2147483647 w 252"/>
                  <a:gd name="T9" fmla="*/ 2147483647 h 120"/>
                  <a:gd name="T10" fmla="*/ 2147483647 w 252"/>
                  <a:gd name="T11" fmla="*/ 2147483647 h 120"/>
                  <a:gd name="T12" fmla="*/ 2147483647 w 252"/>
                  <a:gd name="T13" fmla="*/ 2147483647 h 120"/>
                  <a:gd name="T14" fmla="*/ 2147483647 w 252"/>
                  <a:gd name="T15" fmla="*/ 2147483647 h 120"/>
                  <a:gd name="T16" fmla="*/ 2147483647 w 252"/>
                  <a:gd name="T17" fmla="*/ 2147483647 h 120"/>
                  <a:gd name="T18" fmla="*/ 2147483647 w 252"/>
                  <a:gd name="T19" fmla="*/ 2147483647 h 120"/>
                  <a:gd name="T20" fmla="*/ 2147483647 w 252"/>
                  <a:gd name="T21" fmla="*/ 2147483647 h 120"/>
                  <a:gd name="T22" fmla="*/ 2147483647 w 252"/>
                  <a:gd name="T23" fmla="*/ 2147483647 h 120"/>
                  <a:gd name="T24" fmla="*/ 2147483647 w 252"/>
                  <a:gd name="T25" fmla="*/ 2147483647 h 120"/>
                  <a:gd name="T26" fmla="*/ 2147483647 w 252"/>
                  <a:gd name="T27" fmla="*/ 2147483647 h 120"/>
                  <a:gd name="T28" fmla="*/ 2147483647 w 252"/>
                  <a:gd name="T29" fmla="*/ 2147483647 h 120"/>
                  <a:gd name="T30" fmla="*/ 2147483647 w 252"/>
                  <a:gd name="T31" fmla="*/ 2147483647 h 120"/>
                  <a:gd name="T32" fmla="*/ 2147483647 w 252"/>
                  <a:gd name="T33" fmla="*/ 2147483647 h 120"/>
                  <a:gd name="T34" fmla="*/ 2147483647 w 252"/>
                  <a:gd name="T35" fmla="*/ 2147483647 h 120"/>
                  <a:gd name="T36" fmla="*/ 2147483647 w 252"/>
                  <a:gd name="T37" fmla="*/ 2147483647 h 120"/>
                  <a:gd name="T38" fmla="*/ 2147483647 w 252"/>
                  <a:gd name="T39" fmla="*/ 2147483647 h 120"/>
                  <a:gd name="T40" fmla="*/ 2147483647 w 252"/>
                  <a:gd name="T41" fmla="*/ 2147483647 h 120"/>
                  <a:gd name="T42" fmla="*/ 2147483647 w 252"/>
                  <a:gd name="T43" fmla="*/ 2147483647 h 120"/>
                  <a:gd name="T44" fmla="*/ 2147483647 w 252"/>
                  <a:gd name="T45" fmla="*/ 2147483647 h 120"/>
                  <a:gd name="T46" fmla="*/ 2147483647 w 252"/>
                  <a:gd name="T47" fmla="*/ 0 h 120"/>
                  <a:gd name="T48" fmla="*/ 0 w 252"/>
                  <a:gd name="T49" fmla="*/ 2147483647 h 120"/>
                  <a:gd name="T50" fmla="*/ 2147483647 w 252"/>
                  <a:gd name="T51" fmla="*/ 2147483647 h 120"/>
                  <a:gd name="T52" fmla="*/ 2147483647 w 252"/>
                  <a:gd name="T53" fmla="*/ 2147483647 h 120"/>
                  <a:gd name="T54" fmla="*/ 2147483647 w 252"/>
                  <a:gd name="T55" fmla="*/ 2147483647 h 120"/>
                  <a:gd name="T56" fmla="*/ 2147483647 w 252"/>
                  <a:gd name="T57" fmla="*/ 2147483647 h 120"/>
                  <a:gd name="T58" fmla="*/ 2147483647 w 252"/>
                  <a:gd name="T59" fmla="*/ 2147483647 h 120"/>
                  <a:gd name="T60" fmla="*/ 2147483647 w 252"/>
                  <a:gd name="T61" fmla="*/ 2147483647 h 120"/>
                  <a:gd name="T62" fmla="*/ 2147483647 w 252"/>
                  <a:gd name="T63" fmla="*/ 2147483647 h 120"/>
                  <a:gd name="T64" fmla="*/ 0 w 252"/>
                  <a:gd name="T65" fmla="*/ 2147483647 h 12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2"/>
                  <a:gd name="T100" fmla="*/ 0 h 120"/>
                  <a:gd name="T101" fmla="*/ 252 w 252"/>
                  <a:gd name="T102" fmla="*/ 120 h 12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2" h="120">
                    <a:moveTo>
                      <a:pt x="228" y="0"/>
                    </a:moveTo>
                    <a:lnTo>
                      <a:pt x="204" y="24"/>
                    </a:lnTo>
                    <a:lnTo>
                      <a:pt x="114" y="24"/>
                    </a:lnTo>
                    <a:lnTo>
                      <a:pt x="108" y="30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78" y="54"/>
                    </a:lnTo>
                    <a:lnTo>
                      <a:pt x="90" y="72"/>
                    </a:lnTo>
                    <a:lnTo>
                      <a:pt x="84" y="78"/>
                    </a:lnTo>
                    <a:lnTo>
                      <a:pt x="72" y="102"/>
                    </a:lnTo>
                    <a:lnTo>
                      <a:pt x="72" y="114"/>
                    </a:lnTo>
                    <a:lnTo>
                      <a:pt x="78" y="120"/>
                    </a:lnTo>
                    <a:lnTo>
                      <a:pt x="78" y="114"/>
                    </a:lnTo>
                    <a:lnTo>
                      <a:pt x="84" y="108"/>
                    </a:lnTo>
                    <a:lnTo>
                      <a:pt x="96" y="108"/>
                    </a:lnTo>
                    <a:lnTo>
                      <a:pt x="132" y="84"/>
                    </a:lnTo>
                    <a:lnTo>
                      <a:pt x="138" y="90"/>
                    </a:lnTo>
                    <a:lnTo>
                      <a:pt x="162" y="90"/>
                    </a:lnTo>
                    <a:lnTo>
                      <a:pt x="186" y="78"/>
                    </a:lnTo>
                    <a:lnTo>
                      <a:pt x="198" y="66"/>
                    </a:lnTo>
                    <a:lnTo>
                      <a:pt x="210" y="60"/>
                    </a:lnTo>
                    <a:lnTo>
                      <a:pt x="252" y="18"/>
                    </a:lnTo>
                    <a:lnTo>
                      <a:pt x="228" y="0"/>
                    </a:lnTo>
                    <a:close/>
                    <a:moveTo>
                      <a:pt x="0" y="90"/>
                    </a:moveTo>
                    <a:lnTo>
                      <a:pt x="6" y="102"/>
                    </a:lnTo>
                    <a:lnTo>
                      <a:pt x="18" y="96"/>
                    </a:lnTo>
                    <a:lnTo>
                      <a:pt x="24" y="90"/>
                    </a:lnTo>
                    <a:lnTo>
                      <a:pt x="36" y="90"/>
                    </a:lnTo>
                    <a:lnTo>
                      <a:pt x="36" y="84"/>
                    </a:lnTo>
                    <a:lnTo>
                      <a:pt x="42" y="72"/>
                    </a:lnTo>
                    <a:lnTo>
                      <a:pt x="18" y="72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2" name="Dominican Republic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DD5DDCC-42D3-46DD-A714-77C70C36398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365" y="1900"/>
                <a:ext cx="64" cy="43"/>
              </a:xfrm>
              <a:custGeom>
                <a:avLst/>
                <a:gdLst>
                  <a:gd name="T0" fmla="*/ 2147483647 w 252"/>
                  <a:gd name="T1" fmla="*/ 2147483647 h 168"/>
                  <a:gd name="T2" fmla="*/ 2147483647 w 252"/>
                  <a:gd name="T3" fmla="*/ 2147483647 h 168"/>
                  <a:gd name="T4" fmla="*/ 2147483647 w 252"/>
                  <a:gd name="T5" fmla="*/ 2147483647 h 168"/>
                  <a:gd name="T6" fmla="*/ 2147483647 w 252"/>
                  <a:gd name="T7" fmla="*/ 2147483647 h 168"/>
                  <a:gd name="T8" fmla="*/ 2147483647 w 252"/>
                  <a:gd name="T9" fmla="*/ 2147483647 h 168"/>
                  <a:gd name="T10" fmla="*/ 2147483647 w 252"/>
                  <a:gd name="T11" fmla="*/ 2147483647 h 168"/>
                  <a:gd name="T12" fmla="*/ 2147483647 w 252"/>
                  <a:gd name="T13" fmla="*/ 2147483647 h 168"/>
                  <a:gd name="T14" fmla="*/ 2147483647 w 252"/>
                  <a:gd name="T15" fmla="*/ 2147483647 h 168"/>
                  <a:gd name="T16" fmla="*/ 2147483647 w 252"/>
                  <a:gd name="T17" fmla="*/ 2147483647 h 168"/>
                  <a:gd name="T18" fmla="*/ 2147483647 w 252"/>
                  <a:gd name="T19" fmla="*/ 2147483647 h 168"/>
                  <a:gd name="T20" fmla="*/ 2147483647 w 252"/>
                  <a:gd name="T21" fmla="*/ 0 h 168"/>
                  <a:gd name="T22" fmla="*/ 2147483647 w 252"/>
                  <a:gd name="T23" fmla="*/ 0 h 168"/>
                  <a:gd name="T24" fmla="*/ 2147483647 w 252"/>
                  <a:gd name="T25" fmla="*/ 2147483647 h 168"/>
                  <a:gd name="T26" fmla="*/ 2147483647 w 252"/>
                  <a:gd name="T27" fmla="*/ 2147483647 h 168"/>
                  <a:gd name="T28" fmla="*/ 2147483647 w 252"/>
                  <a:gd name="T29" fmla="*/ 2147483647 h 168"/>
                  <a:gd name="T30" fmla="*/ 2147483647 w 252"/>
                  <a:gd name="T31" fmla="*/ 2147483647 h 168"/>
                  <a:gd name="T32" fmla="*/ 2147483647 w 252"/>
                  <a:gd name="T33" fmla="*/ 2147483647 h 168"/>
                  <a:gd name="T34" fmla="*/ 2147483647 w 252"/>
                  <a:gd name="T35" fmla="*/ 2147483647 h 168"/>
                  <a:gd name="T36" fmla="*/ 2147483647 w 252"/>
                  <a:gd name="T37" fmla="*/ 2147483647 h 168"/>
                  <a:gd name="T38" fmla="*/ 2147483647 w 252"/>
                  <a:gd name="T39" fmla="*/ 2147483647 h 168"/>
                  <a:gd name="T40" fmla="*/ 2147483647 w 252"/>
                  <a:gd name="T41" fmla="*/ 2147483647 h 168"/>
                  <a:gd name="T42" fmla="*/ 0 w 252"/>
                  <a:gd name="T43" fmla="*/ 2147483647 h 168"/>
                  <a:gd name="T44" fmla="*/ 0 w 252"/>
                  <a:gd name="T45" fmla="*/ 2147483647 h 168"/>
                  <a:gd name="T46" fmla="*/ 2147483647 w 252"/>
                  <a:gd name="T47" fmla="*/ 2147483647 h 168"/>
                  <a:gd name="T48" fmla="*/ 0 w 252"/>
                  <a:gd name="T49" fmla="*/ 2147483647 h 168"/>
                  <a:gd name="T50" fmla="*/ 2147483647 w 252"/>
                  <a:gd name="T51" fmla="*/ 2147483647 h 168"/>
                  <a:gd name="T52" fmla="*/ 2147483647 w 252"/>
                  <a:gd name="T53" fmla="*/ 2147483647 h 168"/>
                  <a:gd name="T54" fmla="*/ 2147483647 w 252"/>
                  <a:gd name="T55" fmla="*/ 2147483647 h 168"/>
                  <a:gd name="T56" fmla="*/ 2147483647 w 252"/>
                  <a:gd name="T57" fmla="*/ 2147483647 h 168"/>
                  <a:gd name="T58" fmla="*/ 2147483647 w 252"/>
                  <a:gd name="T59" fmla="*/ 2147483647 h 168"/>
                  <a:gd name="T60" fmla="*/ 2147483647 w 252"/>
                  <a:gd name="T61" fmla="*/ 2147483647 h 168"/>
                  <a:gd name="T62" fmla="*/ 2147483647 w 252"/>
                  <a:gd name="T63" fmla="*/ 2147483647 h 168"/>
                  <a:gd name="T64" fmla="*/ 2147483647 w 252"/>
                  <a:gd name="T65" fmla="*/ 2147483647 h 168"/>
                  <a:gd name="T66" fmla="*/ 2147483647 w 252"/>
                  <a:gd name="T67" fmla="*/ 2147483647 h 16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52"/>
                  <a:gd name="T103" fmla="*/ 0 h 168"/>
                  <a:gd name="T104" fmla="*/ 252 w 252"/>
                  <a:gd name="T105" fmla="*/ 168 h 16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52" h="168">
                    <a:moveTo>
                      <a:pt x="246" y="102"/>
                    </a:moveTo>
                    <a:lnTo>
                      <a:pt x="234" y="96"/>
                    </a:lnTo>
                    <a:lnTo>
                      <a:pt x="216" y="78"/>
                    </a:lnTo>
                    <a:lnTo>
                      <a:pt x="192" y="66"/>
                    </a:lnTo>
                    <a:lnTo>
                      <a:pt x="156" y="54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108" y="12"/>
                    </a:lnTo>
                    <a:lnTo>
                      <a:pt x="96" y="6"/>
                    </a:lnTo>
                    <a:lnTo>
                      <a:pt x="84" y="6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42"/>
                    </a:lnTo>
                    <a:lnTo>
                      <a:pt x="30" y="54"/>
                    </a:lnTo>
                    <a:lnTo>
                      <a:pt x="24" y="60"/>
                    </a:lnTo>
                    <a:lnTo>
                      <a:pt x="18" y="72"/>
                    </a:lnTo>
                    <a:lnTo>
                      <a:pt x="12" y="78"/>
                    </a:lnTo>
                    <a:lnTo>
                      <a:pt x="12" y="90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0" y="114"/>
                    </a:lnTo>
                    <a:lnTo>
                      <a:pt x="12" y="144"/>
                    </a:lnTo>
                    <a:lnTo>
                      <a:pt x="0" y="126"/>
                    </a:lnTo>
                    <a:lnTo>
                      <a:pt x="30" y="168"/>
                    </a:lnTo>
                    <a:lnTo>
                      <a:pt x="78" y="132"/>
                    </a:lnTo>
                    <a:lnTo>
                      <a:pt x="174" y="132"/>
                    </a:lnTo>
                    <a:lnTo>
                      <a:pt x="186" y="138"/>
                    </a:lnTo>
                    <a:lnTo>
                      <a:pt x="240" y="138"/>
                    </a:lnTo>
                    <a:lnTo>
                      <a:pt x="246" y="132"/>
                    </a:lnTo>
                    <a:lnTo>
                      <a:pt x="252" y="120"/>
                    </a:lnTo>
                    <a:lnTo>
                      <a:pt x="252" y="114"/>
                    </a:lnTo>
                    <a:lnTo>
                      <a:pt x="246" y="10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3" name="Djibouti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1C528AF-B58F-497C-95BD-FD51EB96BCA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408" y="2049"/>
                <a:ext cx="30" cy="35"/>
              </a:xfrm>
              <a:custGeom>
                <a:avLst/>
                <a:gdLst>
                  <a:gd name="T0" fmla="*/ 2147483647 w 114"/>
                  <a:gd name="T1" fmla="*/ 2147483647 h 138"/>
                  <a:gd name="T2" fmla="*/ 2147483647 w 114"/>
                  <a:gd name="T3" fmla="*/ 2147483647 h 138"/>
                  <a:gd name="T4" fmla="*/ 2147483647 w 114"/>
                  <a:gd name="T5" fmla="*/ 2147483647 h 138"/>
                  <a:gd name="T6" fmla="*/ 0 w 114"/>
                  <a:gd name="T7" fmla="*/ 2147483647 h 138"/>
                  <a:gd name="T8" fmla="*/ 0 w 114"/>
                  <a:gd name="T9" fmla="*/ 2147483647 h 138"/>
                  <a:gd name="T10" fmla="*/ 2147483647 w 114"/>
                  <a:gd name="T11" fmla="*/ 2147483647 h 138"/>
                  <a:gd name="T12" fmla="*/ 2147483647 w 114"/>
                  <a:gd name="T13" fmla="*/ 2147483647 h 138"/>
                  <a:gd name="T14" fmla="*/ 2147483647 w 114"/>
                  <a:gd name="T15" fmla="*/ 2147483647 h 138"/>
                  <a:gd name="T16" fmla="*/ 2147483647 w 114"/>
                  <a:gd name="T17" fmla="*/ 2147483647 h 138"/>
                  <a:gd name="T18" fmla="*/ 2147483647 w 114"/>
                  <a:gd name="T19" fmla="*/ 2147483647 h 138"/>
                  <a:gd name="T20" fmla="*/ 2147483647 w 114"/>
                  <a:gd name="T21" fmla="*/ 2147483647 h 138"/>
                  <a:gd name="T22" fmla="*/ 2147483647 w 114"/>
                  <a:gd name="T23" fmla="*/ 2147483647 h 138"/>
                  <a:gd name="T24" fmla="*/ 2147483647 w 114"/>
                  <a:gd name="T25" fmla="*/ 2147483647 h 138"/>
                  <a:gd name="T26" fmla="*/ 2147483647 w 114"/>
                  <a:gd name="T27" fmla="*/ 2147483647 h 138"/>
                  <a:gd name="T28" fmla="*/ 2147483647 w 114"/>
                  <a:gd name="T29" fmla="*/ 2147483647 h 138"/>
                  <a:gd name="T30" fmla="*/ 2147483647 w 114"/>
                  <a:gd name="T31" fmla="*/ 2147483647 h 138"/>
                  <a:gd name="T32" fmla="*/ 2147483647 w 114"/>
                  <a:gd name="T33" fmla="*/ 2147483647 h 138"/>
                  <a:gd name="T34" fmla="*/ 2147483647 w 114"/>
                  <a:gd name="T35" fmla="*/ 2147483647 h 138"/>
                  <a:gd name="T36" fmla="*/ 2147483647 w 114"/>
                  <a:gd name="T37" fmla="*/ 2147483647 h 138"/>
                  <a:gd name="T38" fmla="*/ 2147483647 w 114"/>
                  <a:gd name="T39" fmla="*/ 2147483647 h 138"/>
                  <a:gd name="T40" fmla="*/ 2147483647 w 114"/>
                  <a:gd name="T41" fmla="*/ 2147483647 h 138"/>
                  <a:gd name="T42" fmla="*/ 2147483647 w 114"/>
                  <a:gd name="T43" fmla="*/ 2147483647 h 138"/>
                  <a:gd name="T44" fmla="*/ 2147483647 w 114"/>
                  <a:gd name="T45" fmla="*/ 2147483647 h 138"/>
                  <a:gd name="T46" fmla="*/ 2147483647 w 114"/>
                  <a:gd name="T47" fmla="*/ 2147483647 h 138"/>
                  <a:gd name="T48" fmla="*/ 2147483647 w 114"/>
                  <a:gd name="T49" fmla="*/ 2147483647 h 138"/>
                  <a:gd name="T50" fmla="*/ 2147483647 w 114"/>
                  <a:gd name="T51" fmla="*/ 2147483647 h 138"/>
                  <a:gd name="T52" fmla="*/ 2147483647 w 114"/>
                  <a:gd name="T53" fmla="*/ 2147483647 h 138"/>
                  <a:gd name="T54" fmla="*/ 2147483647 w 114"/>
                  <a:gd name="T55" fmla="*/ 0 h 138"/>
                  <a:gd name="T56" fmla="*/ 2147483647 w 114"/>
                  <a:gd name="T57" fmla="*/ 2147483647 h 138"/>
                  <a:gd name="T58" fmla="*/ 2147483647 w 114"/>
                  <a:gd name="T59" fmla="*/ 2147483647 h 13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4"/>
                  <a:gd name="T91" fmla="*/ 0 h 138"/>
                  <a:gd name="T92" fmla="*/ 114 w 114"/>
                  <a:gd name="T93" fmla="*/ 138 h 13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4" h="138">
                    <a:moveTo>
                      <a:pt x="72" y="24"/>
                    </a:moveTo>
                    <a:lnTo>
                      <a:pt x="48" y="12"/>
                    </a:lnTo>
                    <a:lnTo>
                      <a:pt x="18" y="66"/>
                    </a:lnTo>
                    <a:lnTo>
                      <a:pt x="0" y="84"/>
                    </a:lnTo>
                    <a:lnTo>
                      <a:pt x="0" y="96"/>
                    </a:lnTo>
                    <a:lnTo>
                      <a:pt x="6" y="114"/>
                    </a:lnTo>
                    <a:lnTo>
                      <a:pt x="6" y="126"/>
                    </a:lnTo>
                    <a:lnTo>
                      <a:pt x="18" y="138"/>
                    </a:lnTo>
                    <a:lnTo>
                      <a:pt x="42" y="138"/>
                    </a:lnTo>
                    <a:lnTo>
                      <a:pt x="48" y="132"/>
                    </a:lnTo>
                    <a:lnTo>
                      <a:pt x="54" y="132"/>
                    </a:lnTo>
                    <a:lnTo>
                      <a:pt x="60" y="126"/>
                    </a:lnTo>
                    <a:lnTo>
                      <a:pt x="72" y="126"/>
                    </a:lnTo>
                    <a:lnTo>
                      <a:pt x="84" y="132"/>
                    </a:lnTo>
                    <a:lnTo>
                      <a:pt x="90" y="138"/>
                    </a:lnTo>
                    <a:lnTo>
                      <a:pt x="90" y="132"/>
                    </a:lnTo>
                    <a:lnTo>
                      <a:pt x="114" y="108"/>
                    </a:lnTo>
                    <a:lnTo>
                      <a:pt x="114" y="102"/>
                    </a:lnTo>
                    <a:lnTo>
                      <a:pt x="102" y="90"/>
                    </a:lnTo>
                    <a:lnTo>
                      <a:pt x="66" y="90"/>
                    </a:lnTo>
                    <a:lnTo>
                      <a:pt x="78" y="84"/>
                    </a:lnTo>
                    <a:lnTo>
                      <a:pt x="84" y="72"/>
                    </a:lnTo>
                    <a:lnTo>
                      <a:pt x="96" y="66"/>
                    </a:lnTo>
                    <a:lnTo>
                      <a:pt x="102" y="54"/>
                    </a:lnTo>
                    <a:lnTo>
                      <a:pt x="114" y="42"/>
                    </a:lnTo>
                    <a:lnTo>
                      <a:pt x="114" y="24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4" name="Denmark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B1F0BD5-6BC1-413C-B43E-924432E02A9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805" y="1134"/>
                <a:ext cx="71" cy="60"/>
              </a:xfrm>
              <a:custGeom>
                <a:avLst/>
                <a:gdLst>
                  <a:gd name="T0" fmla="*/ 2147483647 w 71"/>
                  <a:gd name="T1" fmla="*/ 2147483647 h 60"/>
                  <a:gd name="T2" fmla="*/ 2147483647 w 71"/>
                  <a:gd name="T3" fmla="*/ 2147483647 h 60"/>
                  <a:gd name="T4" fmla="*/ 2147483647 w 71"/>
                  <a:gd name="T5" fmla="*/ 2147483647 h 60"/>
                  <a:gd name="T6" fmla="*/ 2147483647 w 71"/>
                  <a:gd name="T7" fmla="*/ 2147483647 h 60"/>
                  <a:gd name="T8" fmla="*/ 2147483647 w 71"/>
                  <a:gd name="T9" fmla="*/ 2147483647 h 60"/>
                  <a:gd name="T10" fmla="*/ 2147483647 w 71"/>
                  <a:gd name="T11" fmla="*/ 2147483647 h 60"/>
                  <a:gd name="T12" fmla="*/ 2147483647 w 71"/>
                  <a:gd name="T13" fmla="*/ 2147483647 h 60"/>
                  <a:gd name="T14" fmla="*/ 2147483647 w 71"/>
                  <a:gd name="T15" fmla="*/ 2147483647 h 60"/>
                  <a:gd name="T16" fmla="*/ 2147483647 w 71"/>
                  <a:gd name="T17" fmla="*/ 2147483647 h 60"/>
                  <a:gd name="T18" fmla="*/ 2147483647 w 71"/>
                  <a:gd name="T19" fmla="*/ 2147483647 h 60"/>
                  <a:gd name="T20" fmla="*/ 2147483647 w 71"/>
                  <a:gd name="T21" fmla="*/ 2147483647 h 60"/>
                  <a:gd name="T22" fmla="*/ 2147483647 w 71"/>
                  <a:gd name="T23" fmla="*/ 2147483647 h 60"/>
                  <a:gd name="T24" fmla="*/ 2147483647 w 71"/>
                  <a:gd name="T25" fmla="*/ 2147483647 h 60"/>
                  <a:gd name="T26" fmla="*/ 2147483647 w 71"/>
                  <a:gd name="T27" fmla="*/ 2147483647 h 60"/>
                  <a:gd name="T28" fmla="*/ 2147483647 w 71"/>
                  <a:gd name="T29" fmla="*/ 2147483647 h 60"/>
                  <a:gd name="T30" fmla="*/ 2147483647 w 71"/>
                  <a:gd name="T31" fmla="*/ 2147483647 h 60"/>
                  <a:gd name="T32" fmla="*/ 2147483647 w 71"/>
                  <a:gd name="T33" fmla="*/ 2147483647 h 60"/>
                  <a:gd name="T34" fmla="*/ 2147483647 w 71"/>
                  <a:gd name="T35" fmla="*/ 2147483647 h 60"/>
                  <a:gd name="T36" fmla="*/ 2147483647 w 71"/>
                  <a:gd name="T37" fmla="*/ 2147483647 h 60"/>
                  <a:gd name="T38" fmla="*/ 2147483647 w 71"/>
                  <a:gd name="T39" fmla="*/ 2147483647 h 60"/>
                  <a:gd name="T40" fmla="*/ 2147483647 w 71"/>
                  <a:gd name="T41" fmla="*/ 2147483647 h 60"/>
                  <a:gd name="T42" fmla="*/ 2147483647 w 71"/>
                  <a:gd name="T43" fmla="*/ 2147483647 h 60"/>
                  <a:gd name="T44" fmla="*/ 2147483647 w 71"/>
                  <a:gd name="T45" fmla="*/ 2147483647 h 60"/>
                  <a:gd name="T46" fmla="*/ 2147483647 w 71"/>
                  <a:gd name="T47" fmla="*/ 2147483647 h 60"/>
                  <a:gd name="T48" fmla="*/ 2147483647 w 71"/>
                  <a:gd name="T49" fmla="*/ 2147483647 h 60"/>
                  <a:gd name="T50" fmla="*/ 2147483647 w 71"/>
                  <a:gd name="T51" fmla="*/ 2147483647 h 60"/>
                  <a:gd name="T52" fmla="*/ 2147483647 w 71"/>
                  <a:gd name="T53" fmla="*/ 2147483647 h 60"/>
                  <a:gd name="T54" fmla="*/ 2147483647 w 71"/>
                  <a:gd name="T55" fmla="*/ 2147483647 h 60"/>
                  <a:gd name="T56" fmla="*/ 2147483647 w 71"/>
                  <a:gd name="T57" fmla="*/ 2147483647 h 60"/>
                  <a:gd name="T58" fmla="*/ 2147483647 w 71"/>
                  <a:gd name="T59" fmla="*/ 2147483647 h 60"/>
                  <a:gd name="T60" fmla="*/ 2147483647 w 71"/>
                  <a:gd name="T61" fmla="*/ 2147483647 h 60"/>
                  <a:gd name="T62" fmla="*/ 2147483647 w 71"/>
                  <a:gd name="T63" fmla="*/ 0 h 60"/>
                  <a:gd name="T64" fmla="*/ 2147483647 w 71"/>
                  <a:gd name="T65" fmla="*/ 2147483647 h 60"/>
                  <a:gd name="T66" fmla="*/ 2147483647 w 71"/>
                  <a:gd name="T67" fmla="*/ 2147483647 h 60"/>
                  <a:gd name="T68" fmla="*/ 2147483647 w 71"/>
                  <a:gd name="T69" fmla="*/ 2147483647 h 60"/>
                  <a:gd name="T70" fmla="*/ 2147483647 w 71"/>
                  <a:gd name="T71" fmla="*/ 2147483647 h 60"/>
                  <a:gd name="T72" fmla="*/ 2147483647 w 71"/>
                  <a:gd name="T73" fmla="*/ 2147483647 h 60"/>
                  <a:gd name="T74" fmla="*/ 2147483647 w 71"/>
                  <a:gd name="T75" fmla="*/ 2147483647 h 60"/>
                  <a:gd name="T76" fmla="*/ 2147483647 w 71"/>
                  <a:gd name="T77" fmla="*/ 2147483647 h 60"/>
                  <a:gd name="T78" fmla="*/ 2147483647 w 71"/>
                  <a:gd name="T79" fmla="*/ 2147483647 h 60"/>
                  <a:gd name="T80" fmla="*/ 2147483647 w 71"/>
                  <a:gd name="T81" fmla="*/ 2147483647 h 60"/>
                  <a:gd name="T82" fmla="*/ 0 w 71"/>
                  <a:gd name="T83" fmla="*/ 2147483647 h 60"/>
                  <a:gd name="T84" fmla="*/ 0 w 71"/>
                  <a:gd name="T85" fmla="*/ 2147483647 h 60"/>
                  <a:gd name="T86" fmla="*/ 2147483647 w 71"/>
                  <a:gd name="T87" fmla="*/ 2147483647 h 60"/>
                  <a:gd name="T88" fmla="*/ 2147483647 w 71"/>
                  <a:gd name="T89" fmla="*/ 2147483647 h 60"/>
                  <a:gd name="T90" fmla="*/ 2147483647 w 71"/>
                  <a:gd name="T91" fmla="*/ 2147483647 h 60"/>
                  <a:gd name="T92" fmla="*/ 2147483647 w 71"/>
                  <a:gd name="T93" fmla="*/ 2147483647 h 60"/>
                  <a:gd name="T94" fmla="*/ 2147483647 w 71"/>
                  <a:gd name="T95" fmla="*/ 2147483647 h 60"/>
                  <a:gd name="T96" fmla="*/ 2147483647 w 71"/>
                  <a:gd name="T97" fmla="*/ 2147483647 h 60"/>
                  <a:gd name="T98" fmla="*/ 2147483647 w 71"/>
                  <a:gd name="T99" fmla="*/ 2147483647 h 60"/>
                  <a:gd name="T100" fmla="*/ 2147483647 w 71"/>
                  <a:gd name="T101" fmla="*/ 2147483647 h 60"/>
                  <a:gd name="T102" fmla="*/ 2147483647 w 71"/>
                  <a:gd name="T103" fmla="*/ 2147483647 h 60"/>
                  <a:gd name="T104" fmla="*/ 2147483647 w 71"/>
                  <a:gd name="T105" fmla="*/ 2147483647 h 60"/>
                  <a:gd name="T106" fmla="*/ 2147483647 w 71"/>
                  <a:gd name="T107" fmla="*/ 2147483647 h 60"/>
                  <a:gd name="T108" fmla="*/ 2147483647 w 71"/>
                  <a:gd name="T109" fmla="*/ 2147483647 h 60"/>
                  <a:gd name="T110" fmla="*/ 2147483647 w 71"/>
                  <a:gd name="T111" fmla="*/ 2147483647 h 60"/>
                  <a:gd name="T112" fmla="*/ 2147483647 w 71"/>
                  <a:gd name="T113" fmla="*/ 2147483647 h 60"/>
                  <a:gd name="T114" fmla="*/ 2147483647 w 71"/>
                  <a:gd name="T115" fmla="*/ 2147483647 h 60"/>
                  <a:gd name="T116" fmla="*/ 2147483647 w 71"/>
                  <a:gd name="T117" fmla="*/ 2147483647 h 60"/>
                  <a:gd name="T118" fmla="*/ 2147483647 w 71"/>
                  <a:gd name="T119" fmla="*/ 2147483647 h 60"/>
                  <a:gd name="T120" fmla="*/ 2147483647 w 71"/>
                  <a:gd name="T121" fmla="*/ 2147483647 h 6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"/>
                  <a:gd name="T184" fmla="*/ 0 h 60"/>
                  <a:gd name="T185" fmla="*/ 71 w 71"/>
                  <a:gd name="T186" fmla="*/ 60 h 6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" h="60">
                    <a:moveTo>
                      <a:pt x="62" y="48"/>
                    </a:moveTo>
                    <a:lnTo>
                      <a:pt x="67" y="46"/>
                    </a:lnTo>
                    <a:lnTo>
                      <a:pt x="69" y="46"/>
                    </a:lnTo>
                    <a:lnTo>
                      <a:pt x="69" y="43"/>
                    </a:lnTo>
                    <a:lnTo>
                      <a:pt x="67" y="43"/>
                    </a:lnTo>
                    <a:lnTo>
                      <a:pt x="62" y="41"/>
                    </a:lnTo>
                    <a:lnTo>
                      <a:pt x="62" y="38"/>
                    </a:lnTo>
                    <a:lnTo>
                      <a:pt x="64" y="38"/>
                    </a:lnTo>
                    <a:lnTo>
                      <a:pt x="64" y="36"/>
                    </a:lnTo>
                    <a:lnTo>
                      <a:pt x="67" y="34"/>
                    </a:lnTo>
                    <a:lnTo>
                      <a:pt x="67" y="29"/>
                    </a:lnTo>
                    <a:lnTo>
                      <a:pt x="64" y="29"/>
                    </a:lnTo>
                    <a:lnTo>
                      <a:pt x="62" y="29"/>
                    </a:lnTo>
                    <a:lnTo>
                      <a:pt x="60" y="31"/>
                    </a:lnTo>
                    <a:lnTo>
                      <a:pt x="60" y="34"/>
                    </a:lnTo>
                    <a:lnTo>
                      <a:pt x="57" y="36"/>
                    </a:lnTo>
                    <a:lnTo>
                      <a:pt x="57" y="34"/>
                    </a:lnTo>
                    <a:lnTo>
                      <a:pt x="55" y="31"/>
                    </a:lnTo>
                    <a:lnTo>
                      <a:pt x="52" y="34"/>
                    </a:lnTo>
                    <a:lnTo>
                      <a:pt x="45" y="38"/>
                    </a:lnTo>
                    <a:lnTo>
                      <a:pt x="48" y="38"/>
                    </a:lnTo>
                    <a:lnTo>
                      <a:pt x="50" y="41"/>
                    </a:lnTo>
                    <a:lnTo>
                      <a:pt x="50" y="43"/>
                    </a:lnTo>
                    <a:lnTo>
                      <a:pt x="50" y="46"/>
                    </a:lnTo>
                    <a:lnTo>
                      <a:pt x="50" y="48"/>
                    </a:lnTo>
                    <a:lnTo>
                      <a:pt x="48" y="48"/>
                    </a:lnTo>
                    <a:lnTo>
                      <a:pt x="50" y="48"/>
                    </a:lnTo>
                    <a:lnTo>
                      <a:pt x="50" y="50"/>
                    </a:lnTo>
                    <a:lnTo>
                      <a:pt x="55" y="50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7" y="50"/>
                    </a:lnTo>
                    <a:lnTo>
                      <a:pt x="60" y="53"/>
                    </a:lnTo>
                    <a:lnTo>
                      <a:pt x="60" y="55"/>
                    </a:lnTo>
                    <a:lnTo>
                      <a:pt x="62" y="55"/>
                    </a:lnTo>
                    <a:lnTo>
                      <a:pt x="62" y="53"/>
                    </a:lnTo>
                    <a:lnTo>
                      <a:pt x="62" y="48"/>
                    </a:lnTo>
                    <a:close/>
                    <a:moveTo>
                      <a:pt x="71" y="53"/>
                    </a:moveTo>
                    <a:lnTo>
                      <a:pt x="62" y="55"/>
                    </a:lnTo>
                    <a:lnTo>
                      <a:pt x="60" y="58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5" y="55"/>
                    </a:lnTo>
                    <a:lnTo>
                      <a:pt x="50" y="53"/>
                    </a:lnTo>
                    <a:lnTo>
                      <a:pt x="45" y="53"/>
                    </a:lnTo>
                    <a:lnTo>
                      <a:pt x="45" y="58"/>
                    </a:lnTo>
                    <a:lnTo>
                      <a:pt x="50" y="58"/>
                    </a:lnTo>
                    <a:lnTo>
                      <a:pt x="52" y="58"/>
                    </a:lnTo>
                    <a:lnTo>
                      <a:pt x="55" y="60"/>
                    </a:lnTo>
                    <a:lnTo>
                      <a:pt x="57" y="60"/>
                    </a:lnTo>
                    <a:lnTo>
                      <a:pt x="60" y="60"/>
                    </a:lnTo>
                    <a:lnTo>
                      <a:pt x="62" y="60"/>
                    </a:lnTo>
                    <a:lnTo>
                      <a:pt x="69" y="58"/>
                    </a:lnTo>
                    <a:lnTo>
                      <a:pt x="71" y="58"/>
                    </a:lnTo>
                    <a:lnTo>
                      <a:pt x="71" y="53"/>
                    </a:lnTo>
                    <a:close/>
                    <a:moveTo>
                      <a:pt x="31" y="12"/>
                    </a:moveTo>
                    <a:lnTo>
                      <a:pt x="36" y="7"/>
                    </a:lnTo>
                    <a:lnTo>
                      <a:pt x="36" y="3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26" y="3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9" y="19"/>
                    </a:lnTo>
                    <a:lnTo>
                      <a:pt x="14" y="14"/>
                    </a:lnTo>
                    <a:lnTo>
                      <a:pt x="12" y="7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7" y="14"/>
                    </a:lnTo>
                    <a:lnTo>
                      <a:pt x="12" y="1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2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2" y="38"/>
                    </a:lnTo>
                    <a:lnTo>
                      <a:pt x="2" y="41"/>
                    </a:lnTo>
                    <a:lnTo>
                      <a:pt x="5" y="43"/>
                    </a:lnTo>
                    <a:lnTo>
                      <a:pt x="7" y="43"/>
                    </a:lnTo>
                    <a:lnTo>
                      <a:pt x="7" y="48"/>
                    </a:lnTo>
                    <a:lnTo>
                      <a:pt x="5" y="53"/>
                    </a:lnTo>
                    <a:lnTo>
                      <a:pt x="7" y="53"/>
                    </a:lnTo>
                    <a:lnTo>
                      <a:pt x="17" y="53"/>
                    </a:lnTo>
                    <a:lnTo>
                      <a:pt x="17" y="55"/>
                    </a:lnTo>
                    <a:lnTo>
                      <a:pt x="24" y="55"/>
                    </a:lnTo>
                    <a:lnTo>
                      <a:pt x="26" y="58"/>
                    </a:lnTo>
                    <a:lnTo>
                      <a:pt x="26" y="55"/>
                    </a:lnTo>
                    <a:lnTo>
                      <a:pt x="24" y="53"/>
                    </a:lnTo>
                    <a:lnTo>
                      <a:pt x="24" y="48"/>
                    </a:lnTo>
                    <a:lnTo>
                      <a:pt x="26" y="43"/>
                    </a:lnTo>
                    <a:lnTo>
                      <a:pt x="24" y="41"/>
                    </a:lnTo>
                    <a:lnTo>
                      <a:pt x="24" y="38"/>
                    </a:lnTo>
                    <a:lnTo>
                      <a:pt x="21" y="38"/>
                    </a:lnTo>
                    <a:lnTo>
                      <a:pt x="24" y="38"/>
                    </a:lnTo>
                    <a:lnTo>
                      <a:pt x="31" y="34"/>
                    </a:lnTo>
                    <a:lnTo>
                      <a:pt x="33" y="26"/>
                    </a:lnTo>
                    <a:lnTo>
                      <a:pt x="38" y="26"/>
                    </a:lnTo>
                    <a:lnTo>
                      <a:pt x="41" y="19"/>
                    </a:lnTo>
                    <a:lnTo>
                      <a:pt x="31" y="19"/>
                    </a:lnTo>
                    <a:lnTo>
                      <a:pt x="31" y="12"/>
                    </a:lnTo>
                    <a:close/>
                    <a:moveTo>
                      <a:pt x="29" y="38"/>
                    </a:moveTo>
                    <a:lnTo>
                      <a:pt x="31" y="48"/>
                    </a:lnTo>
                    <a:lnTo>
                      <a:pt x="36" y="53"/>
                    </a:lnTo>
                    <a:lnTo>
                      <a:pt x="38" y="46"/>
                    </a:lnTo>
                    <a:lnTo>
                      <a:pt x="33" y="41"/>
                    </a:lnTo>
                    <a:lnTo>
                      <a:pt x="29" y="3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5" name="Czech Republic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00119C3-EE25-4B63-BD44-F4FC43C80E0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68" y="1263"/>
                <a:ext cx="108" cy="49"/>
              </a:xfrm>
              <a:custGeom>
                <a:avLst/>
                <a:gdLst>
                  <a:gd name="T0" fmla="*/ 2147483647 w 420"/>
                  <a:gd name="T1" fmla="*/ 2147483647 h 192"/>
                  <a:gd name="T2" fmla="*/ 2147483647 w 420"/>
                  <a:gd name="T3" fmla="*/ 2147483647 h 192"/>
                  <a:gd name="T4" fmla="*/ 2147483647 w 420"/>
                  <a:gd name="T5" fmla="*/ 2147483647 h 192"/>
                  <a:gd name="T6" fmla="*/ 2147483647 w 420"/>
                  <a:gd name="T7" fmla="*/ 2147483647 h 192"/>
                  <a:gd name="T8" fmla="*/ 2147483647 w 420"/>
                  <a:gd name="T9" fmla="*/ 2147483647 h 192"/>
                  <a:gd name="T10" fmla="*/ 2147483647 w 420"/>
                  <a:gd name="T11" fmla="*/ 2147483647 h 192"/>
                  <a:gd name="T12" fmla="*/ 2147483647 w 420"/>
                  <a:gd name="T13" fmla="*/ 2147483647 h 192"/>
                  <a:gd name="T14" fmla="*/ 2147483647 w 420"/>
                  <a:gd name="T15" fmla="*/ 2147483647 h 192"/>
                  <a:gd name="T16" fmla="*/ 2147483647 w 420"/>
                  <a:gd name="T17" fmla="*/ 2147483647 h 192"/>
                  <a:gd name="T18" fmla="*/ 2147483647 w 420"/>
                  <a:gd name="T19" fmla="*/ 2147483647 h 192"/>
                  <a:gd name="T20" fmla="*/ 2147483647 w 420"/>
                  <a:gd name="T21" fmla="*/ 2147483647 h 192"/>
                  <a:gd name="T22" fmla="*/ 2147483647 w 420"/>
                  <a:gd name="T23" fmla="*/ 2147483647 h 192"/>
                  <a:gd name="T24" fmla="*/ 2147483647 w 420"/>
                  <a:gd name="T25" fmla="*/ 2147483647 h 192"/>
                  <a:gd name="T26" fmla="*/ 2147483647 w 420"/>
                  <a:gd name="T27" fmla="*/ 2147483647 h 192"/>
                  <a:gd name="T28" fmla="*/ 2147483647 w 420"/>
                  <a:gd name="T29" fmla="*/ 0 h 192"/>
                  <a:gd name="T30" fmla="*/ 2147483647 w 420"/>
                  <a:gd name="T31" fmla="*/ 2147483647 h 192"/>
                  <a:gd name="T32" fmla="*/ 2147483647 w 420"/>
                  <a:gd name="T33" fmla="*/ 0 h 192"/>
                  <a:gd name="T34" fmla="*/ 2147483647 w 420"/>
                  <a:gd name="T35" fmla="*/ 2147483647 h 192"/>
                  <a:gd name="T36" fmla="*/ 2147483647 w 420"/>
                  <a:gd name="T37" fmla="*/ 2147483647 h 192"/>
                  <a:gd name="T38" fmla="*/ 2147483647 w 420"/>
                  <a:gd name="T39" fmla="*/ 2147483647 h 192"/>
                  <a:gd name="T40" fmla="*/ 2147483647 w 420"/>
                  <a:gd name="T41" fmla="*/ 2147483647 h 192"/>
                  <a:gd name="T42" fmla="*/ 2147483647 w 420"/>
                  <a:gd name="T43" fmla="*/ 2147483647 h 192"/>
                  <a:gd name="T44" fmla="*/ 2147483647 w 420"/>
                  <a:gd name="T45" fmla="*/ 2147483647 h 192"/>
                  <a:gd name="T46" fmla="*/ 2147483647 w 420"/>
                  <a:gd name="T47" fmla="*/ 2147483647 h 192"/>
                  <a:gd name="T48" fmla="*/ 2147483647 w 420"/>
                  <a:gd name="T49" fmla="*/ 2147483647 h 192"/>
                  <a:gd name="T50" fmla="*/ 2147483647 w 420"/>
                  <a:gd name="T51" fmla="*/ 2147483647 h 192"/>
                  <a:gd name="T52" fmla="*/ 0 w 420"/>
                  <a:gd name="T53" fmla="*/ 2147483647 h 192"/>
                  <a:gd name="T54" fmla="*/ 2147483647 w 420"/>
                  <a:gd name="T55" fmla="*/ 2147483647 h 192"/>
                  <a:gd name="T56" fmla="*/ 2147483647 w 420"/>
                  <a:gd name="T57" fmla="*/ 2147483647 h 192"/>
                  <a:gd name="T58" fmla="*/ 2147483647 w 420"/>
                  <a:gd name="T59" fmla="*/ 2147483647 h 192"/>
                  <a:gd name="T60" fmla="*/ 2147483647 w 420"/>
                  <a:gd name="T61" fmla="*/ 2147483647 h 192"/>
                  <a:gd name="T62" fmla="*/ 2147483647 w 420"/>
                  <a:gd name="T63" fmla="*/ 2147483647 h 192"/>
                  <a:gd name="T64" fmla="*/ 2147483647 w 420"/>
                  <a:gd name="T65" fmla="*/ 2147483647 h 192"/>
                  <a:gd name="T66" fmla="*/ 2147483647 w 420"/>
                  <a:gd name="T67" fmla="*/ 2147483647 h 192"/>
                  <a:gd name="T68" fmla="*/ 2147483647 w 420"/>
                  <a:gd name="T69" fmla="*/ 2147483647 h 192"/>
                  <a:gd name="T70" fmla="*/ 2147483647 w 420"/>
                  <a:gd name="T71" fmla="*/ 2147483647 h 192"/>
                  <a:gd name="T72" fmla="*/ 2147483647 w 420"/>
                  <a:gd name="T73" fmla="*/ 2147483647 h 192"/>
                  <a:gd name="T74" fmla="*/ 2147483647 w 420"/>
                  <a:gd name="T75" fmla="*/ 2147483647 h 192"/>
                  <a:gd name="T76" fmla="*/ 2147483647 w 420"/>
                  <a:gd name="T77" fmla="*/ 2147483647 h 192"/>
                  <a:gd name="T78" fmla="*/ 2147483647 w 420"/>
                  <a:gd name="T79" fmla="*/ 2147483647 h 192"/>
                  <a:gd name="T80" fmla="*/ 2147483647 w 420"/>
                  <a:gd name="T81" fmla="*/ 2147483647 h 192"/>
                  <a:gd name="T82" fmla="*/ 2147483647 w 420"/>
                  <a:gd name="T83" fmla="*/ 2147483647 h 192"/>
                  <a:gd name="T84" fmla="*/ 2147483647 w 420"/>
                  <a:gd name="T85" fmla="*/ 2147483647 h 192"/>
                  <a:gd name="T86" fmla="*/ 2147483647 w 420"/>
                  <a:gd name="T87" fmla="*/ 2147483647 h 192"/>
                  <a:gd name="T88" fmla="*/ 2147483647 w 420"/>
                  <a:gd name="T89" fmla="*/ 2147483647 h 192"/>
                  <a:gd name="T90" fmla="*/ 2147483647 w 420"/>
                  <a:gd name="T91" fmla="*/ 2147483647 h 192"/>
                  <a:gd name="T92" fmla="*/ 2147483647 w 420"/>
                  <a:gd name="T93" fmla="*/ 2147483647 h 192"/>
                  <a:gd name="T94" fmla="*/ 2147483647 w 420"/>
                  <a:gd name="T95" fmla="*/ 2147483647 h 192"/>
                  <a:gd name="T96" fmla="*/ 2147483647 w 420"/>
                  <a:gd name="T97" fmla="*/ 2147483647 h 192"/>
                  <a:gd name="T98" fmla="*/ 2147483647 w 420"/>
                  <a:gd name="T99" fmla="*/ 2147483647 h 192"/>
                  <a:gd name="T100" fmla="*/ 2147483647 w 420"/>
                  <a:gd name="T101" fmla="*/ 2147483647 h 192"/>
                  <a:gd name="T102" fmla="*/ 2147483647 w 420"/>
                  <a:gd name="T103" fmla="*/ 2147483647 h 192"/>
                  <a:gd name="T104" fmla="*/ 2147483647 w 420"/>
                  <a:gd name="T105" fmla="*/ 2147483647 h 19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20"/>
                  <a:gd name="T160" fmla="*/ 0 h 192"/>
                  <a:gd name="T161" fmla="*/ 420 w 420"/>
                  <a:gd name="T162" fmla="*/ 192 h 19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20" h="192">
                    <a:moveTo>
                      <a:pt x="408" y="108"/>
                    </a:moveTo>
                    <a:lnTo>
                      <a:pt x="402" y="96"/>
                    </a:lnTo>
                    <a:lnTo>
                      <a:pt x="402" y="90"/>
                    </a:lnTo>
                    <a:lnTo>
                      <a:pt x="390" y="84"/>
                    </a:lnTo>
                    <a:lnTo>
                      <a:pt x="372" y="84"/>
                    </a:lnTo>
                    <a:lnTo>
                      <a:pt x="372" y="78"/>
                    </a:lnTo>
                    <a:lnTo>
                      <a:pt x="366" y="72"/>
                    </a:lnTo>
                    <a:lnTo>
                      <a:pt x="360" y="84"/>
                    </a:lnTo>
                    <a:lnTo>
                      <a:pt x="354" y="78"/>
                    </a:lnTo>
                    <a:lnTo>
                      <a:pt x="348" y="66"/>
                    </a:lnTo>
                    <a:lnTo>
                      <a:pt x="342" y="60"/>
                    </a:lnTo>
                    <a:lnTo>
                      <a:pt x="324" y="60"/>
                    </a:lnTo>
                    <a:lnTo>
                      <a:pt x="330" y="54"/>
                    </a:lnTo>
                    <a:lnTo>
                      <a:pt x="312" y="54"/>
                    </a:lnTo>
                    <a:lnTo>
                      <a:pt x="300" y="60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76" y="66"/>
                    </a:lnTo>
                    <a:lnTo>
                      <a:pt x="270" y="60"/>
                    </a:lnTo>
                    <a:lnTo>
                      <a:pt x="264" y="60"/>
                    </a:lnTo>
                    <a:lnTo>
                      <a:pt x="264" y="48"/>
                    </a:lnTo>
                    <a:lnTo>
                      <a:pt x="252" y="42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34" y="30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16" y="18"/>
                    </a:lnTo>
                    <a:lnTo>
                      <a:pt x="198" y="18"/>
                    </a:lnTo>
                    <a:lnTo>
                      <a:pt x="192" y="0"/>
                    </a:lnTo>
                    <a:lnTo>
                      <a:pt x="174" y="0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24"/>
                    </a:lnTo>
                    <a:lnTo>
                      <a:pt x="84" y="24"/>
                    </a:lnTo>
                    <a:lnTo>
                      <a:pt x="84" y="30"/>
                    </a:lnTo>
                    <a:lnTo>
                      <a:pt x="66" y="36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30" y="54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6" y="60"/>
                    </a:lnTo>
                    <a:lnTo>
                      <a:pt x="6" y="54"/>
                    </a:lnTo>
                    <a:lnTo>
                      <a:pt x="0" y="54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18" y="90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24" y="108"/>
                    </a:lnTo>
                    <a:lnTo>
                      <a:pt x="30" y="120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48" y="132"/>
                    </a:lnTo>
                    <a:lnTo>
                      <a:pt x="60" y="132"/>
                    </a:lnTo>
                    <a:lnTo>
                      <a:pt x="66" y="144"/>
                    </a:lnTo>
                    <a:lnTo>
                      <a:pt x="72" y="144"/>
                    </a:lnTo>
                    <a:lnTo>
                      <a:pt x="78" y="156"/>
                    </a:lnTo>
                    <a:lnTo>
                      <a:pt x="90" y="156"/>
                    </a:lnTo>
                    <a:lnTo>
                      <a:pt x="96" y="162"/>
                    </a:lnTo>
                    <a:lnTo>
                      <a:pt x="102" y="162"/>
                    </a:lnTo>
                    <a:lnTo>
                      <a:pt x="102" y="174"/>
                    </a:lnTo>
                    <a:lnTo>
                      <a:pt x="120" y="192"/>
                    </a:lnTo>
                    <a:lnTo>
                      <a:pt x="132" y="192"/>
                    </a:lnTo>
                    <a:lnTo>
                      <a:pt x="144" y="186"/>
                    </a:lnTo>
                    <a:lnTo>
                      <a:pt x="150" y="186"/>
                    </a:lnTo>
                    <a:lnTo>
                      <a:pt x="162" y="192"/>
                    </a:lnTo>
                    <a:lnTo>
                      <a:pt x="162" y="174"/>
                    </a:lnTo>
                    <a:lnTo>
                      <a:pt x="168" y="174"/>
                    </a:lnTo>
                    <a:lnTo>
                      <a:pt x="174" y="162"/>
                    </a:lnTo>
                    <a:lnTo>
                      <a:pt x="180" y="156"/>
                    </a:lnTo>
                    <a:lnTo>
                      <a:pt x="198" y="156"/>
                    </a:lnTo>
                    <a:lnTo>
                      <a:pt x="210" y="162"/>
                    </a:lnTo>
                    <a:lnTo>
                      <a:pt x="222" y="174"/>
                    </a:lnTo>
                    <a:lnTo>
                      <a:pt x="234" y="168"/>
                    </a:lnTo>
                    <a:lnTo>
                      <a:pt x="246" y="180"/>
                    </a:lnTo>
                    <a:lnTo>
                      <a:pt x="258" y="174"/>
                    </a:lnTo>
                    <a:lnTo>
                      <a:pt x="264" y="168"/>
                    </a:lnTo>
                    <a:lnTo>
                      <a:pt x="276" y="168"/>
                    </a:lnTo>
                    <a:lnTo>
                      <a:pt x="282" y="174"/>
                    </a:lnTo>
                    <a:lnTo>
                      <a:pt x="288" y="174"/>
                    </a:lnTo>
                    <a:lnTo>
                      <a:pt x="300" y="180"/>
                    </a:lnTo>
                    <a:lnTo>
                      <a:pt x="306" y="174"/>
                    </a:lnTo>
                    <a:lnTo>
                      <a:pt x="324" y="174"/>
                    </a:lnTo>
                    <a:lnTo>
                      <a:pt x="330" y="168"/>
                    </a:lnTo>
                    <a:lnTo>
                      <a:pt x="330" y="174"/>
                    </a:lnTo>
                    <a:lnTo>
                      <a:pt x="348" y="174"/>
                    </a:lnTo>
                    <a:lnTo>
                      <a:pt x="360" y="168"/>
                    </a:lnTo>
                    <a:lnTo>
                      <a:pt x="366" y="162"/>
                    </a:lnTo>
                    <a:lnTo>
                      <a:pt x="378" y="156"/>
                    </a:lnTo>
                    <a:lnTo>
                      <a:pt x="378" y="132"/>
                    </a:lnTo>
                    <a:lnTo>
                      <a:pt x="402" y="126"/>
                    </a:lnTo>
                    <a:lnTo>
                      <a:pt x="420" y="114"/>
                    </a:lnTo>
                    <a:lnTo>
                      <a:pt x="414" y="108"/>
                    </a:lnTo>
                    <a:lnTo>
                      <a:pt x="408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6" name="Cypru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142642A-C3A4-41EE-AD82-D51FB287878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215" y="1576"/>
                <a:ext cx="38" cy="22"/>
              </a:xfrm>
              <a:custGeom>
                <a:avLst/>
                <a:gdLst>
                  <a:gd name="T0" fmla="*/ 0 w 150"/>
                  <a:gd name="T1" fmla="*/ 2147483647 h 84"/>
                  <a:gd name="T2" fmla="*/ 2147483647 w 150"/>
                  <a:gd name="T3" fmla="*/ 2147483647 h 84"/>
                  <a:gd name="T4" fmla="*/ 2147483647 w 150"/>
                  <a:gd name="T5" fmla="*/ 2147483647 h 84"/>
                  <a:gd name="T6" fmla="*/ 2147483647 w 150"/>
                  <a:gd name="T7" fmla="*/ 2147483647 h 84"/>
                  <a:gd name="T8" fmla="*/ 2147483647 w 150"/>
                  <a:gd name="T9" fmla="*/ 2147483647 h 84"/>
                  <a:gd name="T10" fmla="*/ 2147483647 w 150"/>
                  <a:gd name="T11" fmla="*/ 2147483647 h 84"/>
                  <a:gd name="T12" fmla="*/ 2147483647 w 150"/>
                  <a:gd name="T13" fmla="*/ 2147483647 h 84"/>
                  <a:gd name="T14" fmla="*/ 2147483647 w 150"/>
                  <a:gd name="T15" fmla="*/ 2147483647 h 84"/>
                  <a:gd name="T16" fmla="*/ 2147483647 w 150"/>
                  <a:gd name="T17" fmla="*/ 2147483647 h 84"/>
                  <a:gd name="T18" fmla="*/ 2147483647 w 150"/>
                  <a:gd name="T19" fmla="*/ 2147483647 h 84"/>
                  <a:gd name="T20" fmla="*/ 2147483647 w 150"/>
                  <a:gd name="T21" fmla="*/ 2147483647 h 84"/>
                  <a:gd name="T22" fmla="*/ 2147483647 w 150"/>
                  <a:gd name="T23" fmla="*/ 2147483647 h 84"/>
                  <a:gd name="T24" fmla="*/ 2147483647 w 150"/>
                  <a:gd name="T25" fmla="*/ 2147483647 h 84"/>
                  <a:gd name="T26" fmla="*/ 2147483647 w 150"/>
                  <a:gd name="T27" fmla="*/ 0 h 84"/>
                  <a:gd name="T28" fmla="*/ 2147483647 w 150"/>
                  <a:gd name="T29" fmla="*/ 2147483647 h 84"/>
                  <a:gd name="T30" fmla="*/ 2147483647 w 150"/>
                  <a:gd name="T31" fmla="*/ 2147483647 h 84"/>
                  <a:gd name="T32" fmla="*/ 2147483647 w 150"/>
                  <a:gd name="T33" fmla="*/ 2147483647 h 84"/>
                  <a:gd name="T34" fmla="*/ 2147483647 w 150"/>
                  <a:gd name="T35" fmla="*/ 2147483647 h 84"/>
                  <a:gd name="T36" fmla="*/ 2147483647 w 150"/>
                  <a:gd name="T37" fmla="*/ 2147483647 h 84"/>
                  <a:gd name="T38" fmla="*/ 0 w 150"/>
                  <a:gd name="T39" fmla="*/ 2147483647 h 84"/>
                  <a:gd name="T40" fmla="*/ 0 w 150"/>
                  <a:gd name="T41" fmla="*/ 2147483647 h 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84"/>
                  <a:gd name="T65" fmla="*/ 150 w 150"/>
                  <a:gd name="T66" fmla="*/ 84 h 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84">
                    <a:moveTo>
                      <a:pt x="0" y="48"/>
                    </a:moveTo>
                    <a:lnTo>
                      <a:pt x="6" y="60"/>
                    </a:lnTo>
                    <a:lnTo>
                      <a:pt x="30" y="72"/>
                    </a:lnTo>
                    <a:lnTo>
                      <a:pt x="36" y="84"/>
                    </a:lnTo>
                    <a:lnTo>
                      <a:pt x="54" y="84"/>
                    </a:lnTo>
                    <a:lnTo>
                      <a:pt x="60" y="78"/>
                    </a:lnTo>
                    <a:lnTo>
                      <a:pt x="72" y="72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96" y="54"/>
                    </a:lnTo>
                    <a:lnTo>
                      <a:pt x="102" y="60"/>
                    </a:lnTo>
                    <a:lnTo>
                      <a:pt x="120" y="60"/>
                    </a:lnTo>
                    <a:lnTo>
                      <a:pt x="120" y="36"/>
                    </a:lnTo>
                    <a:lnTo>
                      <a:pt x="150" y="0"/>
                    </a:lnTo>
                    <a:lnTo>
                      <a:pt x="108" y="24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8" y="36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7" name="Cub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B2D53F2-19A1-46AF-8563-44777358766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142" y="1831"/>
                <a:ext cx="189" cy="69"/>
              </a:xfrm>
              <a:custGeom>
                <a:avLst/>
                <a:gdLst>
                  <a:gd name="T0" fmla="*/ 2147483647 w 738"/>
                  <a:gd name="T1" fmla="*/ 2147483647 h 270"/>
                  <a:gd name="T2" fmla="*/ 2147483647 w 738"/>
                  <a:gd name="T3" fmla="*/ 2147483647 h 270"/>
                  <a:gd name="T4" fmla="*/ 2147483647 w 738"/>
                  <a:gd name="T5" fmla="*/ 2147483647 h 270"/>
                  <a:gd name="T6" fmla="*/ 2147483647 w 738"/>
                  <a:gd name="T7" fmla="*/ 2147483647 h 270"/>
                  <a:gd name="T8" fmla="*/ 2147483647 w 738"/>
                  <a:gd name="T9" fmla="*/ 2147483647 h 270"/>
                  <a:gd name="T10" fmla="*/ 2147483647 w 738"/>
                  <a:gd name="T11" fmla="*/ 2147483647 h 270"/>
                  <a:gd name="T12" fmla="*/ 2147483647 w 738"/>
                  <a:gd name="T13" fmla="*/ 2147483647 h 270"/>
                  <a:gd name="T14" fmla="*/ 2147483647 w 738"/>
                  <a:gd name="T15" fmla="*/ 2147483647 h 270"/>
                  <a:gd name="T16" fmla="*/ 2147483647 w 738"/>
                  <a:gd name="T17" fmla="*/ 2147483647 h 270"/>
                  <a:gd name="T18" fmla="*/ 2147483647 w 738"/>
                  <a:gd name="T19" fmla="*/ 2147483647 h 270"/>
                  <a:gd name="T20" fmla="*/ 2147483647 w 738"/>
                  <a:gd name="T21" fmla="*/ 2147483647 h 270"/>
                  <a:gd name="T22" fmla="*/ 2147483647 w 738"/>
                  <a:gd name="T23" fmla="*/ 2147483647 h 270"/>
                  <a:gd name="T24" fmla="*/ 2147483647 w 738"/>
                  <a:gd name="T25" fmla="*/ 2147483647 h 270"/>
                  <a:gd name="T26" fmla="*/ 2147483647 w 738"/>
                  <a:gd name="T27" fmla="*/ 2147483647 h 270"/>
                  <a:gd name="T28" fmla="*/ 2147483647 w 738"/>
                  <a:gd name="T29" fmla="*/ 2147483647 h 270"/>
                  <a:gd name="T30" fmla="*/ 2147483647 w 738"/>
                  <a:gd name="T31" fmla="*/ 2147483647 h 270"/>
                  <a:gd name="T32" fmla="*/ 2147483647 w 738"/>
                  <a:gd name="T33" fmla="*/ 2147483647 h 270"/>
                  <a:gd name="T34" fmla="*/ 2147483647 w 738"/>
                  <a:gd name="T35" fmla="*/ 2147483647 h 270"/>
                  <a:gd name="T36" fmla="*/ 2147483647 w 738"/>
                  <a:gd name="T37" fmla="*/ 0 h 270"/>
                  <a:gd name="T38" fmla="*/ 2147483647 w 738"/>
                  <a:gd name="T39" fmla="*/ 2147483647 h 270"/>
                  <a:gd name="T40" fmla="*/ 2147483647 w 738"/>
                  <a:gd name="T41" fmla="*/ 2147483647 h 270"/>
                  <a:gd name="T42" fmla="*/ 2147483647 w 738"/>
                  <a:gd name="T43" fmla="*/ 2147483647 h 270"/>
                  <a:gd name="T44" fmla="*/ 2147483647 w 738"/>
                  <a:gd name="T45" fmla="*/ 2147483647 h 270"/>
                  <a:gd name="T46" fmla="*/ 2147483647 w 738"/>
                  <a:gd name="T47" fmla="*/ 2147483647 h 270"/>
                  <a:gd name="T48" fmla="*/ 2147483647 w 738"/>
                  <a:gd name="T49" fmla="*/ 2147483647 h 270"/>
                  <a:gd name="T50" fmla="*/ 2147483647 w 738"/>
                  <a:gd name="T51" fmla="*/ 2147483647 h 270"/>
                  <a:gd name="T52" fmla="*/ 2147483647 w 738"/>
                  <a:gd name="T53" fmla="*/ 2147483647 h 270"/>
                  <a:gd name="T54" fmla="*/ 2147483647 w 738"/>
                  <a:gd name="T55" fmla="*/ 2147483647 h 270"/>
                  <a:gd name="T56" fmla="*/ 2147483647 w 738"/>
                  <a:gd name="T57" fmla="*/ 2147483647 h 270"/>
                  <a:gd name="T58" fmla="*/ 2147483647 w 738"/>
                  <a:gd name="T59" fmla="*/ 2147483647 h 270"/>
                  <a:gd name="T60" fmla="*/ 2147483647 w 738"/>
                  <a:gd name="T61" fmla="*/ 2147483647 h 270"/>
                  <a:gd name="T62" fmla="*/ 2147483647 w 738"/>
                  <a:gd name="T63" fmla="*/ 2147483647 h 270"/>
                  <a:gd name="T64" fmla="*/ 2147483647 w 738"/>
                  <a:gd name="T65" fmla="*/ 2147483647 h 270"/>
                  <a:gd name="T66" fmla="*/ 2147483647 w 738"/>
                  <a:gd name="T67" fmla="*/ 2147483647 h 270"/>
                  <a:gd name="T68" fmla="*/ 2147483647 w 738"/>
                  <a:gd name="T69" fmla="*/ 2147483647 h 270"/>
                  <a:gd name="T70" fmla="*/ 2147483647 w 738"/>
                  <a:gd name="T71" fmla="*/ 2147483647 h 270"/>
                  <a:gd name="T72" fmla="*/ 2147483647 w 738"/>
                  <a:gd name="T73" fmla="*/ 2147483647 h 270"/>
                  <a:gd name="T74" fmla="*/ 2147483647 w 738"/>
                  <a:gd name="T75" fmla="*/ 2147483647 h 270"/>
                  <a:gd name="T76" fmla="*/ 2147483647 w 738"/>
                  <a:gd name="T77" fmla="*/ 2147483647 h 270"/>
                  <a:gd name="T78" fmla="*/ 2147483647 w 738"/>
                  <a:gd name="T79" fmla="*/ 2147483647 h 270"/>
                  <a:gd name="T80" fmla="*/ 2147483647 w 738"/>
                  <a:gd name="T81" fmla="*/ 2147483647 h 270"/>
                  <a:gd name="T82" fmla="*/ 2147483647 w 738"/>
                  <a:gd name="T83" fmla="*/ 2147483647 h 270"/>
                  <a:gd name="T84" fmla="*/ 2147483647 w 738"/>
                  <a:gd name="T85" fmla="*/ 2147483647 h 270"/>
                  <a:gd name="T86" fmla="*/ 2147483647 w 738"/>
                  <a:gd name="T87" fmla="*/ 2147483647 h 270"/>
                  <a:gd name="T88" fmla="*/ 2147483647 w 738"/>
                  <a:gd name="T89" fmla="*/ 2147483647 h 270"/>
                  <a:gd name="T90" fmla="*/ 2147483647 w 738"/>
                  <a:gd name="T91" fmla="*/ 2147483647 h 270"/>
                  <a:gd name="T92" fmla="*/ 2147483647 w 738"/>
                  <a:gd name="T93" fmla="*/ 2147483647 h 270"/>
                  <a:gd name="T94" fmla="*/ 2147483647 w 738"/>
                  <a:gd name="T95" fmla="*/ 2147483647 h 270"/>
                  <a:gd name="T96" fmla="*/ 2147483647 w 738"/>
                  <a:gd name="T97" fmla="*/ 2147483647 h 270"/>
                  <a:gd name="T98" fmla="*/ 2147483647 w 738"/>
                  <a:gd name="T99" fmla="*/ 2147483647 h 270"/>
                  <a:gd name="T100" fmla="*/ 2147483647 w 738"/>
                  <a:gd name="T101" fmla="*/ 2147483647 h 270"/>
                  <a:gd name="T102" fmla="*/ 2147483647 w 738"/>
                  <a:gd name="T103" fmla="*/ 2147483647 h 270"/>
                  <a:gd name="T104" fmla="*/ 2147483647 w 738"/>
                  <a:gd name="T105" fmla="*/ 2147483647 h 270"/>
                  <a:gd name="T106" fmla="*/ 2147483647 w 738"/>
                  <a:gd name="T107" fmla="*/ 2147483647 h 270"/>
                  <a:gd name="T108" fmla="*/ 2147483647 w 738"/>
                  <a:gd name="T109" fmla="*/ 2147483647 h 270"/>
                  <a:gd name="T110" fmla="*/ 2147483647 w 738"/>
                  <a:gd name="T111" fmla="*/ 2147483647 h 270"/>
                  <a:gd name="T112" fmla="*/ 2147483647 w 738"/>
                  <a:gd name="T113" fmla="*/ 2147483647 h 270"/>
                  <a:gd name="T114" fmla="*/ 2147483647 w 738"/>
                  <a:gd name="T115" fmla="*/ 2147483647 h 27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38"/>
                  <a:gd name="T175" fmla="*/ 0 h 270"/>
                  <a:gd name="T176" fmla="*/ 738 w 738"/>
                  <a:gd name="T177" fmla="*/ 270 h 27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38" h="270">
                    <a:moveTo>
                      <a:pt x="708" y="228"/>
                    </a:moveTo>
                    <a:lnTo>
                      <a:pt x="690" y="222"/>
                    </a:lnTo>
                    <a:lnTo>
                      <a:pt x="666" y="222"/>
                    </a:lnTo>
                    <a:lnTo>
                      <a:pt x="666" y="204"/>
                    </a:lnTo>
                    <a:lnTo>
                      <a:pt x="660" y="198"/>
                    </a:lnTo>
                    <a:lnTo>
                      <a:pt x="648" y="192"/>
                    </a:lnTo>
                    <a:lnTo>
                      <a:pt x="600" y="192"/>
                    </a:lnTo>
                    <a:lnTo>
                      <a:pt x="624" y="168"/>
                    </a:lnTo>
                    <a:lnTo>
                      <a:pt x="612" y="168"/>
                    </a:lnTo>
                    <a:lnTo>
                      <a:pt x="600" y="162"/>
                    </a:lnTo>
                    <a:lnTo>
                      <a:pt x="558" y="162"/>
                    </a:lnTo>
                    <a:lnTo>
                      <a:pt x="534" y="150"/>
                    </a:lnTo>
                    <a:lnTo>
                      <a:pt x="528" y="144"/>
                    </a:lnTo>
                    <a:lnTo>
                      <a:pt x="522" y="144"/>
                    </a:lnTo>
                    <a:lnTo>
                      <a:pt x="528" y="138"/>
                    </a:lnTo>
                    <a:lnTo>
                      <a:pt x="528" y="132"/>
                    </a:lnTo>
                    <a:lnTo>
                      <a:pt x="534" y="126"/>
                    </a:lnTo>
                    <a:lnTo>
                      <a:pt x="534" y="120"/>
                    </a:lnTo>
                    <a:lnTo>
                      <a:pt x="522" y="120"/>
                    </a:lnTo>
                    <a:lnTo>
                      <a:pt x="510" y="114"/>
                    </a:lnTo>
                    <a:lnTo>
                      <a:pt x="504" y="114"/>
                    </a:lnTo>
                    <a:lnTo>
                      <a:pt x="474" y="84"/>
                    </a:lnTo>
                    <a:lnTo>
                      <a:pt x="462" y="78"/>
                    </a:lnTo>
                    <a:lnTo>
                      <a:pt x="450" y="66"/>
                    </a:lnTo>
                    <a:lnTo>
                      <a:pt x="432" y="66"/>
                    </a:lnTo>
                    <a:lnTo>
                      <a:pt x="432" y="84"/>
                    </a:lnTo>
                    <a:lnTo>
                      <a:pt x="444" y="96"/>
                    </a:lnTo>
                    <a:lnTo>
                      <a:pt x="450" y="96"/>
                    </a:lnTo>
                    <a:lnTo>
                      <a:pt x="378" y="60"/>
                    </a:lnTo>
                    <a:lnTo>
                      <a:pt x="372" y="54"/>
                    </a:lnTo>
                    <a:lnTo>
                      <a:pt x="360" y="48"/>
                    </a:lnTo>
                    <a:lnTo>
                      <a:pt x="354" y="36"/>
                    </a:lnTo>
                    <a:lnTo>
                      <a:pt x="342" y="30"/>
                    </a:lnTo>
                    <a:lnTo>
                      <a:pt x="330" y="18"/>
                    </a:lnTo>
                    <a:lnTo>
                      <a:pt x="270" y="18"/>
                    </a:lnTo>
                    <a:lnTo>
                      <a:pt x="258" y="12"/>
                    </a:lnTo>
                    <a:lnTo>
                      <a:pt x="228" y="6"/>
                    </a:lnTo>
                    <a:lnTo>
                      <a:pt x="174" y="0"/>
                    </a:lnTo>
                    <a:lnTo>
                      <a:pt x="126" y="6"/>
                    </a:lnTo>
                    <a:lnTo>
                      <a:pt x="96" y="18"/>
                    </a:lnTo>
                    <a:lnTo>
                      <a:pt x="72" y="42"/>
                    </a:lnTo>
                    <a:lnTo>
                      <a:pt x="60" y="48"/>
                    </a:lnTo>
                    <a:lnTo>
                      <a:pt x="42" y="60"/>
                    </a:lnTo>
                    <a:lnTo>
                      <a:pt x="24" y="66"/>
                    </a:lnTo>
                    <a:lnTo>
                      <a:pt x="12" y="72"/>
                    </a:lnTo>
                    <a:lnTo>
                      <a:pt x="6" y="78"/>
                    </a:lnTo>
                    <a:lnTo>
                      <a:pt x="0" y="78"/>
                    </a:lnTo>
                    <a:lnTo>
                      <a:pt x="72" y="72"/>
                    </a:lnTo>
                    <a:lnTo>
                      <a:pt x="72" y="60"/>
                    </a:lnTo>
                    <a:lnTo>
                      <a:pt x="150" y="54"/>
                    </a:lnTo>
                    <a:lnTo>
                      <a:pt x="174" y="42"/>
                    </a:lnTo>
                    <a:lnTo>
                      <a:pt x="198" y="42"/>
                    </a:lnTo>
                    <a:lnTo>
                      <a:pt x="222" y="54"/>
                    </a:lnTo>
                    <a:lnTo>
                      <a:pt x="222" y="60"/>
                    </a:lnTo>
                    <a:lnTo>
                      <a:pt x="216" y="60"/>
                    </a:lnTo>
                    <a:lnTo>
                      <a:pt x="210" y="66"/>
                    </a:lnTo>
                    <a:lnTo>
                      <a:pt x="198" y="66"/>
                    </a:lnTo>
                    <a:lnTo>
                      <a:pt x="192" y="72"/>
                    </a:lnTo>
                    <a:lnTo>
                      <a:pt x="186" y="72"/>
                    </a:lnTo>
                    <a:lnTo>
                      <a:pt x="204" y="78"/>
                    </a:lnTo>
                    <a:lnTo>
                      <a:pt x="210" y="78"/>
                    </a:lnTo>
                    <a:lnTo>
                      <a:pt x="216" y="84"/>
                    </a:lnTo>
                    <a:lnTo>
                      <a:pt x="228" y="90"/>
                    </a:lnTo>
                    <a:lnTo>
                      <a:pt x="246" y="96"/>
                    </a:lnTo>
                    <a:lnTo>
                      <a:pt x="258" y="102"/>
                    </a:lnTo>
                    <a:lnTo>
                      <a:pt x="276" y="102"/>
                    </a:lnTo>
                    <a:lnTo>
                      <a:pt x="282" y="96"/>
                    </a:lnTo>
                    <a:lnTo>
                      <a:pt x="282" y="90"/>
                    </a:lnTo>
                    <a:lnTo>
                      <a:pt x="294" y="96"/>
                    </a:lnTo>
                    <a:lnTo>
                      <a:pt x="300" y="102"/>
                    </a:lnTo>
                    <a:lnTo>
                      <a:pt x="318" y="114"/>
                    </a:lnTo>
                    <a:lnTo>
                      <a:pt x="342" y="126"/>
                    </a:lnTo>
                    <a:lnTo>
                      <a:pt x="372" y="126"/>
                    </a:lnTo>
                    <a:lnTo>
                      <a:pt x="390" y="120"/>
                    </a:lnTo>
                    <a:lnTo>
                      <a:pt x="402" y="120"/>
                    </a:lnTo>
                    <a:lnTo>
                      <a:pt x="390" y="144"/>
                    </a:lnTo>
                    <a:lnTo>
                      <a:pt x="450" y="168"/>
                    </a:lnTo>
                    <a:lnTo>
                      <a:pt x="474" y="204"/>
                    </a:lnTo>
                    <a:lnTo>
                      <a:pt x="480" y="210"/>
                    </a:lnTo>
                    <a:lnTo>
                      <a:pt x="492" y="216"/>
                    </a:lnTo>
                    <a:lnTo>
                      <a:pt x="498" y="222"/>
                    </a:lnTo>
                    <a:lnTo>
                      <a:pt x="498" y="228"/>
                    </a:lnTo>
                    <a:lnTo>
                      <a:pt x="474" y="252"/>
                    </a:lnTo>
                    <a:lnTo>
                      <a:pt x="474" y="258"/>
                    </a:lnTo>
                    <a:lnTo>
                      <a:pt x="480" y="264"/>
                    </a:lnTo>
                    <a:lnTo>
                      <a:pt x="492" y="258"/>
                    </a:lnTo>
                    <a:lnTo>
                      <a:pt x="504" y="258"/>
                    </a:lnTo>
                    <a:lnTo>
                      <a:pt x="528" y="246"/>
                    </a:lnTo>
                    <a:lnTo>
                      <a:pt x="558" y="246"/>
                    </a:lnTo>
                    <a:lnTo>
                      <a:pt x="558" y="252"/>
                    </a:lnTo>
                    <a:lnTo>
                      <a:pt x="552" y="252"/>
                    </a:lnTo>
                    <a:lnTo>
                      <a:pt x="546" y="258"/>
                    </a:lnTo>
                    <a:lnTo>
                      <a:pt x="546" y="264"/>
                    </a:lnTo>
                    <a:lnTo>
                      <a:pt x="558" y="264"/>
                    </a:lnTo>
                    <a:lnTo>
                      <a:pt x="564" y="270"/>
                    </a:lnTo>
                    <a:lnTo>
                      <a:pt x="612" y="270"/>
                    </a:lnTo>
                    <a:lnTo>
                      <a:pt x="636" y="264"/>
                    </a:lnTo>
                    <a:lnTo>
                      <a:pt x="684" y="258"/>
                    </a:lnTo>
                    <a:lnTo>
                      <a:pt x="720" y="252"/>
                    </a:lnTo>
                    <a:lnTo>
                      <a:pt x="738" y="246"/>
                    </a:lnTo>
                    <a:lnTo>
                      <a:pt x="738" y="240"/>
                    </a:lnTo>
                    <a:lnTo>
                      <a:pt x="732" y="234"/>
                    </a:lnTo>
                    <a:lnTo>
                      <a:pt x="720" y="228"/>
                    </a:lnTo>
                    <a:lnTo>
                      <a:pt x="708" y="228"/>
                    </a:lnTo>
                    <a:close/>
                    <a:moveTo>
                      <a:pt x="114" y="126"/>
                    </a:moveTo>
                    <a:lnTo>
                      <a:pt x="114" y="132"/>
                    </a:lnTo>
                    <a:lnTo>
                      <a:pt x="120" y="138"/>
                    </a:lnTo>
                    <a:lnTo>
                      <a:pt x="132" y="144"/>
                    </a:lnTo>
                    <a:lnTo>
                      <a:pt x="144" y="138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50" y="114"/>
                    </a:lnTo>
                    <a:lnTo>
                      <a:pt x="138" y="114"/>
                    </a:lnTo>
                    <a:lnTo>
                      <a:pt x="126" y="120"/>
                    </a:lnTo>
                    <a:lnTo>
                      <a:pt x="120" y="120"/>
                    </a:lnTo>
                    <a:lnTo>
                      <a:pt x="114" y="126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8" name="Croat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A73CDC4-3A59-4F26-AF06-C9873645A4A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94" y="1354"/>
                <a:ext cx="94" cy="70"/>
              </a:xfrm>
              <a:custGeom>
                <a:avLst/>
                <a:gdLst>
                  <a:gd name="T0" fmla="*/ 2147483647 w 366"/>
                  <a:gd name="T1" fmla="*/ 2147483647 h 276"/>
                  <a:gd name="T2" fmla="*/ 2147483647 w 366"/>
                  <a:gd name="T3" fmla="*/ 2147483647 h 276"/>
                  <a:gd name="T4" fmla="*/ 2147483647 w 366"/>
                  <a:gd name="T5" fmla="*/ 2147483647 h 276"/>
                  <a:gd name="T6" fmla="*/ 2147483647 w 366"/>
                  <a:gd name="T7" fmla="*/ 2147483647 h 276"/>
                  <a:gd name="T8" fmla="*/ 2147483647 w 366"/>
                  <a:gd name="T9" fmla="*/ 2147483647 h 276"/>
                  <a:gd name="T10" fmla="*/ 2147483647 w 366"/>
                  <a:gd name="T11" fmla="*/ 2147483647 h 276"/>
                  <a:gd name="T12" fmla="*/ 2147483647 w 366"/>
                  <a:gd name="T13" fmla="*/ 2147483647 h 276"/>
                  <a:gd name="T14" fmla="*/ 2147483647 w 366"/>
                  <a:gd name="T15" fmla="*/ 2147483647 h 276"/>
                  <a:gd name="T16" fmla="*/ 2147483647 w 366"/>
                  <a:gd name="T17" fmla="*/ 2147483647 h 276"/>
                  <a:gd name="T18" fmla="*/ 2147483647 w 366"/>
                  <a:gd name="T19" fmla="*/ 2147483647 h 276"/>
                  <a:gd name="T20" fmla="*/ 2147483647 w 366"/>
                  <a:gd name="T21" fmla="*/ 2147483647 h 276"/>
                  <a:gd name="T22" fmla="*/ 2147483647 w 366"/>
                  <a:gd name="T23" fmla="*/ 0 h 276"/>
                  <a:gd name="T24" fmla="*/ 2147483647 w 366"/>
                  <a:gd name="T25" fmla="*/ 2147483647 h 276"/>
                  <a:gd name="T26" fmla="*/ 2147483647 w 366"/>
                  <a:gd name="T27" fmla="*/ 2147483647 h 276"/>
                  <a:gd name="T28" fmla="*/ 2147483647 w 366"/>
                  <a:gd name="T29" fmla="*/ 2147483647 h 276"/>
                  <a:gd name="T30" fmla="*/ 2147483647 w 366"/>
                  <a:gd name="T31" fmla="*/ 2147483647 h 276"/>
                  <a:gd name="T32" fmla="*/ 2147483647 w 366"/>
                  <a:gd name="T33" fmla="*/ 2147483647 h 276"/>
                  <a:gd name="T34" fmla="*/ 2147483647 w 366"/>
                  <a:gd name="T35" fmla="*/ 2147483647 h 276"/>
                  <a:gd name="T36" fmla="*/ 2147483647 w 366"/>
                  <a:gd name="T37" fmla="*/ 2147483647 h 276"/>
                  <a:gd name="T38" fmla="*/ 2147483647 w 366"/>
                  <a:gd name="T39" fmla="*/ 2147483647 h 276"/>
                  <a:gd name="T40" fmla="*/ 0 w 366"/>
                  <a:gd name="T41" fmla="*/ 2147483647 h 276"/>
                  <a:gd name="T42" fmla="*/ 2147483647 w 366"/>
                  <a:gd name="T43" fmla="*/ 2147483647 h 276"/>
                  <a:gd name="T44" fmla="*/ 2147483647 w 366"/>
                  <a:gd name="T45" fmla="*/ 2147483647 h 276"/>
                  <a:gd name="T46" fmla="*/ 2147483647 w 366"/>
                  <a:gd name="T47" fmla="*/ 2147483647 h 276"/>
                  <a:gd name="T48" fmla="*/ 2147483647 w 366"/>
                  <a:gd name="T49" fmla="*/ 2147483647 h 276"/>
                  <a:gd name="T50" fmla="*/ 2147483647 w 366"/>
                  <a:gd name="T51" fmla="*/ 2147483647 h 276"/>
                  <a:gd name="T52" fmla="*/ 2147483647 w 366"/>
                  <a:gd name="T53" fmla="*/ 2147483647 h 276"/>
                  <a:gd name="T54" fmla="*/ 2147483647 w 366"/>
                  <a:gd name="T55" fmla="*/ 2147483647 h 276"/>
                  <a:gd name="T56" fmla="*/ 2147483647 w 366"/>
                  <a:gd name="T57" fmla="*/ 2147483647 h 276"/>
                  <a:gd name="T58" fmla="*/ 2147483647 w 366"/>
                  <a:gd name="T59" fmla="*/ 2147483647 h 276"/>
                  <a:gd name="T60" fmla="*/ 2147483647 w 366"/>
                  <a:gd name="T61" fmla="*/ 2147483647 h 276"/>
                  <a:gd name="T62" fmla="*/ 2147483647 w 366"/>
                  <a:gd name="T63" fmla="*/ 2147483647 h 276"/>
                  <a:gd name="T64" fmla="*/ 2147483647 w 366"/>
                  <a:gd name="T65" fmla="*/ 2147483647 h 276"/>
                  <a:gd name="T66" fmla="*/ 2147483647 w 366"/>
                  <a:gd name="T67" fmla="*/ 2147483647 h 276"/>
                  <a:gd name="T68" fmla="*/ 2147483647 w 366"/>
                  <a:gd name="T69" fmla="*/ 2147483647 h 276"/>
                  <a:gd name="T70" fmla="*/ 2147483647 w 366"/>
                  <a:gd name="T71" fmla="*/ 2147483647 h 276"/>
                  <a:gd name="T72" fmla="*/ 2147483647 w 366"/>
                  <a:gd name="T73" fmla="*/ 2147483647 h 276"/>
                  <a:gd name="T74" fmla="*/ 2147483647 w 366"/>
                  <a:gd name="T75" fmla="*/ 2147483647 h 276"/>
                  <a:gd name="T76" fmla="*/ 2147483647 w 366"/>
                  <a:gd name="T77" fmla="*/ 2147483647 h 276"/>
                  <a:gd name="T78" fmla="*/ 2147483647 w 366"/>
                  <a:gd name="T79" fmla="*/ 2147483647 h 276"/>
                  <a:gd name="T80" fmla="*/ 2147483647 w 366"/>
                  <a:gd name="T81" fmla="*/ 2147483647 h 276"/>
                  <a:gd name="T82" fmla="*/ 2147483647 w 366"/>
                  <a:gd name="T83" fmla="*/ 2147483647 h 276"/>
                  <a:gd name="T84" fmla="*/ 2147483647 w 366"/>
                  <a:gd name="T85" fmla="*/ 2147483647 h 276"/>
                  <a:gd name="T86" fmla="*/ 2147483647 w 366"/>
                  <a:gd name="T87" fmla="*/ 2147483647 h 276"/>
                  <a:gd name="T88" fmla="*/ 2147483647 w 366"/>
                  <a:gd name="T89" fmla="*/ 2147483647 h 276"/>
                  <a:gd name="T90" fmla="*/ 2147483647 w 366"/>
                  <a:gd name="T91" fmla="*/ 2147483647 h 27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66"/>
                  <a:gd name="T139" fmla="*/ 0 h 276"/>
                  <a:gd name="T140" fmla="*/ 366 w 366"/>
                  <a:gd name="T141" fmla="*/ 276 h 27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66" h="276">
                    <a:moveTo>
                      <a:pt x="342" y="126"/>
                    </a:moveTo>
                    <a:lnTo>
                      <a:pt x="342" y="114"/>
                    </a:lnTo>
                    <a:lnTo>
                      <a:pt x="348" y="114"/>
                    </a:lnTo>
                    <a:lnTo>
                      <a:pt x="354" y="108"/>
                    </a:lnTo>
                    <a:lnTo>
                      <a:pt x="360" y="108"/>
                    </a:lnTo>
                    <a:lnTo>
                      <a:pt x="366" y="102"/>
                    </a:lnTo>
                    <a:lnTo>
                      <a:pt x="360" y="102"/>
                    </a:lnTo>
                    <a:lnTo>
                      <a:pt x="348" y="96"/>
                    </a:lnTo>
                    <a:lnTo>
                      <a:pt x="336" y="96"/>
                    </a:lnTo>
                    <a:lnTo>
                      <a:pt x="342" y="78"/>
                    </a:lnTo>
                    <a:lnTo>
                      <a:pt x="336" y="78"/>
                    </a:lnTo>
                    <a:lnTo>
                      <a:pt x="330" y="48"/>
                    </a:lnTo>
                    <a:lnTo>
                      <a:pt x="324" y="48"/>
                    </a:lnTo>
                    <a:lnTo>
                      <a:pt x="312" y="54"/>
                    </a:lnTo>
                    <a:lnTo>
                      <a:pt x="270" y="60"/>
                    </a:lnTo>
                    <a:lnTo>
                      <a:pt x="264" y="48"/>
                    </a:lnTo>
                    <a:lnTo>
                      <a:pt x="246" y="48"/>
                    </a:lnTo>
                    <a:lnTo>
                      <a:pt x="234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04" y="18"/>
                    </a:lnTo>
                    <a:lnTo>
                      <a:pt x="204" y="12"/>
                    </a:lnTo>
                    <a:lnTo>
                      <a:pt x="198" y="6"/>
                    </a:lnTo>
                    <a:lnTo>
                      <a:pt x="186" y="0"/>
                    </a:lnTo>
                    <a:lnTo>
                      <a:pt x="162" y="0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20" y="18"/>
                    </a:lnTo>
                    <a:lnTo>
                      <a:pt x="120" y="30"/>
                    </a:lnTo>
                    <a:lnTo>
                      <a:pt x="126" y="36"/>
                    </a:lnTo>
                    <a:lnTo>
                      <a:pt x="126" y="42"/>
                    </a:lnTo>
                    <a:lnTo>
                      <a:pt x="114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60" y="78"/>
                    </a:lnTo>
                    <a:lnTo>
                      <a:pt x="54" y="72"/>
                    </a:lnTo>
                    <a:lnTo>
                      <a:pt x="54" y="66"/>
                    </a:lnTo>
                    <a:lnTo>
                      <a:pt x="48" y="78"/>
                    </a:lnTo>
                    <a:lnTo>
                      <a:pt x="30" y="78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0" y="84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12" y="120"/>
                    </a:lnTo>
                    <a:lnTo>
                      <a:pt x="24" y="114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32"/>
                    </a:lnTo>
                    <a:lnTo>
                      <a:pt x="78" y="126"/>
                    </a:lnTo>
                    <a:lnTo>
                      <a:pt x="78" y="132"/>
                    </a:lnTo>
                    <a:lnTo>
                      <a:pt x="72" y="144"/>
                    </a:lnTo>
                    <a:lnTo>
                      <a:pt x="72" y="150"/>
                    </a:lnTo>
                    <a:lnTo>
                      <a:pt x="84" y="162"/>
                    </a:lnTo>
                    <a:lnTo>
                      <a:pt x="96" y="168"/>
                    </a:lnTo>
                    <a:lnTo>
                      <a:pt x="96" y="180"/>
                    </a:lnTo>
                    <a:lnTo>
                      <a:pt x="144" y="216"/>
                    </a:lnTo>
                    <a:lnTo>
                      <a:pt x="144" y="240"/>
                    </a:lnTo>
                    <a:lnTo>
                      <a:pt x="198" y="240"/>
                    </a:lnTo>
                    <a:lnTo>
                      <a:pt x="210" y="246"/>
                    </a:lnTo>
                    <a:lnTo>
                      <a:pt x="216" y="252"/>
                    </a:lnTo>
                    <a:lnTo>
                      <a:pt x="216" y="276"/>
                    </a:lnTo>
                    <a:lnTo>
                      <a:pt x="246" y="276"/>
                    </a:lnTo>
                    <a:lnTo>
                      <a:pt x="252" y="270"/>
                    </a:lnTo>
                    <a:lnTo>
                      <a:pt x="252" y="264"/>
                    </a:lnTo>
                    <a:lnTo>
                      <a:pt x="246" y="252"/>
                    </a:lnTo>
                    <a:lnTo>
                      <a:pt x="234" y="246"/>
                    </a:lnTo>
                    <a:lnTo>
                      <a:pt x="216" y="234"/>
                    </a:lnTo>
                    <a:lnTo>
                      <a:pt x="204" y="228"/>
                    </a:lnTo>
                    <a:lnTo>
                      <a:pt x="192" y="216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62" y="162"/>
                    </a:lnTo>
                    <a:lnTo>
                      <a:pt x="156" y="156"/>
                    </a:lnTo>
                    <a:lnTo>
                      <a:pt x="150" y="156"/>
                    </a:lnTo>
                    <a:lnTo>
                      <a:pt x="150" y="144"/>
                    </a:lnTo>
                    <a:lnTo>
                      <a:pt x="132" y="138"/>
                    </a:lnTo>
                    <a:lnTo>
                      <a:pt x="120" y="126"/>
                    </a:lnTo>
                    <a:lnTo>
                      <a:pt x="138" y="120"/>
                    </a:lnTo>
                    <a:lnTo>
                      <a:pt x="138" y="96"/>
                    </a:lnTo>
                    <a:lnTo>
                      <a:pt x="144" y="96"/>
                    </a:lnTo>
                    <a:lnTo>
                      <a:pt x="150" y="102"/>
                    </a:lnTo>
                    <a:lnTo>
                      <a:pt x="162" y="108"/>
                    </a:lnTo>
                    <a:lnTo>
                      <a:pt x="186" y="102"/>
                    </a:lnTo>
                    <a:lnTo>
                      <a:pt x="210" y="102"/>
                    </a:lnTo>
                    <a:lnTo>
                      <a:pt x="228" y="108"/>
                    </a:lnTo>
                    <a:lnTo>
                      <a:pt x="240" y="102"/>
                    </a:lnTo>
                    <a:lnTo>
                      <a:pt x="252" y="102"/>
                    </a:lnTo>
                    <a:lnTo>
                      <a:pt x="258" y="108"/>
                    </a:lnTo>
                    <a:lnTo>
                      <a:pt x="312" y="108"/>
                    </a:lnTo>
                    <a:lnTo>
                      <a:pt x="324" y="126"/>
                    </a:lnTo>
                    <a:lnTo>
                      <a:pt x="342" y="12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9" name="Côte d'Ivoir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37F04F5-ED69-44DA-8018-4AC150795C6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95" y="2089"/>
                <a:ext cx="112" cy="132"/>
              </a:xfrm>
              <a:custGeom>
                <a:avLst/>
                <a:gdLst>
                  <a:gd name="T0" fmla="*/ 2147483647 w 438"/>
                  <a:gd name="T1" fmla="*/ 2147483647 h 516"/>
                  <a:gd name="T2" fmla="*/ 2147483647 w 438"/>
                  <a:gd name="T3" fmla="*/ 2147483647 h 516"/>
                  <a:gd name="T4" fmla="*/ 2147483647 w 438"/>
                  <a:gd name="T5" fmla="*/ 2147483647 h 516"/>
                  <a:gd name="T6" fmla="*/ 2147483647 w 438"/>
                  <a:gd name="T7" fmla="*/ 2147483647 h 516"/>
                  <a:gd name="T8" fmla="*/ 2147483647 w 438"/>
                  <a:gd name="T9" fmla="*/ 2147483647 h 516"/>
                  <a:gd name="T10" fmla="*/ 2147483647 w 438"/>
                  <a:gd name="T11" fmla="*/ 2147483647 h 516"/>
                  <a:gd name="T12" fmla="*/ 2147483647 w 438"/>
                  <a:gd name="T13" fmla="*/ 2147483647 h 516"/>
                  <a:gd name="T14" fmla="*/ 2147483647 w 438"/>
                  <a:gd name="T15" fmla="*/ 2147483647 h 516"/>
                  <a:gd name="T16" fmla="*/ 2147483647 w 438"/>
                  <a:gd name="T17" fmla="*/ 2147483647 h 516"/>
                  <a:gd name="T18" fmla="*/ 2147483647 w 438"/>
                  <a:gd name="T19" fmla="*/ 2147483647 h 516"/>
                  <a:gd name="T20" fmla="*/ 2147483647 w 438"/>
                  <a:gd name="T21" fmla="*/ 2147483647 h 516"/>
                  <a:gd name="T22" fmla="*/ 2147483647 w 438"/>
                  <a:gd name="T23" fmla="*/ 2147483647 h 516"/>
                  <a:gd name="T24" fmla="*/ 2147483647 w 438"/>
                  <a:gd name="T25" fmla="*/ 2147483647 h 516"/>
                  <a:gd name="T26" fmla="*/ 2147483647 w 438"/>
                  <a:gd name="T27" fmla="*/ 2147483647 h 516"/>
                  <a:gd name="T28" fmla="*/ 2147483647 w 438"/>
                  <a:gd name="T29" fmla="*/ 2147483647 h 516"/>
                  <a:gd name="T30" fmla="*/ 2147483647 w 438"/>
                  <a:gd name="T31" fmla="*/ 2147483647 h 516"/>
                  <a:gd name="T32" fmla="*/ 2147483647 w 438"/>
                  <a:gd name="T33" fmla="*/ 0 h 516"/>
                  <a:gd name="T34" fmla="*/ 2147483647 w 438"/>
                  <a:gd name="T35" fmla="*/ 2147483647 h 516"/>
                  <a:gd name="T36" fmla="*/ 2147483647 w 438"/>
                  <a:gd name="T37" fmla="*/ 2147483647 h 516"/>
                  <a:gd name="T38" fmla="*/ 2147483647 w 438"/>
                  <a:gd name="T39" fmla="*/ 2147483647 h 516"/>
                  <a:gd name="T40" fmla="*/ 2147483647 w 438"/>
                  <a:gd name="T41" fmla="*/ 2147483647 h 516"/>
                  <a:gd name="T42" fmla="*/ 2147483647 w 438"/>
                  <a:gd name="T43" fmla="*/ 2147483647 h 516"/>
                  <a:gd name="T44" fmla="*/ 2147483647 w 438"/>
                  <a:gd name="T45" fmla="*/ 2147483647 h 516"/>
                  <a:gd name="T46" fmla="*/ 2147483647 w 438"/>
                  <a:gd name="T47" fmla="*/ 2147483647 h 516"/>
                  <a:gd name="T48" fmla="*/ 2147483647 w 438"/>
                  <a:gd name="T49" fmla="*/ 2147483647 h 516"/>
                  <a:gd name="T50" fmla="*/ 2147483647 w 438"/>
                  <a:gd name="T51" fmla="*/ 2147483647 h 516"/>
                  <a:gd name="T52" fmla="*/ 2147483647 w 438"/>
                  <a:gd name="T53" fmla="*/ 2147483647 h 516"/>
                  <a:gd name="T54" fmla="*/ 2147483647 w 438"/>
                  <a:gd name="T55" fmla="*/ 2147483647 h 516"/>
                  <a:gd name="T56" fmla="*/ 2147483647 w 438"/>
                  <a:gd name="T57" fmla="*/ 2147483647 h 516"/>
                  <a:gd name="T58" fmla="*/ 2147483647 w 438"/>
                  <a:gd name="T59" fmla="*/ 2147483647 h 516"/>
                  <a:gd name="T60" fmla="*/ 2147483647 w 438"/>
                  <a:gd name="T61" fmla="*/ 2147483647 h 516"/>
                  <a:gd name="T62" fmla="*/ 2147483647 w 438"/>
                  <a:gd name="T63" fmla="*/ 2147483647 h 516"/>
                  <a:gd name="T64" fmla="*/ 2147483647 w 438"/>
                  <a:gd name="T65" fmla="*/ 2147483647 h 516"/>
                  <a:gd name="T66" fmla="*/ 2147483647 w 438"/>
                  <a:gd name="T67" fmla="*/ 2147483647 h 516"/>
                  <a:gd name="T68" fmla="*/ 2147483647 w 438"/>
                  <a:gd name="T69" fmla="*/ 2147483647 h 516"/>
                  <a:gd name="T70" fmla="*/ 2147483647 w 438"/>
                  <a:gd name="T71" fmla="*/ 2147483647 h 516"/>
                  <a:gd name="T72" fmla="*/ 2147483647 w 438"/>
                  <a:gd name="T73" fmla="*/ 2147483647 h 516"/>
                  <a:gd name="T74" fmla="*/ 2147483647 w 438"/>
                  <a:gd name="T75" fmla="*/ 2147483647 h 516"/>
                  <a:gd name="T76" fmla="*/ 2147483647 w 438"/>
                  <a:gd name="T77" fmla="*/ 2147483647 h 516"/>
                  <a:gd name="T78" fmla="*/ 2147483647 w 438"/>
                  <a:gd name="T79" fmla="*/ 2147483647 h 516"/>
                  <a:gd name="T80" fmla="*/ 2147483647 w 438"/>
                  <a:gd name="T81" fmla="*/ 2147483647 h 516"/>
                  <a:gd name="T82" fmla="*/ 2147483647 w 438"/>
                  <a:gd name="T83" fmla="*/ 2147483647 h 516"/>
                  <a:gd name="T84" fmla="*/ 2147483647 w 438"/>
                  <a:gd name="T85" fmla="*/ 2147483647 h 516"/>
                  <a:gd name="T86" fmla="*/ 2147483647 w 438"/>
                  <a:gd name="T87" fmla="*/ 2147483647 h 516"/>
                  <a:gd name="T88" fmla="*/ 2147483647 w 438"/>
                  <a:gd name="T89" fmla="*/ 2147483647 h 5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38"/>
                  <a:gd name="T136" fmla="*/ 0 h 516"/>
                  <a:gd name="T137" fmla="*/ 438 w 438"/>
                  <a:gd name="T138" fmla="*/ 516 h 5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38" h="516">
                    <a:moveTo>
                      <a:pt x="402" y="408"/>
                    </a:moveTo>
                    <a:lnTo>
                      <a:pt x="402" y="402"/>
                    </a:lnTo>
                    <a:lnTo>
                      <a:pt x="396" y="396"/>
                    </a:lnTo>
                    <a:lnTo>
                      <a:pt x="390" y="384"/>
                    </a:lnTo>
                    <a:lnTo>
                      <a:pt x="390" y="372"/>
                    </a:lnTo>
                    <a:lnTo>
                      <a:pt x="384" y="354"/>
                    </a:lnTo>
                    <a:lnTo>
                      <a:pt x="378" y="342"/>
                    </a:lnTo>
                    <a:lnTo>
                      <a:pt x="378" y="318"/>
                    </a:lnTo>
                    <a:lnTo>
                      <a:pt x="384" y="312"/>
                    </a:lnTo>
                    <a:lnTo>
                      <a:pt x="390" y="300"/>
                    </a:lnTo>
                    <a:lnTo>
                      <a:pt x="408" y="282"/>
                    </a:lnTo>
                    <a:lnTo>
                      <a:pt x="408" y="270"/>
                    </a:lnTo>
                    <a:lnTo>
                      <a:pt x="414" y="258"/>
                    </a:lnTo>
                    <a:lnTo>
                      <a:pt x="414" y="240"/>
                    </a:lnTo>
                    <a:lnTo>
                      <a:pt x="420" y="228"/>
                    </a:lnTo>
                    <a:lnTo>
                      <a:pt x="426" y="222"/>
                    </a:lnTo>
                    <a:lnTo>
                      <a:pt x="438" y="198"/>
                    </a:lnTo>
                    <a:lnTo>
                      <a:pt x="438" y="186"/>
                    </a:lnTo>
                    <a:lnTo>
                      <a:pt x="432" y="174"/>
                    </a:lnTo>
                    <a:lnTo>
                      <a:pt x="432" y="162"/>
                    </a:lnTo>
                    <a:lnTo>
                      <a:pt x="426" y="150"/>
                    </a:lnTo>
                    <a:lnTo>
                      <a:pt x="426" y="138"/>
                    </a:lnTo>
                    <a:lnTo>
                      <a:pt x="420" y="132"/>
                    </a:lnTo>
                    <a:lnTo>
                      <a:pt x="420" y="126"/>
                    </a:lnTo>
                    <a:lnTo>
                      <a:pt x="432" y="126"/>
                    </a:lnTo>
                    <a:lnTo>
                      <a:pt x="426" y="96"/>
                    </a:lnTo>
                    <a:lnTo>
                      <a:pt x="408" y="102"/>
                    </a:lnTo>
                    <a:lnTo>
                      <a:pt x="408" y="90"/>
                    </a:lnTo>
                    <a:lnTo>
                      <a:pt x="390" y="72"/>
                    </a:lnTo>
                    <a:lnTo>
                      <a:pt x="372" y="66"/>
                    </a:lnTo>
                    <a:lnTo>
                      <a:pt x="342" y="66"/>
                    </a:lnTo>
                    <a:lnTo>
                      <a:pt x="318" y="78"/>
                    </a:lnTo>
                    <a:lnTo>
                      <a:pt x="318" y="84"/>
                    </a:lnTo>
                    <a:lnTo>
                      <a:pt x="312" y="90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82" y="84"/>
                    </a:lnTo>
                    <a:lnTo>
                      <a:pt x="276" y="78"/>
                    </a:lnTo>
                    <a:lnTo>
                      <a:pt x="264" y="72"/>
                    </a:lnTo>
                    <a:lnTo>
                      <a:pt x="258" y="60"/>
                    </a:lnTo>
                    <a:lnTo>
                      <a:pt x="258" y="48"/>
                    </a:lnTo>
                    <a:lnTo>
                      <a:pt x="252" y="42"/>
                    </a:lnTo>
                    <a:lnTo>
                      <a:pt x="252" y="36"/>
                    </a:lnTo>
                    <a:lnTo>
                      <a:pt x="228" y="42"/>
                    </a:lnTo>
                    <a:lnTo>
                      <a:pt x="228" y="18"/>
                    </a:lnTo>
                    <a:lnTo>
                      <a:pt x="216" y="18"/>
                    </a:lnTo>
                    <a:lnTo>
                      <a:pt x="210" y="24"/>
                    </a:lnTo>
                    <a:lnTo>
                      <a:pt x="204" y="36"/>
                    </a:lnTo>
                    <a:lnTo>
                      <a:pt x="198" y="42"/>
                    </a:lnTo>
                    <a:lnTo>
                      <a:pt x="174" y="36"/>
                    </a:lnTo>
                    <a:lnTo>
                      <a:pt x="174" y="0"/>
                    </a:lnTo>
                    <a:lnTo>
                      <a:pt x="162" y="24"/>
                    </a:lnTo>
                    <a:lnTo>
                      <a:pt x="150" y="6"/>
                    </a:lnTo>
                    <a:lnTo>
                      <a:pt x="144" y="30"/>
                    </a:lnTo>
                    <a:lnTo>
                      <a:pt x="126" y="30"/>
                    </a:lnTo>
                    <a:lnTo>
                      <a:pt x="120" y="48"/>
                    </a:lnTo>
                    <a:lnTo>
                      <a:pt x="102" y="3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66" y="30"/>
                    </a:lnTo>
                    <a:lnTo>
                      <a:pt x="66" y="48"/>
                    </a:lnTo>
                    <a:lnTo>
                      <a:pt x="54" y="42"/>
                    </a:lnTo>
                    <a:lnTo>
                      <a:pt x="36" y="66"/>
                    </a:lnTo>
                    <a:lnTo>
                      <a:pt x="42" y="102"/>
                    </a:lnTo>
                    <a:lnTo>
                      <a:pt x="60" y="108"/>
                    </a:lnTo>
                    <a:lnTo>
                      <a:pt x="48" y="126"/>
                    </a:lnTo>
                    <a:lnTo>
                      <a:pt x="66" y="132"/>
                    </a:lnTo>
                    <a:lnTo>
                      <a:pt x="60" y="138"/>
                    </a:lnTo>
                    <a:lnTo>
                      <a:pt x="54" y="150"/>
                    </a:lnTo>
                    <a:lnTo>
                      <a:pt x="54" y="162"/>
                    </a:lnTo>
                    <a:lnTo>
                      <a:pt x="60" y="162"/>
                    </a:lnTo>
                    <a:lnTo>
                      <a:pt x="72" y="168"/>
                    </a:lnTo>
                    <a:lnTo>
                      <a:pt x="78" y="168"/>
                    </a:lnTo>
                    <a:lnTo>
                      <a:pt x="78" y="180"/>
                    </a:lnTo>
                    <a:lnTo>
                      <a:pt x="72" y="186"/>
                    </a:lnTo>
                    <a:lnTo>
                      <a:pt x="72" y="192"/>
                    </a:lnTo>
                    <a:lnTo>
                      <a:pt x="66" y="186"/>
                    </a:lnTo>
                    <a:lnTo>
                      <a:pt x="54" y="186"/>
                    </a:lnTo>
                    <a:lnTo>
                      <a:pt x="48" y="180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36" y="20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36" y="222"/>
                    </a:lnTo>
                    <a:lnTo>
                      <a:pt x="36" y="228"/>
                    </a:lnTo>
                    <a:lnTo>
                      <a:pt x="42" y="234"/>
                    </a:lnTo>
                    <a:lnTo>
                      <a:pt x="42" y="252"/>
                    </a:lnTo>
                    <a:lnTo>
                      <a:pt x="36" y="258"/>
                    </a:lnTo>
                    <a:lnTo>
                      <a:pt x="30" y="258"/>
                    </a:lnTo>
                    <a:lnTo>
                      <a:pt x="18" y="252"/>
                    </a:lnTo>
                    <a:lnTo>
                      <a:pt x="12" y="246"/>
                    </a:lnTo>
                    <a:lnTo>
                      <a:pt x="6" y="246"/>
                    </a:lnTo>
                    <a:lnTo>
                      <a:pt x="24" y="282"/>
                    </a:lnTo>
                    <a:lnTo>
                      <a:pt x="24" y="306"/>
                    </a:lnTo>
                    <a:lnTo>
                      <a:pt x="18" y="324"/>
                    </a:lnTo>
                    <a:lnTo>
                      <a:pt x="6" y="330"/>
                    </a:lnTo>
                    <a:lnTo>
                      <a:pt x="0" y="342"/>
                    </a:lnTo>
                    <a:lnTo>
                      <a:pt x="6" y="348"/>
                    </a:lnTo>
                    <a:lnTo>
                      <a:pt x="24" y="348"/>
                    </a:lnTo>
                    <a:lnTo>
                      <a:pt x="24" y="360"/>
                    </a:lnTo>
                    <a:lnTo>
                      <a:pt x="60" y="354"/>
                    </a:lnTo>
                    <a:lnTo>
                      <a:pt x="60" y="384"/>
                    </a:lnTo>
                    <a:lnTo>
                      <a:pt x="90" y="414"/>
                    </a:lnTo>
                    <a:lnTo>
                      <a:pt x="90" y="438"/>
                    </a:lnTo>
                    <a:lnTo>
                      <a:pt x="84" y="450"/>
                    </a:lnTo>
                    <a:lnTo>
                      <a:pt x="84" y="462"/>
                    </a:lnTo>
                    <a:lnTo>
                      <a:pt x="78" y="468"/>
                    </a:lnTo>
                    <a:lnTo>
                      <a:pt x="78" y="516"/>
                    </a:lnTo>
                    <a:lnTo>
                      <a:pt x="90" y="516"/>
                    </a:lnTo>
                    <a:lnTo>
                      <a:pt x="96" y="510"/>
                    </a:lnTo>
                    <a:lnTo>
                      <a:pt x="102" y="498"/>
                    </a:lnTo>
                    <a:lnTo>
                      <a:pt x="114" y="498"/>
                    </a:lnTo>
                    <a:lnTo>
                      <a:pt x="126" y="486"/>
                    </a:lnTo>
                    <a:lnTo>
                      <a:pt x="138" y="480"/>
                    </a:lnTo>
                    <a:lnTo>
                      <a:pt x="198" y="456"/>
                    </a:lnTo>
                    <a:lnTo>
                      <a:pt x="228" y="450"/>
                    </a:lnTo>
                    <a:lnTo>
                      <a:pt x="264" y="450"/>
                    </a:lnTo>
                    <a:lnTo>
                      <a:pt x="270" y="444"/>
                    </a:lnTo>
                    <a:lnTo>
                      <a:pt x="282" y="444"/>
                    </a:lnTo>
                    <a:lnTo>
                      <a:pt x="294" y="438"/>
                    </a:lnTo>
                    <a:lnTo>
                      <a:pt x="330" y="438"/>
                    </a:lnTo>
                    <a:lnTo>
                      <a:pt x="336" y="444"/>
                    </a:lnTo>
                    <a:lnTo>
                      <a:pt x="342" y="444"/>
                    </a:lnTo>
                    <a:lnTo>
                      <a:pt x="348" y="450"/>
                    </a:lnTo>
                    <a:lnTo>
                      <a:pt x="366" y="450"/>
                    </a:lnTo>
                    <a:lnTo>
                      <a:pt x="378" y="438"/>
                    </a:lnTo>
                    <a:lnTo>
                      <a:pt x="384" y="438"/>
                    </a:lnTo>
                    <a:lnTo>
                      <a:pt x="384" y="444"/>
                    </a:lnTo>
                    <a:lnTo>
                      <a:pt x="396" y="456"/>
                    </a:lnTo>
                    <a:lnTo>
                      <a:pt x="408" y="462"/>
                    </a:lnTo>
                    <a:lnTo>
                      <a:pt x="420" y="462"/>
                    </a:lnTo>
                    <a:lnTo>
                      <a:pt x="426" y="468"/>
                    </a:lnTo>
                    <a:lnTo>
                      <a:pt x="426" y="414"/>
                    </a:lnTo>
                    <a:lnTo>
                      <a:pt x="402" y="4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0" name="Costa Ric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8955E80-BAAA-403D-8076-11EBCEC1429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095" y="2079"/>
                <a:ext cx="61" cy="59"/>
              </a:xfrm>
              <a:custGeom>
                <a:avLst/>
                <a:gdLst>
                  <a:gd name="T0" fmla="*/ 2147483647 w 240"/>
                  <a:gd name="T1" fmla="*/ 2147483647 h 228"/>
                  <a:gd name="T2" fmla="*/ 2147483647 w 240"/>
                  <a:gd name="T3" fmla="*/ 2147483647 h 228"/>
                  <a:gd name="T4" fmla="*/ 2147483647 w 240"/>
                  <a:gd name="T5" fmla="*/ 2147483647 h 228"/>
                  <a:gd name="T6" fmla="*/ 2147483647 w 240"/>
                  <a:gd name="T7" fmla="*/ 2147483647 h 228"/>
                  <a:gd name="T8" fmla="*/ 2147483647 w 240"/>
                  <a:gd name="T9" fmla="*/ 2147483647 h 228"/>
                  <a:gd name="T10" fmla="*/ 2147483647 w 240"/>
                  <a:gd name="T11" fmla="*/ 2147483647 h 228"/>
                  <a:gd name="T12" fmla="*/ 2147483647 w 240"/>
                  <a:gd name="T13" fmla="*/ 2147483647 h 228"/>
                  <a:gd name="T14" fmla="*/ 2147483647 w 240"/>
                  <a:gd name="T15" fmla="*/ 2147483647 h 228"/>
                  <a:gd name="T16" fmla="*/ 2147483647 w 240"/>
                  <a:gd name="T17" fmla="*/ 2147483647 h 228"/>
                  <a:gd name="T18" fmla="*/ 2147483647 w 240"/>
                  <a:gd name="T19" fmla="*/ 2147483647 h 228"/>
                  <a:gd name="T20" fmla="*/ 2147483647 w 240"/>
                  <a:gd name="T21" fmla="*/ 2147483647 h 228"/>
                  <a:gd name="T22" fmla="*/ 2147483647 w 240"/>
                  <a:gd name="T23" fmla="*/ 2147483647 h 228"/>
                  <a:gd name="T24" fmla="*/ 2147483647 w 240"/>
                  <a:gd name="T25" fmla="*/ 2147483647 h 228"/>
                  <a:gd name="T26" fmla="*/ 2147483647 w 240"/>
                  <a:gd name="T27" fmla="*/ 2147483647 h 228"/>
                  <a:gd name="T28" fmla="*/ 2147483647 w 240"/>
                  <a:gd name="T29" fmla="*/ 2147483647 h 228"/>
                  <a:gd name="T30" fmla="*/ 2147483647 w 240"/>
                  <a:gd name="T31" fmla="*/ 0 h 228"/>
                  <a:gd name="T32" fmla="*/ 2147483647 w 240"/>
                  <a:gd name="T33" fmla="*/ 2147483647 h 228"/>
                  <a:gd name="T34" fmla="*/ 2147483647 w 240"/>
                  <a:gd name="T35" fmla="*/ 2147483647 h 228"/>
                  <a:gd name="T36" fmla="*/ 0 w 240"/>
                  <a:gd name="T37" fmla="*/ 2147483647 h 228"/>
                  <a:gd name="T38" fmla="*/ 2147483647 w 240"/>
                  <a:gd name="T39" fmla="*/ 2147483647 h 228"/>
                  <a:gd name="T40" fmla="*/ 2147483647 w 240"/>
                  <a:gd name="T41" fmla="*/ 2147483647 h 228"/>
                  <a:gd name="T42" fmla="*/ 2147483647 w 240"/>
                  <a:gd name="T43" fmla="*/ 2147483647 h 228"/>
                  <a:gd name="T44" fmla="*/ 2147483647 w 240"/>
                  <a:gd name="T45" fmla="*/ 2147483647 h 228"/>
                  <a:gd name="T46" fmla="*/ 2147483647 w 240"/>
                  <a:gd name="T47" fmla="*/ 2147483647 h 228"/>
                  <a:gd name="T48" fmla="*/ 2147483647 w 240"/>
                  <a:gd name="T49" fmla="*/ 2147483647 h 228"/>
                  <a:gd name="T50" fmla="*/ 2147483647 w 240"/>
                  <a:gd name="T51" fmla="*/ 2147483647 h 228"/>
                  <a:gd name="T52" fmla="*/ 2147483647 w 240"/>
                  <a:gd name="T53" fmla="*/ 2147483647 h 228"/>
                  <a:gd name="T54" fmla="*/ 2147483647 w 240"/>
                  <a:gd name="T55" fmla="*/ 2147483647 h 228"/>
                  <a:gd name="T56" fmla="*/ 2147483647 w 240"/>
                  <a:gd name="T57" fmla="*/ 2147483647 h 228"/>
                  <a:gd name="T58" fmla="*/ 2147483647 w 240"/>
                  <a:gd name="T59" fmla="*/ 2147483647 h 228"/>
                  <a:gd name="T60" fmla="*/ 2147483647 w 240"/>
                  <a:gd name="T61" fmla="*/ 2147483647 h 228"/>
                  <a:gd name="T62" fmla="*/ 2147483647 w 240"/>
                  <a:gd name="T63" fmla="*/ 2147483647 h 228"/>
                  <a:gd name="T64" fmla="*/ 2147483647 w 240"/>
                  <a:gd name="T65" fmla="*/ 2147483647 h 228"/>
                  <a:gd name="T66" fmla="*/ 2147483647 w 240"/>
                  <a:gd name="T67" fmla="*/ 2147483647 h 22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40"/>
                  <a:gd name="T103" fmla="*/ 0 h 228"/>
                  <a:gd name="T104" fmla="*/ 240 w 240"/>
                  <a:gd name="T105" fmla="*/ 228 h 22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40" h="228">
                    <a:moveTo>
                      <a:pt x="210" y="198"/>
                    </a:moveTo>
                    <a:lnTo>
                      <a:pt x="216" y="198"/>
                    </a:lnTo>
                    <a:lnTo>
                      <a:pt x="234" y="180"/>
                    </a:lnTo>
                    <a:lnTo>
                      <a:pt x="228" y="174"/>
                    </a:lnTo>
                    <a:lnTo>
                      <a:pt x="210" y="174"/>
                    </a:lnTo>
                    <a:lnTo>
                      <a:pt x="210" y="168"/>
                    </a:lnTo>
                    <a:lnTo>
                      <a:pt x="204" y="162"/>
                    </a:lnTo>
                    <a:lnTo>
                      <a:pt x="204" y="144"/>
                    </a:lnTo>
                    <a:lnTo>
                      <a:pt x="210" y="138"/>
                    </a:lnTo>
                    <a:lnTo>
                      <a:pt x="222" y="138"/>
                    </a:lnTo>
                    <a:lnTo>
                      <a:pt x="228" y="132"/>
                    </a:lnTo>
                    <a:lnTo>
                      <a:pt x="240" y="132"/>
                    </a:lnTo>
                    <a:lnTo>
                      <a:pt x="228" y="126"/>
                    </a:lnTo>
                    <a:lnTo>
                      <a:pt x="210" y="108"/>
                    </a:lnTo>
                    <a:lnTo>
                      <a:pt x="198" y="84"/>
                    </a:lnTo>
                    <a:lnTo>
                      <a:pt x="192" y="78"/>
                    </a:lnTo>
                    <a:lnTo>
                      <a:pt x="186" y="66"/>
                    </a:lnTo>
                    <a:lnTo>
                      <a:pt x="180" y="60"/>
                    </a:lnTo>
                    <a:lnTo>
                      <a:pt x="174" y="36"/>
                    </a:lnTo>
                    <a:lnTo>
                      <a:pt x="138" y="36"/>
                    </a:lnTo>
                    <a:lnTo>
                      <a:pt x="126" y="24"/>
                    </a:lnTo>
                    <a:lnTo>
                      <a:pt x="126" y="18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84" y="12"/>
                    </a:lnTo>
                    <a:lnTo>
                      <a:pt x="84" y="18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24" y="0"/>
                    </a:lnTo>
                    <a:lnTo>
                      <a:pt x="6" y="30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6" y="66"/>
                    </a:lnTo>
                    <a:lnTo>
                      <a:pt x="0" y="78"/>
                    </a:lnTo>
                    <a:lnTo>
                      <a:pt x="6" y="90"/>
                    </a:lnTo>
                    <a:lnTo>
                      <a:pt x="18" y="102"/>
                    </a:lnTo>
                    <a:lnTo>
                      <a:pt x="30" y="108"/>
                    </a:lnTo>
                    <a:lnTo>
                      <a:pt x="42" y="108"/>
                    </a:lnTo>
                    <a:lnTo>
                      <a:pt x="60" y="126"/>
                    </a:lnTo>
                    <a:lnTo>
                      <a:pt x="72" y="126"/>
                    </a:lnTo>
                    <a:lnTo>
                      <a:pt x="72" y="102"/>
                    </a:lnTo>
                    <a:lnTo>
                      <a:pt x="66" y="96"/>
                    </a:lnTo>
                    <a:lnTo>
                      <a:pt x="54" y="90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48" y="72"/>
                    </a:lnTo>
                    <a:lnTo>
                      <a:pt x="60" y="78"/>
                    </a:lnTo>
                    <a:lnTo>
                      <a:pt x="66" y="84"/>
                    </a:lnTo>
                    <a:lnTo>
                      <a:pt x="90" y="96"/>
                    </a:lnTo>
                    <a:lnTo>
                      <a:pt x="96" y="102"/>
                    </a:lnTo>
                    <a:lnTo>
                      <a:pt x="96" y="132"/>
                    </a:lnTo>
                    <a:lnTo>
                      <a:pt x="114" y="132"/>
                    </a:lnTo>
                    <a:lnTo>
                      <a:pt x="126" y="138"/>
                    </a:lnTo>
                    <a:lnTo>
                      <a:pt x="138" y="138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50" y="198"/>
                    </a:lnTo>
                    <a:lnTo>
                      <a:pt x="168" y="216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74" y="198"/>
                    </a:lnTo>
                    <a:lnTo>
                      <a:pt x="204" y="228"/>
                    </a:lnTo>
                    <a:lnTo>
                      <a:pt x="210" y="222"/>
                    </a:lnTo>
                    <a:lnTo>
                      <a:pt x="210" y="198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1" name="Cong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4AC7302-D379-46AB-857A-998932B9AE4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76" y="2199"/>
                <a:ext cx="345" cy="388"/>
              </a:xfrm>
              <a:custGeom>
                <a:avLst/>
                <a:gdLst>
                  <a:gd name="T0" fmla="*/ 2147483647 w 1350"/>
                  <a:gd name="T1" fmla="*/ 2147483647 h 1518"/>
                  <a:gd name="T2" fmla="*/ 2147483647 w 1350"/>
                  <a:gd name="T3" fmla="*/ 2147483647 h 1518"/>
                  <a:gd name="T4" fmla="*/ 2147483647 w 1350"/>
                  <a:gd name="T5" fmla="*/ 2147483647 h 1518"/>
                  <a:gd name="T6" fmla="*/ 2147483647 w 1350"/>
                  <a:gd name="T7" fmla="*/ 2147483647 h 1518"/>
                  <a:gd name="T8" fmla="*/ 2147483647 w 1350"/>
                  <a:gd name="T9" fmla="*/ 2147483647 h 1518"/>
                  <a:gd name="T10" fmla="*/ 2147483647 w 1350"/>
                  <a:gd name="T11" fmla="*/ 2147483647 h 1518"/>
                  <a:gd name="T12" fmla="*/ 2147483647 w 1350"/>
                  <a:gd name="T13" fmla="*/ 2147483647 h 1518"/>
                  <a:gd name="T14" fmla="*/ 2147483647 w 1350"/>
                  <a:gd name="T15" fmla="*/ 2147483647 h 1518"/>
                  <a:gd name="T16" fmla="*/ 2147483647 w 1350"/>
                  <a:gd name="T17" fmla="*/ 2147483647 h 1518"/>
                  <a:gd name="T18" fmla="*/ 2147483647 w 1350"/>
                  <a:gd name="T19" fmla="*/ 2147483647 h 1518"/>
                  <a:gd name="T20" fmla="*/ 2147483647 w 1350"/>
                  <a:gd name="T21" fmla="*/ 2147483647 h 1518"/>
                  <a:gd name="T22" fmla="*/ 2147483647 w 1350"/>
                  <a:gd name="T23" fmla="*/ 2147483647 h 1518"/>
                  <a:gd name="T24" fmla="*/ 2147483647 w 1350"/>
                  <a:gd name="T25" fmla="*/ 2147483647 h 1518"/>
                  <a:gd name="T26" fmla="*/ 2147483647 w 1350"/>
                  <a:gd name="T27" fmla="*/ 2147483647 h 1518"/>
                  <a:gd name="T28" fmla="*/ 2147483647 w 1350"/>
                  <a:gd name="T29" fmla="*/ 2147483647 h 1518"/>
                  <a:gd name="T30" fmla="*/ 2147483647 w 1350"/>
                  <a:gd name="T31" fmla="*/ 2147483647 h 1518"/>
                  <a:gd name="T32" fmla="*/ 2147483647 w 1350"/>
                  <a:gd name="T33" fmla="*/ 2147483647 h 1518"/>
                  <a:gd name="T34" fmla="*/ 2147483647 w 1350"/>
                  <a:gd name="T35" fmla="*/ 2147483647 h 1518"/>
                  <a:gd name="T36" fmla="*/ 2147483647 w 1350"/>
                  <a:gd name="T37" fmla="*/ 2147483647 h 1518"/>
                  <a:gd name="T38" fmla="*/ 2147483647 w 1350"/>
                  <a:gd name="T39" fmla="*/ 2147483647 h 1518"/>
                  <a:gd name="T40" fmla="*/ 2147483647 w 1350"/>
                  <a:gd name="T41" fmla="*/ 2147483647 h 1518"/>
                  <a:gd name="T42" fmla="*/ 2147483647 w 1350"/>
                  <a:gd name="T43" fmla="*/ 2147483647 h 1518"/>
                  <a:gd name="T44" fmla="*/ 2147483647 w 1350"/>
                  <a:gd name="T45" fmla="*/ 2147483647 h 1518"/>
                  <a:gd name="T46" fmla="*/ 2147483647 w 1350"/>
                  <a:gd name="T47" fmla="*/ 2147483647 h 1518"/>
                  <a:gd name="T48" fmla="*/ 2147483647 w 1350"/>
                  <a:gd name="T49" fmla="*/ 2147483647 h 1518"/>
                  <a:gd name="T50" fmla="*/ 2147483647 w 1350"/>
                  <a:gd name="T51" fmla="*/ 2147483647 h 1518"/>
                  <a:gd name="T52" fmla="*/ 2147483647 w 1350"/>
                  <a:gd name="T53" fmla="*/ 2147483647 h 1518"/>
                  <a:gd name="T54" fmla="*/ 2147483647 w 1350"/>
                  <a:gd name="T55" fmla="*/ 2147483647 h 1518"/>
                  <a:gd name="T56" fmla="*/ 2147483647 w 1350"/>
                  <a:gd name="T57" fmla="*/ 2147483647 h 1518"/>
                  <a:gd name="T58" fmla="*/ 2147483647 w 1350"/>
                  <a:gd name="T59" fmla="*/ 2147483647 h 1518"/>
                  <a:gd name="T60" fmla="*/ 2147483647 w 1350"/>
                  <a:gd name="T61" fmla="*/ 2147483647 h 1518"/>
                  <a:gd name="T62" fmla="*/ 2147483647 w 1350"/>
                  <a:gd name="T63" fmla="*/ 2147483647 h 1518"/>
                  <a:gd name="T64" fmla="*/ 2147483647 w 1350"/>
                  <a:gd name="T65" fmla="*/ 2147483647 h 1518"/>
                  <a:gd name="T66" fmla="*/ 2147483647 w 1350"/>
                  <a:gd name="T67" fmla="*/ 2147483647 h 1518"/>
                  <a:gd name="T68" fmla="*/ 2147483647 w 1350"/>
                  <a:gd name="T69" fmla="*/ 2147483647 h 1518"/>
                  <a:gd name="T70" fmla="*/ 2147483647 w 1350"/>
                  <a:gd name="T71" fmla="*/ 2147483647 h 1518"/>
                  <a:gd name="T72" fmla="*/ 2147483647 w 1350"/>
                  <a:gd name="T73" fmla="*/ 2147483647 h 1518"/>
                  <a:gd name="T74" fmla="*/ 2147483647 w 1350"/>
                  <a:gd name="T75" fmla="*/ 2147483647 h 1518"/>
                  <a:gd name="T76" fmla="*/ 2147483647 w 1350"/>
                  <a:gd name="T77" fmla="*/ 2147483647 h 1518"/>
                  <a:gd name="T78" fmla="*/ 2147483647 w 1350"/>
                  <a:gd name="T79" fmla="*/ 2147483647 h 1518"/>
                  <a:gd name="T80" fmla="*/ 2147483647 w 1350"/>
                  <a:gd name="T81" fmla="*/ 2147483647 h 1518"/>
                  <a:gd name="T82" fmla="*/ 2147483647 w 1350"/>
                  <a:gd name="T83" fmla="*/ 2147483647 h 1518"/>
                  <a:gd name="T84" fmla="*/ 2147483647 w 1350"/>
                  <a:gd name="T85" fmla="*/ 2147483647 h 1518"/>
                  <a:gd name="T86" fmla="*/ 2147483647 w 1350"/>
                  <a:gd name="T87" fmla="*/ 2147483647 h 1518"/>
                  <a:gd name="T88" fmla="*/ 2147483647 w 1350"/>
                  <a:gd name="T89" fmla="*/ 2147483647 h 1518"/>
                  <a:gd name="T90" fmla="*/ 2147483647 w 1350"/>
                  <a:gd name="T91" fmla="*/ 2147483647 h 1518"/>
                  <a:gd name="T92" fmla="*/ 2147483647 w 1350"/>
                  <a:gd name="T93" fmla="*/ 2147483647 h 1518"/>
                  <a:gd name="T94" fmla="*/ 2147483647 w 1350"/>
                  <a:gd name="T95" fmla="*/ 2147483647 h 1518"/>
                  <a:gd name="T96" fmla="*/ 2147483647 w 1350"/>
                  <a:gd name="T97" fmla="*/ 2147483647 h 1518"/>
                  <a:gd name="T98" fmla="*/ 2147483647 w 1350"/>
                  <a:gd name="T99" fmla="*/ 2147483647 h 1518"/>
                  <a:gd name="T100" fmla="*/ 2147483647 w 1350"/>
                  <a:gd name="T101" fmla="*/ 2147483647 h 1518"/>
                  <a:gd name="T102" fmla="*/ 2147483647 w 1350"/>
                  <a:gd name="T103" fmla="*/ 2147483647 h 1518"/>
                  <a:gd name="T104" fmla="*/ 2147483647 w 1350"/>
                  <a:gd name="T105" fmla="*/ 2147483647 h 1518"/>
                  <a:gd name="T106" fmla="*/ 2147483647 w 1350"/>
                  <a:gd name="T107" fmla="*/ 2147483647 h 1518"/>
                  <a:gd name="T108" fmla="*/ 2147483647 w 1350"/>
                  <a:gd name="T109" fmla="*/ 2147483647 h 1518"/>
                  <a:gd name="T110" fmla="*/ 2147483647 w 1350"/>
                  <a:gd name="T111" fmla="*/ 2147483647 h 1518"/>
                  <a:gd name="T112" fmla="*/ 2147483647 w 1350"/>
                  <a:gd name="T113" fmla="*/ 2147483647 h 1518"/>
                  <a:gd name="T114" fmla="*/ 2147483647 w 1350"/>
                  <a:gd name="T115" fmla="*/ 2147483647 h 1518"/>
                  <a:gd name="T116" fmla="*/ 2147483647 w 1350"/>
                  <a:gd name="T117" fmla="*/ 2147483647 h 1518"/>
                  <a:gd name="T118" fmla="*/ 2147483647 w 1350"/>
                  <a:gd name="T119" fmla="*/ 2147483647 h 1518"/>
                  <a:gd name="T120" fmla="*/ 2147483647 w 1350"/>
                  <a:gd name="T121" fmla="*/ 2147483647 h 1518"/>
                  <a:gd name="T122" fmla="*/ 2147483647 w 1350"/>
                  <a:gd name="T123" fmla="*/ 2147483647 h 1518"/>
                  <a:gd name="T124" fmla="*/ 2147483647 w 1350"/>
                  <a:gd name="T125" fmla="*/ 2147483647 h 15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350"/>
                  <a:gd name="T190" fmla="*/ 0 h 1518"/>
                  <a:gd name="T191" fmla="*/ 1350 w 1350"/>
                  <a:gd name="T192" fmla="*/ 1518 h 15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350" h="1518">
                    <a:moveTo>
                      <a:pt x="1242" y="468"/>
                    </a:moveTo>
                    <a:lnTo>
                      <a:pt x="1242" y="438"/>
                    </a:lnTo>
                    <a:lnTo>
                      <a:pt x="1260" y="366"/>
                    </a:lnTo>
                    <a:lnTo>
                      <a:pt x="1278" y="354"/>
                    </a:lnTo>
                    <a:lnTo>
                      <a:pt x="1278" y="342"/>
                    </a:lnTo>
                    <a:lnTo>
                      <a:pt x="1302" y="330"/>
                    </a:lnTo>
                    <a:lnTo>
                      <a:pt x="1308" y="318"/>
                    </a:lnTo>
                    <a:lnTo>
                      <a:pt x="1320" y="312"/>
                    </a:lnTo>
                    <a:lnTo>
                      <a:pt x="1332" y="288"/>
                    </a:lnTo>
                    <a:lnTo>
                      <a:pt x="1344" y="276"/>
                    </a:lnTo>
                    <a:lnTo>
                      <a:pt x="1350" y="264"/>
                    </a:lnTo>
                    <a:lnTo>
                      <a:pt x="1350" y="252"/>
                    </a:lnTo>
                    <a:lnTo>
                      <a:pt x="1344" y="246"/>
                    </a:lnTo>
                    <a:lnTo>
                      <a:pt x="1332" y="240"/>
                    </a:lnTo>
                    <a:lnTo>
                      <a:pt x="1320" y="240"/>
                    </a:lnTo>
                    <a:lnTo>
                      <a:pt x="1314" y="234"/>
                    </a:lnTo>
                    <a:lnTo>
                      <a:pt x="1314" y="222"/>
                    </a:lnTo>
                    <a:lnTo>
                      <a:pt x="1320" y="210"/>
                    </a:lnTo>
                    <a:lnTo>
                      <a:pt x="1326" y="204"/>
                    </a:lnTo>
                    <a:lnTo>
                      <a:pt x="1326" y="198"/>
                    </a:lnTo>
                    <a:lnTo>
                      <a:pt x="1320" y="192"/>
                    </a:lnTo>
                    <a:lnTo>
                      <a:pt x="1308" y="186"/>
                    </a:lnTo>
                    <a:lnTo>
                      <a:pt x="1326" y="168"/>
                    </a:lnTo>
                    <a:lnTo>
                      <a:pt x="1320" y="144"/>
                    </a:lnTo>
                    <a:lnTo>
                      <a:pt x="1302" y="144"/>
                    </a:lnTo>
                    <a:lnTo>
                      <a:pt x="1296" y="120"/>
                    </a:lnTo>
                    <a:lnTo>
                      <a:pt x="1290" y="120"/>
                    </a:lnTo>
                    <a:lnTo>
                      <a:pt x="1284" y="114"/>
                    </a:lnTo>
                    <a:lnTo>
                      <a:pt x="1272" y="108"/>
                    </a:lnTo>
                    <a:lnTo>
                      <a:pt x="1260" y="96"/>
                    </a:lnTo>
                    <a:lnTo>
                      <a:pt x="1254" y="84"/>
                    </a:lnTo>
                    <a:lnTo>
                      <a:pt x="1248" y="66"/>
                    </a:lnTo>
                    <a:lnTo>
                      <a:pt x="1236" y="60"/>
                    </a:lnTo>
                    <a:lnTo>
                      <a:pt x="1230" y="54"/>
                    </a:lnTo>
                    <a:lnTo>
                      <a:pt x="1218" y="66"/>
                    </a:lnTo>
                    <a:lnTo>
                      <a:pt x="1218" y="72"/>
                    </a:lnTo>
                    <a:lnTo>
                      <a:pt x="1206" y="84"/>
                    </a:lnTo>
                    <a:lnTo>
                      <a:pt x="1200" y="84"/>
                    </a:lnTo>
                    <a:lnTo>
                      <a:pt x="1188" y="78"/>
                    </a:lnTo>
                    <a:lnTo>
                      <a:pt x="1188" y="72"/>
                    </a:lnTo>
                    <a:lnTo>
                      <a:pt x="1176" y="66"/>
                    </a:lnTo>
                    <a:lnTo>
                      <a:pt x="1164" y="66"/>
                    </a:lnTo>
                    <a:lnTo>
                      <a:pt x="1158" y="72"/>
                    </a:lnTo>
                    <a:lnTo>
                      <a:pt x="1152" y="84"/>
                    </a:lnTo>
                    <a:lnTo>
                      <a:pt x="1146" y="90"/>
                    </a:lnTo>
                    <a:lnTo>
                      <a:pt x="1098" y="66"/>
                    </a:lnTo>
                    <a:lnTo>
                      <a:pt x="1098" y="42"/>
                    </a:lnTo>
                    <a:lnTo>
                      <a:pt x="1068" y="18"/>
                    </a:lnTo>
                    <a:lnTo>
                      <a:pt x="1062" y="6"/>
                    </a:lnTo>
                    <a:lnTo>
                      <a:pt x="1044" y="24"/>
                    </a:lnTo>
                    <a:lnTo>
                      <a:pt x="1026" y="30"/>
                    </a:lnTo>
                    <a:lnTo>
                      <a:pt x="1002" y="30"/>
                    </a:lnTo>
                    <a:lnTo>
                      <a:pt x="990" y="18"/>
                    </a:lnTo>
                    <a:lnTo>
                      <a:pt x="990" y="12"/>
                    </a:lnTo>
                    <a:lnTo>
                      <a:pt x="954" y="18"/>
                    </a:lnTo>
                    <a:lnTo>
                      <a:pt x="942" y="6"/>
                    </a:lnTo>
                    <a:lnTo>
                      <a:pt x="942" y="0"/>
                    </a:lnTo>
                    <a:lnTo>
                      <a:pt x="936" y="0"/>
                    </a:lnTo>
                    <a:lnTo>
                      <a:pt x="918" y="18"/>
                    </a:lnTo>
                    <a:lnTo>
                      <a:pt x="918" y="30"/>
                    </a:lnTo>
                    <a:lnTo>
                      <a:pt x="906" y="30"/>
                    </a:lnTo>
                    <a:lnTo>
                      <a:pt x="900" y="36"/>
                    </a:lnTo>
                    <a:lnTo>
                      <a:pt x="876" y="36"/>
                    </a:lnTo>
                    <a:lnTo>
                      <a:pt x="864" y="24"/>
                    </a:lnTo>
                    <a:lnTo>
                      <a:pt x="840" y="42"/>
                    </a:lnTo>
                    <a:lnTo>
                      <a:pt x="822" y="42"/>
                    </a:lnTo>
                    <a:lnTo>
                      <a:pt x="810" y="54"/>
                    </a:lnTo>
                    <a:lnTo>
                      <a:pt x="798" y="60"/>
                    </a:lnTo>
                    <a:lnTo>
                      <a:pt x="792" y="66"/>
                    </a:lnTo>
                    <a:lnTo>
                      <a:pt x="786" y="66"/>
                    </a:lnTo>
                    <a:lnTo>
                      <a:pt x="762" y="42"/>
                    </a:lnTo>
                    <a:lnTo>
                      <a:pt x="756" y="54"/>
                    </a:lnTo>
                    <a:lnTo>
                      <a:pt x="738" y="72"/>
                    </a:lnTo>
                    <a:lnTo>
                      <a:pt x="738" y="84"/>
                    </a:lnTo>
                    <a:lnTo>
                      <a:pt x="732" y="90"/>
                    </a:lnTo>
                    <a:lnTo>
                      <a:pt x="726" y="102"/>
                    </a:lnTo>
                    <a:lnTo>
                      <a:pt x="720" y="108"/>
                    </a:lnTo>
                    <a:lnTo>
                      <a:pt x="708" y="102"/>
                    </a:lnTo>
                    <a:lnTo>
                      <a:pt x="702" y="96"/>
                    </a:lnTo>
                    <a:lnTo>
                      <a:pt x="690" y="90"/>
                    </a:lnTo>
                    <a:lnTo>
                      <a:pt x="642" y="90"/>
                    </a:lnTo>
                    <a:lnTo>
                      <a:pt x="630" y="84"/>
                    </a:lnTo>
                    <a:lnTo>
                      <a:pt x="624" y="78"/>
                    </a:lnTo>
                    <a:lnTo>
                      <a:pt x="582" y="78"/>
                    </a:lnTo>
                    <a:lnTo>
                      <a:pt x="582" y="48"/>
                    </a:lnTo>
                    <a:lnTo>
                      <a:pt x="576" y="42"/>
                    </a:lnTo>
                    <a:lnTo>
                      <a:pt x="558" y="42"/>
                    </a:lnTo>
                    <a:lnTo>
                      <a:pt x="558" y="30"/>
                    </a:lnTo>
                    <a:lnTo>
                      <a:pt x="546" y="24"/>
                    </a:lnTo>
                    <a:lnTo>
                      <a:pt x="534" y="24"/>
                    </a:lnTo>
                    <a:lnTo>
                      <a:pt x="516" y="18"/>
                    </a:lnTo>
                    <a:lnTo>
                      <a:pt x="504" y="18"/>
                    </a:lnTo>
                    <a:lnTo>
                      <a:pt x="492" y="24"/>
                    </a:lnTo>
                    <a:lnTo>
                      <a:pt x="486" y="30"/>
                    </a:lnTo>
                    <a:lnTo>
                      <a:pt x="486" y="36"/>
                    </a:lnTo>
                    <a:lnTo>
                      <a:pt x="480" y="48"/>
                    </a:lnTo>
                    <a:lnTo>
                      <a:pt x="480" y="54"/>
                    </a:lnTo>
                    <a:lnTo>
                      <a:pt x="474" y="66"/>
                    </a:lnTo>
                    <a:lnTo>
                      <a:pt x="462" y="78"/>
                    </a:lnTo>
                    <a:lnTo>
                      <a:pt x="456" y="78"/>
                    </a:lnTo>
                    <a:lnTo>
                      <a:pt x="444" y="90"/>
                    </a:lnTo>
                    <a:lnTo>
                      <a:pt x="444" y="102"/>
                    </a:lnTo>
                    <a:lnTo>
                      <a:pt x="450" y="102"/>
                    </a:lnTo>
                    <a:lnTo>
                      <a:pt x="450" y="120"/>
                    </a:lnTo>
                    <a:lnTo>
                      <a:pt x="438" y="138"/>
                    </a:lnTo>
                    <a:lnTo>
                      <a:pt x="450" y="150"/>
                    </a:lnTo>
                    <a:lnTo>
                      <a:pt x="450" y="186"/>
                    </a:lnTo>
                    <a:lnTo>
                      <a:pt x="444" y="198"/>
                    </a:lnTo>
                    <a:lnTo>
                      <a:pt x="438" y="216"/>
                    </a:lnTo>
                    <a:lnTo>
                      <a:pt x="426" y="228"/>
                    </a:lnTo>
                    <a:lnTo>
                      <a:pt x="414" y="252"/>
                    </a:lnTo>
                    <a:lnTo>
                      <a:pt x="408" y="258"/>
                    </a:lnTo>
                    <a:lnTo>
                      <a:pt x="408" y="288"/>
                    </a:lnTo>
                    <a:lnTo>
                      <a:pt x="414" y="300"/>
                    </a:lnTo>
                    <a:lnTo>
                      <a:pt x="414" y="324"/>
                    </a:lnTo>
                    <a:lnTo>
                      <a:pt x="396" y="360"/>
                    </a:lnTo>
                    <a:lnTo>
                      <a:pt x="396" y="372"/>
                    </a:lnTo>
                    <a:lnTo>
                      <a:pt x="402" y="378"/>
                    </a:lnTo>
                    <a:lnTo>
                      <a:pt x="408" y="390"/>
                    </a:lnTo>
                    <a:lnTo>
                      <a:pt x="408" y="414"/>
                    </a:lnTo>
                    <a:lnTo>
                      <a:pt x="402" y="426"/>
                    </a:lnTo>
                    <a:lnTo>
                      <a:pt x="390" y="432"/>
                    </a:lnTo>
                    <a:lnTo>
                      <a:pt x="390" y="486"/>
                    </a:lnTo>
                    <a:lnTo>
                      <a:pt x="384" y="492"/>
                    </a:lnTo>
                    <a:lnTo>
                      <a:pt x="372" y="498"/>
                    </a:lnTo>
                    <a:lnTo>
                      <a:pt x="366" y="510"/>
                    </a:lnTo>
                    <a:lnTo>
                      <a:pt x="318" y="534"/>
                    </a:lnTo>
                    <a:lnTo>
                      <a:pt x="312" y="540"/>
                    </a:lnTo>
                    <a:lnTo>
                      <a:pt x="306" y="552"/>
                    </a:lnTo>
                    <a:lnTo>
                      <a:pt x="306" y="588"/>
                    </a:lnTo>
                    <a:lnTo>
                      <a:pt x="282" y="612"/>
                    </a:lnTo>
                    <a:lnTo>
                      <a:pt x="276" y="612"/>
                    </a:lnTo>
                    <a:lnTo>
                      <a:pt x="282" y="714"/>
                    </a:lnTo>
                    <a:lnTo>
                      <a:pt x="252" y="756"/>
                    </a:lnTo>
                    <a:lnTo>
                      <a:pt x="246" y="762"/>
                    </a:lnTo>
                    <a:lnTo>
                      <a:pt x="228" y="762"/>
                    </a:lnTo>
                    <a:lnTo>
                      <a:pt x="216" y="774"/>
                    </a:lnTo>
                    <a:lnTo>
                      <a:pt x="210" y="786"/>
                    </a:lnTo>
                    <a:lnTo>
                      <a:pt x="192" y="804"/>
                    </a:lnTo>
                    <a:lnTo>
                      <a:pt x="186" y="816"/>
                    </a:lnTo>
                    <a:lnTo>
                      <a:pt x="180" y="822"/>
                    </a:lnTo>
                    <a:lnTo>
                      <a:pt x="168" y="828"/>
                    </a:lnTo>
                    <a:lnTo>
                      <a:pt x="150" y="828"/>
                    </a:lnTo>
                    <a:lnTo>
                      <a:pt x="144" y="822"/>
                    </a:lnTo>
                    <a:lnTo>
                      <a:pt x="150" y="810"/>
                    </a:lnTo>
                    <a:lnTo>
                      <a:pt x="150" y="780"/>
                    </a:lnTo>
                    <a:lnTo>
                      <a:pt x="144" y="780"/>
                    </a:lnTo>
                    <a:lnTo>
                      <a:pt x="126" y="798"/>
                    </a:lnTo>
                    <a:lnTo>
                      <a:pt x="102" y="792"/>
                    </a:lnTo>
                    <a:lnTo>
                      <a:pt x="102" y="810"/>
                    </a:lnTo>
                    <a:lnTo>
                      <a:pt x="96" y="822"/>
                    </a:lnTo>
                    <a:lnTo>
                      <a:pt x="90" y="828"/>
                    </a:lnTo>
                    <a:lnTo>
                      <a:pt x="78" y="828"/>
                    </a:lnTo>
                    <a:lnTo>
                      <a:pt x="72" y="822"/>
                    </a:lnTo>
                    <a:lnTo>
                      <a:pt x="72" y="816"/>
                    </a:lnTo>
                    <a:lnTo>
                      <a:pt x="66" y="810"/>
                    </a:lnTo>
                    <a:lnTo>
                      <a:pt x="66" y="804"/>
                    </a:lnTo>
                    <a:lnTo>
                      <a:pt x="54" y="804"/>
                    </a:lnTo>
                    <a:lnTo>
                      <a:pt x="48" y="816"/>
                    </a:lnTo>
                    <a:lnTo>
                      <a:pt x="12" y="846"/>
                    </a:lnTo>
                    <a:lnTo>
                      <a:pt x="18" y="858"/>
                    </a:lnTo>
                    <a:lnTo>
                      <a:pt x="18" y="864"/>
                    </a:lnTo>
                    <a:lnTo>
                      <a:pt x="24" y="876"/>
                    </a:lnTo>
                    <a:lnTo>
                      <a:pt x="24" y="882"/>
                    </a:lnTo>
                    <a:lnTo>
                      <a:pt x="18" y="888"/>
                    </a:lnTo>
                    <a:lnTo>
                      <a:pt x="6" y="894"/>
                    </a:lnTo>
                    <a:lnTo>
                      <a:pt x="0" y="900"/>
                    </a:lnTo>
                    <a:lnTo>
                      <a:pt x="6" y="906"/>
                    </a:lnTo>
                    <a:lnTo>
                      <a:pt x="6" y="912"/>
                    </a:lnTo>
                    <a:lnTo>
                      <a:pt x="18" y="918"/>
                    </a:lnTo>
                    <a:lnTo>
                      <a:pt x="18" y="924"/>
                    </a:lnTo>
                    <a:lnTo>
                      <a:pt x="54" y="906"/>
                    </a:lnTo>
                    <a:lnTo>
                      <a:pt x="78" y="912"/>
                    </a:lnTo>
                    <a:lnTo>
                      <a:pt x="84" y="906"/>
                    </a:lnTo>
                    <a:lnTo>
                      <a:pt x="96" y="912"/>
                    </a:lnTo>
                    <a:lnTo>
                      <a:pt x="120" y="906"/>
                    </a:lnTo>
                    <a:lnTo>
                      <a:pt x="132" y="912"/>
                    </a:lnTo>
                    <a:lnTo>
                      <a:pt x="162" y="912"/>
                    </a:lnTo>
                    <a:lnTo>
                      <a:pt x="174" y="906"/>
                    </a:lnTo>
                    <a:lnTo>
                      <a:pt x="186" y="906"/>
                    </a:lnTo>
                    <a:lnTo>
                      <a:pt x="198" y="912"/>
                    </a:lnTo>
                    <a:lnTo>
                      <a:pt x="228" y="912"/>
                    </a:lnTo>
                    <a:lnTo>
                      <a:pt x="246" y="906"/>
                    </a:lnTo>
                    <a:lnTo>
                      <a:pt x="270" y="906"/>
                    </a:lnTo>
                    <a:lnTo>
                      <a:pt x="276" y="900"/>
                    </a:lnTo>
                    <a:lnTo>
                      <a:pt x="294" y="900"/>
                    </a:lnTo>
                    <a:lnTo>
                      <a:pt x="300" y="906"/>
                    </a:lnTo>
                    <a:lnTo>
                      <a:pt x="306" y="918"/>
                    </a:lnTo>
                    <a:lnTo>
                      <a:pt x="318" y="930"/>
                    </a:lnTo>
                    <a:lnTo>
                      <a:pt x="318" y="972"/>
                    </a:lnTo>
                    <a:lnTo>
                      <a:pt x="336" y="990"/>
                    </a:lnTo>
                    <a:lnTo>
                      <a:pt x="336" y="1014"/>
                    </a:lnTo>
                    <a:lnTo>
                      <a:pt x="330" y="1020"/>
                    </a:lnTo>
                    <a:lnTo>
                      <a:pt x="330" y="1026"/>
                    </a:lnTo>
                    <a:lnTo>
                      <a:pt x="336" y="1032"/>
                    </a:lnTo>
                    <a:lnTo>
                      <a:pt x="342" y="1032"/>
                    </a:lnTo>
                    <a:lnTo>
                      <a:pt x="354" y="1044"/>
                    </a:lnTo>
                    <a:lnTo>
                      <a:pt x="354" y="1056"/>
                    </a:lnTo>
                    <a:lnTo>
                      <a:pt x="360" y="1062"/>
                    </a:lnTo>
                    <a:lnTo>
                      <a:pt x="372" y="1086"/>
                    </a:lnTo>
                    <a:lnTo>
                      <a:pt x="402" y="1086"/>
                    </a:lnTo>
                    <a:lnTo>
                      <a:pt x="414" y="1092"/>
                    </a:lnTo>
                    <a:lnTo>
                      <a:pt x="420" y="1080"/>
                    </a:lnTo>
                    <a:lnTo>
                      <a:pt x="444" y="1080"/>
                    </a:lnTo>
                    <a:lnTo>
                      <a:pt x="456" y="1074"/>
                    </a:lnTo>
                    <a:lnTo>
                      <a:pt x="462" y="1080"/>
                    </a:lnTo>
                    <a:lnTo>
                      <a:pt x="504" y="1074"/>
                    </a:lnTo>
                    <a:lnTo>
                      <a:pt x="504" y="1056"/>
                    </a:lnTo>
                    <a:lnTo>
                      <a:pt x="510" y="1050"/>
                    </a:lnTo>
                    <a:lnTo>
                      <a:pt x="510" y="1044"/>
                    </a:lnTo>
                    <a:lnTo>
                      <a:pt x="522" y="1044"/>
                    </a:lnTo>
                    <a:lnTo>
                      <a:pt x="522" y="1032"/>
                    </a:lnTo>
                    <a:lnTo>
                      <a:pt x="516" y="1020"/>
                    </a:lnTo>
                    <a:lnTo>
                      <a:pt x="510" y="1014"/>
                    </a:lnTo>
                    <a:lnTo>
                      <a:pt x="510" y="1008"/>
                    </a:lnTo>
                    <a:lnTo>
                      <a:pt x="516" y="1002"/>
                    </a:lnTo>
                    <a:lnTo>
                      <a:pt x="564" y="1002"/>
                    </a:lnTo>
                    <a:lnTo>
                      <a:pt x="564" y="996"/>
                    </a:lnTo>
                    <a:lnTo>
                      <a:pt x="576" y="996"/>
                    </a:lnTo>
                    <a:lnTo>
                      <a:pt x="588" y="1002"/>
                    </a:lnTo>
                    <a:lnTo>
                      <a:pt x="588" y="1026"/>
                    </a:lnTo>
                    <a:lnTo>
                      <a:pt x="678" y="1026"/>
                    </a:lnTo>
                    <a:lnTo>
                      <a:pt x="678" y="1050"/>
                    </a:lnTo>
                    <a:lnTo>
                      <a:pt x="666" y="1068"/>
                    </a:lnTo>
                    <a:lnTo>
                      <a:pt x="672" y="1086"/>
                    </a:lnTo>
                    <a:lnTo>
                      <a:pt x="684" y="1098"/>
                    </a:lnTo>
                    <a:lnTo>
                      <a:pt x="690" y="1110"/>
                    </a:lnTo>
                    <a:lnTo>
                      <a:pt x="690" y="1122"/>
                    </a:lnTo>
                    <a:lnTo>
                      <a:pt x="684" y="1134"/>
                    </a:lnTo>
                    <a:lnTo>
                      <a:pt x="678" y="1140"/>
                    </a:lnTo>
                    <a:lnTo>
                      <a:pt x="684" y="1164"/>
                    </a:lnTo>
                    <a:lnTo>
                      <a:pt x="684" y="1176"/>
                    </a:lnTo>
                    <a:lnTo>
                      <a:pt x="678" y="1182"/>
                    </a:lnTo>
                    <a:lnTo>
                      <a:pt x="678" y="1194"/>
                    </a:lnTo>
                    <a:lnTo>
                      <a:pt x="684" y="1212"/>
                    </a:lnTo>
                    <a:lnTo>
                      <a:pt x="696" y="1230"/>
                    </a:lnTo>
                    <a:lnTo>
                      <a:pt x="708" y="1254"/>
                    </a:lnTo>
                    <a:lnTo>
                      <a:pt x="714" y="1260"/>
                    </a:lnTo>
                    <a:lnTo>
                      <a:pt x="714" y="1278"/>
                    </a:lnTo>
                    <a:lnTo>
                      <a:pt x="708" y="1290"/>
                    </a:lnTo>
                    <a:lnTo>
                      <a:pt x="708" y="1302"/>
                    </a:lnTo>
                    <a:lnTo>
                      <a:pt x="702" y="1308"/>
                    </a:lnTo>
                    <a:lnTo>
                      <a:pt x="702" y="1332"/>
                    </a:lnTo>
                    <a:lnTo>
                      <a:pt x="708" y="1338"/>
                    </a:lnTo>
                    <a:lnTo>
                      <a:pt x="714" y="1338"/>
                    </a:lnTo>
                    <a:lnTo>
                      <a:pt x="720" y="1344"/>
                    </a:lnTo>
                    <a:lnTo>
                      <a:pt x="726" y="1326"/>
                    </a:lnTo>
                    <a:lnTo>
                      <a:pt x="756" y="1332"/>
                    </a:lnTo>
                    <a:lnTo>
                      <a:pt x="780" y="1326"/>
                    </a:lnTo>
                    <a:lnTo>
                      <a:pt x="780" y="1314"/>
                    </a:lnTo>
                    <a:lnTo>
                      <a:pt x="792" y="1314"/>
                    </a:lnTo>
                    <a:lnTo>
                      <a:pt x="804" y="1326"/>
                    </a:lnTo>
                    <a:lnTo>
                      <a:pt x="828" y="1326"/>
                    </a:lnTo>
                    <a:lnTo>
                      <a:pt x="834" y="1308"/>
                    </a:lnTo>
                    <a:lnTo>
                      <a:pt x="840" y="1320"/>
                    </a:lnTo>
                    <a:lnTo>
                      <a:pt x="858" y="1320"/>
                    </a:lnTo>
                    <a:lnTo>
                      <a:pt x="858" y="1350"/>
                    </a:lnTo>
                    <a:lnTo>
                      <a:pt x="864" y="1356"/>
                    </a:lnTo>
                    <a:lnTo>
                      <a:pt x="882" y="1356"/>
                    </a:lnTo>
                    <a:lnTo>
                      <a:pt x="882" y="1350"/>
                    </a:lnTo>
                    <a:lnTo>
                      <a:pt x="876" y="1344"/>
                    </a:lnTo>
                    <a:lnTo>
                      <a:pt x="918" y="1338"/>
                    </a:lnTo>
                    <a:lnTo>
                      <a:pt x="918" y="1356"/>
                    </a:lnTo>
                    <a:lnTo>
                      <a:pt x="924" y="1368"/>
                    </a:lnTo>
                    <a:lnTo>
                      <a:pt x="930" y="1374"/>
                    </a:lnTo>
                    <a:lnTo>
                      <a:pt x="948" y="1386"/>
                    </a:lnTo>
                    <a:lnTo>
                      <a:pt x="984" y="1392"/>
                    </a:lnTo>
                    <a:lnTo>
                      <a:pt x="1014" y="1398"/>
                    </a:lnTo>
                    <a:lnTo>
                      <a:pt x="1032" y="1398"/>
                    </a:lnTo>
                    <a:lnTo>
                      <a:pt x="1032" y="1392"/>
                    </a:lnTo>
                    <a:lnTo>
                      <a:pt x="1038" y="1386"/>
                    </a:lnTo>
                    <a:lnTo>
                      <a:pt x="1038" y="1368"/>
                    </a:lnTo>
                    <a:lnTo>
                      <a:pt x="1044" y="1362"/>
                    </a:lnTo>
                    <a:lnTo>
                      <a:pt x="1050" y="1362"/>
                    </a:lnTo>
                    <a:lnTo>
                      <a:pt x="1062" y="1374"/>
                    </a:lnTo>
                    <a:lnTo>
                      <a:pt x="1062" y="1386"/>
                    </a:lnTo>
                    <a:lnTo>
                      <a:pt x="1068" y="1392"/>
                    </a:lnTo>
                    <a:lnTo>
                      <a:pt x="1080" y="1392"/>
                    </a:lnTo>
                    <a:lnTo>
                      <a:pt x="1080" y="1404"/>
                    </a:lnTo>
                    <a:lnTo>
                      <a:pt x="1074" y="1404"/>
                    </a:lnTo>
                    <a:lnTo>
                      <a:pt x="1074" y="1416"/>
                    </a:lnTo>
                    <a:lnTo>
                      <a:pt x="1104" y="1416"/>
                    </a:lnTo>
                    <a:lnTo>
                      <a:pt x="1110" y="1422"/>
                    </a:lnTo>
                    <a:lnTo>
                      <a:pt x="1110" y="1434"/>
                    </a:lnTo>
                    <a:lnTo>
                      <a:pt x="1122" y="1434"/>
                    </a:lnTo>
                    <a:lnTo>
                      <a:pt x="1128" y="1428"/>
                    </a:lnTo>
                    <a:lnTo>
                      <a:pt x="1134" y="1428"/>
                    </a:lnTo>
                    <a:lnTo>
                      <a:pt x="1140" y="1434"/>
                    </a:lnTo>
                    <a:lnTo>
                      <a:pt x="1146" y="1446"/>
                    </a:lnTo>
                    <a:lnTo>
                      <a:pt x="1146" y="1452"/>
                    </a:lnTo>
                    <a:lnTo>
                      <a:pt x="1152" y="1464"/>
                    </a:lnTo>
                    <a:lnTo>
                      <a:pt x="1164" y="1464"/>
                    </a:lnTo>
                    <a:lnTo>
                      <a:pt x="1176" y="1476"/>
                    </a:lnTo>
                    <a:lnTo>
                      <a:pt x="1176" y="1488"/>
                    </a:lnTo>
                    <a:lnTo>
                      <a:pt x="1182" y="1500"/>
                    </a:lnTo>
                    <a:lnTo>
                      <a:pt x="1182" y="1512"/>
                    </a:lnTo>
                    <a:lnTo>
                      <a:pt x="1200" y="1512"/>
                    </a:lnTo>
                    <a:lnTo>
                      <a:pt x="1218" y="1500"/>
                    </a:lnTo>
                    <a:lnTo>
                      <a:pt x="1224" y="1512"/>
                    </a:lnTo>
                    <a:lnTo>
                      <a:pt x="1224" y="1518"/>
                    </a:lnTo>
                    <a:lnTo>
                      <a:pt x="1230" y="1518"/>
                    </a:lnTo>
                    <a:lnTo>
                      <a:pt x="1236" y="1500"/>
                    </a:lnTo>
                    <a:lnTo>
                      <a:pt x="1242" y="1464"/>
                    </a:lnTo>
                    <a:lnTo>
                      <a:pt x="1242" y="1416"/>
                    </a:lnTo>
                    <a:lnTo>
                      <a:pt x="1218" y="1416"/>
                    </a:lnTo>
                    <a:lnTo>
                      <a:pt x="1218" y="1434"/>
                    </a:lnTo>
                    <a:lnTo>
                      <a:pt x="1212" y="1440"/>
                    </a:lnTo>
                    <a:lnTo>
                      <a:pt x="1206" y="1440"/>
                    </a:lnTo>
                    <a:lnTo>
                      <a:pt x="1194" y="1434"/>
                    </a:lnTo>
                    <a:lnTo>
                      <a:pt x="1164" y="1404"/>
                    </a:lnTo>
                    <a:lnTo>
                      <a:pt x="1158" y="1404"/>
                    </a:lnTo>
                    <a:lnTo>
                      <a:pt x="1158" y="1398"/>
                    </a:lnTo>
                    <a:lnTo>
                      <a:pt x="1152" y="1398"/>
                    </a:lnTo>
                    <a:lnTo>
                      <a:pt x="1140" y="1386"/>
                    </a:lnTo>
                    <a:lnTo>
                      <a:pt x="1140" y="1362"/>
                    </a:lnTo>
                    <a:lnTo>
                      <a:pt x="1146" y="1350"/>
                    </a:lnTo>
                    <a:lnTo>
                      <a:pt x="1152" y="1332"/>
                    </a:lnTo>
                    <a:lnTo>
                      <a:pt x="1158" y="1320"/>
                    </a:lnTo>
                    <a:lnTo>
                      <a:pt x="1170" y="1308"/>
                    </a:lnTo>
                    <a:lnTo>
                      <a:pt x="1170" y="1254"/>
                    </a:lnTo>
                    <a:lnTo>
                      <a:pt x="1164" y="1236"/>
                    </a:lnTo>
                    <a:lnTo>
                      <a:pt x="1164" y="1212"/>
                    </a:lnTo>
                    <a:lnTo>
                      <a:pt x="1158" y="1206"/>
                    </a:lnTo>
                    <a:lnTo>
                      <a:pt x="1158" y="1200"/>
                    </a:lnTo>
                    <a:lnTo>
                      <a:pt x="1152" y="1194"/>
                    </a:lnTo>
                    <a:lnTo>
                      <a:pt x="1152" y="1188"/>
                    </a:lnTo>
                    <a:lnTo>
                      <a:pt x="1140" y="1176"/>
                    </a:lnTo>
                    <a:lnTo>
                      <a:pt x="1146" y="1176"/>
                    </a:lnTo>
                    <a:lnTo>
                      <a:pt x="1152" y="1170"/>
                    </a:lnTo>
                    <a:lnTo>
                      <a:pt x="1164" y="1164"/>
                    </a:lnTo>
                    <a:lnTo>
                      <a:pt x="1182" y="1146"/>
                    </a:lnTo>
                    <a:lnTo>
                      <a:pt x="1182" y="1116"/>
                    </a:lnTo>
                    <a:lnTo>
                      <a:pt x="1194" y="1116"/>
                    </a:lnTo>
                    <a:lnTo>
                      <a:pt x="1212" y="1110"/>
                    </a:lnTo>
                    <a:lnTo>
                      <a:pt x="1230" y="1110"/>
                    </a:lnTo>
                    <a:lnTo>
                      <a:pt x="1242" y="1104"/>
                    </a:lnTo>
                    <a:lnTo>
                      <a:pt x="1260" y="1104"/>
                    </a:lnTo>
                    <a:lnTo>
                      <a:pt x="1284" y="1092"/>
                    </a:lnTo>
                    <a:lnTo>
                      <a:pt x="1290" y="1092"/>
                    </a:lnTo>
                    <a:lnTo>
                      <a:pt x="1290" y="1086"/>
                    </a:lnTo>
                    <a:lnTo>
                      <a:pt x="1284" y="1074"/>
                    </a:lnTo>
                    <a:lnTo>
                      <a:pt x="1272" y="1062"/>
                    </a:lnTo>
                    <a:lnTo>
                      <a:pt x="1272" y="1014"/>
                    </a:lnTo>
                    <a:lnTo>
                      <a:pt x="1248" y="1014"/>
                    </a:lnTo>
                    <a:lnTo>
                      <a:pt x="1248" y="1008"/>
                    </a:lnTo>
                    <a:lnTo>
                      <a:pt x="1242" y="996"/>
                    </a:lnTo>
                    <a:lnTo>
                      <a:pt x="1242" y="978"/>
                    </a:lnTo>
                    <a:lnTo>
                      <a:pt x="1236" y="972"/>
                    </a:lnTo>
                    <a:lnTo>
                      <a:pt x="1224" y="966"/>
                    </a:lnTo>
                    <a:lnTo>
                      <a:pt x="1218" y="960"/>
                    </a:lnTo>
                    <a:lnTo>
                      <a:pt x="1206" y="936"/>
                    </a:lnTo>
                    <a:lnTo>
                      <a:pt x="1206" y="906"/>
                    </a:lnTo>
                    <a:lnTo>
                      <a:pt x="1212" y="900"/>
                    </a:lnTo>
                    <a:lnTo>
                      <a:pt x="1212" y="876"/>
                    </a:lnTo>
                    <a:lnTo>
                      <a:pt x="1200" y="864"/>
                    </a:lnTo>
                    <a:lnTo>
                      <a:pt x="1194" y="852"/>
                    </a:lnTo>
                    <a:lnTo>
                      <a:pt x="1194" y="804"/>
                    </a:lnTo>
                    <a:lnTo>
                      <a:pt x="1200" y="780"/>
                    </a:lnTo>
                    <a:lnTo>
                      <a:pt x="1200" y="750"/>
                    </a:lnTo>
                    <a:lnTo>
                      <a:pt x="1212" y="738"/>
                    </a:lnTo>
                    <a:lnTo>
                      <a:pt x="1218" y="744"/>
                    </a:lnTo>
                    <a:lnTo>
                      <a:pt x="1218" y="732"/>
                    </a:lnTo>
                    <a:lnTo>
                      <a:pt x="1224" y="726"/>
                    </a:lnTo>
                    <a:lnTo>
                      <a:pt x="1224" y="696"/>
                    </a:lnTo>
                    <a:lnTo>
                      <a:pt x="1218" y="690"/>
                    </a:lnTo>
                    <a:lnTo>
                      <a:pt x="1206" y="684"/>
                    </a:lnTo>
                    <a:lnTo>
                      <a:pt x="1200" y="678"/>
                    </a:lnTo>
                    <a:lnTo>
                      <a:pt x="1188" y="648"/>
                    </a:lnTo>
                    <a:lnTo>
                      <a:pt x="1182" y="642"/>
                    </a:lnTo>
                    <a:lnTo>
                      <a:pt x="1176" y="642"/>
                    </a:lnTo>
                    <a:lnTo>
                      <a:pt x="1176" y="636"/>
                    </a:lnTo>
                    <a:lnTo>
                      <a:pt x="1182" y="624"/>
                    </a:lnTo>
                    <a:lnTo>
                      <a:pt x="1194" y="618"/>
                    </a:lnTo>
                    <a:lnTo>
                      <a:pt x="1206" y="606"/>
                    </a:lnTo>
                    <a:lnTo>
                      <a:pt x="1206" y="594"/>
                    </a:lnTo>
                    <a:lnTo>
                      <a:pt x="1200" y="588"/>
                    </a:lnTo>
                    <a:lnTo>
                      <a:pt x="1194" y="576"/>
                    </a:lnTo>
                    <a:lnTo>
                      <a:pt x="1194" y="570"/>
                    </a:lnTo>
                    <a:lnTo>
                      <a:pt x="1200" y="564"/>
                    </a:lnTo>
                    <a:lnTo>
                      <a:pt x="1224" y="552"/>
                    </a:lnTo>
                    <a:lnTo>
                      <a:pt x="1230" y="546"/>
                    </a:lnTo>
                    <a:lnTo>
                      <a:pt x="1236" y="546"/>
                    </a:lnTo>
                    <a:lnTo>
                      <a:pt x="1242" y="46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2" name="Congo (Brazzaville)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8CC4780-486E-4213-842C-92B8D70C2F3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54" y="2233"/>
                <a:ext cx="137" cy="179"/>
              </a:xfrm>
              <a:custGeom>
                <a:avLst/>
                <a:gdLst>
                  <a:gd name="T0" fmla="*/ 2147483647 w 534"/>
                  <a:gd name="T1" fmla="*/ 2147483647 h 702"/>
                  <a:gd name="T2" fmla="*/ 2147483647 w 534"/>
                  <a:gd name="T3" fmla="*/ 2147483647 h 702"/>
                  <a:gd name="T4" fmla="*/ 2147483647 w 534"/>
                  <a:gd name="T5" fmla="*/ 2147483647 h 702"/>
                  <a:gd name="T6" fmla="*/ 2147483647 w 534"/>
                  <a:gd name="T7" fmla="*/ 2147483647 h 702"/>
                  <a:gd name="T8" fmla="*/ 2147483647 w 534"/>
                  <a:gd name="T9" fmla="*/ 2147483647 h 702"/>
                  <a:gd name="T10" fmla="*/ 2147483647 w 534"/>
                  <a:gd name="T11" fmla="*/ 2147483647 h 702"/>
                  <a:gd name="T12" fmla="*/ 2147483647 w 534"/>
                  <a:gd name="T13" fmla="*/ 2147483647 h 702"/>
                  <a:gd name="T14" fmla="*/ 2147483647 w 534"/>
                  <a:gd name="T15" fmla="*/ 2147483647 h 702"/>
                  <a:gd name="T16" fmla="*/ 2147483647 w 534"/>
                  <a:gd name="T17" fmla="*/ 2147483647 h 702"/>
                  <a:gd name="T18" fmla="*/ 2147483647 w 534"/>
                  <a:gd name="T19" fmla="*/ 2147483647 h 702"/>
                  <a:gd name="T20" fmla="*/ 2147483647 w 534"/>
                  <a:gd name="T21" fmla="*/ 2147483647 h 702"/>
                  <a:gd name="T22" fmla="*/ 2147483647 w 534"/>
                  <a:gd name="T23" fmla="*/ 2147483647 h 702"/>
                  <a:gd name="T24" fmla="*/ 2147483647 w 534"/>
                  <a:gd name="T25" fmla="*/ 2147483647 h 702"/>
                  <a:gd name="T26" fmla="*/ 2147483647 w 534"/>
                  <a:gd name="T27" fmla="*/ 2147483647 h 702"/>
                  <a:gd name="T28" fmla="*/ 2147483647 w 534"/>
                  <a:gd name="T29" fmla="*/ 2147483647 h 702"/>
                  <a:gd name="T30" fmla="*/ 2147483647 w 534"/>
                  <a:gd name="T31" fmla="*/ 2147483647 h 702"/>
                  <a:gd name="T32" fmla="*/ 2147483647 w 534"/>
                  <a:gd name="T33" fmla="*/ 2147483647 h 702"/>
                  <a:gd name="T34" fmla="*/ 2147483647 w 534"/>
                  <a:gd name="T35" fmla="*/ 2147483647 h 702"/>
                  <a:gd name="T36" fmla="*/ 2147483647 w 534"/>
                  <a:gd name="T37" fmla="*/ 2147483647 h 702"/>
                  <a:gd name="T38" fmla="*/ 2147483647 w 534"/>
                  <a:gd name="T39" fmla="*/ 2147483647 h 702"/>
                  <a:gd name="T40" fmla="*/ 2147483647 w 534"/>
                  <a:gd name="T41" fmla="*/ 2147483647 h 702"/>
                  <a:gd name="T42" fmla="*/ 2147483647 w 534"/>
                  <a:gd name="T43" fmla="*/ 2147483647 h 702"/>
                  <a:gd name="T44" fmla="*/ 2147483647 w 534"/>
                  <a:gd name="T45" fmla="*/ 2147483647 h 702"/>
                  <a:gd name="T46" fmla="*/ 2147483647 w 534"/>
                  <a:gd name="T47" fmla="*/ 2147483647 h 702"/>
                  <a:gd name="T48" fmla="*/ 2147483647 w 534"/>
                  <a:gd name="T49" fmla="*/ 2147483647 h 702"/>
                  <a:gd name="T50" fmla="*/ 0 w 534"/>
                  <a:gd name="T51" fmla="*/ 2147483647 h 702"/>
                  <a:gd name="T52" fmla="*/ 2147483647 w 534"/>
                  <a:gd name="T53" fmla="*/ 2147483647 h 702"/>
                  <a:gd name="T54" fmla="*/ 2147483647 w 534"/>
                  <a:gd name="T55" fmla="*/ 2147483647 h 702"/>
                  <a:gd name="T56" fmla="*/ 2147483647 w 534"/>
                  <a:gd name="T57" fmla="*/ 2147483647 h 702"/>
                  <a:gd name="T58" fmla="*/ 2147483647 w 534"/>
                  <a:gd name="T59" fmla="*/ 2147483647 h 702"/>
                  <a:gd name="T60" fmla="*/ 2147483647 w 534"/>
                  <a:gd name="T61" fmla="*/ 2147483647 h 702"/>
                  <a:gd name="T62" fmla="*/ 2147483647 w 534"/>
                  <a:gd name="T63" fmla="*/ 2147483647 h 702"/>
                  <a:gd name="T64" fmla="*/ 2147483647 w 534"/>
                  <a:gd name="T65" fmla="*/ 2147483647 h 702"/>
                  <a:gd name="T66" fmla="*/ 2147483647 w 534"/>
                  <a:gd name="T67" fmla="*/ 2147483647 h 702"/>
                  <a:gd name="T68" fmla="*/ 2147483647 w 534"/>
                  <a:gd name="T69" fmla="*/ 2147483647 h 702"/>
                  <a:gd name="T70" fmla="*/ 2147483647 w 534"/>
                  <a:gd name="T71" fmla="*/ 2147483647 h 702"/>
                  <a:gd name="T72" fmla="*/ 2147483647 w 534"/>
                  <a:gd name="T73" fmla="*/ 2147483647 h 702"/>
                  <a:gd name="T74" fmla="*/ 2147483647 w 534"/>
                  <a:gd name="T75" fmla="*/ 2147483647 h 702"/>
                  <a:gd name="T76" fmla="*/ 2147483647 w 534"/>
                  <a:gd name="T77" fmla="*/ 2147483647 h 702"/>
                  <a:gd name="T78" fmla="*/ 2147483647 w 534"/>
                  <a:gd name="T79" fmla="*/ 2147483647 h 702"/>
                  <a:gd name="T80" fmla="*/ 2147483647 w 534"/>
                  <a:gd name="T81" fmla="*/ 2147483647 h 702"/>
                  <a:gd name="T82" fmla="*/ 2147483647 w 534"/>
                  <a:gd name="T83" fmla="*/ 2147483647 h 702"/>
                  <a:gd name="T84" fmla="*/ 2147483647 w 534"/>
                  <a:gd name="T85" fmla="*/ 2147483647 h 702"/>
                  <a:gd name="T86" fmla="*/ 2147483647 w 534"/>
                  <a:gd name="T87" fmla="*/ 2147483647 h 702"/>
                  <a:gd name="T88" fmla="*/ 2147483647 w 534"/>
                  <a:gd name="T89" fmla="*/ 2147483647 h 702"/>
                  <a:gd name="T90" fmla="*/ 2147483647 w 534"/>
                  <a:gd name="T91" fmla="*/ 2147483647 h 702"/>
                  <a:gd name="T92" fmla="*/ 2147483647 w 534"/>
                  <a:gd name="T93" fmla="*/ 2147483647 h 702"/>
                  <a:gd name="T94" fmla="*/ 2147483647 w 534"/>
                  <a:gd name="T95" fmla="*/ 2147483647 h 702"/>
                  <a:gd name="T96" fmla="*/ 2147483647 w 534"/>
                  <a:gd name="T97" fmla="*/ 2147483647 h 702"/>
                  <a:gd name="T98" fmla="*/ 2147483647 w 534"/>
                  <a:gd name="T99" fmla="*/ 2147483647 h 702"/>
                  <a:gd name="T100" fmla="*/ 2147483647 w 534"/>
                  <a:gd name="T101" fmla="*/ 2147483647 h 702"/>
                  <a:gd name="T102" fmla="*/ 2147483647 w 534"/>
                  <a:gd name="T103" fmla="*/ 2147483647 h 7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34"/>
                  <a:gd name="T157" fmla="*/ 0 h 702"/>
                  <a:gd name="T158" fmla="*/ 534 w 534"/>
                  <a:gd name="T159" fmla="*/ 702 h 7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34" h="702">
                    <a:moveTo>
                      <a:pt x="366" y="120"/>
                    </a:moveTo>
                    <a:lnTo>
                      <a:pt x="360" y="126"/>
                    </a:lnTo>
                    <a:lnTo>
                      <a:pt x="354" y="168"/>
                    </a:lnTo>
                    <a:lnTo>
                      <a:pt x="330" y="144"/>
                    </a:lnTo>
                    <a:lnTo>
                      <a:pt x="294" y="144"/>
                    </a:lnTo>
                    <a:lnTo>
                      <a:pt x="288" y="138"/>
                    </a:lnTo>
                    <a:lnTo>
                      <a:pt x="276" y="138"/>
                    </a:lnTo>
                    <a:lnTo>
                      <a:pt x="270" y="132"/>
                    </a:lnTo>
                    <a:lnTo>
                      <a:pt x="258" y="126"/>
                    </a:lnTo>
                    <a:lnTo>
                      <a:pt x="210" y="126"/>
                    </a:lnTo>
                    <a:lnTo>
                      <a:pt x="192" y="132"/>
                    </a:lnTo>
                    <a:lnTo>
                      <a:pt x="162" y="132"/>
                    </a:lnTo>
                    <a:lnTo>
                      <a:pt x="144" y="162"/>
                    </a:lnTo>
                    <a:lnTo>
                      <a:pt x="150" y="198"/>
                    </a:lnTo>
                    <a:lnTo>
                      <a:pt x="156" y="204"/>
                    </a:lnTo>
                    <a:lnTo>
                      <a:pt x="180" y="204"/>
                    </a:lnTo>
                    <a:lnTo>
                      <a:pt x="186" y="198"/>
                    </a:lnTo>
                    <a:lnTo>
                      <a:pt x="186" y="180"/>
                    </a:lnTo>
                    <a:lnTo>
                      <a:pt x="204" y="180"/>
                    </a:lnTo>
                    <a:lnTo>
                      <a:pt x="210" y="186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28" y="198"/>
                    </a:lnTo>
                    <a:lnTo>
                      <a:pt x="228" y="216"/>
                    </a:lnTo>
                    <a:lnTo>
                      <a:pt x="240" y="222"/>
                    </a:lnTo>
                    <a:lnTo>
                      <a:pt x="240" y="234"/>
                    </a:lnTo>
                    <a:lnTo>
                      <a:pt x="234" y="240"/>
                    </a:lnTo>
                    <a:lnTo>
                      <a:pt x="228" y="252"/>
                    </a:lnTo>
                    <a:lnTo>
                      <a:pt x="222" y="258"/>
                    </a:lnTo>
                    <a:lnTo>
                      <a:pt x="210" y="258"/>
                    </a:lnTo>
                    <a:lnTo>
                      <a:pt x="198" y="282"/>
                    </a:lnTo>
                    <a:lnTo>
                      <a:pt x="198" y="318"/>
                    </a:lnTo>
                    <a:lnTo>
                      <a:pt x="216" y="324"/>
                    </a:lnTo>
                    <a:lnTo>
                      <a:pt x="222" y="342"/>
                    </a:lnTo>
                    <a:lnTo>
                      <a:pt x="240" y="342"/>
                    </a:lnTo>
                    <a:lnTo>
                      <a:pt x="246" y="348"/>
                    </a:lnTo>
                    <a:lnTo>
                      <a:pt x="246" y="360"/>
                    </a:lnTo>
                    <a:lnTo>
                      <a:pt x="240" y="366"/>
                    </a:lnTo>
                    <a:lnTo>
                      <a:pt x="240" y="414"/>
                    </a:lnTo>
                    <a:lnTo>
                      <a:pt x="234" y="426"/>
                    </a:lnTo>
                    <a:lnTo>
                      <a:pt x="240" y="450"/>
                    </a:lnTo>
                    <a:lnTo>
                      <a:pt x="234" y="456"/>
                    </a:lnTo>
                    <a:lnTo>
                      <a:pt x="222" y="462"/>
                    </a:lnTo>
                    <a:lnTo>
                      <a:pt x="222" y="486"/>
                    </a:lnTo>
                    <a:lnTo>
                      <a:pt x="216" y="498"/>
                    </a:lnTo>
                    <a:lnTo>
                      <a:pt x="210" y="504"/>
                    </a:lnTo>
                    <a:lnTo>
                      <a:pt x="198" y="504"/>
                    </a:lnTo>
                    <a:lnTo>
                      <a:pt x="192" y="498"/>
                    </a:lnTo>
                    <a:lnTo>
                      <a:pt x="192" y="468"/>
                    </a:lnTo>
                    <a:lnTo>
                      <a:pt x="186" y="468"/>
                    </a:lnTo>
                    <a:lnTo>
                      <a:pt x="180" y="474"/>
                    </a:lnTo>
                    <a:lnTo>
                      <a:pt x="174" y="486"/>
                    </a:lnTo>
                    <a:lnTo>
                      <a:pt x="168" y="492"/>
                    </a:lnTo>
                    <a:lnTo>
                      <a:pt x="138" y="492"/>
                    </a:lnTo>
                    <a:lnTo>
                      <a:pt x="120" y="450"/>
                    </a:lnTo>
                    <a:lnTo>
                      <a:pt x="90" y="450"/>
                    </a:lnTo>
                    <a:lnTo>
                      <a:pt x="90" y="456"/>
                    </a:lnTo>
                    <a:lnTo>
                      <a:pt x="108" y="474"/>
                    </a:lnTo>
                    <a:lnTo>
                      <a:pt x="96" y="480"/>
                    </a:lnTo>
                    <a:lnTo>
                      <a:pt x="90" y="492"/>
                    </a:lnTo>
                    <a:lnTo>
                      <a:pt x="84" y="498"/>
                    </a:lnTo>
                    <a:lnTo>
                      <a:pt x="66" y="498"/>
                    </a:lnTo>
                    <a:lnTo>
                      <a:pt x="54" y="492"/>
                    </a:lnTo>
                    <a:lnTo>
                      <a:pt x="42" y="492"/>
                    </a:lnTo>
                    <a:lnTo>
                      <a:pt x="36" y="486"/>
                    </a:lnTo>
                    <a:lnTo>
                      <a:pt x="30" y="486"/>
                    </a:lnTo>
                    <a:lnTo>
                      <a:pt x="30" y="504"/>
                    </a:lnTo>
                    <a:lnTo>
                      <a:pt x="36" y="510"/>
                    </a:lnTo>
                    <a:lnTo>
                      <a:pt x="36" y="522"/>
                    </a:lnTo>
                    <a:lnTo>
                      <a:pt x="24" y="522"/>
                    </a:lnTo>
                    <a:lnTo>
                      <a:pt x="54" y="540"/>
                    </a:lnTo>
                    <a:lnTo>
                      <a:pt x="36" y="552"/>
                    </a:lnTo>
                    <a:lnTo>
                      <a:pt x="54" y="564"/>
                    </a:lnTo>
                    <a:lnTo>
                      <a:pt x="54" y="600"/>
                    </a:lnTo>
                    <a:lnTo>
                      <a:pt x="48" y="606"/>
                    </a:lnTo>
                    <a:lnTo>
                      <a:pt x="30" y="588"/>
                    </a:lnTo>
                    <a:lnTo>
                      <a:pt x="6" y="600"/>
                    </a:lnTo>
                    <a:lnTo>
                      <a:pt x="0" y="618"/>
                    </a:lnTo>
                    <a:lnTo>
                      <a:pt x="54" y="666"/>
                    </a:lnTo>
                    <a:lnTo>
                      <a:pt x="54" y="684"/>
                    </a:lnTo>
                    <a:lnTo>
                      <a:pt x="72" y="702"/>
                    </a:lnTo>
                    <a:lnTo>
                      <a:pt x="72" y="690"/>
                    </a:lnTo>
                    <a:lnTo>
                      <a:pt x="90" y="690"/>
                    </a:lnTo>
                    <a:lnTo>
                      <a:pt x="90" y="672"/>
                    </a:lnTo>
                    <a:lnTo>
                      <a:pt x="102" y="666"/>
                    </a:lnTo>
                    <a:lnTo>
                      <a:pt x="108" y="660"/>
                    </a:lnTo>
                    <a:lnTo>
                      <a:pt x="120" y="654"/>
                    </a:lnTo>
                    <a:lnTo>
                      <a:pt x="126" y="648"/>
                    </a:lnTo>
                    <a:lnTo>
                      <a:pt x="132" y="654"/>
                    </a:lnTo>
                    <a:lnTo>
                      <a:pt x="132" y="660"/>
                    </a:lnTo>
                    <a:lnTo>
                      <a:pt x="138" y="666"/>
                    </a:lnTo>
                    <a:lnTo>
                      <a:pt x="138" y="672"/>
                    </a:lnTo>
                    <a:lnTo>
                      <a:pt x="150" y="672"/>
                    </a:lnTo>
                    <a:lnTo>
                      <a:pt x="150" y="678"/>
                    </a:lnTo>
                    <a:lnTo>
                      <a:pt x="156" y="684"/>
                    </a:lnTo>
                    <a:lnTo>
                      <a:pt x="156" y="690"/>
                    </a:lnTo>
                    <a:lnTo>
                      <a:pt x="162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86" y="678"/>
                    </a:lnTo>
                    <a:lnTo>
                      <a:pt x="186" y="660"/>
                    </a:lnTo>
                    <a:lnTo>
                      <a:pt x="210" y="666"/>
                    </a:lnTo>
                    <a:lnTo>
                      <a:pt x="228" y="648"/>
                    </a:lnTo>
                    <a:lnTo>
                      <a:pt x="234" y="648"/>
                    </a:lnTo>
                    <a:lnTo>
                      <a:pt x="234" y="678"/>
                    </a:lnTo>
                    <a:lnTo>
                      <a:pt x="228" y="690"/>
                    </a:lnTo>
                    <a:lnTo>
                      <a:pt x="234" y="696"/>
                    </a:lnTo>
                    <a:lnTo>
                      <a:pt x="252" y="696"/>
                    </a:lnTo>
                    <a:lnTo>
                      <a:pt x="264" y="690"/>
                    </a:lnTo>
                    <a:lnTo>
                      <a:pt x="270" y="684"/>
                    </a:lnTo>
                    <a:lnTo>
                      <a:pt x="276" y="672"/>
                    </a:lnTo>
                    <a:lnTo>
                      <a:pt x="294" y="654"/>
                    </a:lnTo>
                    <a:lnTo>
                      <a:pt x="300" y="642"/>
                    </a:lnTo>
                    <a:lnTo>
                      <a:pt x="312" y="630"/>
                    </a:lnTo>
                    <a:lnTo>
                      <a:pt x="330" y="630"/>
                    </a:lnTo>
                    <a:lnTo>
                      <a:pt x="336" y="624"/>
                    </a:lnTo>
                    <a:lnTo>
                      <a:pt x="366" y="582"/>
                    </a:lnTo>
                    <a:lnTo>
                      <a:pt x="360" y="480"/>
                    </a:lnTo>
                    <a:lnTo>
                      <a:pt x="366" y="480"/>
                    </a:lnTo>
                    <a:lnTo>
                      <a:pt x="390" y="456"/>
                    </a:lnTo>
                    <a:lnTo>
                      <a:pt x="390" y="420"/>
                    </a:lnTo>
                    <a:lnTo>
                      <a:pt x="396" y="408"/>
                    </a:lnTo>
                    <a:lnTo>
                      <a:pt x="402" y="402"/>
                    </a:lnTo>
                    <a:lnTo>
                      <a:pt x="450" y="378"/>
                    </a:lnTo>
                    <a:lnTo>
                      <a:pt x="456" y="366"/>
                    </a:lnTo>
                    <a:lnTo>
                      <a:pt x="468" y="360"/>
                    </a:lnTo>
                    <a:lnTo>
                      <a:pt x="474" y="354"/>
                    </a:lnTo>
                    <a:lnTo>
                      <a:pt x="474" y="300"/>
                    </a:lnTo>
                    <a:lnTo>
                      <a:pt x="486" y="294"/>
                    </a:lnTo>
                    <a:lnTo>
                      <a:pt x="492" y="282"/>
                    </a:lnTo>
                    <a:lnTo>
                      <a:pt x="492" y="258"/>
                    </a:lnTo>
                    <a:lnTo>
                      <a:pt x="486" y="246"/>
                    </a:lnTo>
                    <a:lnTo>
                      <a:pt x="480" y="240"/>
                    </a:lnTo>
                    <a:lnTo>
                      <a:pt x="480" y="228"/>
                    </a:lnTo>
                    <a:lnTo>
                      <a:pt x="498" y="192"/>
                    </a:lnTo>
                    <a:lnTo>
                      <a:pt x="498" y="168"/>
                    </a:lnTo>
                    <a:lnTo>
                      <a:pt x="492" y="156"/>
                    </a:lnTo>
                    <a:lnTo>
                      <a:pt x="492" y="126"/>
                    </a:lnTo>
                    <a:lnTo>
                      <a:pt x="498" y="120"/>
                    </a:lnTo>
                    <a:lnTo>
                      <a:pt x="510" y="96"/>
                    </a:lnTo>
                    <a:lnTo>
                      <a:pt x="522" y="84"/>
                    </a:lnTo>
                    <a:lnTo>
                      <a:pt x="528" y="66"/>
                    </a:lnTo>
                    <a:lnTo>
                      <a:pt x="534" y="54"/>
                    </a:lnTo>
                    <a:lnTo>
                      <a:pt x="534" y="18"/>
                    </a:lnTo>
                    <a:lnTo>
                      <a:pt x="522" y="6"/>
                    </a:lnTo>
                    <a:lnTo>
                      <a:pt x="510" y="18"/>
                    </a:lnTo>
                    <a:lnTo>
                      <a:pt x="498" y="18"/>
                    </a:lnTo>
                    <a:lnTo>
                      <a:pt x="462" y="0"/>
                    </a:lnTo>
                    <a:lnTo>
                      <a:pt x="444" y="0"/>
                    </a:lnTo>
                    <a:lnTo>
                      <a:pt x="426" y="18"/>
                    </a:lnTo>
                    <a:lnTo>
                      <a:pt x="396" y="18"/>
                    </a:lnTo>
                    <a:lnTo>
                      <a:pt x="378" y="48"/>
                    </a:lnTo>
                    <a:lnTo>
                      <a:pt x="390" y="60"/>
                    </a:lnTo>
                    <a:lnTo>
                      <a:pt x="390" y="84"/>
                    </a:lnTo>
                    <a:lnTo>
                      <a:pt x="384" y="96"/>
                    </a:lnTo>
                    <a:lnTo>
                      <a:pt x="378" y="102"/>
                    </a:lnTo>
                    <a:lnTo>
                      <a:pt x="372" y="114"/>
                    </a:lnTo>
                    <a:lnTo>
                      <a:pt x="366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3" name="Colomb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54BA683-6B1B-4072-9A43-A5CA16BFC6C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13" y="2053"/>
                <a:ext cx="222" cy="344"/>
              </a:xfrm>
              <a:custGeom>
                <a:avLst/>
                <a:gdLst>
                  <a:gd name="T0" fmla="*/ 2147483647 w 870"/>
                  <a:gd name="T1" fmla="*/ 2147483647 h 1344"/>
                  <a:gd name="T2" fmla="*/ 2147483647 w 870"/>
                  <a:gd name="T3" fmla="*/ 2147483647 h 1344"/>
                  <a:gd name="T4" fmla="*/ 2147483647 w 870"/>
                  <a:gd name="T5" fmla="*/ 2147483647 h 1344"/>
                  <a:gd name="T6" fmla="*/ 2147483647 w 870"/>
                  <a:gd name="T7" fmla="*/ 2147483647 h 1344"/>
                  <a:gd name="T8" fmla="*/ 2147483647 w 870"/>
                  <a:gd name="T9" fmla="*/ 2147483647 h 1344"/>
                  <a:gd name="T10" fmla="*/ 2147483647 w 870"/>
                  <a:gd name="T11" fmla="*/ 2147483647 h 1344"/>
                  <a:gd name="T12" fmla="*/ 2147483647 w 870"/>
                  <a:gd name="T13" fmla="*/ 2147483647 h 1344"/>
                  <a:gd name="T14" fmla="*/ 2147483647 w 870"/>
                  <a:gd name="T15" fmla="*/ 2147483647 h 1344"/>
                  <a:gd name="T16" fmla="*/ 2147483647 w 870"/>
                  <a:gd name="T17" fmla="*/ 2147483647 h 1344"/>
                  <a:gd name="T18" fmla="*/ 2147483647 w 870"/>
                  <a:gd name="T19" fmla="*/ 2147483647 h 1344"/>
                  <a:gd name="T20" fmla="*/ 2147483647 w 870"/>
                  <a:gd name="T21" fmla="*/ 2147483647 h 1344"/>
                  <a:gd name="T22" fmla="*/ 2147483647 w 870"/>
                  <a:gd name="T23" fmla="*/ 2147483647 h 1344"/>
                  <a:gd name="T24" fmla="*/ 2147483647 w 870"/>
                  <a:gd name="T25" fmla="*/ 2147483647 h 1344"/>
                  <a:gd name="T26" fmla="*/ 2147483647 w 870"/>
                  <a:gd name="T27" fmla="*/ 2147483647 h 1344"/>
                  <a:gd name="T28" fmla="*/ 2147483647 w 870"/>
                  <a:gd name="T29" fmla="*/ 2147483647 h 1344"/>
                  <a:gd name="T30" fmla="*/ 2147483647 w 870"/>
                  <a:gd name="T31" fmla="*/ 2147483647 h 1344"/>
                  <a:gd name="T32" fmla="*/ 2147483647 w 870"/>
                  <a:gd name="T33" fmla="*/ 2147483647 h 1344"/>
                  <a:gd name="T34" fmla="*/ 2147483647 w 870"/>
                  <a:gd name="T35" fmla="*/ 2147483647 h 1344"/>
                  <a:gd name="T36" fmla="*/ 2147483647 w 870"/>
                  <a:gd name="T37" fmla="*/ 2147483647 h 1344"/>
                  <a:gd name="T38" fmla="*/ 2147483647 w 870"/>
                  <a:gd name="T39" fmla="*/ 2147483647 h 1344"/>
                  <a:gd name="T40" fmla="*/ 2147483647 w 870"/>
                  <a:gd name="T41" fmla="*/ 2147483647 h 1344"/>
                  <a:gd name="T42" fmla="*/ 2147483647 w 870"/>
                  <a:gd name="T43" fmla="*/ 2147483647 h 1344"/>
                  <a:gd name="T44" fmla="*/ 2147483647 w 870"/>
                  <a:gd name="T45" fmla="*/ 2147483647 h 1344"/>
                  <a:gd name="T46" fmla="*/ 2147483647 w 870"/>
                  <a:gd name="T47" fmla="*/ 2147483647 h 1344"/>
                  <a:gd name="T48" fmla="*/ 2147483647 w 870"/>
                  <a:gd name="T49" fmla="*/ 2147483647 h 1344"/>
                  <a:gd name="T50" fmla="*/ 2147483647 w 870"/>
                  <a:gd name="T51" fmla="*/ 2147483647 h 1344"/>
                  <a:gd name="T52" fmla="*/ 2147483647 w 870"/>
                  <a:gd name="T53" fmla="*/ 2147483647 h 1344"/>
                  <a:gd name="T54" fmla="*/ 2147483647 w 870"/>
                  <a:gd name="T55" fmla="*/ 2147483647 h 1344"/>
                  <a:gd name="T56" fmla="*/ 2147483647 w 870"/>
                  <a:gd name="T57" fmla="*/ 2147483647 h 1344"/>
                  <a:gd name="T58" fmla="*/ 2147483647 w 870"/>
                  <a:gd name="T59" fmla="*/ 2147483647 h 1344"/>
                  <a:gd name="T60" fmla="*/ 2147483647 w 870"/>
                  <a:gd name="T61" fmla="*/ 2147483647 h 1344"/>
                  <a:gd name="T62" fmla="*/ 2147483647 w 870"/>
                  <a:gd name="T63" fmla="*/ 2147483647 h 1344"/>
                  <a:gd name="T64" fmla="*/ 2147483647 w 870"/>
                  <a:gd name="T65" fmla="*/ 2147483647 h 1344"/>
                  <a:gd name="T66" fmla="*/ 2147483647 w 870"/>
                  <a:gd name="T67" fmla="*/ 2147483647 h 1344"/>
                  <a:gd name="T68" fmla="*/ 2147483647 w 870"/>
                  <a:gd name="T69" fmla="*/ 2147483647 h 1344"/>
                  <a:gd name="T70" fmla="*/ 2147483647 w 870"/>
                  <a:gd name="T71" fmla="*/ 2147483647 h 1344"/>
                  <a:gd name="T72" fmla="*/ 2147483647 w 870"/>
                  <a:gd name="T73" fmla="*/ 0 h 1344"/>
                  <a:gd name="T74" fmla="*/ 2147483647 w 870"/>
                  <a:gd name="T75" fmla="*/ 2147483647 h 1344"/>
                  <a:gd name="T76" fmla="*/ 2147483647 w 870"/>
                  <a:gd name="T77" fmla="*/ 2147483647 h 1344"/>
                  <a:gd name="T78" fmla="*/ 2147483647 w 870"/>
                  <a:gd name="T79" fmla="*/ 2147483647 h 1344"/>
                  <a:gd name="T80" fmla="*/ 2147483647 w 870"/>
                  <a:gd name="T81" fmla="*/ 2147483647 h 1344"/>
                  <a:gd name="T82" fmla="*/ 2147483647 w 870"/>
                  <a:gd name="T83" fmla="*/ 2147483647 h 1344"/>
                  <a:gd name="T84" fmla="*/ 2147483647 w 870"/>
                  <a:gd name="T85" fmla="*/ 2147483647 h 1344"/>
                  <a:gd name="T86" fmla="*/ 2147483647 w 870"/>
                  <a:gd name="T87" fmla="*/ 2147483647 h 1344"/>
                  <a:gd name="T88" fmla="*/ 2147483647 w 870"/>
                  <a:gd name="T89" fmla="*/ 2147483647 h 1344"/>
                  <a:gd name="T90" fmla="*/ 2147483647 w 870"/>
                  <a:gd name="T91" fmla="*/ 2147483647 h 1344"/>
                  <a:gd name="T92" fmla="*/ 2147483647 w 870"/>
                  <a:gd name="T93" fmla="*/ 2147483647 h 1344"/>
                  <a:gd name="T94" fmla="*/ 2147483647 w 870"/>
                  <a:gd name="T95" fmla="*/ 2147483647 h 1344"/>
                  <a:gd name="T96" fmla="*/ 2147483647 w 870"/>
                  <a:gd name="T97" fmla="*/ 2147483647 h 1344"/>
                  <a:gd name="T98" fmla="*/ 2147483647 w 870"/>
                  <a:gd name="T99" fmla="*/ 2147483647 h 1344"/>
                  <a:gd name="T100" fmla="*/ 2147483647 w 870"/>
                  <a:gd name="T101" fmla="*/ 2147483647 h 1344"/>
                  <a:gd name="T102" fmla="*/ 2147483647 w 870"/>
                  <a:gd name="T103" fmla="*/ 2147483647 h 1344"/>
                  <a:gd name="T104" fmla="*/ 2147483647 w 870"/>
                  <a:gd name="T105" fmla="*/ 2147483647 h 1344"/>
                  <a:gd name="T106" fmla="*/ 2147483647 w 870"/>
                  <a:gd name="T107" fmla="*/ 2147483647 h 134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870"/>
                  <a:gd name="T163" fmla="*/ 0 h 1344"/>
                  <a:gd name="T164" fmla="*/ 870 w 870"/>
                  <a:gd name="T165" fmla="*/ 1344 h 134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870" h="1344">
                    <a:moveTo>
                      <a:pt x="36" y="912"/>
                    </a:moveTo>
                    <a:lnTo>
                      <a:pt x="60" y="924"/>
                    </a:lnTo>
                    <a:lnTo>
                      <a:pt x="66" y="936"/>
                    </a:lnTo>
                    <a:lnTo>
                      <a:pt x="84" y="936"/>
                    </a:lnTo>
                    <a:lnTo>
                      <a:pt x="96" y="942"/>
                    </a:lnTo>
                    <a:lnTo>
                      <a:pt x="102" y="948"/>
                    </a:lnTo>
                    <a:lnTo>
                      <a:pt x="108" y="960"/>
                    </a:lnTo>
                    <a:lnTo>
                      <a:pt x="108" y="966"/>
                    </a:lnTo>
                    <a:lnTo>
                      <a:pt x="114" y="972"/>
                    </a:lnTo>
                    <a:lnTo>
                      <a:pt x="126" y="978"/>
                    </a:lnTo>
                    <a:lnTo>
                      <a:pt x="138" y="978"/>
                    </a:lnTo>
                    <a:lnTo>
                      <a:pt x="144" y="972"/>
                    </a:lnTo>
                    <a:lnTo>
                      <a:pt x="156" y="978"/>
                    </a:lnTo>
                    <a:lnTo>
                      <a:pt x="162" y="984"/>
                    </a:lnTo>
                    <a:lnTo>
                      <a:pt x="186" y="984"/>
                    </a:lnTo>
                    <a:lnTo>
                      <a:pt x="186" y="972"/>
                    </a:lnTo>
                    <a:lnTo>
                      <a:pt x="192" y="966"/>
                    </a:lnTo>
                    <a:lnTo>
                      <a:pt x="198" y="966"/>
                    </a:lnTo>
                    <a:lnTo>
                      <a:pt x="210" y="972"/>
                    </a:lnTo>
                    <a:lnTo>
                      <a:pt x="210" y="978"/>
                    </a:lnTo>
                    <a:lnTo>
                      <a:pt x="216" y="984"/>
                    </a:lnTo>
                    <a:lnTo>
                      <a:pt x="216" y="990"/>
                    </a:lnTo>
                    <a:lnTo>
                      <a:pt x="228" y="1002"/>
                    </a:lnTo>
                    <a:lnTo>
                      <a:pt x="264" y="1002"/>
                    </a:lnTo>
                    <a:lnTo>
                      <a:pt x="276" y="1008"/>
                    </a:lnTo>
                    <a:lnTo>
                      <a:pt x="282" y="1014"/>
                    </a:lnTo>
                    <a:lnTo>
                      <a:pt x="294" y="1020"/>
                    </a:lnTo>
                    <a:lnTo>
                      <a:pt x="312" y="1038"/>
                    </a:lnTo>
                    <a:lnTo>
                      <a:pt x="324" y="1044"/>
                    </a:lnTo>
                    <a:lnTo>
                      <a:pt x="330" y="1050"/>
                    </a:lnTo>
                    <a:lnTo>
                      <a:pt x="342" y="1086"/>
                    </a:lnTo>
                    <a:lnTo>
                      <a:pt x="360" y="1086"/>
                    </a:lnTo>
                    <a:lnTo>
                      <a:pt x="372" y="1104"/>
                    </a:lnTo>
                    <a:lnTo>
                      <a:pt x="384" y="1104"/>
                    </a:lnTo>
                    <a:lnTo>
                      <a:pt x="390" y="1110"/>
                    </a:lnTo>
                    <a:lnTo>
                      <a:pt x="390" y="1134"/>
                    </a:lnTo>
                    <a:lnTo>
                      <a:pt x="396" y="1140"/>
                    </a:lnTo>
                    <a:lnTo>
                      <a:pt x="396" y="1146"/>
                    </a:lnTo>
                    <a:lnTo>
                      <a:pt x="408" y="1146"/>
                    </a:lnTo>
                    <a:lnTo>
                      <a:pt x="420" y="1152"/>
                    </a:lnTo>
                    <a:lnTo>
                      <a:pt x="426" y="1158"/>
                    </a:lnTo>
                    <a:lnTo>
                      <a:pt x="426" y="1164"/>
                    </a:lnTo>
                    <a:lnTo>
                      <a:pt x="420" y="1170"/>
                    </a:lnTo>
                    <a:lnTo>
                      <a:pt x="420" y="1194"/>
                    </a:lnTo>
                    <a:lnTo>
                      <a:pt x="432" y="1200"/>
                    </a:lnTo>
                    <a:lnTo>
                      <a:pt x="456" y="1206"/>
                    </a:lnTo>
                    <a:lnTo>
                      <a:pt x="492" y="1206"/>
                    </a:lnTo>
                    <a:lnTo>
                      <a:pt x="492" y="1194"/>
                    </a:lnTo>
                    <a:lnTo>
                      <a:pt x="504" y="1182"/>
                    </a:lnTo>
                    <a:lnTo>
                      <a:pt x="528" y="1182"/>
                    </a:lnTo>
                    <a:lnTo>
                      <a:pt x="534" y="1188"/>
                    </a:lnTo>
                    <a:lnTo>
                      <a:pt x="540" y="1188"/>
                    </a:lnTo>
                    <a:lnTo>
                      <a:pt x="546" y="1194"/>
                    </a:lnTo>
                    <a:lnTo>
                      <a:pt x="558" y="1194"/>
                    </a:lnTo>
                    <a:lnTo>
                      <a:pt x="570" y="1188"/>
                    </a:lnTo>
                    <a:lnTo>
                      <a:pt x="576" y="1182"/>
                    </a:lnTo>
                    <a:lnTo>
                      <a:pt x="588" y="1182"/>
                    </a:lnTo>
                    <a:lnTo>
                      <a:pt x="588" y="1188"/>
                    </a:lnTo>
                    <a:lnTo>
                      <a:pt x="594" y="1200"/>
                    </a:lnTo>
                    <a:lnTo>
                      <a:pt x="600" y="1206"/>
                    </a:lnTo>
                    <a:lnTo>
                      <a:pt x="624" y="1206"/>
                    </a:lnTo>
                    <a:lnTo>
                      <a:pt x="636" y="1212"/>
                    </a:lnTo>
                    <a:lnTo>
                      <a:pt x="642" y="1218"/>
                    </a:lnTo>
                    <a:lnTo>
                      <a:pt x="642" y="1236"/>
                    </a:lnTo>
                    <a:lnTo>
                      <a:pt x="636" y="1248"/>
                    </a:lnTo>
                    <a:lnTo>
                      <a:pt x="630" y="1254"/>
                    </a:lnTo>
                    <a:lnTo>
                      <a:pt x="624" y="1254"/>
                    </a:lnTo>
                    <a:lnTo>
                      <a:pt x="618" y="1260"/>
                    </a:lnTo>
                    <a:lnTo>
                      <a:pt x="618" y="1266"/>
                    </a:lnTo>
                    <a:lnTo>
                      <a:pt x="606" y="1290"/>
                    </a:lnTo>
                    <a:lnTo>
                      <a:pt x="606" y="1308"/>
                    </a:lnTo>
                    <a:lnTo>
                      <a:pt x="612" y="1314"/>
                    </a:lnTo>
                    <a:lnTo>
                      <a:pt x="630" y="1314"/>
                    </a:lnTo>
                    <a:lnTo>
                      <a:pt x="642" y="1332"/>
                    </a:lnTo>
                    <a:lnTo>
                      <a:pt x="660" y="1344"/>
                    </a:lnTo>
                    <a:lnTo>
                      <a:pt x="660" y="1308"/>
                    </a:lnTo>
                    <a:lnTo>
                      <a:pt x="666" y="1236"/>
                    </a:lnTo>
                    <a:lnTo>
                      <a:pt x="684" y="1188"/>
                    </a:lnTo>
                    <a:lnTo>
                      <a:pt x="678" y="1140"/>
                    </a:lnTo>
                    <a:lnTo>
                      <a:pt x="690" y="1128"/>
                    </a:lnTo>
                    <a:lnTo>
                      <a:pt x="696" y="1116"/>
                    </a:lnTo>
                    <a:lnTo>
                      <a:pt x="696" y="1104"/>
                    </a:lnTo>
                    <a:lnTo>
                      <a:pt x="690" y="1092"/>
                    </a:lnTo>
                    <a:lnTo>
                      <a:pt x="678" y="1080"/>
                    </a:lnTo>
                    <a:lnTo>
                      <a:pt x="678" y="1074"/>
                    </a:lnTo>
                    <a:lnTo>
                      <a:pt x="672" y="1068"/>
                    </a:lnTo>
                    <a:lnTo>
                      <a:pt x="672" y="1044"/>
                    </a:lnTo>
                    <a:lnTo>
                      <a:pt x="666" y="1038"/>
                    </a:lnTo>
                    <a:lnTo>
                      <a:pt x="654" y="1032"/>
                    </a:lnTo>
                    <a:lnTo>
                      <a:pt x="642" y="1020"/>
                    </a:lnTo>
                    <a:lnTo>
                      <a:pt x="636" y="1020"/>
                    </a:lnTo>
                    <a:lnTo>
                      <a:pt x="642" y="954"/>
                    </a:lnTo>
                    <a:lnTo>
                      <a:pt x="672" y="948"/>
                    </a:lnTo>
                    <a:lnTo>
                      <a:pt x="678" y="954"/>
                    </a:lnTo>
                    <a:lnTo>
                      <a:pt x="708" y="954"/>
                    </a:lnTo>
                    <a:lnTo>
                      <a:pt x="714" y="948"/>
                    </a:lnTo>
                    <a:lnTo>
                      <a:pt x="714" y="942"/>
                    </a:lnTo>
                    <a:lnTo>
                      <a:pt x="708" y="936"/>
                    </a:lnTo>
                    <a:lnTo>
                      <a:pt x="708" y="930"/>
                    </a:lnTo>
                    <a:lnTo>
                      <a:pt x="696" y="918"/>
                    </a:lnTo>
                    <a:lnTo>
                      <a:pt x="684" y="924"/>
                    </a:lnTo>
                    <a:lnTo>
                      <a:pt x="660" y="912"/>
                    </a:lnTo>
                    <a:lnTo>
                      <a:pt x="660" y="900"/>
                    </a:lnTo>
                    <a:lnTo>
                      <a:pt x="654" y="888"/>
                    </a:lnTo>
                    <a:lnTo>
                      <a:pt x="654" y="876"/>
                    </a:lnTo>
                    <a:lnTo>
                      <a:pt x="660" y="864"/>
                    </a:lnTo>
                    <a:lnTo>
                      <a:pt x="666" y="858"/>
                    </a:lnTo>
                    <a:lnTo>
                      <a:pt x="684" y="858"/>
                    </a:lnTo>
                    <a:lnTo>
                      <a:pt x="696" y="870"/>
                    </a:lnTo>
                    <a:lnTo>
                      <a:pt x="762" y="864"/>
                    </a:lnTo>
                    <a:lnTo>
                      <a:pt x="762" y="846"/>
                    </a:lnTo>
                    <a:lnTo>
                      <a:pt x="768" y="840"/>
                    </a:lnTo>
                    <a:lnTo>
                      <a:pt x="774" y="840"/>
                    </a:lnTo>
                    <a:lnTo>
                      <a:pt x="798" y="864"/>
                    </a:lnTo>
                    <a:lnTo>
                      <a:pt x="828" y="834"/>
                    </a:lnTo>
                    <a:lnTo>
                      <a:pt x="834" y="834"/>
                    </a:lnTo>
                    <a:lnTo>
                      <a:pt x="834" y="846"/>
                    </a:lnTo>
                    <a:lnTo>
                      <a:pt x="840" y="852"/>
                    </a:lnTo>
                    <a:lnTo>
                      <a:pt x="840" y="864"/>
                    </a:lnTo>
                    <a:lnTo>
                      <a:pt x="846" y="876"/>
                    </a:lnTo>
                    <a:lnTo>
                      <a:pt x="846" y="906"/>
                    </a:lnTo>
                    <a:lnTo>
                      <a:pt x="870" y="906"/>
                    </a:lnTo>
                    <a:lnTo>
                      <a:pt x="864" y="900"/>
                    </a:lnTo>
                    <a:lnTo>
                      <a:pt x="864" y="882"/>
                    </a:lnTo>
                    <a:lnTo>
                      <a:pt x="858" y="870"/>
                    </a:lnTo>
                    <a:lnTo>
                      <a:pt x="858" y="852"/>
                    </a:lnTo>
                    <a:lnTo>
                      <a:pt x="852" y="846"/>
                    </a:lnTo>
                    <a:lnTo>
                      <a:pt x="852" y="828"/>
                    </a:lnTo>
                    <a:lnTo>
                      <a:pt x="846" y="822"/>
                    </a:lnTo>
                    <a:lnTo>
                      <a:pt x="846" y="798"/>
                    </a:lnTo>
                    <a:lnTo>
                      <a:pt x="834" y="798"/>
                    </a:lnTo>
                    <a:lnTo>
                      <a:pt x="822" y="786"/>
                    </a:lnTo>
                    <a:lnTo>
                      <a:pt x="798" y="774"/>
                    </a:lnTo>
                    <a:lnTo>
                      <a:pt x="804" y="774"/>
                    </a:lnTo>
                    <a:lnTo>
                      <a:pt x="834" y="744"/>
                    </a:lnTo>
                    <a:lnTo>
                      <a:pt x="840" y="732"/>
                    </a:lnTo>
                    <a:lnTo>
                      <a:pt x="840" y="726"/>
                    </a:lnTo>
                    <a:lnTo>
                      <a:pt x="834" y="714"/>
                    </a:lnTo>
                    <a:lnTo>
                      <a:pt x="822" y="708"/>
                    </a:lnTo>
                    <a:lnTo>
                      <a:pt x="816" y="696"/>
                    </a:lnTo>
                    <a:lnTo>
                      <a:pt x="816" y="672"/>
                    </a:lnTo>
                    <a:lnTo>
                      <a:pt x="804" y="672"/>
                    </a:lnTo>
                    <a:lnTo>
                      <a:pt x="798" y="666"/>
                    </a:lnTo>
                    <a:lnTo>
                      <a:pt x="798" y="654"/>
                    </a:lnTo>
                    <a:lnTo>
                      <a:pt x="804" y="642"/>
                    </a:lnTo>
                    <a:lnTo>
                      <a:pt x="804" y="612"/>
                    </a:lnTo>
                    <a:lnTo>
                      <a:pt x="798" y="600"/>
                    </a:lnTo>
                    <a:lnTo>
                      <a:pt x="798" y="576"/>
                    </a:lnTo>
                    <a:lnTo>
                      <a:pt x="810" y="564"/>
                    </a:lnTo>
                    <a:lnTo>
                      <a:pt x="816" y="564"/>
                    </a:lnTo>
                    <a:lnTo>
                      <a:pt x="822" y="558"/>
                    </a:lnTo>
                    <a:lnTo>
                      <a:pt x="822" y="534"/>
                    </a:lnTo>
                    <a:lnTo>
                      <a:pt x="840" y="516"/>
                    </a:lnTo>
                    <a:lnTo>
                      <a:pt x="840" y="504"/>
                    </a:lnTo>
                    <a:lnTo>
                      <a:pt x="834" y="498"/>
                    </a:lnTo>
                    <a:lnTo>
                      <a:pt x="816" y="498"/>
                    </a:lnTo>
                    <a:lnTo>
                      <a:pt x="804" y="504"/>
                    </a:lnTo>
                    <a:lnTo>
                      <a:pt x="798" y="510"/>
                    </a:lnTo>
                    <a:lnTo>
                      <a:pt x="774" y="504"/>
                    </a:lnTo>
                    <a:lnTo>
                      <a:pt x="768" y="510"/>
                    </a:lnTo>
                    <a:lnTo>
                      <a:pt x="744" y="510"/>
                    </a:lnTo>
                    <a:lnTo>
                      <a:pt x="738" y="504"/>
                    </a:lnTo>
                    <a:lnTo>
                      <a:pt x="720" y="504"/>
                    </a:lnTo>
                    <a:lnTo>
                      <a:pt x="720" y="510"/>
                    </a:lnTo>
                    <a:lnTo>
                      <a:pt x="696" y="510"/>
                    </a:lnTo>
                    <a:lnTo>
                      <a:pt x="672" y="486"/>
                    </a:lnTo>
                    <a:lnTo>
                      <a:pt x="666" y="468"/>
                    </a:lnTo>
                    <a:lnTo>
                      <a:pt x="660" y="456"/>
                    </a:lnTo>
                    <a:lnTo>
                      <a:pt x="654" y="450"/>
                    </a:lnTo>
                    <a:lnTo>
                      <a:pt x="654" y="444"/>
                    </a:lnTo>
                    <a:lnTo>
                      <a:pt x="630" y="444"/>
                    </a:lnTo>
                    <a:lnTo>
                      <a:pt x="618" y="438"/>
                    </a:lnTo>
                    <a:lnTo>
                      <a:pt x="612" y="432"/>
                    </a:lnTo>
                    <a:lnTo>
                      <a:pt x="600" y="432"/>
                    </a:lnTo>
                    <a:lnTo>
                      <a:pt x="600" y="438"/>
                    </a:lnTo>
                    <a:lnTo>
                      <a:pt x="594" y="444"/>
                    </a:lnTo>
                    <a:lnTo>
                      <a:pt x="582" y="444"/>
                    </a:lnTo>
                    <a:lnTo>
                      <a:pt x="570" y="438"/>
                    </a:lnTo>
                    <a:lnTo>
                      <a:pt x="564" y="438"/>
                    </a:lnTo>
                    <a:lnTo>
                      <a:pt x="552" y="432"/>
                    </a:lnTo>
                    <a:lnTo>
                      <a:pt x="540" y="432"/>
                    </a:lnTo>
                    <a:lnTo>
                      <a:pt x="534" y="438"/>
                    </a:lnTo>
                    <a:lnTo>
                      <a:pt x="510" y="438"/>
                    </a:lnTo>
                    <a:lnTo>
                      <a:pt x="504" y="432"/>
                    </a:lnTo>
                    <a:lnTo>
                      <a:pt x="498" y="420"/>
                    </a:lnTo>
                    <a:lnTo>
                      <a:pt x="498" y="408"/>
                    </a:lnTo>
                    <a:lnTo>
                      <a:pt x="486" y="408"/>
                    </a:lnTo>
                    <a:lnTo>
                      <a:pt x="486" y="366"/>
                    </a:lnTo>
                    <a:lnTo>
                      <a:pt x="498" y="342"/>
                    </a:lnTo>
                    <a:lnTo>
                      <a:pt x="498" y="330"/>
                    </a:lnTo>
                    <a:lnTo>
                      <a:pt x="492" y="324"/>
                    </a:lnTo>
                    <a:lnTo>
                      <a:pt x="480" y="318"/>
                    </a:lnTo>
                    <a:lnTo>
                      <a:pt x="474" y="312"/>
                    </a:lnTo>
                    <a:lnTo>
                      <a:pt x="474" y="276"/>
                    </a:lnTo>
                    <a:lnTo>
                      <a:pt x="468" y="264"/>
                    </a:lnTo>
                    <a:lnTo>
                      <a:pt x="456" y="252"/>
                    </a:lnTo>
                    <a:lnTo>
                      <a:pt x="450" y="252"/>
                    </a:lnTo>
                    <a:lnTo>
                      <a:pt x="438" y="264"/>
                    </a:lnTo>
                    <a:lnTo>
                      <a:pt x="438" y="270"/>
                    </a:lnTo>
                    <a:lnTo>
                      <a:pt x="432" y="264"/>
                    </a:lnTo>
                    <a:lnTo>
                      <a:pt x="432" y="252"/>
                    </a:lnTo>
                    <a:lnTo>
                      <a:pt x="438" y="240"/>
                    </a:lnTo>
                    <a:lnTo>
                      <a:pt x="462" y="216"/>
                    </a:lnTo>
                    <a:lnTo>
                      <a:pt x="462" y="192"/>
                    </a:lnTo>
                    <a:lnTo>
                      <a:pt x="468" y="186"/>
                    </a:lnTo>
                    <a:lnTo>
                      <a:pt x="468" y="168"/>
                    </a:lnTo>
                    <a:lnTo>
                      <a:pt x="480" y="132"/>
                    </a:lnTo>
                    <a:lnTo>
                      <a:pt x="504" y="108"/>
                    </a:lnTo>
                    <a:lnTo>
                      <a:pt x="522" y="102"/>
                    </a:lnTo>
                    <a:lnTo>
                      <a:pt x="534" y="90"/>
                    </a:lnTo>
                    <a:lnTo>
                      <a:pt x="540" y="78"/>
                    </a:lnTo>
                    <a:lnTo>
                      <a:pt x="540" y="72"/>
                    </a:lnTo>
                    <a:lnTo>
                      <a:pt x="546" y="66"/>
                    </a:lnTo>
                    <a:lnTo>
                      <a:pt x="558" y="66"/>
                    </a:lnTo>
                    <a:lnTo>
                      <a:pt x="564" y="60"/>
                    </a:lnTo>
                    <a:lnTo>
                      <a:pt x="570" y="60"/>
                    </a:lnTo>
                    <a:lnTo>
                      <a:pt x="576" y="54"/>
                    </a:lnTo>
                    <a:lnTo>
                      <a:pt x="582" y="54"/>
                    </a:lnTo>
                    <a:lnTo>
                      <a:pt x="600" y="36"/>
                    </a:lnTo>
                    <a:lnTo>
                      <a:pt x="600" y="12"/>
                    </a:lnTo>
                    <a:lnTo>
                      <a:pt x="594" y="6"/>
                    </a:lnTo>
                    <a:lnTo>
                      <a:pt x="582" y="0"/>
                    </a:lnTo>
                    <a:lnTo>
                      <a:pt x="570" y="6"/>
                    </a:lnTo>
                    <a:lnTo>
                      <a:pt x="546" y="6"/>
                    </a:lnTo>
                    <a:lnTo>
                      <a:pt x="540" y="12"/>
                    </a:lnTo>
                    <a:lnTo>
                      <a:pt x="534" y="12"/>
                    </a:lnTo>
                    <a:lnTo>
                      <a:pt x="522" y="24"/>
                    </a:lnTo>
                    <a:lnTo>
                      <a:pt x="522" y="36"/>
                    </a:lnTo>
                    <a:lnTo>
                      <a:pt x="516" y="48"/>
                    </a:lnTo>
                    <a:lnTo>
                      <a:pt x="504" y="60"/>
                    </a:lnTo>
                    <a:lnTo>
                      <a:pt x="492" y="60"/>
                    </a:lnTo>
                    <a:lnTo>
                      <a:pt x="480" y="54"/>
                    </a:lnTo>
                    <a:lnTo>
                      <a:pt x="474" y="54"/>
                    </a:lnTo>
                    <a:lnTo>
                      <a:pt x="444" y="84"/>
                    </a:lnTo>
                    <a:lnTo>
                      <a:pt x="444" y="90"/>
                    </a:lnTo>
                    <a:lnTo>
                      <a:pt x="408" y="102"/>
                    </a:lnTo>
                    <a:lnTo>
                      <a:pt x="402" y="96"/>
                    </a:lnTo>
                    <a:lnTo>
                      <a:pt x="390" y="90"/>
                    </a:lnTo>
                    <a:lnTo>
                      <a:pt x="384" y="90"/>
                    </a:lnTo>
                    <a:lnTo>
                      <a:pt x="378" y="102"/>
                    </a:lnTo>
                    <a:lnTo>
                      <a:pt x="378" y="120"/>
                    </a:lnTo>
                    <a:lnTo>
                      <a:pt x="372" y="132"/>
                    </a:lnTo>
                    <a:lnTo>
                      <a:pt x="366" y="138"/>
                    </a:lnTo>
                    <a:lnTo>
                      <a:pt x="354" y="138"/>
                    </a:lnTo>
                    <a:lnTo>
                      <a:pt x="354" y="132"/>
                    </a:lnTo>
                    <a:lnTo>
                      <a:pt x="360" y="126"/>
                    </a:lnTo>
                    <a:lnTo>
                      <a:pt x="354" y="120"/>
                    </a:lnTo>
                    <a:lnTo>
                      <a:pt x="342" y="120"/>
                    </a:lnTo>
                    <a:lnTo>
                      <a:pt x="330" y="126"/>
                    </a:lnTo>
                    <a:lnTo>
                      <a:pt x="318" y="126"/>
                    </a:lnTo>
                    <a:lnTo>
                      <a:pt x="312" y="132"/>
                    </a:lnTo>
                    <a:lnTo>
                      <a:pt x="306" y="132"/>
                    </a:lnTo>
                    <a:lnTo>
                      <a:pt x="300" y="144"/>
                    </a:lnTo>
                    <a:lnTo>
                      <a:pt x="288" y="150"/>
                    </a:lnTo>
                    <a:lnTo>
                      <a:pt x="282" y="162"/>
                    </a:lnTo>
                    <a:lnTo>
                      <a:pt x="276" y="168"/>
                    </a:lnTo>
                    <a:lnTo>
                      <a:pt x="276" y="186"/>
                    </a:lnTo>
                    <a:lnTo>
                      <a:pt x="282" y="192"/>
                    </a:lnTo>
                    <a:lnTo>
                      <a:pt x="264" y="222"/>
                    </a:lnTo>
                    <a:lnTo>
                      <a:pt x="276" y="246"/>
                    </a:lnTo>
                    <a:lnTo>
                      <a:pt x="252" y="246"/>
                    </a:lnTo>
                    <a:lnTo>
                      <a:pt x="240" y="252"/>
                    </a:lnTo>
                    <a:lnTo>
                      <a:pt x="228" y="264"/>
                    </a:lnTo>
                    <a:lnTo>
                      <a:pt x="228" y="276"/>
                    </a:lnTo>
                    <a:lnTo>
                      <a:pt x="222" y="288"/>
                    </a:lnTo>
                    <a:lnTo>
                      <a:pt x="216" y="294"/>
                    </a:lnTo>
                    <a:lnTo>
                      <a:pt x="204" y="294"/>
                    </a:lnTo>
                    <a:lnTo>
                      <a:pt x="198" y="300"/>
                    </a:lnTo>
                    <a:lnTo>
                      <a:pt x="192" y="300"/>
                    </a:lnTo>
                    <a:lnTo>
                      <a:pt x="174" y="306"/>
                    </a:lnTo>
                    <a:lnTo>
                      <a:pt x="186" y="330"/>
                    </a:lnTo>
                    <a:lnTo>
                      <a:pt x="186" y="366"/>
                    </a:lnTo>
                    <a:lnTo>
                      <a:pt x="168" y="366"/>
                    </a:lnTo>
                    <a:lnTo>
                      <a:pt x="168" y="360"/>
                    </a:lnTo>
                    <a:lnTo>
                      <a:pt x="174" y="354"/>
                    </a:lnTo>
                    <a:lnTo>
                      <a:pt x="174" y="342"/>
                    </a:lnTo>
                    <a:lnTo>
                      <a:pt x="144" y="312"/>
                    </a:lnTo>
                    <a:lnTo>
                      <a:pt x="138" y="312"/>
                    </a:lnTo>
                    <a:lnTo>
                      <a:pt x="132" y="318"/>
                    </a:lnTo>
                    <a:lnTo>
                      <a:pt x="132" y="336"/>
                    </a:lnTo>
                    <a:lnTo>
                      <a:pt x="138" y="348"/>
                    </a:lnTo>
                    <a:lnTo>
                      <a:pt x="150" y="354"/>
                    </a:lnTo>
                    <a:lnTo>
                      <a:pt x="150" y="366"/>
                    </a:lnTo>
                    <a:lnTo>
                      <a:pt x="138" y="390"/>
                    </a:lnTo>
                    <a:lnTo>
                      <a:pt x="132" y="396"/>
                    </a:lnTo>
                    <a:lnTo>
                      <a:pt x="120" y="390"/>
                    </a:lnTo>
                    <a:lnTo>
                      <a:pt x="114" y="384"/>
                    </a:lnTo>
                    <a:lnTo>
                      <a:pt x="102" y="414"/>
                    </a:lnTo>
                    <a:lnTo>
                      <a:pt x="114" y="438"/>
                    </a:lnTo>
                    <a:lnTo>
                      <a:pt x="114" y="450"/>
                    </a:lnTo>
                    <a:lnTo>
                      <a:pt x="126" y="462"/>
                    </a:lnTo>
                    <a:lnTo>
                      <a:pt x="132" y="474"/>
                    </a:lnTo>
                    <a:lnTo>
                      <a:pt x="132" y="480"/>
                    </a:lnTo>
                    <a:lnTo>
                      <a:pt x="120" y="492"/>
                    </a:lnTo>
                    <a:lnTo>
                      <a:pt x="114" y="492"/>
                    </a:lnTo>
                    <a:lnTo>
                      <a:pt x="132" y="516"/>
                    </a:lnTo>
                    <a:lnTo>
                      <a:pt x="138" y="552"/>
                    </a:lnTo>
                    <a:lnTo>
                      <a:pt x="114" y="558"/>
                    </a:lnTo>
                    <a:lnTo>
                      <a:pt x="132" y="576"/>
                    </a:lnTo>
                    <a:lnTo>
                      <a:pt x="132" y="636"/>
                    </a:lnTo>
                    <a:lnTo>
                      <a:pt x="120" y="642"/>
                    </a:lnTo>
                    <a:lnTo>
                      <a:pt x="114" y="654"/>
                    </a:lnTo>
                    <a:lnTo>
                      <a:pt x="114" y="678"/>
                    </a:lnTo>
                    <a:lnTo>
                      <a:pt x="138" y="702"/>
                    </a:lnTo>
                    <a:lnTo>
                      <a:pt x="138" y="720"/>
                    </a:lnTo>
                    <a:lnTo>
                      <a:pt x="132" y="732"/>
                    </a:lnTo>
                    <a:lnTo>
                      <a:pt x="120" y="738"/>
                    </a:lnTo>
                    <a:lnTo>
                      <a:pt x="114" y="750"/>
                    </a:lnTo>
                    <a:lnTo>
                      <a:pt x="102" y="756"/>
                    </a:lnTo>
                    <a:lnTo>
                      <a:pt x="96" y="762"/>
                    </a:lnTo>
                    <a:lnTo>
                      <a:pt x="114" y="774"/>
                    </a:lnTo>
                    <a:lnTo>
                      <a:pt x="84" y="798"/>
                    </a:lnTo>
                    <a:lnTo>
                      <a:pt x="66" y="798"/>
                    </a:lnTo>
                    <a:lnTo>
                      <a:pt x="54" y="804"/>
                    </a:lnTo>
                    <a:lnTo>
                      <a:pt x="36" y="810"/>
                    </a:lnTo>
                    <a:lnTo>
                      <a:pt x="30" y="822"/>
                    </a:lnTo>
                    <a:lnTo>
                      <a:pt x="30" y="846"/>
                    </a:lnTo>
                    <a:lnTo>
                      <a:pt x="36" y="852"/>
                    </a:lnTo>
                    <a:lnTo>
                      <a:pt x="36" y="858"/>
                    </a:lnTo>
                    <a:lnTo>
                      <a:pt x="6" y="858"/>
                    </a:lnTo>
                    <a:lnTo>
                      <a:pt x="0" y="864"/>
                    </a:lnTo>
                    <a:lnTo>
                      <a:pt x="0" y="876"/>
                    </a:lnTo>
                    <a:lnTo>
                      <a:pt x="6" y="888"/>
                    </a:lnTo>
                    <a:lnTo>
                      <a:pt x="18" y="894"/>
                    </a:lnTo>
                    <a:lnTo>
                      <a:pt x="24" y="906"/>
                    </a:lnTo>
                    <a:lnTo>
                      <a:pt x="36" y="91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4" name="Chil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C1880C1-A8FF-4F90-86E0-3F261451A11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392" y="2673"/>
                <a:ext cx="296" cy="775"/>
              </a:xfrm>
              <a:custGeom>
                <a:avLst/>
                <a:gdLst>
                  <a:gd name="T0" fmla="*/ 2147483647 w 1158"/>
                  <a:gd name="T1" fmla="*/ 2147483647 h 3030"/>
                  <a:gd name="T2" fmla="*/ 2147483647 w 1158"/>
                  <a:gd name="T3" fmla="*/ 2147483647 h 3030"/>
                  <a:gd name="T4" fmla="*/ 2147483647 w 1158"/>
                  <a:gd name="T5" fmla="*/ 2147483647 h 3030"/>
                  <a:gd name="T6" fmla="*/ 2147483647 w 1158"/>
                  <a:gd name="T7" fmla="*/ 2147483647 h 3030"/>
                  <a:gd name="T8" fmla="*/ 2147483647 w 1158"/>
                  <a:gd name="T9" fmla="*/ 2147483647 h 3030"/>
                  <a:gd name="T10" fmla="*/ 2147483647 w 1158"/>
                  <a:gd name="T11" fmla="*/ 2147483647 h 3030"/>
                  <a:gd name="T12" fmla="*/ 2147483647 w 1158"/>
                  <a:gd name="T13" fmla="*/ 2147483647 h 3030"/>
                  <a:gd name="T14" fmla="*/ 2147483647 w 1158"/>
                  <a:gd name="T15" fmla="*/ 2147483647 h 3030"/>
                  <a:gd name="T16" fmla="*/ 2147483647 w 1158"/>
                  <a:gd name="T17" fmla="*/ 2147483647 h 3030"/>
                  <a:gd name="T18" fmla="*/ 2147483647 w 1158"/>
                  <a:gd name="T19" fmla="*/ 2147483647 h 3030"/>
                  <a:gd name="T20" fmla="*/ 2147483647 w 1158"/>
                  <a:gd name="T21" fmla="*/ 2147483647 h 3030"/>
                  <a:gd name="T22" fmla="*/ 2147483647 w 1158"/>
                  <a:gd name="T23" fmla="*/ 2147483647 h 3030"/>
                  <a:gd name="T24" fmla="*/ 2147483647 w 1158"/>
                  <a:gd name="T25" fmla="*/ 2147483647 h 3030"/>
                  <a:gd name="T26" fmla="*/ 2147483647 w 1158"/>
                  <a:gd name="T27" fmla="*/ 2147483647 h 3030"/>
                  <a:gd name="T28" fmla="*/ 2147483647 w 1158"/>
                  <a:gd name="T29" fmla="*/ 2147483647 h 3030"/>
                  <a:gd name="T30" fmla="*/ 2147483647 w 1158"/>
                  <a:gd name="T31" fmla="*/ 2147483647 h 3030"/>
                  <a:gd name="T32" fmla="*/ 2147483647 w 1158"/>
                  <a:gd name="T33" fmla="*/ 2147483647 h 3030"/>
                  <a:gd name="T34" fmla="*/ 2147483647 w 1158"/>
                  <a:gd name="T35" fmla="*/ 2147483647 h 3030"/>
                  <a:gd name="T36" fmla="*/ 2147483647 w 1158"/>
                  <a:gd name="T37" fmla="*/ 2147483647 h 3030"/>
                  <a:gd name="T38" fmla="*/ 2147483647 w 1158"/>
                  <a:gd name="T39" fmla="*/ 2147483647 h 3030"/>
                  <a:gd name="T40" fmla="*/ 2147483647 w 1158"/>
                  <a:gd name="T41" fmla="*/ 2147483647 h 3030"/>
                  <a:gd name="T42" fmla="*/ 2147483647 w 1158"/>
                  <a:gd name="T43" fmla="*/ 2147483647 h 3030"/>
                  <a:gd name="T44" fmla="*/ 2147483647 w 1158"/>
                  <a:gd name="T45" fmla="*/ 2147483647 h 3030"/>
                  <a:gd name="T46" fmla="*/ 2147483647 w 1158"/>
                  <a:gd name="T47" fmla="*/ 2147483647 h 3030"/>
                  <a:gd name="T48" fmla="*/ 2147483647 w 1158"/>
                  <a:gd name="T49" fmla="*/ 2147483647 h 3030"/>
                  <a:gd name="T50" fmla="*/ 2147483647 w 1158"/>
                  <a:gd name="T51" fmla="*/ 2147483647 h 3030"/>
                  <a:gd name="T52" fmla="*/ 2147483647 w 1158"/>
                  <a:gd name="T53" fmla="*/ 2147483647 h 3030"/>
                  <a:gd name="T54" fmla="*/ 2147483647 w 1158"/>
                  <a:gd name="T55" fmla="*/ 2147483647 h 3030"/>
                  <a:gd name="T56" fmla="*/ 2147483647 w 1158"/>
                  <a:gd name="T57" fmla="*/ 2147483647 h 3030"/>
                  <a:gd name="T58" fmla="*/ 2147483647 w 1158"/>
                  <a:gd name="T59" fmla="*/ 2147483647 h 3030"/>
                  <a:gd name="T60" fmla="*/ 2147483647 w 1158"/>
                  <a:gd name="T61" fmla="*/ 2147483647 h 3030"/>
                  <a:gd name="T62" fmla="*/ 2147483647 w 1158"/>
                  <a:gd name="T63" fmla="*/ 2147483647 h 3030"/>
                  <a:gd name="T64" fmla="*/ 2147483647 w 1158"/>
                  <a:gd name="T65" fmla="*/ 2147483647 h 3030"/>
                  <a:gd name="T66" fmla="*/ 2147483647 w 1158"/>
                  <a:gd name="T67" fmla="*/ 2147483647 h 3030"/>
                  <a:gd name="T68" fmla="*/ 2147483647 w 1158"/>
                  <a:gd name="T69" fmla="*/ 2147483647 h 3030"/>
                  <a:gd name="T70" fmla="*/ 2147483647 w 1158"/>
                  <a:gd name="T71" fmla="*/ 2147483647 h 3030"/>
                  <a:gd name="T72" fmla="*/ 2147483647 w 1158"/>
                  <a:gd name="T73" fmla="*/ 2147483647 h 3030"/>
                  <a:gd name="T74" fmla="*/ 2147483647 w 1158"/>
                  <a:gd name="T75" fmla="*/ 2147483647 h 3030"/>
                  <a:gd name="T76" fmla="*/ 2147483647 w 1158"/>
                  <a:gd name="T77" fmla="*/ 2147483647 h 3030"/>
                  <a:gd name="T78" fmla="*/ 0 w 1158"/>
                  <a:gd name="T79" fmla="*/ 2147483647 h 3030"/>
                  <a:gd name="T80" fmla="*/ 2147483647 w 1158"/>
                  <a:gd name="T81" fmla="*/ 2147483647 h 3030"/>
                  <a:gd name="T82" fmla="*/ 2147483647 w 1158"/>
                  <a:gd name="T83" fmla="*/ 2147483647 h 3030"/>
                  <a:gd name="T84" fmla="*/ 2147483647 w 1158"/>
                  <a:gd name="T85" fmla="*/ 2147483647 h 3030"/>
                  <a:gd name="T86" fmla="*/ 2147483647 w 1158"/>
                  <a:gd name="T87" fmla="*/ 2147483647 h 3030"/>
                  <a:gd name="T88" fmla="*/ 2147483647 w 1158"/>
                  <a:gd name="T89" fmla="*/ 2147483647 h 3030"/>
                  <a:gd name="T90" fmla="*/ 2147483647 w 1158"/>
                  <a:gd name="T91" fmla="*/ 2147483647 h 3030"/>
                  <a:gd name="T92" fmla="*/ 2147483647 w 1158"/>
                  <a:gd name="T93" fmla="*/ 2147483647 h 3030"/>
                  <a:gd name="T94" fmla="*/ 2147483647 w 1158"/>
                  <a:gd name="T95" fmla="*/ 2147483647 h 3030"/>
                  <a:gd name="T96" fmla="*/ 2147483647 w 1158"/>
                  <a:gd name="T97" fmla="*/ 2147483647 h 3030"/>
                  <a:gd name="T98" fmla="*/ 2147483647 w 1158"/>
                  <a:gd name="T99" fmla="*/ 2147483647 h 3030"/>
                  <a:gd name="T100" fmla="*/ 2147483647 w 1158"/>
                  <a:gd name="T101" fmla="*/ 2147483647 h 3030"/>
                  <a:gd name="T102" fmla="*/ 2147483647 w 1158"/>
                  <a:gd name="T103" fmla="*/ 2147483647 h 3030"/>
                  <a:gd name="T104" fmla="*/ 2147483647 w 1158"/>
                  <a:gd name="T105" fmla="*/ 2147483647 h 3030"/>
                  <a:gd name="T106" fmla="*/ 2147483647 w 1158"/>
                  <a:gd name="T107" fmla="*/ 2147483647 h 3030"/>
                  <a:gd name="T108" fmla="*/ 2147483647 w 1158"/>
                  <a:gd name="T109" fmla="*/ 2147483647 h 3030"/>
                  <a:gd name="T110" fmla="*/ 2147483647 w 1158"/>
                  <a:gd name="T111" fmla="*/ 2147483647 h 3030"/>
                  <a:gd name="T112" fmla="*/ 2147483647 w 1158"/>
                  <a:gd name="T113" fmla="*/ 2147483647 h 3030"/>
                  <a:gd name="T114" fmla="*/ 2147483647 w 1158"/>
                  <a:gd name="T115" fmla="*/ 2147483647 h 3030"/>
                  <a:gd name="T116" fmla="*/ 2147483647 w 1158"/>
                  <a:gd name="T117" fmla="*/ 2147483647 h 3030"/>
                  <a:gd name="T118" fmla="*/ 2147483647 w 1158"/>
                  <a:gd name="T119" fmla="*/ 2147483647 h 3030"/>
                  <a:gd name="T120" fmla="*/ 2147483647 w 1158"/>
                  <a:gd name="T121" fmla="*/ 2147483647 h 3030"/>
                  <a:gd name="T122" fmla="*/ 2147483647 w 1158"/>
                  <a:gd name="T123" fmla="*/ 2147483647 h 303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8"/>
                  <a:gd name="T187" fmla="*/ 0 h 3030"/>
                  <a:gd name="T188" fmla="*/ 1158 w 1158"/>
                  <a:gd name="T189" fmla="*/ 3030 h 303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8" h="3030">
                    <a:moveTo>
                      <a:pt x="1014" y="2910"/>
                    </a:moveTo>
                    <a:lnTo>
                      <a:pt x="984" y="2898"/>
                    </a:lnTo>
                    <a:lnTo>
                      <a:pt x="966" y="2880"/>
                    </a:lnTo>
                    <a:lnTo>
                      <a:pt x="948" y="2874"/>
                    </a:lnTo>
                    <a:lnTo>
                      <a:pt x="942" y="2862"/>
                    </a:lnTo>
                    <a:lnTo>
                      <a:pt x="936" y="2856"/>
                    </a:lnTo>
                    <a:lnTo>
                      <a:pt x="936" y="2850"/>
                    </a:lnTo>
                    <a:lnTo>
                      <a:pt x="906" y="2850"/>
                    </a:lnTo>
                    <a:lnTo>
                      <a:pt x="912" y="2832"/>
                    </a:lnTo>
                    <a:lnTo>
                      <a:pt x="870" y="2796"/>
                    </a:lnTo>
                    <a:lnTo>
                      <a:pt x="840" y="2802"/>
                    </a:lnTo>
                    <a:lnTo>
                      <a:pt x="828" y="2796"/>
                    </a:lnTo>
                    <a:lnTo>
                      <a:pt x="816" y="2808"/>
                    </a:lnTo>
                    <a:lnTo>
                      <a:pt x="792" y="2814"/>
                    </a:lnTo>
                    <a:lnTo>
                      <a:pt x="798" y="2832"/>
                    </a:lnTo>
                    <a:lnTo>
                      <a:pt x="780" y="2832"/>
                    </a:lnTo>
                    <a:lnTo>
                      <a:pt x="780" y="2862"/>
                    </a:lnTo>
                    <a:lnTo>
                      <a:pt x="786" y="2868"/>
                    </a:lnTo>
                    <a:lnTo>
                      <a:pt x="798" y="2868"/>
                    </a:lnTo>
                    <a:lnTo>
                      <a:pt x="810" y="2862"/>
                    </a:lnTo>
                    <a:lnTo>
                      <a:pt x="816" y="2856"/>
                    </a:lnTo>
                    <a:lnTo>
                      <a:pt x="828" y="2850"/>
                    </a:lnTo>
                    <a:lnTo>
                      <a:pt x="834" y="2844"/>
                    </a:lnTo>
                    <a:lnTo>
                      <a:pt x="858" y="2856"/>
                    </a:lnTo>
                    <a:lnTo>
                      <a:pt x="858" y="2874"/>
                    </a:lnTo>
                    <a:lnTo>
                      <a:pt x="846" y="2880"/>
                    </a:lnTo>
                    <a:lnTo>
                      <a:pt x="828" y="2898"/>
                    </a:lnTo>
                    <a:lnTo>
                      <a:pt x="822" y="2898"/>
                    </a:lnTo>
                    <a:lnTo>
                      <a:pt x="828" y="2904"/>
                    </a:lnTo>
                    <a:lnTo>
                      <a:pt x="882" y="2922"/>
                    </a:lnTo>
                    <a:lnTo>
                      <a:pt x="912" y="2928"/>
                    </a:lnTo>
                    <a:lnTo>
                      <a:pt x="924" y="2934"/>
                    </a:lnTo>
                    <a:lnTo>
                      <a:pt x="906" y="2958"/>
                    </a:lnTo>
                    <a:lnTo>
                      <a:pt x="906" y="2952"/>
                    </a:lnTo>
                    <a:lnTo>
                      <a:pt x="894" y="2940"/>
                    </a:lnTo>
                    <a:lnTo>
                      <a:pt x="876" y="2940"/>
                    </a:lnTo>
                    <a:lnTo>
                      <a:pt x="870" y="2946"/>
                    </a:lnTo>
                    <a:lnTo>
                      <a:pt x="870" y="2952"/>
                    </a:lnTo>
                    <a:lnTo>
                      <a:pt x="852" y="2928"/>
                    </a:lnTo>
                    <a:lnTo>
                      <a:pt x="834" y="2934"/>
                    </a:lnTo>
                    <a:lnTo>
                      <a:pt x="846" y="2946"/>
                    </a:lnTo>
                    <a:lnTo>
                      <a:pt x="816" y="2940"/>
                    </a:lnTo>
                    <a:lnTo>
                      <a:pt x="822" y="2946"/>
                    </a:lnTo>
                    <a:lnTo>
                      <a:pt x="828" y="2958"/>
                    </a:lnTo>
                    <a:lnTo>
                      <a:pt x="834" y="2964"/>
                    </a:lnTo>
                    <a:lnTo>
                      <a:pt x="894" y="2964"/>
                    </a:lnTo>
                    <a:lnTo>
                      <a:pt x="906" y="2970"/>
                    </a:lnTo>
                    <a:lnTo>
                      <a:pt x="1050" y="2970"/>
                    </a:lnTo>
                    <a:lnTo>
                      <a:pt x="1074" y="2982"/>
                    </a:lnTo>
                    <a:lnTo>
                      <a:pt x="1080" y="2988"/>
                    </a:lnTo>
                    <a:lnTo>
                      <a:pt x="1086" y="2988"/>
                    </a:lnTo>
                    <a:lnTo>
                      <a:pt x="1122" y="2970"/>
                    </a:lnTo>
                    <a:lnTo>
                      <a:pt x="1140" y="2976"/>
                    </a:lnTo>
                    <a:lnTo>
                      <a:pt x="1152" y="2976"/>
                    </a:lnTo>
                    <a:lnTo>
                      <a:pt x="1158" y="2952"/>
                    </a:lnTo>
                    <a:lnTo>
                      <a:pt x="1140" y="2952"/>
                    </a:lnTo>
                    <a:lnTo>
                      <a:pt x="1086" y="2940"/>
                    </a:lnTo>
                    <a:lnTo>
                      <a:pt x="1014" y="2910"/>
                    </a:lnTo>
                    <a:close/>
                    <a:moveTo>
                      <a:pt x="990" y="2988"/>
                    </a:moveTo>
                    <a:lnTo>
                      <a:pt x="1014" y="3000"/>
                    </a:lnTo>
                    <a:lnTo>
                      <a:pt x="1068" y="3006"/>
                    </a:lnTo>
                    <a:lnTo>
                      <a:pt x="1038" y="2982"/>
                    </a:lnTo>
                    <a:lnTo>
                      <a:pt x="990" y="2988"/>
                    </a:lnTo>
                    <a:close/>
                    <a:moveTo>
                      <a:pt x="960" y="2994"/>
                    </a:moveTo>
                    <a:lnTo>
                      <a:pt x="966" y="2982"/>
                    </a:lnTo>
                    <a:lnTo>
                      <a:pt x="888" y="2982"/>
                    </a:lnTo>
                    <a:lnTo>
                      <a:pt x="906" y="3012"/>
                    </a:lnTo>
                    <a:lnTo>
                      <a:pt x="936" y="3018"/>
                    </a:lnTo>
                    <a:lnTo>
                      <a:pt x="930" y="3006"/>
                    </a:lnTo>
                    <a:lnTo>
                      <a:pt x="936" y="3000"/>
                    </a:lnTo>
                    <a:lnTo>
                      <a:pt x="948" y="3012"/>
                    </a:lnTo>
                    <a:lnTo>
                      <a:pt x="996" y="3012"/>
                    </a:lnTo>
                    <a:lnTo>
                      <a:pt x="1008" y="3030"/>
                    </a:lnTo>
                    <a:lnTo>
                      <a:pt x="1026" y="3030"/>
                    </a:lnTo>
                    <a:lnTo>
                      <a:pt x="996" y="3000"/>
                    </a:lnTo>
                    <a:lnTo>
                      <a:pt x="960" y="2994"/>
                    </a:lnTo>
                    <a:close/>
                    <a:moveTo>
                      <a:pt x="804" y="2946"/>
                    </a:moveTo>
                    <a:lnTo>
                      <a:pt x="744" y="2940"/>
                    </a:lnTo>
                    <a:lnTo>
                      <a:pt x="750" y="2958"/>
                    </a:lnTo>
                    <a:lnTo>
                      <a:pt x="792" y="2958"/>
                    </a:lnTo>
                    <a:lnTo>
                      <a:pt x="804" y="2976"/>
                    </a:lnTo>
                    <a:lnTo>
                      <a:pt x="864" y="3000"/>
                    </a:lnTo>
                    <a:lnTo>
                      <a:pt x="828" y="2970"/>
                    </a:lnTo>
                    <a:lnTo>
                      <a:pt x="804" y="2946"/>
                    </a:lnTo>
                    <a:close/>
                    <a:moveTo>
                      <a:pt x="804" y="2880"/>
                    </a:moveTo>
                    <a:lnTo>
                      <a:pt x="786" y="2898"/>
                    </a:lnTo>
                    <a:lnTo>
                      <a:pt x="792" y="2928"/>
                    </a:lnTo>
                    <a:lnTo>
                      <a:pt x="816" y="2922"/>
                    </a:lnTo>
                    <a:lnTo>
                      <a:pt x="804" y="2880"/>
                    </a:lnTo>
                    <a:close/>
                    <a:moveTo>
                      <a:pt x="774" y="2928"/>
                    </a:moveTo>
                    <a:lnTo>
                      <a:pt x="768" y="2910"/>
                    </a:lnTo>
                    <a:lnTo>
                      <a:pt x="720" y="2898"/>
                    </a:lnTo>
                    <a:lnTo>
                      <a:pt x="708" y="2916"/>
                    </a:lnTo>
                    <a:lnTo>
                      <a:pt x="708" y="2934"/>
                    </a:lnTo>
                    <a:lnTo>
                      <a:pt x="744" y="2922"/>
                    </a:lnTo>
                    <a:lnTo>
                      <a:pt x="774" y="2928"/>
                    </a:lnTo>
                    <a:close/>
                    <a:moveTo>
                      <a:pt x="612" y="2772"/>
                    </a:moveTo>
                    <a:lnTo>
                      <a:pt x="606" y="2766"/>
                    </a:lnTo>
                    <a:lnTo>
                      <a:pt x="594" y="2766"/>
                    </a:lnTo>
                    <a:lnTo>
                      <a:pt x="588" y="2760"/>
                    </a:lnTo>
                    <a:lnTo>
                      <a:pt x="570" y="2760"/>
                    </a:lnTo>
                    <a:lnTo>
                      <a:pt x="570" y="2766"/>
                    </a:lnTo>
                    <a:lnTo>
                      <a:pt x="564" y="2778"/>
                    </a:lnTo>
                    <a:lnTo>
                      <a:pt x="564" y="2808"/>
                    </a:lnTo>
                    <a:lnTo>
                      <a:pt x="570" y="2808"/>
                    </a:lnTo>
                    <a:lnTo>
                      <a:pt x="576" y="2802"/>
                    </a:lnTo>
                    <a:lnTo>
                      <a:pt x="588" y="2802"/>
                    </a:lnTo>
                    <a:lnTo>
                      <a:pt x="594" y="2796"/>
                    </a:lnTo>
                    <a:lnTo>
                      <a:pt x="600" y="2820"/>
                    </a:lnTo>
                    <a:lnTo>
                      <a:pt x="630" y="2808"/>
                    </a:lnTo>
                    <a:lnTo>
                      <a:pt x="612" y="2790"/>
                    </a:lnTo>
                    <a:lnTo>
                      <a:pt x="618" y="2772"/>
                    </a:lnTo>
                    <a:lnTo>
                      <a:pt x="612" y="2772"/>
                    </a:lnTo>
                    <a:close/>
                    <a:moveTo>
                      <a:pt x="552" y="2826"/>
                    </a:moveTo>
                    <a:lnTo>
                      <a:pt x="516" y="2808"/>
                    </a:lnTo>
                    <a:lnTo>
                      <a:pt x="546" y="2832"/>
                    </a:lnTo>
                    <a:lnTo>
                      <a:pt x="588" y="2844"/>
                    </a:lnTo>
                    <a:lnTo>
                      <a:pt x="606" y="2850"/>
                    </a:lnTo>
                    <a:lnTo>
                      <a:pt x="588" y="2832"/>
                    </a:lnTo>
                    <a:lnTo>
                      <a:pt x="552" y="2826"/>
                    </a:lnTo>
                    <a:close/>
                    <a:moveTo>
                      <a:pt x="552" y="2748"/>
                    </a:moveTo>
                    <a:lnTo>
                      <a:pt x="534" y="2730"/>
                    </a:lnTo>
                    <a:lnTo>
                      <a:pt x="528" y="2766"/>
                    </a:lnTo>
                    <a:lnTo>
                      <a:pt x="504" y="2772"/>
                    </a:lnTo>
                    <a:lnTo>
                      <a:pt x="546" y="2784"/>
                    </a:lnTo>
                    <a:lnTo>
                      <a:pt x="552" y="2748"/>
                    </a:lnTo>
                    <a:close/>
                    <a:moveTo>
                      <a:pt x="444" y="2736"/>
                    </a:moveTo>
                    <a:lnTo>
                      <a:pt x="480" y="2772"/>
                    </a:lnTo>
                    <a:lnTo>
                      <a:pt x="492" y="2760"/>
                    </a:lnTo>
                    <a:lnTo>
                      <a:pt x="462" y="2724"/>
                    </a:lnTo>
                    <a:lnTo>
                      <a:pt x="444" y="2736"/>
                    </a:lnTo>
                    <a:close/>
                    <a:moveTo>
                      <a:pt x="516" y="2724"/>
                    </a:moveTo>
                    <a:lnTo>
                      <a:pt x="504" y="2718"/>
                    </a:lnTo>
                    <a:lnTo>
                      <a:pt x="492" y="2730"/>
                    </a:lnTo>
                    <a:lnTo>
                      <a:pt x="504" y="2748"/>
                    </a:lnTo>
                    <a:lnTo>
                      <a:pt x="516" y="2724"/>
                    </a:lnTo>
                    <a:close/>
                    <a:moveTo>
                      <a:pt x="456" y="2706"/>
                    </a:moveTo>
                    <a:lnTo>
                      <a:pt x="462" y="2676"/>
                    </a:lnTo>
                    <a:lnTo>
                      <a:pt x="456" y="2640"/>
                    </a:lnTo>
                    <a:lnTo>
                      <a:pt x="438" y="2634"/>
                    </a:lnTo>
                    <a:lnTo>
                      <a:pt x="438" y="2652"/>
                    </a:lnTo>
                    <a:lnTo>
                      <a:pt x="408" y="2646"/>
                    </a:lnTo>
                    <a:lnTo>
                      <a:pt x="432" y="2682"/>
                    </a:lnTo>
                    <a:lnTo>
                      <a:pt x="426" y="2724"/>
                    </a:lnTo>
                    <a:lnTo>
                      <a:pt x="456" y="2706"/>
                    </a:lnTo>
                    <a:close/>
                    <a:moveTo>
                      <a:pt x="366" y="2622"/>
                    </a:moveTo>
                    <a:lnTo>
                      <a:pt x="384" y="2628"/>
                    </a:lnTo>
                    <a:lnTo>
                      <a:pt x="390" y="2658"/>
                    </a:lnTo>
                    <a:lnTo>
                      <a:pt x="396" y="2628"/>
                    </a:lnTo>
                    <a:lnTo>
                      <a:pt x="402" y="2604"/>
                    </a:lnTo>
                    <a:lnTo>
                      <a:pt x="372" y="2598"/>
                    </a:lnTo>
                    <a:lnTo>
                      <a:pt x="366" y="2622"/>
                    </a:lnTo>
                    <a:close/>
                    <a:moveTo>
                      <a:pt x="372" y="2586"/>
                    </a:moveTo>
                    <a:lnTo>
                      <a:pt x="378" y="2586"/>
                    </a:lnTo>
                    <a:lnTo>
                      <a:pt x="378" y="2580"/>
                    </a:lnTo>
                    <a:lnTo>
                      <a:pt x="384" y="2574"/>
                    </a:lnTo>
                    <a:lnTo>
                      <a:pt x="414" y="2598"/>
                    </a:lnTo>
                    <a:lnTo>
                      <a:pt x="414" y="2574"/>
                    </a:lnTo>
                    <a:lnTo>
                      <a:pt x="384" y="2544"/>
                    </a:lnTo>
                    <a:lnTo>
                      <a:pt x="378" y="2532"/>
                    </a:lnTo>
                    <a:lnTo>
                      <a:pt x="372" y="2526"/>
                    </a:lnTo>
                    <a:lnTo>
                      <a:pt x="360" y="2502"/>
                    </a:lnTo>
                    <a:lnTo>
                      <a:pt x="360" y="2490"/>
                    </a:lnTo>
                    <a:lnTo>
                      <a:pt x="342" y="2454"/>
                    </a:lnTo>
                    <a:lnTo>
                      <a:pt x="330" y="2448"/>
                    </a:lnTo>
                    <a:lnTo>
                      <a:pt x="324" y="2442"/>
                    </a:lnTo>
                    <a:lnTo>
                      <a:pt x="318" y="2442"/>
                    </a:lnTo>
                    <a:lnTo>
                      <a:pt x="312" y="2448"/>
                    </a:lnTo>
                    <a:lnTo>
                      <a:pt x="312" y="2454"/>
                    </a:lnTo>
                    <a:lnTo>
                      <a:pt x="294" y="2448"/>
                    </a:lnTo>
                    <a:lnTo>
                      <a:pt x="288" y="2454"/>
                    </a:lnTo>
                    <a:lnTo>
                      <a:pt x="288" y="2466"/>
                    </a:lnTo>
                    <a:lnTo>
                      <a:pt x="282" y="2472"/>
                    </a:lnTo>
                    <a:lnTo>
                      <a:pt x="282" y="2490"/>
                    </a:lnTo>
                    <a:lnTo>
                      <a:pt x="330" y="2490"/>
                    </a:lnTo>
                    <a:lnTo>
                      <a:pt x="312" y="2532"/>
                    </a:lnTo>
                    <a:lnTo>
                      <a:pt x="324" y="2532"/>
                    </a:lnTo>
                    <a:lnTo>
                      <a:pt x="348" y="2508"/>
                    </a:lnTo>
                    <a:lnTo>
                      <a:pt x="342" y="2532"/>
                    </a:lnTo>
                    <a:lnTo>
                      <a:pt x="342" y="2538"/>
                    </a:lnTo>
                    <a:lnTo>
                      <a:pt x="348" y="2544"/>
                    </a:lnTo>
                    <a:lnTo>
                      <a:pt x="366" y="2580"/>
                    </a:lnTo>
                    <a:lnTo>
                      <a:pt x="366" y="2586"/>
                    </a:lnTo>
                    <a:lnTo>
                      <a:pt x="372" y="2586"/>
                    </a:lnTo>
                    <a:close/>
                    <a:moveTo>
                      <a:pt x="246" y="2082"/>
                    </a:moveTo>
                    <a:lnTo>
                      <a:pt x="246" y="2034"/>
                    </a:lnTo>
                    <a:lnTo>
                      <a:pt x="216" y="2004"/>
                    </a:lnTo>
                    <a:lnTo>
                      <a:pt x="234" y="1992"/>
                    </a:lnTo>
                    <a:lnTo>
                      <a:pt x="210" y="1968"/>
                    </a:lnTo>
                    <a:lnTo>
                      <a:pt x="174" y="1956"/>
                    </a:lnTo>
                    <a:lnTo>
                      <a:pt x="174" y="1986"/>
                    </a:lnTo>
                    <a:lnTo>
                      <a:pt x="180" y="1998"/>
                    </a:lnTo>
                    <a:lnTo>
                      <a:pt x="180" y="2004"/>
                    </a:lnTo>
                    <a:lnTo>
                      <a:pt x="192" y="2016"/>
                    </a:lnTo>
                    <a:lnTo>
                      <a:pt x="198" y="2028"/>
                    </a:lnTo>
                    <a:lnTo>
                      <a:pt x="204" y="2034"/>
                    </a:lnTo>
                    <a:lnTo>
                      <a:pt x="204" y="2046"/>
                    </a:lnTo>
                    <a:lnTo>
                      <a:pt x="198" y="2064"/>
                    </a:lnTo>
                    <a:lnTo>
                      <a:pt x="246" y="2082"/>
                    </a:lnTo>
                    <a:close/>
                    <a:moveTo>
                      <a:pt x="246" y="2178"/>
                    </a:moveTo>
                    <a:lnTo>
                      <a:pt x="258" y="2190"/>
                    </a:lnTo>
                    <a:lnTo>
                      <a:pt x="282" y="2190"/>
                    </a:lnTo>
                    <a:lnTo>
                      <a:pt x="294" y="2172"/>
                    </a:lnTo>
                    <a:lnTo>
                      <a:pt x="264" y="2178"/>
                    </a:lnTo>
                    <a:lnTo>
                      <a:pt x="246" y="2178"/>
                    </a:lnTo>
                    <a:close/>
                    <a:moveTo>
                      <a:pt x="282" y="2220"/>
                    </a:moveTo>
                    <a:lnTo>
                      <a:pt x="282" y="2238"/>
                    </a:lnTo>
                    <a:lnTo>
                      <a:pt x="306" y="2256"/>
                    </a:lnTo>
                    <a:lnTo>
                      <a:pt x="306" y="2232"/>
                    </a:lnTo>
                    <a:lnTo>
                      <a:pt x="294" y="2208"/>
                    </a:lnTo>
                    <a:lnTo>
                      <a:pt x="258" y="2208"/>
                    </a:lnTo>
                    <a:lnTo>
                      <a:pt x="282" y="2220"/>
                    </a:lnTo>
                    <a:close/>
                    <a:moveTo>
                      <a:pt x="318" y="2190"/>
                    </a:moveTo>
                    <a:lnTo>
                      <a:pt x="324" y="2184"/>
                    </a:lnTo>
                    <a:lnTo>
                      <a:pt x="336" y="2178"/>
                    </a:lnTo>
                    <a:lnTo>
                      <a:pt x="348" y="2166"/>
                    </a:lnTo>
                    <a:lnTo>
                      <a:pt x="336" y="2154"/>
                    </a:lnTo>
                    <a:lnTo>
                      <a:pt x="324" y="2154"/>
                    </a:lnTo>
                    <a:lnTo>
                      <a:pt x="312" y="2160"/>
                    </a:lnTo>
                    <a:lnTo>
                      <a:pt x="306" y="2166"/>
                    </a:lnTo>
                    <a:lnTo>
                      <a:pt x="306" y="2184"/>
                    </a:lnTo>
                    <a:lnTo>
                      <a:pt x="312" y="2190"/>
                    </a:lnTo>
                    <a:lnTo>
                      <a:pt x="318" y="2190"/>
                    </a:lnTo>
                    <a:close/>
                    <a:moveTo>
                      <a:pt x="252" y="2112"/>
                    </a:moveTo>
                    <a:lnTo>
                      <a:pt x="240" y="2118"/>
                    </a:lnTo>
                    <a:lnTo>
                      <a:pt x="240" y="2136"/>
                    </a:lnTo>
                    <a:lnTo>
                      <a:pt x="252" y="2136"/>
                    </a:lnTo>
                    <a:lnTo>
                      <a:pt x="264" y="2124"/>
                    </a:lnTo>
                    <a:lnTo>
                      <a:pt x="264" y="2106"/>
                    </a:lnTo>
                    <a:lnTo>
                      <a:pt x="258" y="2106"/>
                    </a:lnTo>
                    <a:lnTo>
                      <a:pt x="252" y="2112"/>
                    </a:lnTo>
                    <a:close/>
                    <a:moveTo>
                      <a:pt x="234" y="2154"/>
                    </a:moveTo>
                    <a:lnTo>
                      <a:pt x="216" y="2154"/>
                    </a:lnTo>
                    <a:lnTo>
                      <a:pt x="228" y="2178"/>
                    </a:lnTo>
                    <a:lnTo>
                      <a:pt x="234" y="2154"/>
                    </a:lnTo>
                    <a:close/>
                    <a:moveTo>
                      <a:pt x="714" y="2874"/>
                    </a:moveTo>
                    <a:lnTo>
                      <a:pt x="726" y="2874"/>
                    </a:lnTo>
                    <a:lnTo>
                      <a:pt x="726" y="2886"/>
                    </a:lnTo>
                    <a:lnTo>
                      <a:pt x="768" y="2886"/>
                    </a:lnTo>
                    <a:lnTo>
                      <a:pt x="774" y="2880"/>
                    </a:lnTo>
                    <a:lnTo>
                      <a:pt x="774" y="2874"/>
                    </a:lnTo>
                    <a:lnTo>
                      <a:pt x="744" y="2844"/>
                    </a:lnTo>
                    <a:lnTo>
                      <a:pt x="744" y="2808"/>
                    </a:lnTo>
                    <a:lnTo>
                      <a:pt x="786" y="2802"/>
                    </a:lnTo>
                    <a:lnTo>
                      <a:pt x="780" y="2790"/>
                    </a:lnTo>
                    <a:lnTo>
                      <a:pt x="804" y="2790"/>
                    </a:lnTo>
                    <a:lnTo>
                      <a:pt x="816" y="2772"/>
                    </a:lnTo>
                    <a:lnTo>
                      <a:pt x="792" y="2754"/>
                    </a:lnTo>
                    <a:lnTo>
                      <a:pt x="696" y="2754"/>
                    </a:lnTo>
                    <a:lnTo>
                      <a:pt x="684" y="2760"/>
                    </a:lnTo>
                    <a:lnTo>
                      <a:pt x="672" y="2760"/>
                    </a:lnTo>
                    <a:lnTo>
                      <a:pt x="654" y="2742"/>
                    </a:lnTo>
                    <a:lnTo>
                      <a:pt x="618" y="2724"/>
                    </a:lnTo>
                    <a:lnTo>
                      <a:pt x="606" y="2706"/>
                    </a:lnTo>
                    <a:lnTo>
                      <a:pt x="588" y="2682"/>
                    </a:lnTo>
                    <a:lnTo>
                      <a:pt x="588" y="2658"/>
                    </a:lnTo>
                    <a:lnTo>
                      <a:pt x="576" y="2646"/>
                    </a:lnTo>
                    <a:lnTo>
                      <a:pt x="564" y="2640"/>
                    </a:lnTo>
                    <a:lnTo>
                      <a:pt x="546" y="2640"/>
                    </a:lnTo>
                    <a:lnTo>
                      <a:pt x="534" y="2652"/>
                    </a:lnTo>
                    <a:lnTo>
                      <a:pt x="528" y="2652"/>
                    </a:lnTo>
                    <a:lnTo>
                      <a:pt x="516" y="2646"/>
                    </a:lnTo>
                    <a:lnTo>
                      <a:pt x="510" y="2640"/>
                    </a:lnTo>
                    <a:lnTo>
                      <a:pt x="510" y="2628"/>
                    </a:lnTo>
                    <a:lnTo>
                      <a:pt x="504" y="2622"/>
                    </a:lnTo>
                    <a:lnTo>
                      <a:pt x="504" y="2616"/>
                    </a:lnTo>
                    <a:lnTo>
                      <a:pt x="474" y="2610"/>
                    </a:lnTo>
                    <a:lnTo>
                      <a:pt x="474" y="2574"/>
                    </a:lnTo>
                    <a:lnTo>
                      <a:pt x="468" y="2568"/>
                    </a:lnTo>
                    <a:lnTo>
                      <a:pt x="462" y="2556"/>
                    </a:lnTo>
                    <a:lnTo>
                      <a:pt x="462" y="2544"/>
                    </a:lnTo>
                    <a:lnTo>
                      <a:pt x="474" y="2538"/>
                    </a:lnTo>
                    <a:lnTo>
                      <a:pt x="474" y="2514"/>
                    </a:lnTo>
                    <a:lnTo>
                      <a:pt x="480" y="2514"/>
                    </a:lnTo>
                    <a:lnTo>
                      <a:pt x="486" y="2508"/>
                    </a:lnTo>
                    <a:lnTo>
                      <a:pt x="492" y="2508"/>
                    </a:lnTo>
                    <a:lnTo>
                      <a:pt x="498" y="2502"/>
                    </a:lnTo>
                    <a:lnTo>
                      <a:pt x="498" y="2496"/>
                    </a:lnTo>
                    <a:lnTo>
                      <a:pt x="474" y="2472"/>
                    </a:lnTo>
                    <a:lnTo>
                      <a:pt x="480" y="2466"/>
                    </a:lnTo>
                    <a:lnTo>
                      <a:pt x="492" y="2460"/>
                    </a:lnTo>
                    <a:lnTo>
                      <a:pt x="498" y="2460"/>
                    </a:lnTo>
                    <a:lnTo>
                      <a:pt x="498" y="2454"/>
                    </a:lnTo>
                    <a:lnTo>
                      <a:pt x="474" y="2430"/>
                    </a:lnTo>
                    <a:lnTo>
                      <a:pt x="468" y="2430"/>
                    </a:lnTo>
                    <a:lnTo>
                      <a:pt x="474" y="2388"/>
                    </a:lnTo>
                    <a:lnTo>
                      <a:pt x="486" y="2382"/>
                    </a:lnTo>
                    <a:lnTo>
                      <a:pt x="474" y="2358"/>
                    </a:lnTo>
                    <a:lnTo>
                      <a:pt x="480" y="2322"/>
                    </a:lnTo>
                    <a:lnTo>
                      <a:pt x="456" y="2298"/>
                    </a:lnTo>
                    <a:lnTo>
                      <a:pt x="462" y="2274"/>
                    </a:lnTo>
                    <a:lnTo>
                      <a:pt x="438" y="2256"/>
                    </a:lnTo>
                    <a:lnTo>
                      <a:pt x="450" y="2244"/>
                    </a:lnTo>
                    <a:lnTo>
                      <a:pt x="456" y="2232"/>
                    </a:lnTo>
                    <a:lnTo>
                      <a:pt x="462" y="2226"/>
                    </a:lnTo>
                    <a:lnTo>
                      <a:pt x="438" y="2202"/>
                    </a:lnTo>
                    <a:lnTo>
                      <a:pt x="426" y="2202"/>
                    </a:lnTo>
                    <a:lnTo>
                      <a:pt x="420" y="2196"/>
                    </a:lnTo>
                    <a:lnTo>
                      <a:pt x="408" y="2190"/>
                    </a:lnTo>
                    <a:lnTo>
                      <a:pt x="402" y="2190"/>
                    </a:lnTo>
                    <a:lnTo>
                      <a:pt x="396" y="2184"/>
                    </a:lnTo>
                    <a:lnTo>
                      <a:pt x="414" y="2184"/>
                    </a:lnTo>
                    <a:lnTo>
                      <a:pt x="426" y="2178"/>
                    </a:lnTo>
                    <a:lnTo>
                      <a:pt x="438" y="2178"/>
                    </a:lnTo>
                    <a:lnTo>
                      <a:pt x="444" y="2172"/>
                    </a:lnTo>
                    <a:lnTo>
                      <a:pt x="444" y="2166"/>
                    </a:lnTo>
                    <a:lnTo>
                      <a:pt x="432" y="2160"/>
                    </a:lnTo>
                    <a:lnTo>
                      <a:pt x="402" y="2160"/>
                    </a:lnTo>
                    <a:lnTo>
                      <a:pt x="390" y="2148"/>
                    </a:lnTo>
                    <a:lnTo>
                      <a:pt x="390" y="2118"/>
                    </a:lnTo>
                    <a:lnTo>
                      <a:pt x="384" y="2106"/>
                    </a:lnTo>
                    <a:lnTo>
                      <a:pt x="384" y="2100"/>
                    </a:lnTo>
                    <a:lnTo>
                      <a:pt x="378" y="2094"/>
                    </a:lnTo>
                    <a:lnTo>
                      <a:pt x="366" y="2088"/>
                    </a:lnTo>
                    <a:lnTo>
                      <a:pt x="360" y="2088"/>
                    </a:lnTo>
                    <a:lnTo>
                      <a:pt x="366" y="2058"/>
                    </a:lnTo>
                    <a:lnTo>
                      <a:pt x="342" y="2046"/>
                    </a:lnTo>
                    <a:lnTo>
                      <a:pt x="336" y="2040"/>
                    </a:lnTo>
                    <a:lnTo>
                      <a:pt x="336" y="2028"/>
                    </a:lnTo>
                    <a:lnTo>
                      <a:pt x="330" y="2016"/>
                    </a:lnTo>
                    <a:lnTo>
                      <a:pt x="330" y="1998"/>
                    </a:lnTo>
                    <a:lnTo>
                      <a:pt x="324" y="1986"/>
                    </a:lnTo>
                    <a:lnTo>
                      <a:pt x="324" y="1974"/>
                    </a:lnTo>
                    <a:lnTo>
                      <a:pt x="330" y="1968"/>
                    </a:lnTo>
                    <a:lnTo>
                      <a:pt x="342" y="1962"/>
                    </a:lnTo>
                    <a:lnTo>
                      <a:pt x="348" y="1962"/>
                    </a:lnTo>
                    <a:lnTo>
                      <a:pt x="336" y="1950"/>
                    </a:lnTo>
                    <a:lnTo>
                      <a:pt x="324" y="1944"/>
                    </a:lnTo>
                    <a:lnTo>
                      <a:pt x="306" y="1926"/>
                    </a:lnTo>
                    <a:lnTo>
                      <a:pt x="300" y="1914"/>
                    </a:lnTo>
                    <a:lnTo>
                      <a:pt x="300" y="1890"/>
                    </a:lnTo>
                    <a:lnTo>
                      <a:pt x="294" y="1878"/>
                    </a:lnTo>
                    <a:lnTo>
                      <a:pt x="288" y="1872"/>
                    </a:lnTo>
                    <a:lnTo>
                      <a:pt x="288" y="1842"/>
                    </a:lnTo>
                    <a:lnTo>
                      <a:pt x="294" y="1836"/>
                    </a:lnTo>
                    <a:lnTo>
                      <a:pt x="294" y="1824"/>
                    </a:lnTo>
                    <a:lnTo>
                      <a:pt x="276" y="1812"/>
                    </a:lnTo>
                    <a:lnTo>
                      <a:pt x="276" y="1806"/>
                    </a:lnTo>
                    <a:lnTo>
                      <a:pt x="282" y="1794"/>
                    </a:lnTo>
                    <a:lnTo>
                      <a:pt x="282" y="1788"/>
                    </a:lnTo>
                    <a:lnTo>
                      <a:pt x="264" y="1770"/>
                    </a:lnTo>
                    <a:lnTo>
                      <a:pt x="282" y="1758"/>
                    </a:lnTo>
                    <a:lnTo>
                      <a:pt x="270" y="1716"/>
                    </a:lnTo>
                    <a:lnTo>
                      <a:pt x="276" y="1716"/>
                    </a:lnTo>
                    <a:lnTo>
                      <a:pt x="282" y="1710"/>
                    </a:lnTo>
                    <a:lnTo>
                      <a:pt x="294" y="1704"/>
                    </a:lnTo>
                    <a:lnTo>
                      <a:pt x="300" y="1692"/>
                    </a:lnTo>
                    <a:lnTo>
                      <a:pt x="300" y="1686"/>
                    </a:lnTo>
                    <a:lnTo>
                      <a:pt x="282" y="1668"/>
                    </a:lnTo>
                    <a:lnTo>
                      <a:pt x="276" y="1668"/>
                    </a:lnTo>
                    <a:lnTo>
                      <a:pt x="276" y="1650"/>
                    </a:lnTo>
                    <a:lnTo>
                      <a:pt x="246" y="1626"/>
                    </a:lnTo>
                    <a:lnTo>
                      <a:pt x="246" y="1578"/>
                    </a:lnTo>
                    <a:lnTo>
                      <a:pt x="240" y="1566"/>
                    </a:lnTo>
                    <a:lnTo>
                      <a:pt x="234" y="1548"/>
                    </a:lnTo>
                    <a:lnTo>
                      <a:pt x="234" y="1536"/>
                    </a:lnTo>
                    <a:lnTo>
                      <a:pt x="228" y="1530"/>
                    </a:lnTo>
                    <a:lnTo>
                      <a:pt x="228" y="1524"/>
                    </a:lnTo>
                    <a:lnTo>
                      <a:pt x="252" y="1518"/>
                    </a:lnTo>
                    <a:lnTo>
                      <a:pt x="258" y="1500"/>
                    </a:lnTo>
                    <a:lnTo>
                      <a:pt x="258" y="1494"/>
                    </a:lnTo>
                    <a:lnTo>
                      <a:pt x="264" y="1482"/>
                    </a:lnTo>
                    <a:lnTo>
                      <a:pt x="264" y="1470"/>
                    </a:lnTo>
                    <a:lnTo>
                      <a:pt x="258" y="1464"/>
                    </a:lnTo>
                    <a:lnTo>
                      <a:pt x="252" y="1452"/>
                    </a:lnTo>
                    <a:lnTo>
                      <a:pt x="246" y="1446"/>
                    </a:lnTo>
                    <a:lnTo>
                      <a:pt x="240" y="1434"/>
                    </a:lnTo>
                    <a:lnTo>
                      <a:pt x="234" y="1428"/>
                    </a:lnTo>
                    <a:lnTo>
                      <a:pt x="246" y="1428"/>
                    </a:lnTo>
                    <a:lnTo>
                      <a:pt x="246" y="1398"/>
                    </a:lnTo>
                    <a:lnTo>
                      <a:pt x="252" y="1380"/>
                    </a:lnTo>
                    <a:lnTo>
                      <a:pt x="252" y="1356"/>
                    </a:lnTo>
                    <a:lnTo>
                      <a:pt x="270" y="1338"/>
                    </a:lnTo>
                    <a:lnTo>
                      <a:pt x="270" y="1332"/>
                    </a:lnTo>
                    <a:lnTo>
                      <a:pt x="264" y="1320"/>
                    </a:lnTo>
                    <a:lnTo>
                      <a:pt x="258" y="1314"/>
                    </a:lnTo>
                    <a:lnTo>
                      <a:pt x="252" y="1302"/>
                    </a:lnTo>
                    <a:lnTo>
                      <a:pt x="246" y="1260"/>
                    </a:lnTo>
                    <a:lnTo>
                      <a:pt x="222" y="1260"/>
                    </a:lnTo>
                    <a:lnTo>
                      <a:pt x="210" y="1248"/>
                    </a:lnTo>
                    <a:lnTo>
                      <a:pt x="210" y="1236"/>
                    </a:lnTo>
                    <a:lnTo>
                      <a:pt x="216" y="1230"/>
                    </a:lnTo>
                    <a:lnTo>
                      <a:pt x="210" y="1218"/>
                    </a:lnTo>
                    <a:lnTo>
                      <a:pt x="198" y="1188"/>
                    </a:lnTo>
                    <a:lnTo>
                      <a:pt x="180" y="1170"/>
                    </a:lnTo>
                    <a:lnTo>
                      <a:pt x="180" y="1164"/>
                    </a:lnTo>
                    <a:lnTo>
                      <a:pt x="186" y="1158"/>
                    </a:lnTo>
                    <a:lnTo>
                      <a:pt x="186" y="1146"/>
                    </a:lnTo>
                    <a:lnTo>
                      <a:pt x="168" y="1128"/>
                    </a:lnTo>
                    <a:lnTo>
                      <a:pt x="156" y="1122"/>
                    </a:lnTo>
                    <a:lnTo>
                      <a:pt x="156" y="1116"/>
                    </a:lnTo>
                    <a:lnTo>
                      <a:pt x="150" y="1110"/>
                    </a:lnTo>
                    <a:lnTo>
                      <a:pt x="150" y="1086"/>
                    </a:lnTo>
                    <a:lnTo>
                      <a:pt x="156" y="1086"/>
                    </a:lnTo>
                    <a:lnTo>
                      <a:pt x="168" y="1080"/>
                    </a:lnTo>
                    <a:lnTo>
                      <a:pt x="162" y="1026"/>
                    </a:lnTo>
                    <a:lnTo>
                      <a:pt x="186" y="1026"/>
                    </a:lnTo>
                    <a:lnTo>
                      <a:pt x="186" y="1020"/>
                    </a:lnTo>
                    <a:lnTo>
                      <a:pt x="180" y="1008"/>
                    </a:lnTo>
                    <a:lnTo>
                      <a:pt x="168" y="972"/>
                    </a:lnTo>
                    <a:lnTo>
                      <a:pt x="156" y="948"/>
                    </a:lnTo>
                    <a:lnTo>
                      <a:pt x="156" y="936"/>
                    </a:lnTo>
                    <a:lnTo>
                      <a:pt x="168" y="924"/>
                    </a:lnTo>
                    <a:lnTo>
                      <a:pt x="168" y="858"/>
                    </a:lnTo>
                    <a:lnTo>
                      <a:pt x="174" y="852"/>
                    </a:lnTo>
                    <a:lnTo>
                      <a:pt x="180" y="840"/>
                    </a:lnTo>
                    <a:lnTo>
                      <a:pt x="192" y="828"/>
                    </a:lnTo>
                    <a:lnTo>
                      <a:pt x="192" y="816"/>
                    </a:lnTo>
                    <a:lnTo>
                      <a:pt x="198" y="804"/>
                    </a:lnTo>
                    <a:lnTo>
                      <a:pt x="198" y="792"/>
                    </a:lnTo>
                    <a:lnTo>
                      <a:pt x="204" y="774"/>
                    </a:lnTo>
                    <a:lnTo>
                      <a:pt x="204" y="762"/>
                    </a:lnTo>
                    <a:lnTo>
                      <a:pt x="222" y="762"/>
                    </a:lnTo>
                    <a:lnTo>
                      <a:pt x="228" y="756"/>
                    </a:lnTo>
                    <a:lnTo>
                      <a:pt x="240" y="750"/>
                    </a:lnTo>
                    <a:lnTo>
                      <a:pt x="240" y="738"/>
                    </a:lnTo>
                    <a:lnTo>
                      <a:pt x="234" y="726"/>
                    </a:lnTo>
                    <a:lnTo>
                      <a:pt x="210" y="714"/>
                    </a:lnTo>
                    <a:lnTo>
                      <a:pt x="204" y="708"/>
                    </a:lnTo>
                    <a:lnTo>
                      <a:pt x="198" y="708"/>
                    </a:lnTo>
                    <a:lnTo>
                      <a:pt x="204" y="708"/>
                    </a:lnTo>
                    <a:lnTo>
                      <a:pt x="216" y="696"/>
                    </a:lnTo>
                    <a:lnTo>
                      <a:pt x="222" y="684"/>
                    </a:lnTo>
                    <a:lnTo>
                      <a:pt x="228" y="678"/>
                    </a:lnTo>
                    <a:lnTo>
                      <a:pt x="222" y="666"/>
                    </a:lnTo>
                    <a:lnTo>
                      <a:pt x="210" y="654"/>
                    </a:lnTo>
                    <a:lnTo>
                      <a:pt x="198" y="648"/>
                    </a:lnTo>
                    <a:lnTo>
                      <a:pt x="192" y="642"/>
                    </a:lnTo>
                    <a:lnTo>
                      <a:pt x="192" y="624"/>
                    </a:lnTo>
                    <a:lnTo>
                      <a:pt x="216" y="600"/>
                    </a:lnTo>
                    <a:lnTo>
                      <a:pt x="216" y="594"/>
                    </a:lnTo>
                    <a:lnTo>
                      <a:pt x="204" y="594"/>
                    </a:lnTo>
                    <a:lnTo>
                      <a:pt x="192" y="588"/>
                    </a:lnTo>
                    <a:lnTo>
                      <a:pt x="186" y="582"/>
                    </a:lnTo>
                    <a:lnTo>
                      <a:pt x="186" y="576"/>
                    </a:lnTo>
                    <a:lnTo>
                      <a:pt x="192" y="570"/>
                    </a:lnTo>
                    <a:lnTo>
                      <a:pt x="198" y="558"/>
                    </a:lnTo>
                    <a:lnTo>
                      <a:pt x="210" y="552"/>
                    </a:lnTo>
                    <a:lnTo>
                      <a:pt x="222" y="540"/>
                    </a:lnTo>
                    <a:lnTo>
                      <a:pt x="240" y="534"/>
                    </a:lnTo>
                    <a:lnTo>
                      <a:pt x="252" y="528"/>
                    </a:lnTo>
                    <a:lnTo>
                      <a:pt x="258" y="522"/>
                    </a:lnTo>
                    <a:lnTo>
                      <a:pt x="264" y="522"/>
                    </a:lnTo>
                    <a:lnTo>
                      <a:pt x="276" y="438"/>
                    </a:lnTo>
                    <a:lnTo>
                      <a:pt x="264" y="420"/>
                    </a:lnTo>
                    <a:lnTo>
                      <a:pt x="222" y="420"/>
                    </a:lnTo>
                    <a:lnTo>
                      <a:pt x="216" y="408"/>
                    </a:lnTo>
                    <a:lnTo>
                      <a:pt x="216" y="384"/>
                    </a:lnTo>
                    <a:lnTo>
                      <a:pt x="192" y="360"/>
                    </a:lnTo>
                    <a:lnTo>
                      <a:pt x="192" y="294"/>
                    </a:lnTo>
                    <a:lnTo>
                      <a:pt x="186" y="288"/>
                    </a:lnTo>
                    <a:lnTo>
                      <a:pt x="174" y="282"/>
                    </a:lnTo>
                    <a:lnTo>
                      <a:pt x="168" y="276"/>
                    </a:lnTo>
                    <a:lnTo>
                      <a:pt x="156" y="270"/>
                    </a:lnTo>
                    <a:lnTo>
                      <a:pt x="150" y="264"/>
                    </a:lnTo>
                    <a:lnTo>
                      <a:pt x="144" y="264"/>
                    </a:lnTo>
                    <a:lnTo>
                      <a:pt x="144" y="240"/>
                    </a:lnTo>
                    <a:lnTo>
                      <a:pt x="138" y="234"/>
                    </a:lnTo>
                    <a:lnTo>
                      <a:pt x="132" y="222"/>
                    </a:lnTo>
                    <a:lnTo>
                      <a:pt x="132" y="210"/>
                    </a:lnTo>
                    <a:lnTo>
                      <a:pt x="138" y="204"/>
                    </a:lnTo>
                    <a:lnTo>
                      <a:pt x="144" y="192"/>
                    </a:lnTo>
                    <a:lnTo>
                      <a:pt x="150" y="186"/>
                    </a:lnTo>
                    <a:lnTo>
                      <a:pt x="132" y="168"/>
                    </a:lnTo>
                    <a:lnTo>
                      <a:pt x="144" y="156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44" y="126"/>
                    </a:lnTo>
                    <a:lnTo>
                      <a:pt x="120" y="114"/>
                    </a:lnTo>
                    <a:lnTo>
                      <a:pt x="114" y="114"/>
                    </a:lnTo>
                    <a:lnTo>
                      <a:pt x="102" y="108"/>
                    </a:lnTo>
                    <a:lnTo>
                      <a:pt x="90" y="30"/>
                    </a:lnTo>
                    <a:lnTo>
                      <a:pt x="66" y="30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42" y="18"/>
                    </a:lnTo>
                    <a:lnTo>
                      <a:pt x="42" y="36"/>
                    </a:lnTo>
                    <a:lnTo>
                      <a:pt x="36" y="42"/>
                    </a:lnTo>
                    <a:lnTo>
                      <a:pt x="0" y="66"/>
                    </a:lnTo>
                    <a:lnTo>
                      <a:pt x="0" y="108"/>
                    </a:lnTo>
                    <a:lnTo>
                      <a:pt x="24" y="156"/>
                    </a:lnTo>
                    <a:lnTo>
                      <a:pt x="30" y="174"/>
                    </a:lnTo>
                    <a:lnTo>
                      <a:pt x="36" y="228"/>
                    </a:lnTo>
                    <a:lnTo>
                      <a:pt x="36" y="282"/>
                    </a:lnTo>
                    <a:lnTo>
                      <a:pt x="48" y="318"/>
                    </a:lnTo>
                    <a:lnTo>
                      <a:pt x="48" y="360"/>
                    </a:lnTo>
                    <a:lnTo>
                      <a:pt x="54" y="384"/>
                    </a:lnTo>
                    <a:lnTo>
                      <a:pt x="54" y="432"/>
                    </a:lnTo>
                    <a:lnTo>
                      <a:pt x="30" y="444"/>
                    </a:lnTo>
                    <a:lnTo>
                      <a:pt x="36" y="474"/>
                    </a:lnTo>
                    <a:lnTo>
                      <a:pt x="54" y="486"/>
                    </a:lnTo>
                    <a:lnTo>
                      <a:pt x="48" y="582"/>
                    </a:lnTo>
                    <a:lnTo>
                      <a:pt x="72" y="624"/>
                    </a:lnTo>
                    <a:lnTo>
                      <a:pt x="54" y="642"/>
                    </a:lnTo>
                    <a:lnTo>
                      <a:pt x="60" y="702"/>
                    </a:lnTo>
                    <a:lnTo>
                      <a:pt x="66" y="708"/>
                    </a:lnTo>
                    <a:lnTo>
                      <a:pt x="78" y="732"/>
                    </a:lnTo>
                    <a:lnTo>
                      <a:pt x="78" y="744"/>
                    </a:lnTo>
                    <a:lnTo>
                      <a:pt x="72" y="756"/>
                    </a:lnTo>
                    <a:lnTo>
                      <a:pt x="66" y="762"/>
                    </a:lnTo>
                    <a:lnTo>
                      <a:pt x="60" y="762"/>
                    </a:lnTo>
                    <a:lnTo>
                      <a:pt x="60" y="792"/>
                    </a:lnTo>
                    <a:lnTo>
                      <a:pt x="72" y="810"/>
                    </a:lnTo>
                    <a:lnTo>
                      <a:pt x="60" y="822"/>
                    </a:lnTo>
                    <a:lnTo>
                      <a:pt x="48" y="846"/>
                    </a:lnTo>
                    <a:lnTo>
                      <a:pt x="48" y="852"/>
                    </a:lnTo>
                    <a:lnTo>
                      <a:pt x="60" y="852"/>
                    </a:lnTo>
                    <a:lnTo>
                      <a:pt x="60" y="864"/>
                    </a:lnTo>
                    <a:lnTo>
                      <a:pt x="66" y="870"/>
                    </a:lnTo>
                    <a:lnTo>
                      <a:pt x="66" y="888"/>
                    </a:lnTo>
                    <a:lnTo>
                      <a:pt x="54" y="900"/>
                    </a:lnTo>
                    <a:lnTo>
                      <a:pt x="54" y="906"/>
                    </a:lnTo>
                    <a:lnTo>
                      <a:pt x="48" y="912"/>
                    </a:lnTo>
                    <a:lnTo>
                      <a:pt x="48" y="936"/>
                    </a:lnTo>
                    <a:lnTo>
                      <a:pt x="54" y="948"/>
                    </a:lnTo>
                    <a:lnTo>
                      <a:pt x="60" y="954"/>
                    </a:lnTo>
                    <a:lnTo>
                      <a:pt x="66" y="954"/>
                    </a:lnTo>
                    <a:lnTo>
                      <a:pt x="78" y="966"/>
                    </a:lnTo>
                    <a:lnTo>
                      <a:pt x="78" y="1020"/>
                    </a:lnTo>
                    <a:lnTo>
                      <a:pt x="60" y="1020"/>
                    </a:lnTo>
                    <a:lnTo>
                      <a:pt x="60" y="1044"/>
                    </a:lnTo>
                    <a:lnTo>
                      <a:pt x="66" y="1056"/>
                    </a:lnTo>
                    <a:lnTo>
                      <a:pt x="90" y="1128"/>
                    </a:lnTo>
                    <a:lnTo>
                      <a:pt x="96" y="1140"/>
                    </a:lnTo>
                    <a:lnTo>
                      <a:pt x="102" y="1146"/>
                    </a:lnTo>
                    <a:lnTo>
                      <a:pt x="102" y="1164"/>
                    </a:lnTo>
                    <a:lnTo>
                      <a:pt x="108" y="1170"/>
                    </a:lnTo>
                    <a:lnTo>
                      <a:pt x="114" y="1182"/>
                    </a:lnTo>
                    <a:lnTo>
                      <a:pt x="120" y="1188"/>
                    </a:lnTo>
                    <a:lnTo>
                      <a:pt x="120" y="1236"/>
                    </a:lnTo>
                    <a:lnTo>
                      <a:pt x="114" y="1266"/>
                    </a:lnTo>
                    <a:lnTo>
                      <a:pt x="138" y="1290"/>
                    </a:lnTo>
                    <a:lnTo>
                      <a:pt x="138" y="1296"/>
                    </a:lnTo>
                    <a:lnTo>
                      <a:pt x="132" y="1302"/>
                    </a:lnTo>
                    <a:lnTo>
                      <a:pt x="126" y="1314"/>
                    </a:lnTo>
                    <a:lnTo>
                      <a:pt x="126" y="1326"/>
                    </a:lnTo>
                    <a:lnTo>
                      <a:pt x="120" y="1338"/>
                    </a:lnTo>
                    <a:lnTo>
                      <a:pt x="120" y="1416"/>
                    </a:lnTo>
                    <a:lnTo>
                      <a:pt x="102" y="1452"/>
                    </a:lnTo>
                    <a:lnTo>
                      <a:pt x="114" y="1464"/>
                    </a:lnTo>
                    <a:lnTo>
                      <a:pt x="114" y="1470"/>
                    </a:lnTo>
                    <a:lnTo>
                      <a:pt x="108" y="1476"/>
                    </a:lnTo>
                    <a:lnTo>
                      <a:pt x="108" y="1536"/>
                    </a:lnTo>
                    <a:lnTo>
                      <a:pt x="102" y="1554"/>
                    </a:lnTo>
                    <a:lnTo>
                      <a:pt x="102" y="1578"/>
                    </a:lnTo>
                    <a:lnTo>
                      <a:pt x="84" y="1584"/>
                    </a:lnTo>
                    <a:lnTo>
                      <a:pt x="84" y="1608"/>
                    </a:lnTo>
                    <a:lnTo>
                      <a:pt x="108" y="1650"/>
                    </a:lnTo>
                    <a:lnTo>
                      <a:pt x="108" y="1692"/>
                    </a:lnTo>
                    <a:lnTo>
                      <a:pt x="114" y="1704"/>
                    </a:lnTo>
                    <a:lnTo>
                      <a:pt x="144" y="1734"/>
                    </a:lnTo>
                    <a:lnTo>
                      <a:pt x="156" y="1758"/>
                    </a:lnTo>
                    <a:lnTo>
                      <a:pt x="156" y="1800"/>
                    </a:lnTo>
                    <a:lnTo>
                      <a:pt x="150" y="1812"/>
                    </a:lnTo>
                    <a:lnTo>
                      <a:pt x="150" y="1824"/>
                    </a:lnTo>
                    <a:lnTo>
                      <a:pt x="162" y="1836"/>
                    </a:lnTo>
                    <a:lnTo>
                      <a:pt x="162" y="1896"/>
                    </a:lnTo>
                    <a:lnTo>
                      <a:pt x="168" y="1908"/>
                    </a:lnTo>
                    <a:lnTo>
                      <a:pt x="174" y="1914"/>
                    </a:lnTo>
                    <a:lnTo>
                      <a:pt x="186" y="1920"/>
                    </a:lnTo>
                    <a:lnTo>
                      <a:pt x="192" y="1926"/>
                    </a:lnTo>
                    <a:lnTo>
                      <a:pt x="198" y="1926"/>
                    </a:lnTo>
                    <a:lnTo>
                      <a:pt x="192" y="1944"/>
                    </a:lnTo>
                    <a:lnTo>
                      <a:pt x="234" y="1944"/>
                    </a:lnTo>
                    <a:lnTo>
                      <a:pt x="234" y="1914"/>
                    </a:lnTo>
                    <a:lnTo>
                      <a:pt x="246" y="1926"/>
                    </a:lnTo>
                    <a:lnTo>
                      <a:pt x="258" y="1932"/>
                    </a:lnTo>
                    <a:lnTo>
                      <a:pt x="270" y="1932"/>
                    </a:lnTo>
                    <a:lnTo>
                      <a:pt x="276" y="1926"/>
                    </a:lnTo>
                    <a:lnTo>
                      <a:pt x="276" y="1914"/>
                    </a:lnTo>
                    <a:lnTo>
                      <a:pt x="288" y="1932"/>
                    </a:lnTo>
                    <a:lnTo>
                      <a:pt x="282" y="1938"/>
                    </a:lnTo>
                    <a:lnTo>
                      <a:pt x="270" y="1944"/>
                    </a:lnTo>
                    <a:lnTo>
                      <a:pt x="264" y="1956"/>
                    </a:lnTo>
                    <a:lnTo>
                      <a:pt x="258" y="1962"/>
                    </a:lnTo>
                    <a:lnTo>
                      <a:pt x="258" y="1968"/>
                    </a:lnTo>
                    <a:lnTo>
                      <a:pt x="288" y="1968"/>
                    </a:lnTo>
                    <a:lnTo>
                      <a:pt x="294" y="1974"/>
                    </a:lnTo>
                    <a:lnTo>
                      <a:pt x="294" y="1992"/>
                    </a:lnTo>
                    <a:lnTo>
                      <a:pt x="270" y="1986"/>
                    </a:lnTo>
                    <a:lnTo>
                      <a:pt x="288" y="2010"/>
                    </a:lnTo>
                    <a:lnTo>
                      <a:pt x="276" y="2022"/>
                    </a:lnTo>
                    <a:lnTo>
                      <a:pt x="294" y="2046"/>
                    </a:lnTo>
                    <a:lnTo>
                      <a:pt x="276" y="2064"/>
                    </a:lnTo>
                    <a:lnTo>
                      <a:pt x="270" y="2076"/>
                    </a:lnTo>
                    <a:lnTo>
                      <a:pt x="270" y="2082"/>
                    </a:lnTo>
                    <a:lnTo>
                      <a:pt x="276" y="2088"/>
                    </a:lnTo>
                    <a:lnTo>
                      <a:pt x="282" y="2088"/>
                    </a:lnTo>
                    <a:lnTo>
                      <a:pt x="306" y="2100"/>
                    </a:lnTo>
                    <a:lnTo>
                      <a:pt x="318" y="2100"/>
                    </a:lnTo>
                    <a:lnTo>
                      <a:pt x="300" y="2118"/>
                    </a:lnTo>
                    <a:lnTo>
                      <a:pt x="300" y="2130"/>
                    </a:lnTo>
                    <a:lnTo>
                      <a:pt x="312" y="2136"/>
                    </a:lnTo>
                    <a:lnTo>
                      <a:pt x="318" y="2142"/>
                    </a:lnTo>
                    <a:lnTo>
                      <a:pt x="330" y="2148"/>
                    </a:lnTo>
                    <a:lnTo>
                      <a:pt x="354" y="2148"/>
                    </a:lnTo>
                    <a:lnTo>
                      <a:pt x="360" y="2184"/>
                    </a:lnTo>
                    <a:lnTo>
                      <a:pt x="354" y="2184"/>
                    </a:lnTo>
                    <a:lnTo>
                      <a:pt x="324" y="2214"/>
                    </a:lnTo>
                    <a:lnTo>
                      <a:pt x="324" y="2220"/>
                    </a:lnTo>
                    <a:lnTo>
                      <a:pt x="330" y="2226"/>
                    </a:lnTo>
                    <a:lnTo>
                      <a:pt x="354" y="2226"/>
                    </a:lnTo>
                    <a:lnTo>
                      <a:pt x="366" y="2232"/>
                    </a:lnTo>
                    <a:lnTo>
                      <a:pt x="378" y="2244"/>
                    </a:lnTo>
                    <a:lnTo>
                      <a:pt x="348" y="2244"/>
                    </a:lnTo>
                    <a:lnTo>
                      <a:pt x="342" y="2238"/>
                    </a:lnTo>
                    <a:lnTo>
                      <a:pt x="330" y="2238"/>
                    </a:lnTo>
                    <a:lnTo>
                      <a:pt x="324" y="2244"/>
                    </a:lnTo>
                    <a:lnTo>
                      <a:pt x="324" y="2250"/>
                    </a:lnTo>
                    <a:lnTo>
                      <a:pt x="354" y="2256"/>
                    </a:lnTo>
                    <a:lnTo>
                      <a:pt x="330" y="2268"/>
                    </a:lnTo>
                    <a:lnTo>
                      <a:pt x="336" y="2292"/>
                    </a:lnTo>
                    <a:lnTo>
                      <a:pt x="348" y="2292"/>
                    </a:lnTo>
                    <a:lnTo>
                      <a:pt x="348" y="2316"/>
                    </a:lnTo>
                    <a:lnTo>
                      <a:pt x="336" y="2328"/>
                    </a:lnTo>
                    <a:lnTo>
                      <a:pt x="336" y="2322"/>
                    </a:lnTo>
                    <a:lnTo>
                      <a:pt x="330" y="2316"/>
                    </a:lnTo>
                    <a:lnTo>
                      <a:pt x="324" y="2304"/>
                    </a:lnTo>
                    <a:lnTo>
                      <a:pt x="324" y="2298"/>
                    </a:lnTo>
                    <a:lnTo>
                      <a:pt x="288" y="2298"/>
                    </a:lnTo>
                    <a:lnTo>
                      <a:pt x="306" y="2292"/>
                    </a:lnTo>
                    <a:lnTo>
                      <a:pt x="282" y="2268"/>
                    </a:lnTo>
                    <a:lnTo>
                      <a:pt x="276" y="2268"/>
                    </a:lnTo>
                    <a:lnTo>
                      <a:pt x="276" y="2280"/>
                    </a:lnTo>
                    <a:lnTo>
                      <a:pt x="270" y="2268"/>
                    </a:lnTo>
                    <a:lnTo>
                      <a:pt x="228" y="2280"/>
                    </a:lnTo>
                    <a:lnTo>
                      <a:pt x="264" y="2286"/>
                    </a:lnTo>
                    <a:lnTo>
                      <a:pt x="258" y="2292"/>
                    </a:lnTo>
                    <a:lnTo>
                      <a:pt x="252" y="2304"/>
                    </a:lnTo>
                    <a:lnTo>
                      <a:pt x="246" y="2310"/>
                    </a:lnTo>
                    <a:lnTo>
                      <a:pt x="234" y="2316"/>
                    </a:lnTo>
                    <a:lnTo>
                      <a:pt x="228" y="2328"/>
                    </a:lnTo>
                    <a:lnTo>
                      <a:pt x="222" y="2334"/>
                    </a:lnTo>
                    <a:lnTo>
                      <a:pt x="222" y="2340"/>
                    </a:lnTo>
                    <a:lnTo>
                      <a:pt x="228" y="2346"/>
                    </a:lnTo>
                    <a:lnTo>
                      <a:pt x="240" y="2352"/>
                    </a:lnTo>
                    <a:lnTo>
                      <a:pt x="252" y="2352"/>
                    </a:lnTo>
                    <a:lnTo>
                      <a:pt x="252" y="2346"/>
                    </a:lnTo>
                    <a:lnTo>
                      <a:pt x="240" y="2334"/>
                    </a:lnTo>
                    <a:lnTo>
                      <a:pt x="264" y="2328"/>
                    </a:lnTo>
                    <a:lnTo>
                      <a:pt x="282" y="2346"/>
                    </a:lnTo>
                    <a:lnTo>
                      <a:pt x="324" y="2346"/>
                    </a:lnTo>
                    <a:lnTo>
                      <a:pt x="336" y="2352"/>
                    </a:lnTo>
                    <a:lnTo>
                      <a:pt x="342" y="2364"/>
                    </a:lnTo>
                    <a:lnTo>
                      <a:pt x="354" y="2370"/>
                    </a:lnTo>
                    <a:lnTo>
                      <a:pt x="354" y="2376"/>
                    </a:lnTo>
                    <a:lnTo>
                      <a:pt x="336" y="2394"/>
                    </a:lnTo>
                    <a:lnTo>
                      <a:pt x="342" y="2406"/>
                    </a:lnTo>
                    <a:lnTo>
                      <a:pt x="360" y="2406"/>
                    </a:lnTo>
                    <a:lnTo>
                      <a:pt x="360" y="2418"/>
                    </a:lnTo>
                    <a:lnTo>
                      <a:pt x="378" y="2424"/>
                    </a:lnTo>
                    <a:lnTo>
                      <a:pt x="384" y="2406"/>
                    </a:lnTo>
                    <a:lnTo>
                      <a:pt x="402" y="2424"/>
                    </a:lnTo>
                    <a:lnTo>
                      <a:pt x="408" y="2424"/>
                    </a:lnTo>
                    <a:lnTo>
                      <a:pt x="420" y="2430"/>
                    </a:lnTo>
                    <a:lnTo>
                      <a:pt x="426" y="2436"/>
                    </a:lnTo>
                    <a:lnTo>
                      <a:pt x="426" y="2448"/>
                    </a:lnTo>
                    <a:lnTo>
                      <a:pt x="414" y="2460"/>
                    </a:lnTo>
                    <a:lnTo>
                      <a:pt x="408" y="2454"/>
                    </a:lnTo>
                    <a:lnTo>
                      <a:pt x="396" y="2454"/>
                    </a:lnTo>
                    <a:lnTo>
                      <a:pt x="384" y="2448"/>
                    </a:lnTo>
                    <a:lnTo>
                      <a:pt x="378" y="2442"/>
                    </a:lnTo>
                    <a:lnTo>
                      <a:pt x="366" y="2442"/>
                    </a:lnTo>
                    <a:lnTo>
                      <a:pt x="366" y="2454"/>
                    </a:lnTo>
                    <a:lnTo>
                      <a:pt x="372" y="2460"/>
                    </a:lnTo>
                    <a:lnTo>
                      <a:pt x="378" y="2460"/>
                    </a:lnTo>
                    <a:lnTo>
                      <a:pt x="390" y="2472"/>
                    </a:lnTo>
                    <a:lnTo>
                      <a:pt x="402" y="2496"/>
                    </a:lnTo>
                    <a:lnTo>
                      <a:pt x="402" y="2508"/>
                    </a:lnTo>
                    <a:lnTo>
                      <a:pt x="384" y="2508"/>
                    </a:lnTo>
                    <a:lnTo>
                      <a:pt x="396" y="2526"/>
                    </a:lnTo>
                    <a:lnTo>
                      <a:pt x="414" y="2562"/>
                    </a:lnTo>
                    <a:lnTo>
                      <a:pt x="426" y="2520"/>
                    </a:lnTo>
                    <a:lnTo>
                      <a:pt x="426" y="2550"/>
                    </a:lnTo>
                    <a:lnTo>
                      <a:pt x="444" y="2574"/>
                    </a:lnTo>
                    <a:lnTo>
                      <a:pt x="420" y="2574"/>
                    </a:lnTo>
                    <a:lnTo>
                      <a:pt x="426" y="2592"/>
                    </a:lnTo>
                    <a:lnTo>
                      <a:pt x="450" y="2592"/>
                    </a:lnTo>
                    <a:lnTo>
                      <a:pt x="432" y="2604"/>
                    </a:lnTo>
                    <a:lnTo>
                      <a:pt x="462" y="2616"/>
                    </a:lnTo>
                    <a:lnTo>
                      <a:pt x="444" y="2628"/>
                    </a:lnTo>
                    <a:lnTo>
                      <a:pt x="474" y="2640"/>
                    </a:lnTo>
                    <a:lnTo>
                      <a:pt x="462" y="2652"/>
                    </a:lnTo>
                    <a:lnTo>
                      <a:pt x="480" y="2658"/>
                    </a:lnTo>
                    <a:lnTo>
                      <a:pt x="480" y="2652"/>
                    </a:lnTo>
                    <a:lnTo>
                      <a:pt x="486" y="2640"/>
                    </a:lnTo>
                    <a:lnTo>
                      <a:pt x="486" y="2634"/>
                    </a:lnTo>
                    <a:lnTo>
                      <a:pt x="492" y="2634"/>
                    </a:lnTo>
                    <a:lnTo>
                      <a:pt x="498" y="2640"/>
                    </a:lnTo>
                    <a:lnTo>
                      <a:pt x="504" y="2652"/>
                    </a:lnTo>
                    <a:lnTo>
                      <a:pt x="498" y="2658"/>
                    </a:lnTo>
                    <a:lnTo>
                      <a:pt x="498" y="2664"/>
                    </a:lnTo>
                    <a:lnTo>
                      <a:pt x="492" y="2664"/>
                    </a:lnTo>
                    <a:lnTo>
                      <a:pt x="480" y="2676"/>
                    </a:lnTo>
                    <a:lnTo>
                      <a:pt x="480" y="2682"/>
                    </a:lnTo>
                    <a:lnTo>
                      <a:pt x="486" y="2688"/>
                    </a:lnTo>
                    <a:lnTo>
                      <a:pt x="516" y="2688"/>
                    </a:lnTo>
                    <a:lnTo>
                      <a:pt x="516" y="2700"/>
                    </a:lnTo>
                    <a:lnTo>
                      <a:pt x="540" y="2724"/>
                    </a:lnTo>
                    <a:lnTo>
                      <a:pt x="552" y="2730"/>
                    </a:lnTo>
                    <a:lnTo>
                      <a:pt x="558" y="2736"/>
                    </a:lnTo>
                    <a:lnTo>
                      <a:pt x="558" y="2700"/>
                    </a:lnTo>
                    <a:lnTo>
                      <a:pt x="564" y="2700"/>
                    </a:lnTo>
                    <a:lnTo>
                      <a:pt x="570" y="2706"/>
                    </a:lnTo>
                    <a:lnTo>
                      <a:pt x="582" y="2712"/>
                    </a:lnTo>
                    <a:lnTo>
                      <a:pt x="600" y="2718"/>
                    </a:lnTo>
                    <a:lnTo>
                      <a:pt x="624" y="2742"/>
                    </a:lnTo>
                    <a:lnTo>
                      <a:pt x="618" y="2748"/>
                    </a:lnTo>
                    <a:lnTo>
                      <a:pt x="618" y="2754"/>
                    </a:lnTo>
                    <a:lnTo>
                      <a:pt x="612" y="2760"/>
                    </a:lnTo>
                    <a:lnTo>
                      <a:pt x="630" y="2766"/>
                    </a:lnTo>
                    <a:lnTo>
                      <a:pt x="630" y="2790"/>
                    </a:lnTo>
                    <a:lnTo>
                      <a:pt x="684" y="2790"/>
                    </a:lnTo>
                    <a:lnTo>
                      <a:pt x="696" y="2802"/>
                    </a:lnTo>
                    <a:lnTo>
                      <a:pt x="666" y="2802"/>
                    </a:lnTo>
                    <a:lnTo>
                      <a:pt x="654" y="2814"/>
                    </a:lnTo>
                    <a:lnTo>
                      <a:pt x="630" y="2814"/>
                    </a:lnTo>
                    <a:lnTo>
                      <a:pt x="618" y="2832"/>
                    </a:lnTo>
                    <a:lnTo>
                      <a:pt x="648" y="2832"/>
                    </a:lnTo>
                    <a:lnTo>
                      <a:pt x="636" y="2850"/>
                    </a:lnTo>
                    <a:lnTo>
                      <a:pt x="666" y="2844"/>
                    </a:lnTo>
                    <a:lnTo>
                      <a:pt x="666" y="2826"/>
                    </a:lnTo>
                    <a:lnTo>
                      <a:pt x="690" y="2838"/>
                    </a:lnTo>
                    <a:lnTo>
                      <a:pt x="696" y="2826"/>
                    </a:lnTo>
                    <a:lnTo>
                      <a:pt x="702" y="2820"/>
                    </a:lnTo>
                    <a:lnTo>
                      <a:pt x="714" y="2814"/>
                    </a:lnTo>
                    <a:lnTo>
                      <a:pt x="720" y="2808"/>
                    </a:lnTo>
                    <a:lnTo>
                      <a:pt x="732" y="2808"/>
                    </a:lnTo>
                    <a:lnTo>
                      <a:pt x="732" y="2820"/>
                    </a:lnTo>
                    <a:lnTo>
                      <a:pt x="726" y="2832"/>
                    </a:lnTo>
                    <a:lnTo>
                      <a:pt x="702" y="2856"/>
                    </a:lnTo>
                    <a:lnTo>
                      <a:pt x="696" y="2850"/>
                    </a:lnTo>
                    <a:lnTo>
                      <a:pt x="678" y="2850"/>
                    </a:lnTo>
                    <a:lnTo>
                      <a:pt x="678" y="2868"/>
                    </a:lnTo>
                    <a:lnTo>
                      <a:pt x="642" y="2868"/>
                    </a:lnTo>
                    <a:lnTo>
                      <a:pt x="630" y="2880"/>
                    </a:lnTo>
                    <a:lnTo>
                      <a:pt x="642" y="2886"/>
                    </a:lnTo>
                    <a:lnTo>
                      <a:pt x="648" y="2916"/>
                    </a:lnTo>
                    <a:lnTo>
                      <a:pt x="678" y="2898"/>
                    </a:lnTo>
                    <a:lnTo>
                      <a:pt x="684" y="2910"/>
                    </a:lnTo>
                    <a:lnTo>
                      <a:pt x="684" y="2916"/>
                    </a:lnTo>
                    <a:lnTo>
                      <a:pt x="690" y="2916"/>
                    </a:lnTo>
                    <a:lnTo>
                      <a:pt x="696" y="2910"/>
                    </a:lnTo>
                    <a:lnTo>
                      <a:pt x="702" y="2898"/>
                    </a:lnTo>
                    <a:lnTo>
                      <a:pt x="702" y="2892"/>
                    </a:lnTo>
                    <a:lnTo>
                      <a:pt x="708" y="2880"/>
                    </a:lnTo>
                    <a:lnTo>
                      <a:pt x="714" y="287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5" name="Chi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8249D83-F1F6-42CE-8B4F-BD0DEDACFDD4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907" y="1211"/>
                <a:ext cx="936" cy="723"/>
              </a:xfrm>
              <a:custGeom>
                <a:avLst/>
                <a:gdLst>
                  <a:gd name="T0" fmla="*/ 2147483647 w 3660"/>
                  <a:gd name="T1" fmla="*/ 2147483647 h 2826"/>
                  <a:gd name="T2" fmla="*/ 2147483647 w 3660"/>
                  <a:gd name="T3" fmla="*/ 2147483647 h 2826"/>
                  <a:gd name="T4" fmla="*/ 2147483647 w 3660"/>
                  <a:gd name="T5" fmla="*/ 2147483647 h 2826"/>
                  <a:gd name="T6" fmla="*/ 2147483647 w 3660"/>
                  <a:gd name="T7" fmla="*/ 2147483647 h 2826"/>
                  <a:gd name="T8" fmla="*/ 2147483647 w 3660"/>
                  <a:gd name="T9" fmla="*/ 2147483647 h 2826"/>
                  <a:gd name="T10" fmla="*/ 2147483647 w 3660"/>
                  <a:gd name="T11" fmla="*/ 2147483647 h 2826"/>
                  <a:gd name="T12" fmla="*/ 2147483647 w 3660"/>
                  <a:gd name="T13" fmla="*/ 2147483647 h 2826"/>
                  <a:gd name="T14" fmla="*/ 2147483647 w 3660"/>
                  <a:gd name="T15" fmla="*/ 2147483647 h 2826"/>
                  <a:gd name="T16" fmla="*/ 2147483647 w 3660"/>
                  <a:gd name="T17" fmla="*/ 2147483647 h 2826"/>
                  <a:gd name="T18" fmla="*/ 2147483647 w 3660"/>
                  <a:gd name="T19" fmla="*/ 2147483647 h 2826"/>
                  <a:gd name="T20" fmla="*/ 2147483647 w 3660"/>
                  <a:gd name="T21" fmla="*/ 2147483647 h 2826"/>
                  <a:gd name="T22" fmla="*/ 2147483647 w 3660"/>
                  <a:gd name="T23" fmla="*/ 2147483647 h 2826"/>
                  <a:gd name="T24" fmla="*/ 2147483647 w 3660"/>
                  <a:gd name="T25" fmla="*/ 2147483647 h 2826"/>
                  <a:gd name="T26" fmla="*/ 2147483647 w 3660"/>
                  <a:gd name="T27" fmla="*/ 2147483647 h 2826"/>
                  <a:gd name="T28" fmla="*/ 2147483647 w 3660"/>
                  <a:gd name="T29" fmla="*/ 2147483647 h 2826"/>
                  <a:gd name="T30" fmla="*/ 2147483647 w 3660"/>
                  <a:gd name="T31" fmla="*/ 2147483647 h 2826"/>
                  <a:gd name="T32" fmla="*/ 2147483647 w 3660"/>
                  <a:gd name="T33" fmla="*/ 2147483647 h 2826"/>
                  <a:gd name="T34" fmla="*/ 2147483647 w 3660"/>
                  <a:gd name="T35" fmla="*/ 2147483647 h 2826"/>
                  <a:gd name="T36" fmla="*/ 2147483647 w 3660"/>
                  <a:gd name="T37" fmla="*/ 2147483647 h 2826"/>
                  <a:gd name="T38" fmla="*/ 2147483647 w 3660"/>
                  <a:gd name="T39" fmla="*/ 2147483647 h 2826"/>
                  <a:gd name="T40" fmla="*/ 2147483647 w 3660"/>
                  <a:gd name="T41" fmla="*/ 2147483647 h 2826"/>
                  <a:gd name="T42" fmla="*/ 2147483647 w 3660"/>
                  <a:gd name="T43" fmla="*/ 2147483647 h 2826"/>
                  <a:gd name="T44" fmla="*/ 2147483647 w 3660"/>
                  <a:gd name="T45" fmla="*/ 2147483647 h 2826"/>
                  <a:gd name="T46" fmla="*/ 0 w 3660"/>
                  <a:gd name="T47" fmla="*/ 2147483647 h 2826"/>
                  <a:gd name="T48" fmla="*/ 2147483647 w 3660"/>
                  <a:gd name="T49" fmla="*/ 2147483647 h 2826"/>
                  <a:gd name="T50" fmla="*/ 2147483647 w 3660"/>
                  <a:gd name="T51" fmla="*/ 2147483647 h 2826"/>
                  <a:gd name="T52" fmla="*/ 2147483647 w 3660"/>
                  <a:gd name="T53" fmla="*/ 2147483647 h 2826"/>
                  <a:gd name="T54" fmla="*/ 2147483647 w 3660"/>
                  <a:gd name="T55" fmla="*/ 2147483647 h 2826"/>
                  <a:gd name="T56" fmla="*/ 2147483647 w 3660"/>
                  <a:gd name="T57" fmla="*/ 2147483647 h 2826"/>
                  <a:gd name="T58" fmla="*/ 2147483647 w 3660"/>
                  <a:gd name="T59" fmla="*/ 2147483647 h 2826"/>
                  <a:gd name="T60" fmla="*/ 2147483647 w 3660"/>
                  <a:gd name="T61" fmla="*/ 2147483647 h 2826"/>
                  <a:gd name="T62" fmla="*/ 2147483647 w 3660"/>
                  <a:gd name="T63" fmla="*/ 2147483647 h 2826"/>
                  <a:gd name="T64" fmla="*/ 2147483647 w 3660"/>
                  <a:gd name="T65" fmla="*/ 2147483647 h 2826"/>
                  <a:gd name="T66" fmla="*/ 2147483647 w 3660"/>
                  <a:gd name="T67" fmla="*/ 2147483647 h 2826"/>
                  <a:gd name="T68" fmla="*/ 2147483647 w 3660"/>
                  <a:gd name="T69" fmla="*/ 2147483647 h 2826"/>
                  <a:gd name="T70" fmla="*/ 2147483647 w 3660"/>
                  <a:gd name="T71" fmla="*/ 2147483647 h 2826"/>
                  <a:gd name="T72" fmla="*/ 2147483647 w 3660"/>
                  <a:gd name="T73" fmla="*/ 2147483647 h 2826"/>
                  <a:gd name="T74" fmla="*/ 2147483647 w 3660"/>
                  <a:gd name="T75" fmla="*/ 2147483647 h 2826"/>
                  <a:gd name="T76" fmla="*/ 2147483647 w 3660"/>
                  <a:gd name="T77" fmla="*/ 2147483647 h 2826"/>
                  <a:gd name="T78" fmla="*/ 2147483647 w 3660"/>
                  <a:gd name="T79" fmla="*/ 2147483647 h 2826"/>
                  <a:gd name="T80" fmla="*/ 2147483647 w 3660"/>
                  <a:gd name="T81" fmla="*/ 2147483647 h 2826"/>
                  <a:gd name="T82" fmla="*/ 2147483647 w 3660"/>
                  <a:gd name="T83" fmla="*/ 2147483647 h 2826"/>
                  <a:gd name="T84" fmla="*/ 2147483647 w 3660"/>
                  <a:gd name="T85" fmla="*/ 2147483647 h 2826"/>
                  <a:gd name="T86" fmla="*/ 2147483647 w 3660"/>
                  <a:gd name="T87" fmla="*/ 2147483647 h 2826"/>
                  <a:gd name="T88" fmla="*/ 2147483647 w 3660"/>
                  <a:gd name="T89" fmla="*/ 2147483647 h 2826"/>
                  <a:gd name="T90" fmla="*/ 2147483647 w 3660"/>
                  <a:gd name="T91" fmla="*/ 2147483647 h 2826"/>
                  <a:gd name="T92" fmla="*/ 2147483647 w 3660"/>
                  <a:gd name="T93" fmla="*/ 2147483647 h 2826"/>
                  <a:gd name="T94" fmla="*/ 2147483647 w 3660"/>
                  <a:gd name="T95" fmla="*/ 2147483647 h 2826"/>
                  <a:gd name="T96" fmla="*/ 2147483647 w 3660"/>
                  <a:gd name="T97" fmla="*/ 2147483647 h 2826"/>
                  <a:gd name="T98" fmla="*/ 2147483647 w 3660"/>
                  <a:gd name="T99" fmla="*/ 2147483647 h 2826"/>
                  <a:gd name="T100" fmla="*/ 2147483647 w 3660"/>
                  <a:gd name="T101" fmla="*/ 2147483647 h 2826"/>
                  <a:gd name="T102" fmla="*/ 2147483647 w 3660"/>
                  <a:gd name="T103" fmla="*/ 2147483647 h 2826"/>
                  <a:gd name="T104" fmla="*/ 2147483647 w 3660"/>
                  <a:gd name="T105" fmla="*/ 2147483647 h 2826"/>
                  <a:gd name="T106" fmla="*/ 2147483647 w 3660"/>
                  <a:gd name="T107" fmla="*/ 2147483647 h 2826"/>
                  <a:gd name="T108" fmla="*/ 2147483647 w 3660"/>
                  <a:gd name="T109" fmla="*/ 2147483647 h 2826"/>
                  <a:gd name="T110" fmla="*/ 2147483647 w 3660"/>
                  <a:gd name="T111" fmla="*/ 2147483647 h 2826"/>
                  <a:gd name="T112" fmla="*/ 2147483647 w 3660"/>
                  <a:gd name="T113" fmla="*/ 2147483647 h 2826"/>
                  <a:gd name="T114" fmla="*/ 2147483647 w 3660"/>
                  <a:gd name="T115" fmla="*/ 2147483647 h 2826"/>
                  <a:gd name="T116" fmla="*/ 2147483647 w 3660"/>
                  <a:gd name="T117" fmla="*/ 2147483647 h 2826"/>
                  <a:gd name="T118" fmla="*/ 2147483647 w 3660"/>
                  <a:gd name="T119" fmla="*/ 2147483647 h 2826"/>
                  <a:gd name="T120" fmla="*/ 2147483647 w 3660"/>
                  <a:gd name="T121" fmla="*/ 2147483647 h 2826"/>
                  <a:gd name="T122" fmla="*/ 2147483647 w 3660"/>
                  <a:gd name="T123" fmla="*/ 2147483647 h 282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60"/>
                  <a:gd name="T187" fmla="*/ 0 h 2826"/>
                  <a:gd name="T188" fmla="*/ 3660 w 3660"/>
                  <a:gd name="T189" fmla="*/ 2826 h 282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60" h="2826">
                    <a:moveTo>
                      <a:pt x="2862" y="2688"/>
                    </a:moveTo>
                    <a:lnTo>
                      <a:pt x="2850" y="2682"/>
                    </a:lnTo>
                    <a:lnTo>
                      <a:pt x="2772" y="2682"/>
                    </a:lnTo>
                    <a:lnTo>
                      <a:pt x="2766" y="2700"/>
                    </a:lnTo>
                    <a:lnTo>
                      <a:pt x="2748" y="2694"/>
                    </a:lnTo>
                    <a:lnTo>
                      <a:pt x="2736" y="2718"/>
                    </a:lnTo>
                    <a:lnTo>
                      <a:pt x="2730" y="2724"/>
                    </a:lnTo>
                    <a:lnTo>
                      <a:pt x="2712" y="2760"/>
                    </a:lnTo>
                    <a:lnTo>
                      <a:pt x="2718" y="2772"/>
                    </a:lnTo>
                    <a:lnTo>
                      <a:pt x="2724" y="2790"/>
                    </a:lnTo>
                    <a:lnTo>
                      <a:pt x="2754" y="2820"/>
                    </a:lnTo>
                    <a:lnTo>
                      <a:pt x="2766" y="2826"/>
                    </a:lnTo>
                    <a:lnTo>
                      <a:pt x="2772" y="2826"/>
                    </a:lnTo>
                    <a:lnTo>
                      <a:pt x="2802" y="2820"/>
                    </a:lnTo>
                    <a:lnTo>
                      <a:pt x="2820" y="2820"/>
                    </a:lnTo>
                    <a:lnTo>
                      <a:pt x="2844" y="2808"/>
                    </a:lnTo>
                    <a:lnTo>
                      <a:pt x="2850" y="2802"/>
                    </a:lnTo>
                    <a:lnTo>
                      <a:pt x="2850" y="2754"/>
                    </a:lnTo>
                    <a:lnTo>
                      <a:pt x="2856" y="2742"/>
                    </a:lnTo>
                    <a:lnTo>
                      <a:pt x="2862" y="2736"/>
                    </a:lnTo>
                    <a:lnTo>
                      <a:pt x="2868" y="2724"/>
                    </a:lnTo>
                    <a:lnTo>
                      <a:pt x="2868" y="2700"/>
                    </a:lnTo>
                    <a:lnTo>
                      <a:pt x="2862" y="2688"/>
                    </a:lnTo>
                    <a:close/>
                    <a:moveTo>
                      <a:pt x="3660" y="624"/>
                    </a:moveTo>
                    <a:lnTo>
                      <a:pt x="3654" y="600"/>
                    </a:lnTo>
                    <a:lnTo>
                      <a:pt x="3660" y="570"/>
                    </a:lnTo>
                    <a:lnTo>
                      <a:pt x="3642" y="564"/>
                    </a:lnTo>
                    <a:lnTo>
                      <a:pt x="3642" y="540"/>
                    </a:lnTo>
                    <a:lnTo>
                      <a:pt x="3630" y="528"/>
                    </a:lnTo>
                    <a:lnTo>
                      <a:pt x="3630" y="510"/>
                    </a:lnTo>
                    <a:lnTo>
                      <a:pt x="3618" y="492"/>
                    </a:lnTo>
                    <a:lnTo>
                      <a:pt x="3636" y="486"/>
                    </a:lnTo>
                    <a:lnTo>
                      <a:pt x="3636" y="456"/>
                    </a:lnTo>
                    <a:lnTo>
                      <a:pt x="3612" y="444"/>
                    </a:lnTo>
                    <a:lnTo>
                      <a:pt x="3612" y="426"/>
                    </a:lnTo>
                    <a:lnTo>
                      <a:pt x="3606" y="414"/>
                    </a:lnTo>
                    <a:lnTo>
                      <a:pt x="3594" y="408"/>
                    </a:lnTo>
                    <a:lnTo>
                      <a:pt x="3552" y="408"/>
                    </a:lnTo>
                    <a:lnTo>
                      <a:pt x="3546" y="432"/>
                    </a:lnTo>
                    <a:lnTo>
                      <a:pt x="3516" y="432"/>
                    </a:lnTo>
                    <a:lnTo>
                      <a:pt x="3504" y="438"/>
                    </a:lnTo>
                    <a:lnTo>
                      <a:pt x="3498" y="438"/>
                    </a:lnTo>
                    <a:lnTo>
                      <a:pt x="3492" y="444"/>
                    </a:lnTo>
                    <a:lnTo>
                      <a:pt x="3492" y="462"/>
                    </a:lnTo>
                    <a:lnTo>
                      <a:pt x="3462" y="456"/>
                    </a:lnTo>
                    <a:lnTo>
                      <a:pt x="3462" y="468"/>
                    </a:lnTo>
                    <a:lnTo>
                      <a:pt x="3444" y="468"/>
                    </a:lnTo>
                    <a:lnTo>
                      <a:pt x="3432" y="456"/>
                    </a:lnTo>
                    <a:lnTo>
                      <a:pt x="3408" y="462"/>
                    </a:lnTo>
                    <a:lnTo>
                      <a:pt x="3366" y="432"/>
                    </a:lnTo>
                    <a:lnTo>
                      <a:pt x="3366" y="420"/>
                    </a:lnTo>
                    <a:lnTo>
                      <a:pt x="3360" y="408"/>
                    </a:lnTo>
                    <a:lnTo>
                      <a:pt x="3360" y="402"/>
                    </a:lnTo>
                    <a:lnTo>
                      <a:pt x="3354" y="396"/>
                    </a:lnTo>
                    <a:lnTo>
                      <a:pt x="3336" y="396"/>
                    </a:lnTo>
                    <a:lnTo>
                      <a:pt x="3318" y="366"/>
                    </a:lnTo>
                    <a:lnTo>
                      <a:pt x="3276" y="366"/>
                    </a:lnTo>
                    <a:lnTo>
                      <a:pt x="3258" y="348"/>
                    </a:lnTo>
                    <a:lnTo>
                      <a:pt x="3246" y="342"/>
                    </a:lnTo>
                    <a:lnTo>
                      <a:pt x="3228" y="324"/>
                    </a:lnTo>
                    <a:lnTo>
                      <a:pt x="3216" y="324"/>
                    </a:lnTo>
                    <a:lnTo>
                      <a:pt x="3204" y="336"/>
                    </a:lnTo>
                    <a:lnTo>
                      <a:pt x="3192" y="330"/>
                    </a:lnTo>
                    <a:lnTo>
                      <a:pt x="3186" y="324"/>
                    </a:lnTo>
                    <a:lnTo>
                      <a:pt x="3174" y="318"/>
                    </a:lnTo>
                    <a:lnTo>
                      <a:pt x="3126" y="318"/>
                    </a:lnTo>
                    <a:lnTo>
                      <a:pt x="3114" y="312"/>
                    </a:lnTo>
                    <a:lnTo>
                      <a:pt x="3108" y="306"/>
                    </a:lnTo>
                    <a:lnTo>
                      <a:pt x="3084" y="294"/>
                    </a:lnTo>
                    <a:lnTo>
                      <a:pt x="3078" y="288"/>
                    </a:lnTo>
                    <a:lnTo>
                      <a:pt x="3072" y="288"/>
                    </a:lnTo>
                    <a:lnTo>
                      <a:pt x="3066" y="264"/>
                    </a:lnTo>
                    <a:lnTo>
                      <a:pt x="3054" y="264"/>
                    </a:lnTo>
                    <a:lnTo>
                      <a:pt x="3048" y="252"/>
                    </a:lnTo>
                    <a:lnTo>
                      <a:pt x="3030" y="234"/>
                    </a:lnTo>
                    <a:lnTo>
                      <a:pt x="3024" y="222"/>
                    </a:lnTo>
                    <a:lnTo>
                      <a:pt x="2976" y="198"/>
                    </a:lnTo>
                    <a:lnTo>
                      <a:pt x="2964" y="198"/>
                    </a:lnTo>
                    <a:lnTo>
                      <a:pt x="2952" y="168"/>
                    </a:lnTo>
                    <a:lnTo>
                      <a:pt x="2904" y="144"/>
                    </a:lnTo>
                    <a:lnTo>
                      <a:pt x="2898" y="114"/>
                    </a:lnTo>
                    <a:lnTo>
                      <a:pt x="2892" y="114"/>
                    </a:lnTo>
                    <a:lnTo>
                      <a:pt x="2886" y="108"/>
                    </a:lnTo>
                    <a:lnTo>
                      <a:pt x="2874" y="108"/>
                    </a:lnTo>
                    <a:lnTo>
                      <a:pt x="2862" y="96"/>
                    </a:lnTo>
                    <a:lnTo>
                      <a:pt x="2850" y="90"/>
                    </a:lnTo>
                    <a:lnTo>
                      <a:pt x="2838" y="78"/>
                    </a:lnTo>
                    <a:lnTo>
                      <a:pt x="2832" y="78"/>
                    </a:lnTo>
                    <a:lnTo>
                      <a:pt x="2832" y="66"/>
                    </a:lnTo>
                    <a:lnTo>
                      <a:pt x="2820" y="60"/>
                    </a:lnTo>
                    <a:lnTo>
                      <a:pt x="2814" y="54"/>
                    </a:lnTo>
                    <a:lnTo>
                      <a:pt x="2802" y="48"/>
                    </a:lnTo>
                    <a:lnTo>
                      <a:pt x="2796" y="42"/>
                    </a:lnTo>
                    <a:lnTo>
                      <a:pt x="2724" y="42"/>
                    </a:lnTo>
                    <a:lnTo>
                      <a:pt x="2688" y="18"/>
                    </a:lnTo>
                    <a:lnTo>
                      <a:pt x="2652" y="0"/>
                    </a:lnTo>
                    <a:lnTo>
                      <a:pt x="2598" y="12"/>
                    </a:lnTo>
                    <a:lnTo>
                      <a:pt x="2556" y="6"/>
                    </a:lnTo>
                    <a:lnTo>
                      <a:pt x="2550" y="18"/>
                    </a:lnTo>
                    <a:lnTo>
                      <a:pt x="2514" y="24"/>
                    </a:lnTo>
                    <a:lnTo>
                      <a:pt x="2472" y="66"/>
                    </a:lnTo>
                    <a:lnTo>
                      <a:pt x="2466" y="66"/>
                    </a:lnTo>
                    <a:lnTo>
                      <a:pt x="2466" y="78"/>
                    </a:lnTo>
                    <a:lnTo>
                      <a:pt x="2472" y="78"/>
                    </a:lnTo>
                    <a:lnTo>
                      <a:pt x="2490" y="84"/>
                    </a:lnTo>
                    <a:lnTo>
                      <a:pt x="2502" y="84"/>
                    </a:lnTo>
                    <a:lnTo>
                      <a:pt x="2508" y="90"/>
                    </a:lnTo>
                    <a:lnTo>
                      <a:pt x="2520" y="90"/>
                    </a:lnTo>
                    <a:lnTo>
                      <a:pt x="2532" y="102"/>
                    </a:lnTo>
                    <a:lnTo>
                      <a:pt x="2544" y="108"/>
                    </a:lnTo>
                    <a:lnTo>
                      <a:pt x="2550" y="114"/>
                    </a:lnTo>
                    <a:lnTo>
                      <a:pt x="2550" y="126"/>
                    </a:lnTo>
                    <a:lnTo>
                      <a:pt x="2532" y="144"/>
                    </a:lnTo>
                    <a:lnTo>
                      <a:pt x="2532" y="216"/>
                    </a:lnTo>
                    <a:lnTo>
                      <a:pt x="2538" y="258"/>
                    </a:lnTo>
                    <a:lnTo>
                      <a:pt x="2544" y="264"/>
                    </a:lnTo>
                    <a:lnTo>
                      <a:pt x="2556" y="264"/>
                    </a:lnTo>
                    <a:lnTo>
                      <a:pt x="2556" y="276"/>
                    </a:lnTo>
                    <a:lnTo>
                      <a:pt x="2550" y="282"/>
                    </a:lnTo>
                    <a:lnTo>
                      <a:pt x="2538" y="288"/>
                    </a:lnTo>
                    <a:lnTo>
                      <a:pt x="2514" y="288"/>
                    </a:lnTo>
                    <a:lnTo>
                      <a:pt x="2514" y="300"/>
                    </a:lnTo>
                    <a:lnTo>
                      <a:pt x="2496" y="318"/>
                    </a:lnTo>
                    <a:lnTo>
                      <a:pt x="2484" y="318"/>
                    </a:lnTo>
                    <a:lnTo>
                      <a:pt x="2478" y="312"/>
                    </a:lnTo>
                    <a:lnTo>
                      <a:pt x="2442" y="312"/>
                    </a:lnTo>
                    <a:lnTo>
                      <a:pt x="2406" y="288"/>
                    </a:lnTo>
                    <a:lnTo>
                      <a:pt x="2406" y="372"/>
                    </a:lnTo>
                    <a:lnTo>
                      <a:pt x="2412" y="384"/>
                    </a:lnTo>
                    <a:lnTo>
                      <a:pt x="2418" y="408"/>
                    </a:lnTo>
                    <a:lnTo>
                      <a:pt x="2424" y="420"/>
                    </a:lnTo>
                    <a:lnTo>
                      <a:pt x="2418" y="420"/>
                    </a:lnTo>
                    <a:lnTo>
                      <a:pt x="2418" y="438"/>
                    </a:lnTo>
                    <a:lnTo>
                      <a:pt x="2424" y="450"/>
                    </a:lnTo>
                    <a:lnTo>
                      <a:pt x="2436" y="456"/>
                    </a:lnTo>
                    <a:lnTo>
                      <a:pt x="2442" y="462"/>
                    </a:lnTo>
                    <a:lnTo>
                      <a:pt x="2460" y="462"/>
                    </a:lnTo>
                    <a:lnTo>
                      <a:pt x="2460" y="456"/>
                    </a:lnTo>
                    <a:lnTo>
                      <a:pt x="2454" y="456"/>
                    </a:lnTo>
                    <a:lnTo>
                      <a:pt x="2460" y="450"/>
                    </a:lnTo>
                    <a:lnTo>
                      <a:pt x="2514" y="450"/>
                    </a:lnTo>
                    <a:lnTo>
                      <a:pt x="2526" y="462"/>
                    </a:lnTo>
                    <a:lnTo>
                      <a:pt x="2538" y="468"/>
                    </a:lnTo>
                    <a:lnTo>
                      <a:pt x="2544" y="468"/>
                    </a:lnTo>
                    <a:lnTo>
                      <a:pt x="2550" y="462"/>
                    </a:lnTo>
                    <a:lnTo>
                      <a:pt x="2550" y="438"/>
                    </a:lnTo>
                    <a:lnTo>
                      <a:pt x="2616" y="438"/>
                    </a:lnTo>
                    <a:lnTo>
                      <a:pt x="2616" y="450"/>
                    </a:lnTo>
                    <a:lnTo>
                      <a:pt x="2622" y="456"/>
                    </a:lnTo>
                    <a:lnTo>
                      <a:pt x="2634" y="462"/>
                    </a:lnTo>
                    <a:lnTo>
                      <a:pt x="2652" y="462"/>
                    </a:lnTo>
                    <a:lnTo>
                      <a:pt x="2658" y="468"/>
                    </a:lnTo>
                    <a:lnTo>
                      <a:pt x="2670" y="474"/>
                    </a:lnTo>
                    <a:lnTo>
                      <a:pt x="2682" y="486"/>
                    </a:lnTo>
                    <a:lnTo>
                      <a:pt x="2706" y="498"/>
                    </a:lnTo>
                    <a:lnTo>
                      <a:pt x="2718" y="498"/>
                    </a:lnTo>
                    <a:lnTo>
                      <a:pt x="2724" y="510"/>
                    </a:lnTo>
                    <a:lnTo>
                      <a:pt x="2748" y="534"/>
                    </a:lnTo>
                    <a:lnTo>
                      <a:pt x="2748" y="540"/>
                    </a:lnTo>
                    <a:lnTo>
                      <a:pt x="2742" y="546"/>
                    </a:lnTo>
                    <a:lnTo>
                      <a:pt x="2706" y="546"/>
                    </a:lnTo>
                    <a:lnTo>
                      <a:pt x="2700" y="540"/>
                    </a:lnTo>
                    <a:lnTo>
                      <a:pt x="2688" y="534"/>
                    </a:lnTo>
                    <a:lnTo>
                      <a:pt x="2658" y="534"/>
                    </a:lnTo>
                    <a:lnTo>
                      <a:pt x="2652" y="540"/>
                    </a:lnTo>
                    <a:lnTo>
                      <a:pt x="2646" y="540"/>
                    </a:lnTo>
                    <a:lnTo>
                      <a:pt x="2628" y="558"/>
                    </a:lnTo>
                    <a:lnTo>
                      <a:pt x="2598" y="552"/>
                    </a:lnTo>
                    <a:lnTo>
                      <a:pt x="2598" y="570"/>
                    </a:lnTo>
                    <a:lnTo>
                      <a:pt x="2586" y="570"/>
                    </a:lnTo>
                    <a:lnTo>
                      <a:pt x="2550" y="588"/>
                    </a:lnTo>
                    <a:lnTo>
                      <a:pt x="2544" y="594"/>
                    </a:lnTo>
                    <a:lnTo>
                      <a:pt x="2550" y="606"/>
                    </a:lnTo>
                    <a:lnTo>
                      <a:pt x="2562" y="618"/>
                    </a:lnTo>
                    <a:lnTo>
                      <a:pt x="2538" y="642"/>
                    </a:lnTo>
                    <a:lnTo>
                      <a:pt x="2466" y="642"/>
                    </a:lnTo>
                    <a:lnTo>
                      <a:pt x="2466" y="666"/>
                    </a:lnTo>
                    <a:lnTo>
                      <a:pt x="2460" y="672"/>
                    </a:lnTo>
                    <a:lnTo>
                      <a:pt x="2454" y="684"/>
                    </a:lnTo>
                    <a:lnTo>
                      <a:pt x="2442" y="690"/>
                    </a:lnTo>
                    <a:lnTo>
                      <a:pt x="2424" y="690"/>
                    </a:lnTo>
                    <a:lnTo>
                      <a:pt x="2412" y="696"/>
                    </a:lnTo>
                    <a:lnTo>
                      <a:pt x="2388" y="696"/>
                    </a:lnTo>
                    <a:lnTo>
                      <a:pt x="2376" y="690"/>
                    </a:lnTo>
                    <a:lnTo>
                      <a:pt x="2370" y="684"/>
                    </a:lnTo>
                    <a:lnTo>
                      <a:pt x="2358" y="678"/>
                    </a:lnTo>
                    <a:lnTo>
                      <a:pt x="2352" y="672"/>
                    </a:lnTo>
                    <a:lnTo>
                      <a:pt x="2346" y="672"/>
                    </a:lnTo>
                    <a:lnTo>
                      <a:pt x="2340" y="666"/>
                    </a:lnTo>
                    <a:lnTo>
                      <a:pt x="2316" y="666"/>
                    </a:lnTo>
                    <a:lnTo>
                      <a:pt x="2304" y="672"/>
                    </a:lnTo>
                    <a:lnTo>
                      <a:pt x="2304" y="684"/>
                    </a:lnTo>
                    <a:lnTo>
                      <a:pt x="2298" y="696"/>
                    </a:lnTo>
                    <a:lnTo>
                      <a:pt x="2298" y="708"/>
                    </a:lnTo>
                    <a:lnTo>
                      <a:pt x="2304" y="720"/>
                    </a:lnTo>
                    <a:lnTo>
                      <a:pt x="2322" y="738"/>
                    </a:lnTo>
                    <a:lnTo>
                      <a:pt x="2334" y="744"/>
                    </a:lnTo>
                    <a:lnTo>
                      <a:pt x="2352" y="762"/>
                    </a:lnTo>
                    <a:lnTo>
                      <a:pt x="2364" y="768"/>
                    </a:lnTo>
                    <a:lnTo>
                      <a:pt x="2364" y="774"/>
                    </a:lnTo>
                    <a:lnTo>
                      <a:pt x="2358" y="780"/>
                    </a:lnTo>
                    <a:lnTo>
                      <a:pt x="2352" y="792"/>
                    </a:lnTo>
                    <a:lnTo>
                      <a:pt x="2340" y="804"/>
                    </a:lnTo>
                    <a:lnTo>
                      <a:pt x="2316" y="804"/>
                    </a:lnTo>
                    <a:lnTo>
                      <a:pt x="2316" y="810"/>
                    </a:lnTo>
                    <a:lnTo>
                      <a:pt x="2310" y="822"/>
                    </a:lnTo>
                    <a:lnTo>
                      <a:pt x="2310" y="828"/>
                    </a:lnTo>
                    <a:lnTo>
                      <a:pt x="2298" y="852"/>
                    </a:lnTo>
                    <a:lnTo>
                      <a:pt x="2286" y="858"/>
                    </a:lnTo>
                    <a:lnTo>
                      <a:pt x="2262" y="858"/>
                    </a:lnTo>
                    <a:lnTo>
                      <a:pt x="2244" y="882"/>
                    </a:lnTo>
                    <a:lnTo>
                      <a:pt x="2088" y="882"/>
                    </a:lnTo>
                    <a:lnTo>
                      <a:pt x="2070" y="894"/>
                    </a:lnTo>
                    <a:lnTo>
                      <a:pt x="2010" y="930"/>
                    </a:lnTo>
                    <a:lnTo>
                      <a:pt x="1992" y="942"/>
                    </a:lnTo>
                    <a:lnTo>
                      <a:pt x="1986" y="948"/>
                    </a:lnTo>
                    <a:lnTo>
                      <a:pt x="1968" y="948"/>
                    </a:lnTo>
                    <a:lnTo>
                      <a:pt x="1962" y="942"/>
                    </a:lnTo>
                    <a:lnTo>
                      <a:pt x="1956" y="942"/>
                    </a:lnTo>
                    <a:lnTo>
                      <a:pt x="1950" y="930"/>
                    </a:lnTo>
                    <a:lnTo>
                      <a:pt x="1950" y="924"/>
                    </a:lnTo>
                    <a:lnTo>
                      <a:pt x="1938" y="924"/>
                    </a:lnTo>
                    <a:lnTo>
                      <a:pt x="1926" y="930"/>
                    </a:lnTo>
                    <a:lnTo>
                      <a:pt x="1914" y="930"/>
                    </a:lnTo>
                    <a:lnTo>
                      <a:pt x="1908" y="936"/>
                    </a:lnTo>
                    <a:lnTo>
                      <a:pt x="1896" y="936"/>
                    </a:lnTo>
                    <a:lnTo>
                      <a:pt x="1890" y="930"/>
                    </a:lnTo>
                    <a:lnTo>
                      <a:pt x="1866" y="918"/>
                    </a:lnTo>
                    <a:lnTo>
                      <a:pt x="1848" y="912"/>
                    </a:lnTo>
                    <a:lnTo>
                      <a:pt x="1800" y="912"/>
                    </a:lnTo>
                    <a:lnTo>
                      <a:pt x="1776" y="906"/>
                    </a:lnTo>
                    <a:lnTo>
                      <a:pt x="1764" y="900"/>
                    </a:lnTo>
                    <a:lnTo>
                      <a:pt x="1758" y="888"/>
                    </a:lnTo>
                    <a:lnTo>
                      <a:pt x="1740" y="870"/>
                    </a:lnTo>
                    <a:lnTo>
                      <a:pt x="1728" y="870"/>
                    </a:lnTo>
                    <a:lnTo>
                      <a:pt x="1710" y="864"/>
                    </a:lnTo>
                    <a:lnTo>
                      <a:pt x="1656" y="864"/>
                    </a:lnTo>
                    <a:lnTo>
                      <a:pt x="1650" y="858"/>
                    </a:lnTo>
                    <a:lnTo>
                      <a:pt x="1644" y="858"/>
                    </a:lnTo>
                    <a:lnTo>
                      <a:pt x="1632" y="852"/>
                    </a:lnTo>
                    <a:lnTo>
                      <a:pt x="1620" y="852"/>
                    </a:lnTo>
                    <a:lnTo>
                      <a:pt x="1614" y="858"/>
                    </a:lnTo>
                    <a:lnTo>
                      <a:pt x="1602" y="864"/>
                    </a:lnTo>
                    <a:lnTo>
                      <a:pt x="1596" y="870"/>
                    </a:lnTo>
                    <a:lnTo>
                      <a:pt x="1560" y="864"/>
                    </a:lnTo>
                    <a:lnTo>
                      <a:pt x="1512" y="864"/>
                    </a:lnTo>
                    <a:lnTo>
                      <a:pt x="1458" y="858"/>
                    </a:lnTo>
                    <a:lnTo>
                      <a:pt x="1398" y="864"/>
                    </a:lnTo>
                    <a:lnTo>
                      <a:pt x="1386" y="858"/>
                    </a:lnTo>
                    <a:lnTo>
                      <a:pt x="1380" y="846"/>
                    </a:lnTo>
                    <a:lnTo>
                      <a:pt x="1368" y="840"/>
                    </a:lnTo>
                    <a:lnTo>
                      <a:pt x="1338" y="810"/>
                    </a:lnTo>
                    <a:lnTo>
                      <a:pt x="1332" y="798"/>
                    </a:lnTo>
                    <a:lnTo>
                      <a:pt x="1290" y="756"/>
                    </a:lnTo>
                    <a:lnTo>
                      <a:pt x="1278" y="732"/>
                    </a:lnTo>
                    <a:lnTo>
                      <a:pt x="1242" y="732"/>
                    </a:lnTo>
                    <a:lnTo>
                      <a:pt x="1236" y="726"/>
                    </a:lnTo>
                    <a:lnTo>
                      <a:pt x="1224" y="726"/>
                    </a:lnTo>
                    <a:lnTo>
                      <a:pt x="1200" y="714"/>
                    </a:lnTo>
                    <a:lnTo>
                      <a:pt x="1194" y="714"/>
                    </a:lnTo>
                    <a:lnTo>
                      <a:pt x="1188" y="708"/>
                    </a:lnTo>
                    <a:lnTo>
                      <a:pt x="1182" y="708"/>
                    </a:lnTo>
                    <a:lnTo>
                      <a:pt x="1176" y="696"/>
                    </a:lnTo>
                    <a:lnTo>
                      <a:pt x="1164" y="690"/>
                    </a:lnTo>
                    <a:lnTo>
                      <a:pt x="1158" y="690"/>
                    </a:lnTo>
                    <a:lnTo>
                      <a:pt x="1146" y="684"/>
                    </a:lnTo>
                    <a:lnTo>
                      <a:pt x="1140" y="684"/>
                    </a:lnTo>
                    <a:lnTo>
                      <a:pt x="1134" y="678"/>
                    </a:lnTo>
                    <a:lnTo>
                      <a:pt x="1038" y="678"/>
                    </a:lnTo>
                    <a:lnTo>
                      <a:pt x="1014" y="672"/>
                    </a:lnTo>
                    <a:lnTo>
                      <a:pt x="996" y="666"/>
                    </a:lnTo>
                    <a:lnTo>
                      <a:pt x="990" y="666"/>
                    </a:lnTo>
                    <a:lnTo>
                      <a:pt x="978" y="660"/>
                    </a:lnTo>
                    <a:lnTo>
                      <a:pt x="966" y="660"/>
                    </a:lnTo>
                    <a:lnTo>
                      <a:pt x="954" y="654"/>
                    </a:lnTo>
                    <a:lnTo>
                      <a:pt x="948" y="648"/>
                    </a:lnTo>
                    <a:lnTo>
                      <a:pt x="942" y="636"/>
                    </a:lnTo>
                    <a:lnTo>
                      <a:pt x="936" y="618"/>
                    </a:lnTo>
                    <a:lnTo>
                      <a:pt x="936" y="606"/>
                    </a:lnTo>
                    <a:lnTo>
                      <a:pt x="948" y="594"/>
                    </a:lnTo>
                    <a:lnTo>
                      <a:pt x="948" y="588"/>
                    </a:lnTo>
                    <a:lnTo>
                      <a:pt x="942" y="582"/>
                    </a:lnTo>
                    <a:lnTo>
                      <a:pt x="936" y="570"/>
                    </a:lnTo>
                    <a:lnTo>
                      <a:pt x="930" y="564"/>
                    </a:lnTo>
                    <a:lnTo>
                      <a:pt x="930" y="552"/>
                    </a:lnTo>
                    <a:lnTo>
                      <a:pt x="924" y="540"/>
                    </a:lnTo>
                    <a:lnTo>
                      <a:pt x="912" y="528"/>
                    </a:lnTo>
                    <a:lnTo>
                      <a:pt x="888" y="510"/>
                    </a:lnTo>
                    <a:lnTo>
                      <a:pt x="876" y="492"/>
                    </a:lnTo>
                    <a:lnTo>
                      <a:pt x="870" y="480"/>
                    </a:lnTo>
                    <a:lnTo>
                      <a:pt x="852" y="462"/>
                    </a:lnTo>
                    <a:lnTo>
                      <a:pt x="834" y="456"/>
                    </a:lnTo>
                    <a:lnTo>
                      <a:pt x="822" y="450"/>
                    </a:lnTo>
                    <a:lnTo>
                      <a:pt x="810" y="450"/>
                    </a:lnTo>
                    <a:lnTo>
                      <a:pt x="804" y="444"/>
                    </a:lnTo>
                    <a:lnTo>
                      <a:pt x="786" y="432"/>
                    </a:lnTo>
                    <a:lnTo>
                      <a:pt x="750" y="444"/>
                    </a:lnTo>
                    <a:lnTo>
                      <a:pt x="726" y="420"/>
                    </a:lnTo>
                    <a:lnTo>
                      <a:pt x="720" y="408"/>
                    </a:lnTo>
                    <a:lnTo>
                      <a:pt x="708" y="408"/>
                    </a:lnTo>
                    <a:lnTo>
                      <a:pt x="696" y="402"/>
                    </a:lnTo>
                    <a:lnTo>
                      <a:pt x="684" y="402"/>
                    </a:lnTo>
                    <a:lnTo>
                      <a:pt x="672" y="396"/>
                    </a:lnTo>
                    <a:lnTo>
                      <a:pt x="672" y="378"/>
                    </a:lnTo>
                    <a:lnTo>
                      <a:pt x="648" y="378"/>
                    </a:lnTo>
                    <a:lnTo>
                      <a:pt x="654" y="372"/>
                    </a:lnTo>
                    <a:lnTo>
                      <a:pt x="654" y="360"/>
                    </a:lnTo>
                    <a:lnTo>
                      <a:pt x="648" y="354"/>
                    </a:lnTo>
                    <a:lnTo>
                      <a:pt x="612" y="354"/>
                    </a:lnTo>
                    <a:lnTo>
                      <a:pt x="600" y="348"/>
                    </a:lnTo>
                    <a:lnTo>
                      <a:pt x="582" y="348"/>
                    </a:lnTo>
                    <a:lnTo>
                      <a:pt x="576" y="354"/>
                    </a:lnTo>
                    <a:lnTo>
                      <a:pt x="576" y="360"/>
                    </a:lnTo>
                    <a:lnTo>
                      <a:pt x="594" y="378"/>
                    </a:lnTo>
                    <a:lnTo>
                      <a:pt x="594" y="390"/>
                    </a:lnTo>
                    <a:lnTo>
                      <a:pt x="588" y="396"/>
                    </a:lnTo>
                    <a:lnTo>
                      <a:pt x="546" y="396"/>
                    </a:lnTo>
                    <a:lnTo>
                      <a:pt x="534" y="408"/>
                    </a:lnTo>
                    <a:lnTo>
                      <a:pt x="534" y="426"/>
                    </a:lnTo>
                    <a:lnTo>
                      <a:pt x="546" y="450"/>
                    </a:lnTo>
                    <a:lnTo>
                      <a:pt x="558" y="462"/>
                    </a:lnTo>
                    <a:lnTo>
                      <a:pt x="570" y="486"/>
                    </a:lnTo>
                    <a:lnTo>
                      <a:pt x="570" y="504"/>
                    </a:lnTo>
                    <a:lnTo>
                      <a:pt x="564" y="510"/>
                    </a:lnTo>
                    <a:lnTo>
                      <a:pt x="546" y="510"/>
                    </a:lnTo>
                    <a:lnTo>
                      <a:pt x="528" y="528"/>
                    </a:lnTo>
                    <a:lnTo>
                      <a:pt x="516" y="516"/>
                    </a:lnTo>
                    <a:lnTo>
                      <a:pt x="468" y="516"/>
                    </a:lnTo>
                    <a:lnTo>
                      <a:pt x="444" y="504"/>
                    </a:lnTo>
                    <a:lnTo>
                      <a:pt x="432" y="504"/>
                    </a:lnTo>
                    <a:lnTo>
                      <a:pt x="420" y="498"/>
                    </a:lnTo>
                    <a:lnTo>
                      <a:pt x="408" y="498"/>
                    </a:lnTo>
                    <a:lnTo>
                      <a:pt x="408" y="636"/>
                    </a:lnTo>
                    <a:lnTo>
                      <a:pt x="414" y="636"/>
                    </a:lnTo>
                    <a:lnTo>
                      <a:pt x="420" y="642"/>
                    </a:lnTo>
                    <a:lnTo>
                      <a:pt x="426" y="642"/>
                    </a:lnTo>
                    <a:lnTo>
                      <a:pt x="432" y="648"/>
                    </a:lnTo>
                    <a:lnTo>
                      <a:pt x="432" y="660"/>
                    </a:lnTo>
                    <a:lnTo>
                      <a:pt x="426" y="666"/>
                    </a:lnTo>
                    <a:lnTo>
                      <a:pt x="420" y="666"/>
                    </a:lnTo>
                    <a:lnTo>
                      <a:pt x="408" y="654"/>
                    </a:lnTo>
                    <a:lnTo>
                      <a:pt x="390" y="666"/>
                    </a:lnTo>
                    <a:lnTo>
                      <a:pt x="384" y="660"/>
                    </a:lnTo>
                    <a:lnTo>
                      <a:pt x="378" y="648"/>
                    </a:lnTo>
                    <a:lnTo>
                      <a:pt x="372" y="642"/>
                    </a:lnTo>
                    <a:lnTo>
                      <a:pt x="360" y="642"/>
                    </a:lnTo>
                    <a:lnTo>
                      <a:pt x="324" y="660"/>
                    </a:lnTo>
                    <a:lnTo>
                      <a:pt x="312" y="660"/>
                    </a:lnTo>
                    <a:lnTo>
                      <a:pt x="300" y="666"/>
                    </a:lnTo>
                    <a:lnTo>
                      <a:pt x="288" y="666"/>
                    </a:lnTo>
                    <a:lnTo>
                      <a:pt x="276" y="672"/>
                    </a:lnTo>
                    <a:lnTo>
                      <a:pt x="270" y="678"/>
                    </a:lnTo>
                    <a:lnTo>
                      <a:pt x="270" y="684"/>
                    </a:lnTo>
                    <a:lnTo>
                      <a:pt x="276" y="690"/>
                    </a:lnTo>
                    <a:lnTo>
                      <a:pt x="288" y="696"/>
                    </a:lnTo>
                    <a:lnTo>
                      <a:pt x="306" y="696"/>
                    </a:lnTo>
                    <a:lnTo>
                      <a:pt x="306" y="726"/>
                    </a:lnTo>
                    <a:lnTo>
                      <a:pt x="318" y="750"/>
                    </a:lnTo>
                    <a:lnTo>
                      <a:pt x="360" y="792"/>
                    </a:lnTo>
                    <a:lnTo>
                      <a:pt x="366" y="804"/>
                    </a:lnTo>
                    <a:lnTo>
                      <a:pt x="378" y="810"/>
                    </a:lnTo>
                    <a:lnTo>
                      <a:pt x="378" y="822"/>
                    </a:lnTo>
                    <a:lnTo>
                      <a:pt x="360" y="822"/>
                    </a:lnTo>
                    <a:lnTo>
                      <a:pt x="354" y="828"/>
                    </a:lnTo>
                    <a:lnTo>
                      <a:pt x="354" y="834"/>
                    </a:lnTo>
                    <a:lnTo>
                      <a:pt x="372" y="852"/>
                    </a:lnTo>
                    <a:lnTo>
                      <a:pt x="348" y="852"/>
                    </a:lnTo>
                    <a:lnTo>
                      <a:pt x="348" y="864"/>
                    </a:lnTo>
                    <a:lnTo>
                      <a:pt x="354" y="870"/>
                    </a:lnTo>
                    <a:lnTo>
                      <a:pt x="354" y="882"/>
                    </a:lnTo>
                    <a:lnTo>
                      <a:pt x="372" y="900"/>
                    </a:lnTo>
                    <a:lnTo>
                      <a:pt x="372" y="912"/>
                    </a:lnTo>
                    <a:lnTo>
                      <a:pt x="366" y="918"/>
                    </a:lnTo>
                    <a:lnTo>
                      <a:pt x="342" y="918"/>
                    </a:lnTo>
                    <a:lnTo>
                      <a:pt x="294" y="936"/>
                    </a:lnTo>
                    <a:lnTo>
                      <a:pt x="282" y="948"/>
                    </a:lnTo>
                    <a:lnTo>
                      <a:pt x="270" y="954"/>
                    </a:lnTo>
                    <a:lnTo>
                      <a:pt x="264" y="960"/>
                    </a:lnTo>
                    <a:lnTo>
                      <a:pt x="264" y="978"/>
                    </a:lnTo>
                    <a:lnTo>
                      <a:pt x="258" y="990"/>
                    </a:lnTo>
                    <a:lnTo>
                      <a:pt x="252" y="996"/>
                    </a:lnTo>
                    <a:lnTo>
                      <a:pt x="234" y="996"/>
                    </a:lnTo>
                    <a:lnTo>
                      <a:pt x="216" y="990"/>
                    </a:lnTo>
                    <a:lnTo>
                      <a:pt x="186" y="990"/>
                    </a:lnTo>
                    <a:lnTo>
                      <a:pt x="168" y="1008"/>
                    </a:lnTo>
                    <a:lnTo>
                      <a:pt x="162" y="1020"/>
                    </a:lnTo>
                    <a:lnTo>
                      <a:pt x="162" y="1044"/>
                    </a:lnTo>
                    <a:lnTo>
                      <a:pt x="156" y="1050"/>
                    </a:lnTo>
                    <a:lnTo>
                      <a:pt x="126" y="1044"/>
                    </a:lnTo>
                    <a:lnTo>
                      <a:pt x="114" y="1050"/>
                    </a:lnTo>
                    <a:lnTo>
                      <a:pt x="108" y="1044"/>
                    </a:lnTo>
                    <a:lnTo>
                      <a:pt x="102" y="1032"/>
                    </a:lnTo>
                    <a:lnTo>
                      <a:pt x="96" y="1026"/>
                    </a:lnTo>
                    <a:lnTo>
                      <a:pt x="84" y="1026"/>
                    </a:lnTo>
                    <a:lnTo>
                      <a:pt x="72" y="1038"/>
                    </a:lnTo>
                    <a:lnTo>
                      <a:pt x="48" y="1038"/>
                    </a:lnTo>
                    <a:lnTo>
                      <a:pt x="48" y="1056"/>
                    </a:lnTo>
                    <a:lnTo>
                      <a:pt x="36" y="1062"/>
                    </a:lnTo>
                    <a:lnTo>
                      <a:pt x="30" y="1068"/>
                    </a:lnTo>
                    <a:lnTo>
                      <a:pt x="18" y="1068"/>
                    </a:lnTo>
                    <a:lnTo>
                      <a:pt x="6" y="1074"/>
                    </a:lnTo>
                    <a:lnTo>
                      <a:pt x="0" y="1080"/>
                    </a:lnTo>
                    <a:lnTo>
                      <a:pt x="0" y="1086"/>
                    </a:lnTo>
                    <a:lnTo>
                      <a:pt x="12" y="1092"/>
                    </a:lnTo>
                    <a:lnTo>
                      <a:pt x="18" y="1104"/>
                    </a:lnTo>
                    <a:lnTo>
                      <a:pt x="18" y="1116"/>
                    </a:lnTo>
                    <a:lnTo>
                      <a:pt x="0" y="1116"/>
                    </a:lnTo>
                    <a:lnTo>
                      <a:pt x="0" y="1140"/>
                    </a:lnTo>
                    <a:lnTo>
                      <a:pt x="18" y="1140"/>
                    </a:lnTo>
                    <a:lnTo>
                      <a:pt x="18" y="1152"/>
                    </a:lnTo>
                    <a:lnTo>
                      <a:pt x="12" y="1164"/>
                    </a:lnTo>
                    <a:lnTo>
                      <a:pt x="12" y="1176"/>
                    </a:lnTo>
                    <a:lnTo>
                      <a:pt x="24" y="1188"/>
                    </a:lnTo>
                    <a:lnTo>
                      <a:pt x="36" y="1188"/>
                    </a:lnTo>
                    <a:lnTo>
                      <a:pt x="42" y="1182"/>
                    </a:lnTo>
                    <a:lnTo>
                      <a:pt x="66" y="1182"/>
                    </a:lnTo>
                    <a:lnTo>
                      <a:pt x="78" y="1188"/>
                    </a:lnTo>
                    <a:lnTo>
                      <a:pt x="84" y="1188"/>
                    </a:lnTo>
                    <a:lnTo>
                      <a:pt x="96" y="1194"/>
                    </a:lnTo>
                    <a:lnTo>
                      <a:pt x="102" y="1200"/>
                    </a:lnTo>
                    <a:lnTo>
                      <a:pt x="102" y="1242"/>
                    </a:lnTo>
                    <a:lnTo>
                      <a:pt x="114" y="1266"/>
                    </a:lnTo>
                    <a:lnTo>
                      <a:pt x="120" y="1272"/>
                    </a:lnTo>
                    <a:lnTo>
                      <a:pt x="126" y="1272"/>
                    </a:lnTo>
                    <a:lnTo>
                      <a:pt x="138" y="1284"/>
                    </a:lnTo>
                    <a:lnTo>
                      <a:pt x="132" y="1290"/>
                    </a:lnTo>
                    <a:lnTo>
                      <a:pt x="102" y="1290"/>
                    </a:lnTo>
                    <a:lnTo>
                      <a:pt x="96" y="1296"/>
                    </a:lnTo>
                    <a:lnTo>
                      <a:pt x="96" y="1308"/>
                    </a:lnTo>
                    <a:lnTo>
                      <a:pt x="108" y="1314"/>
                    </a:lnTo>
                    <a:lnTo>
                      <a:pt x="114" y="1320"/>
                    </a:lnTo>
                    <a:lnTo>
                      <a:pt x="162" y="1320"/>
                    </a:lnTo>
                    <a:lnTo>
                      <a:pt x="168" y="1332"/>
                    </a:lnTo>
                    <a:lnTo>
                      <a:pt x="180" y="1332"/>
                    </a:lnTo>
                    <a:lnTo>
                      <a:pt x="192" y="1338"/>
                    </a:lnTo>
                    <a:lnTo>
                      <a:pt x="204" y="1350"/>
                    </a:lnTo>
                    <a:lnTo>
                      <a:pt x="216" y="1374"/>
                    </a:lnTo>
                    <a:lnTo>
                      <a:pt x="216" y="1398"/>
                    </a:lnTo>
                    <a:lnTo>
                      <a:pt x="252" y="1410"/>
                    </a:lnTo>
                    <a:lnTo>
                      <a:pt x="264" y="1404"/>
                    </a:lnTo>
                    <a:lnTo>
                      <a:pt x="264" y="1410"/>
                    </a:lnTo>
                    <a:lnTo>
                      <a:pt x="270" y="1416"/>
                    </a:lnTo>
                    <a:lnTo>
                      <a:pt x="276" y="1428"/>
                    </a:lnTo>
                    <a:lnTo>
                      <a:pt x="288" y="1434"/>
                    </a:lnTo>
                    <a:lnTo>
                      <a:pt x="366" y="1434"/>
                    </a:lnTo>
                    <a:lnTo>
                      <a:pt x="378" y="1428"/>
                    </a:lnTo>
                    <a:lnTo>
                      <a:pt x="384" y="1416"/>
                    </a:lnTo>
                    <a:lnTo>
                      <a:pt x="402" y="1410"/>
                    </a:lnTo>
                    <a:lnTo>
                      <a:pt x="426" y="1398"/>
                    </a:lnTo>
                    <a:lnTo>
                      <a:pt x="438" y="1398"/>
                    </a:lnTo>
                    <a:lnTo>
                      <a:pt x="456" y="1410"/>
                    </a:lnTo>
                    <a:lnTo>
                      <a:pt x="480" y="1434"/>
                    </a:lnTo>
                    <a:lnTo>
                      <a:pt x="522" y="1434"/>
                    </a:lnTo>
                    <a:lnTo>
                      <a:pt x="522" y="1494"/>
                    </a:lnTo>
                    <a:lnTo>
                      <a:pt x="516" y="1500"/>
                    </a:lnTo>
                    <a:lnTo>
                      <a:pt x="498" y="1500"/>
                    </a:lnTo>
                    <a:lnTo>
                      <a:pt x="498" y="1506"/>
                    </a:lnTo>
                    <a:lnTo>
                      <a:pt x="504" y="1512"/>
                    </a:lnTo>
                    <a:lnTo>
                      <a:pt x="504" y="1536"/>
                    </a:lnTo>
                    <a:lnTo>
                      <a:pt x="498" y="1548"/>
                    </a:lnTo>
                    <a:lnTo>
                      <a:pt x="486" y="1554"/>
                    </a:lnTo>
                    <a:lnTo>
                      <a:pt x="456" y="1554"/>
                    </a:lnTo>
                    <a:lnTo>
                      <a:pt x="474" y="1578"/>
                    </a:lnTo>
                    <a:lnTo>
                      <a:pt x="456" y="1584"/>
                    </a:lnTo>
                    <a:lnTo>
                      <a:pt x="456" y="1608"/>
                    </a:lnTo>
                    <a:lnTo>
                      <a:pt x="480" y="1620"/>
                    </a:lnTo>
                    <a:lnTo>
                      <a:pt x="492" y="1620"/>
                    </a:lnTo>
                    <a:lnTo>
                      <a:pt x="498" y="1626"/>
                    </a:lnTo>
                    <a:lnTo>
                      <a:pt x="504" y="1638"/>
                    </a:lnTo>
                    <a:lnTo>
                      <a:pt x="522" y="1656"/>
                    </a:lnTo>
                    <a:lnTo>
                      <a:pt x="522" y="1668"/>
                    </a:lnTo>
                    <a:lnTo>
                      <a:pt x="510" y="1674"/>
                    </a:lnTo>
                    <a:lnTo>
                      <a:pt x="504" y="1680"/>
                    </a:lnTo>
                    <a:lnTo>
                      <a:pt x="498" y="1680"/>
                    </a:lnTo>
                    <a:lnTo>
                      <a:pt x="486" y="1698"/>
                    </a:lnTo>
                    <a:lnTo>
                      <a:pt x="474" y="1686"/>
                    </a:lnTo>
                    <a:lnTo>
                      <a:pt x="474" y="1668"/>
                    </a:lnTo>
                    <a:lnTo>
                      <a:pt x="462" y="1668"/>
                    </a:lnTo>
                    <a:lnTo>
                      <a:pt x="456" y="1674"/>
                    </a:lnTo>
                    <a:lnTo>
                      <a:pt x="450" y="1674"/>
                    </a:lnTo>
                    <a:lnTo>
                      <a:pt x="450" y="1692"/>
                    </a:lnTo>
                    <a:lnTo>
                      <a:pt x="456" y="1698"/>
                    </a:lnTo>
                    <a:lnTo>
                      <a:pt x="462" y="1710"/>
                    </a:lnTo>
                    <a:lnTo>
                      <a:pt x="474" y="1722"/>
                    </a:lnTo>
                    <a:lnTo>
                      <a:pt x="480" y="1722"/>
                    </a:lnTo>
                    <a:lnTo>
                      <a:pt x="480" y="1734"/>
                    </a:lnTo>
                    <a:lnTo>
                      <a:pt x="474" y="1740"/>
                    </a:lnTo>
                    <a:lnTo>
                      <a:pt x="474" y="1758"/>
                    </a:lnTo>
                    <a:lnTo>
                      <a:pt x="480" y="1764"/>
                    </a:lnTo>
                    <a:lnTo>
                      <a:pt x="510" y="1764"/>
                    </a:lnTo>
                    <a:lnTo>
                      <a:pt x="516" y="1776"/>
                    </a:lnTo>
                    <a:lnTo>
                      <a:pt x="528" y="1788"/>
                    </a:lnTo>
                    <a:lnTo>
                      <a:pt x="540" y="1794"/>
                    </a:lnTo>
                    <a:lnTo>
                      <a:pt x="552" y="1794"/>
                    </a:lnTo>
                    <a:lnTo>
                      <a:pt x="558" y="1800"/>
                    </a:lnTo>
                    <a:lnTo>
                      <a:pt x="564" y="1800"/>
                    </a:lnTo>
                    <a:lnTo>
                      <a:pt x="582" y="1818"/>
                    </a:lnTo>
                    <a:lnTo>
                      <a:pt x="600" y="1812"/>
                    </a:lnTo>
                    <a:lnTo>
                      <a:pt x="600" y="1830"/>
                    </a:lnTo>
                    <a:lnTo>
                      <a:pt x="612" y="1836"/>
                    </a:lnTo>
                    <a:lnTo>
                      <a:pt x="624" y="1836"/>
                    </a:lnTo>
                    <a:lnTo>
                      <a:pt x="666" y="1872"/>
                    </a:lnTo>
                    <a:lnTo>
                      <a:pt x="690" y="1854"/>
                    </a:lnTo>
                    <a:lnTo>
                      <a:pt x="696" y="1848"/>
                    </a:lnTo>
                    <a:lnTo>
                      <a:pt x="708" y="1842"/>
                    </a:lnTo>
                    <a:lnTo>
                      <a:pt x="720" y="1842"/>
                    </a:lnTo>
                    <a:lnTo>
                      <a:pt x="732" y="1848"/>
                    </a:lnTo>
                    <a:lnTo>
                      <a:pt x="744" y="1860"/>
                    </a:lnTo>
                    <a:lnTo>
                      <a:pt x="750" y="1872"/>
                    </a:lnTo>
                    <a:lnTo>
                      <a:pt x="762" y="1878"/>
                    </a:lnTo>
                    <a:lnTo>
                      <a:pt x="780" y="1896"/>
                    </a:lnTo>
                    <a:lnTo>
                      <a:pt x="822" y="1902"/>
                    </a:lnTo>
                    <a:lnTo>
                      <a:pt x="828" y="1914"/>
                    </a:lnTo>
                    <a:lnTo>
                      <a:pt x="834" y="1920"/>
                    </a:lnTo>
                    <a:lnTo>
                      <a:pt x="840" y="1932"/>
                    </a:lnTo>
                    <a:lnTo>
                      <a:pt x="846" y="1938"/>
                    </a:lnTo>
                    <a:lnTo>
                      <a:pt x="846" y="1950"/>
                    </a:lnTo>
                    <a:lnTo>
                      <a:pt x="858" y="1950"/>
                    </a:lnTo>
                    <a:lnTo>
                      <a:pt x="858" y="1944"/>
                    </a:lnTo>
                    <a:lnTo>
                      <a:pt x="864" y="1938"/>
                    </a:lnTo>
                    <a:lnTo>
                      <a:pt x="870" y="1926"/>
                    </a:lnTo>
                    <a:lnTo>
                      <a:pt x="882" y="1926"/>
                    </a:lnTo>
                    <a:lnTo>
                      <a:pt x="888" y="1932"/>
                    </a:lnTo>
                    <a:lnTo>
                      <a:pt x="894" y="1944"/>
                    </a:lnTo>
                    <a:lnTo>
                      <a:pt x="894" y="1962"/>
                    </a:lnTo>
                    <a:lnTo>
                      <a:pt x="924" y="1992"/>
                    </a:lnTo>
                    <a:lnTo>
                      <a:pt x="936" y="1998"/>
                    </a:lnTo>
                    <a:lnTo>
                      <a:pt x="942" y="1992"/>
                    </a:lnTo>
                    <a:lnTo>
                      <a:pt x="954" y="1986"/>
                    </a:lnTo>
                    <a:lnTo>
                      <a:pt x="960" y="1986"/>
                    </a:lnTo>
                    <a:lnTo>
                      <a:pt x="966" y="1992"/>
                    </a:lnTo>
                    <a:lnTo>
                      <a:pt x="966" y="1998"/>
                    </a:lnTo>
                    <a:lnTo>
                      <a:pt x="960" y="2004"/>
                    </a:lnTo>
                    <a:lnTo>
                      <a:pt x="960" y="2010"/>
                    </a:lnTo>
                    <a:lnTo>
                      <a:pt x="966" y="2010"/>
                    </a:lnTo>
                    <a:lnTo>
                      <a:pt x="972" y="2016"/>
                    </a:lnTo>
                    <a:lnTo>
                      <a:pt x="990" y="2022"/>
                    </a:lnTo>
                    <a:lnTo>
                      <a:pt x="1002" y="2022"/>
                    </a:lnTo>
                    <a:lnTo>
                      <a:pt x="1008" y="2016"/>
                    </a:lnTo>
                    <a:lnTo>
                      <a:pt x="1014" y="2016"/>
                    </a:lnTo>
                    <a:lnTo>
                      <a:pt x="1014" y="2034"/>
                    </a:lnTo>
                    <a:lnTo>
                      <a:pt x="1020" y="2040"/>
                    </a:lnTo>
                    <a:lnTo>
                      <a:pt x="1032" y="2040"/>
                    </a:lnTo>
                    <a:lnTo>
                      <a:pt x="1044" y="2028"/>
                    </a:lnTo>
                    <a:lnTo>
                      <a:pt x="1044" y="2022"/>
                    </a:lnTo>
                    <a:lnTo>
                      <a:pt x="1044" y="2034"/>
                    </a:lnTo>
                    <a:lnTo>
                      <a:pt x="1050" y="2040"/>
                    </a:lnTo>
                    <a:lnTo>
                      <a:pt x="1068" y="2040"/>
                    </a:lnTo>
                    <a:lnTo>
                      <a:pt x="1074" y="2034"/>
                    </a:lnTo>
                    <a:lnTo>
                      <a:pt x="1074" y="2028"/>
                    </a:lnTo>
                    <a:lnTo>
                      <a:pt x="1086" y="2034"/>
                    </a:lnTo>
                    <a:lnTo>
                      <a:pt x="1092" y="2040"/>
                    </a:lnTo>
                    <a:lnTo>
                      <a:pt x="1110" y="2046"/>
                    </a:lnTo>
                    <a:lnTo>
                      <a:pt x="1134" y="2058"/>
                    </a:lnTo>
                    <a:lnTo>
                      <a:pt x="1158" y="2058"/>
                    </a:lnTo>
                    <a:lnTo>
                      <a:pt x="1176" y="2040"/>
                    </a:lnTo>
                    <a:lnTo>
                      <a:pt x="1194" y="2034"/>
                    </a:lnTo>
                    <a:lnTo>
                      <a:pt x="1206" y="2028"/>
                    </a:lnTo>
                    <a:lnTo>
                      <a:pt x="1212" y="2028"/>
                    </a:lnTo>
                    <a:lnTo>
                      <a:pt x="1224" y="2034"/>
                    </a:lnTo>
                    <a:lnTo>
                      <a:pt x="1230" y="2040"/>
                    </a:lnTo>
                    <a:lnTo>
                      <a:pt x="1230" y="2088"/>
                    </a:lnTo>
                    <a:lnTo>
                      <a:pt x="1236" y="2094"/>
                    </a:lnTo>
                    <a:lnTo>
                      <a:pt x="1242" y="2094"/>
                    </a:lnTo>
                    <a:lnTo>
                      <a:pt x="1242" y="2088"/>
                    </a:lnTo>
                    <a:lnTo>
                      <a:pt x="1248" y="2082"/>
                    </a:lnTo>
                    <a:lnTo>
                      <a:pt x="1254" y="2070"/>
                    </a:lnTo>
                    <a:lnTo>
                      <a:pt x="1266" y="2052"/>
                    </a:lnTo>
                    <a:lnTo>
                      <a:pt x="1272" y="2040"/>
                    </a:lnTo>
                    <a:lnTo>
                      <a:pt x="1284" y="2028"/>
                    </a:lnTo>
                    <a:lnTo>
                      <a:pt x="1290" y="2016"/>
                    </a:lnTo>
                    <a:lnTo>
                      <a:pt x="1302" y="2016"/>
                    </a:lnTo>
                    <a:lnTo>
                      <a:pt x="1314" y="2022"/>
                    </a:lnTo>
                    <a:lnTo>
                      <a:pt x="1338" y="2022"/>
                    </a:lnTo>
                    <a:lnTo>
                      <a:pt x="1338" y="2046"/>
                    </a:lnTo>
                    <a:lnTo>
                      <a:pt x="1344" y="2046"/>
                    </a:lnTo>
                    <a:lnTo>
                      <a:pt x="1350" y="2040"/>
                    </a:lnTo>
                    <a:lnTo>
                      <a:pt x="1362" y="2034"/>
                    </a:lnTo>
                    <a:lnTo>
                      <a:pt x="1374" y="2034"/>
                    </a:lnTo>
                    <a:lnTo>
                      <a:pt x="1386" y="2028"/>
                    </a:lnTo>
                    <a:lnTo>
                      <a:pt x="1398" y="2028"/>
                    </a:lnTo>
                    <a:lnTo>
                      <a:pt x="1410" y="2034"/>
                    </a:lnTo>
                    <a:lnTo>
                      <a:pt x="1422" y="2046"/>
                    </a:lnTo>
                    <a:lnTo>
                      <a:pt x="1428" y="2058"/>
                    </a:lnTo>
                    <a:lnTo>
                      <a:pt x="1428" y="2064"/>
                    </a:lnTo>
                    <a:lnTo>
                      <a:pt x="1482" y="2064"/>
                    </a:lnTo>
                    <a:lnTo>
                      <a:pt x="1494" y="2052"/>
                    </a:lnTo>
                    <a:lnTo>
                      <a:pt x="1494" y="2034"/>
                    </a:lnTo>
                    <a:lnTo>
                      <a:pt x="1488" y="2022"/>
                    </a:lnTo>
                    <a:lnTo>
                      <a:pt x="1518" y="2022"/>
                    </a:lnTo>
                    <a:lnTo>
                      <a:pt x="1524" y="2016"/>
                    </a:lnTo>
                    <a:lnTo>
                      <a:pt x="1524" y="1992"/>
                    </a:lnTo>
                    <a:lnTo>
                      <a:pt x="1518" y="1986"/>
                    </a:lnTo>
                    <a:lnTo>
                      <a:pt x="1518" y="1980"/>
                    </a:lnTo>
                    <a:lnTo>
                      <a:pt x="1554" y="1980"/>
                    </a:lnTo>
                    <a:lnTo>
                      <a:pt x="1578" y="1956"/>
                    </a:lnTo>
                    <a:lnTo>
                      <a:pt x="1590" y="1950"/>
                    </a:lnTo>
                    <a:lnTo>
                      <a:pt x="1602" y="1938"/>
                    </a:lnTo>
                    <a:lnTo>
                      <a:pt x="1620" y="1938"/>
                    </a:lnTo>
                    <a:lnTo>
                      <a:pt x="1632" y="1944"/>
                    </a:lnTo>
                    <a:lnTo>
                      <a:pt x="1650" y="1956"/>
                    </a:lnTo>
                    <a:lnTo>
                      <a:pt x="1668" y="1956"/>
                    </a:lnTo>
                    <a:lnTo>
                      <a:pt x="1668" y="1932"/>
                    </a:lnTo>
                    <a:lnTo>
                      <a:pt x="1680" y="1920"/>
                    </a:lnTo>
                    <a:lnTo>
                      <a:pt x="1716" y="1938"/>
                    </a:lnTo>
                    <a:lnTo>
                      <a:pt x="1722" y="1944"/>
                    </a:lnTo>
                    <a:lnTo>
                      <a:pt x="1710" y="1956"/>
                    </a:lnTo>
                    <a:lnTo>
                      <a:pt x="1704" y="1956"/>
                    </a:lnTo>
                    <a:lnTo>
                      <a:pt x="1710" y="1962"/>
                    </a:lnTo>
                    <a:lnTo>
                      <a:pt x="1740" y="1962"/>
                    </a:lnTo>
                    <a:lnTo>
                      <a:pt x="1758" y="1992"/>
                    </a:lnTo>
                    <a:lnTo>
                      <a:pt x="1752" y="1992"/>
                    </a:lnTo>
                    <a:lnTo>
                      <a:pt x="1740" y="2004"/>
                    </a:lnTo>
                    <a:lnTo>
                      <a:pt x="1740" y="2010"/>
                    </a:lnTo>
                    <a:lnTo>
                      <a:pt x="1806" y="2010"/>
                    </a:lnTo>
                    <a:lnTo>
                      <a:pt x="1812" y="2016"/>
                    </a:lnTo>
                    <a:lnTo>
                      <a:pt x="1818" y="2016"/>
                    </a:lnTo>
                    <a:lnTo>
                      <a:pt x="1824" y="1998"/>
                    </a:lnTo>
                    <a:lnTo>
                      <a:pt x="1830" y="1998"/>
                    </a:lnTo>
                    <a:lnTo>
                      <a:pt x="1836" y="2004"/>
                    </a:lnTo>
                    <a:lnTo>
                      <a:pt x="1842" y="2016"/>
                    </a:lnTo>
                    <a:lnTo>
                      <a:pt x="1854" y="2022"/>
                    </a:lnTo>
                    <a:lnTo>
                      <a:pt x="1872" y="2058"/>
                    </a:lnTo>
                    <a:lnTo>
                      <a:pt x="1878" y="2064"/>
                    </a:lnTo>
                    <a:lnTo>
                      <a:pt x="1878" y="2070"/>
                    </a:lnTo>
                    <a:lnTo>
                      <a:pt x="1914" y="2070"/>
                    </a:lnTo>
                    <a:lnTo>
                      <a:pt x="1920" y="2076"/>
                    </a:lnTo>
                    <a:lnTo>
                      <a:pt x="1920" y="2106"/>
                    </a:lnTo>
                    <a:lnTo>
                      <a:pt x="1932" y="2130"/>
                    </a:lnTo>
                    <a:lnTo>
                      <a:pt x="1944" y="2190"/>
                    </a:lnTo>
                    <a:lnTo>
                      <a:pt x="1932" y="2190"/>
                    </a:lnTo>
                    <a:lnTo>
                      <a:pt x="1926" y="2196"/>
                    </a:lnTo>
                    <a:lnTo>
                      <a:pt x="1914" y="2196"/>
                    </a:lnTo>
                    <a:lnTo>
                      <a:pt x="1932" y="2214"/>
                    </a:lnTo>
                    <a:lnTo>
                      <a:pt x="1932" y="2220"/>
                    </a:lnTo>
                    <a:lnTo>
                      <a:pt x="1926" y="2232"/>
                    </a:lnTo>
                    <a:lnTo>
                      <a:pt x="1920" y="2238"/>
                    </a:lnTo>
                    <a:lnTo>
                      <a:pt x="1908" y="2238"/>
                    </a:lnTo>
                    <a:lnTo>
                      <a:pt x="1902" y="2232"/>
                    </a:lnTo>
                    <a:lnTo>
                      <a:pt x="1902" y="2268"/>
                    </a:lnTo>
                    <a:lnTo>
                      <a:pt x="1896" y="2274"/>
                    </a:lnTo>
                    <a:lnTo>
                      <a:pt x="1884" y="2274"/>
                    </a:lnTo>
                    <a:lnTo>
                      <a:pt x="1890" y="2304"/>
                    </a:lnTo>
                    <a:lnTo>
                      <a:pt x="1878" y="2304"/>
                    </a:lnTo>
                    <a:lnTo>
                      <a:pt x="1878" y="2322"/>
                    </a:lnTo>
                    <a:lnTo>
                      <a:pt x="1896" y="2340"/>
                    </a:lnTo>
                    <a:lnTo>
                      <a:pt x="1902" y="2352"/>
                    </a:lnTo>
                    <a:lnTo>
                      <a:pt x="1890" y="2370"/>
                    </a:lnTo>
                    <a:lnTo>
                      <a:pt x="1902" y="2364"/>
                    </a:lnTo>
                    <a:lnTo>
                      <a:pt x="1908" y="2358"/>
                    </a:lnTo>
                    <a:lnTo>
                      <a:pt x="1920" y="2358"/>
                    </a:lnTo>
                    <a:lnTo>
                      <a:pt x="1926" y="2352"/>
                    </a:lnTo>
                    <a:lnTo>
                      <a:pt x="1986" y="2352"/>
                    </a:lnTo>
                    <a:lnTo>
                      <a:pt x="1956" y="2376"/>
                    </a:lnTo>
                    <a:lnTo>
                      <a:pt x="1980" y="2394"/>
                    </a:lnTo>
                    <a:lnTo>
                      <a:pt x="1992" y="2436"/>
                    </a:lnTo>
                    <a:lnTo>
                      <a:pt x="2022" y="2436"/>
                    </a:lnTo>
                    <a:lnTo>
                      <a:pt x="2034" y="2442"/>
                    </a:lnTo>
                    <a:lnTo>
                      <a:pt x="2040" y="2448"/>
                    </a:lnTo>
                    <a:lnTo>
                      <a:pt x="2040" y="2454"/>
                    </a:lnTo>
                    <a:lnTo>
                      <a:pt x="2034" y="2460"/>
                    </a:lnTo>
                    <a:lnTo>
                      <a:pt x="2022" y="2460"/>
                    </a:lnTo>
                    <a:lnTo>
                      <a:pt x="2016" y="2466"/>
                    </a:lnTo>
                    <a:lnTo>
                      <a:pt x="2028" y="2478"/>
                    </a:lnTo>
                    <a:lnTo>
                      <a:pt x="2028" y="2490"/>
                    </a:lnTo>
                    <a:lnTo>
                      <a:pt x="2022" y="2496"/>
                    </a:lnTo>
                    <a:lnTo>
                      <a:pt x="2022" y="2502"/>
                    </a:lnTo>
                    <a:lnTo>
                      <a:pt x="2016" y="2514"/>
                    </a:lnTo>
                    <a:lnTo>
                      <a:pt x="2070" y="2520"/>
                    </a:lnTo>
                    <a:lnTo>
                      <a:pt x="2082" y="2550"/>
                    </a:lnTo>
                    <a:lnTo>
                      <a:pt x="2094" y="2550"/>
                    </a:lnTo>
                    <a:lnTo>
                      <a:pt x="2094" y="2568"/>
                    </a:lnTo>
                    <a:lnTo>
                      <a:pt x="2136" y="2568"/>
                    </a:lnTo>
                    <a:lnTo>
                      <a:pt x="2136" y="2562"/>
                    </a:lnTo>
                    <a:lnTo>
                      <a:pt x="2154" y="2544"/>
                    </a:lnTo>
                    <a:lnTo>
                      <a:pt x="2166" y="2544"/>
                    </a:lnTo>
                    <a:lnTo>
                      <a:pt x="2172" y="2550"/>
                    </a:lnTo>
                    <a:lnTo>
                      <a:pt x="2172" y="2592"/>
                    </a:lnTo>
                    <a:lnTo>
                      <a:pt x="2214" y="2592"/>
                    </a:lnTo>
                    <a:lnTo>
                      <a:pt x="2214" y="2556"/>
                    </a:lnTo>
                    <a:lnTo>
                      <a:pt x="2190" y="2532"/>
                    </a:lnTo>
                    <a:lnTo>
                      <a:pt x="2190" y="2490"/>
                    </a:lnTo>
                    <a:lnTo>
                      <a:pt x="2196" y="2484"/>
                    </a:lnTo>
                    <a:lnTo>
                      <a:pt x="2232" y="2490"/>
                    </a:lnTo>
                    <a:lnTo>
                      <a:pt x="2232" y="2472"/>
                    </a:lnTo>
                    <a:lnTo>
                      <a:pt x="2238" y="2460"/>
                    </a:lnTo>
                    <a:lnTo>
                      <a:pt x="2250" y="2460"/>
                    </a:lnTo>
                    <a:lnTo>
                      <a:pt x="2274" y="2484"/>
                    </a:lnTo>
                    <a:lnTo>
                      <a:pt x="2286" y="2484"/>
                    </a:lnTo>
                    <a:lnTo>
                      <a:pt x="2292" y="2478"/>
                    </a:lnTo>
                    <a:lnTo>
                      <a:pt x="2298" y="2466"/>
                    </a:lnTo>
                    <a:lnTo>
                      <a:pt x="2304" y="2460"/>
                    </a:lnTo>
                    <a:lnTo>
                      <a:pt x="2322" y="2478"/>
                    </a:lnTo>
                    <a:lnTo>
                      <a:pt x="2322" y="2460"/>
                    </a:lnTo>
                    <a:lnTo>
                      <a:pt x="2328" y="2460"/>
                    </a:lnTo>
                    <a:lnTo>
                      <a:pt x="2340" y="2478"/>
                    </a:lnTo>
                    <a:lnTo>
                      <a:pt x="2346" y="2484"/>
                    </a:lnTo>
                    <a:lnTo>
                      <a:pt x="2364" y="2484"/>
                    </a:lnTo>
                    <a:lnTo>
                      <a:pt x="2364" y="2472"/>
                    </a:lnTo>
                    <a:lnTo>
                      <a:pt x="2352" y="2460"/>
                    </a:lnTo>
                    <a:lnTo>
                      <a:pt x="2370" y="2460"/>
                    </a:lnTo>
                    <a:lnTo>
                      <a:pt x="2376" y="2466"/>
                    </a:lnTo>
                    <a:lnTo>
                      <a:pt x="2382" y="2460"/>
                    </a:lnTo>
                    <a:lnTo>
                      <a:pt x="2400" y="2460"/>
                    </a:lnTo>
                    <a:lnTo>
                      <a:pt x="2400" y="2454"/>
                    </a:lnTo>
                    <a:lnTo>
                      <a:pt x="2406" y="2442"/>
                    </a:lnTo>
                    <a:lnTo>
                      <a:pt x="2406" y="2430"/>
                    </a:lnTo>
                    <a:lnTo>
                      <a:pt x="2412" y="2424"/>
                    </a:lnTo>
                    <a:lnTo>
                      <a:pt x="2424" y="2418"/>
                    </a:lnTo>
                    <a:lnTo>
                      <a:pt x="2430" y="2412"/>
                    </a:lnTo>
                    <a:lnTo>
                      <a:pt x="2436" y="2412"/>
                    </a:lnTo>
                    <a:lnTo>
                      <a:pt x="2466" y="2448"/>
                    </a:lnTo>
                    <a:lnTo>
                      <a:pt x="2496" y="2442"/>
                    </a:lnTo>
                    <a:lnTo>
                      <a:pt x="2508" y="2454"/>
                    </a:lnTo>
                    <a:lnTo>
                      <a:pt x="2538" y="2454"/>
                    </a:lnTo>
                    <a:lnTo>
                      <a:pt x="2544" y="2460"/>
                    </a:lnTo>
                    <a:lnTo>
                      <a:pt x="2544" y="2466"/>
                    </a:lnTo>
                    <a:lnTo>
                      <a:pt x="2526" y="2484"/>
                    </a:lnTo>
                    <a:lnTo>
                      <a:pt x="2532" y="2502"/>
                    </a:lnTo>
                    <a:lnTo>
                      <a:pt x="2544" y="2508"/>
                    </a:lnTo>
                    <a:lnTo>
                      <a:pt x="2544" y="2526"/>
                    </a:lnTo>
                    <a:lnTo>
                      <a:pt x="2562" y="2526"/>
                    </a:lnTo>
                    <a:lnTo>
                      <a:pt x="2568" y="2532"/>
                    </a:lnTo>
                    <a:lnTo>
                      <a:pt x="2574" y="2544"/>
                    </a:lnTo>
                    <a:lnTo>
                      <a:pt x="2586" y="2550"/>
                    </a:lnTo>
                    <a:lnTo>
                      <a:pt x="2616" y="2550"/>
                    </a:lnTo>
                    <a:lnTo>
                      <a:pt x="2622" y="2556"/>
                    </a:lnTo>
                    <a:lnTo>
                      <a:pt x="2628" y="2556"/>
                    </a:lnTo>
                    <a:lnTo>
                      <a:pt x="2676" y="2526"/>
                    </a:lnTo>
                    <a:lnTo>
                      <a:pt x="2694" y="2538"/>
                    </a:lnTo>
                    <a:lnTo>
                      <a:pt x="2718" y="2538"/>
                    </a:lnTo>
                    <a:lnTo>
                      <a:pt x="2736" y="2544"/>
                    </a:lnTo>
                    <a:lnTo>
                      <a:pt x="2748" y="2544"/>
                    </a:lnTo>
                    <a:lnTo>
                      <a:pt x="2760" y="2550"/>
                    </a:lnTo>
                    <a:lnTo>
                      <a:pt x="2766" y="2556"/>
                    </a:lnTo>
                    <a:lnTo>
                      <a:pt x="2772" y="2568"/>
                    </a:lnTo>
                    <a:lnTo>
                      <a:pt x="2766" y="2580"/>
                    </a:lnTo>
                    <a:lnTo>
                      <a:pt x="2766" y="2604"/>
                    </a:lnTo>
                    <a:lnTo>
                      <a:pt x="2760" y="2616"/>
                    </a:lnTo>
                    <a:lnTo>
                      <a:pt x="2766" y="2628"/>
                    </a:lnTo>
                    <a:lnTo>
                      <a:pt x="2772" y="2634"/>
                    </a:lnTo>
                    <a:lnTo>
                      <a:pt x="2784" y="2640"/>
                    </a:lnTo>
                    <a:lnTo>
                      <a:pt x="2790" y="2652"/>
                    </a:lnTo>
                    <a:lnTo>
                      <a:pt x="2802" y="2658"/>
                    </a:lnTo>
                    <a:lnTo>
                      <a:pt x="2808" y="2664"/>
                    </a:lnTo>
                    <a:lnTo>
                      <a:pt x="2826" y="2664"/>
                    </a:lnTo>
                    <a:lnTo>
                      <a:pt x="2832" y="2640"/>
                    </a:lnTo>
                    <a:lnTo>
                      <a:pt x="2832" y="2634"/>
                    </a:lnTo>
                    <a:lnTo>
                      <a:pt x="2826" y="2628"/>
                    </a:lnTo>
                    <a:lnTo>
                      <a:pt x="2826" y="2586"/>
                    </a:lnTo>
                    <a:lnTo>
                      <a:pt x="2832" y="2568"/>
                    </a:lnTo>
                    <a:lnTo>
                      <a:pt x="2844" y="2556"/>
                    </a:lnTo>
                    <a:lnTo>
                      <a:pt x="2856" y="2550"/>
                    </a:lnTo>
                    <a:lnTo>
                      <a:pt x="2886" y="2550"/>
                    </a:lnTo>
                    <a:lnTo>
                      <a:pt x="2898" y="2544"/>
                    </a:lnTo>
                    <a:lnTo>
                      <a:pt x="2910" y="2544"/>
                    </a:lnTo>
                    <a:lnTo>
                      <a:pt x="2922" y="2538"/>
                    </a:lnTo>
                    <a:lnTo>
                      <a:pt x="2940" y="2538"/>
                    </a:lnTo>
                    <a:lnTo>
                      <a:pt x="2964" y="2532"/>
                    </a:lnTo>
                    <a:lnTo>
                      <a:pt x="2982" y="2526"/>
                    </a:lnTo>
                    <a:lnTo>
                      <a:pt x="3000" y="2508"/>
                    </a:lnTo>
                    <a:lnTo>
                      <a:pt x="3000" y="2466"/>
                    </a:lnTo>
                    <a:lnTo>
                      <a:pt x="3006" y="2454"/>
                    </a:lnTo>
                    <a:lnTo>
                      <a:pt x="3012" y="2448"/>
                    </a:lnTo>
                    <a:lnTo>
                      <a:pt x="3024" y="2460"/>
                    </a:lnTo>
                    <a:lnTo>
                      <a:pt x="3036" y="2484"/>
                    </a:lnTo>
                    <a:lnTo>
                      <a:pt x="3042" y="2490"/>
                    </a:lnTo>
                    <a:lnTo>
                      <a:pt x="3048" y="2490"/>
                    </a:lnTo>
                    <a:lnTo>
                      <a:pt x="3054" y="2484"/>
                    </a:lnTo>
                    <a:lnTo>
                      <a:pt x="3066" y="2478"/>
                    </a:lnTo>
                    <a:lnTo>
                      <a:pt x="3072" y="2466"/>
                    </a:lnTo>
                    <a:lnTo>
                      <a:pt x="3090" y="2448"/>
                    </a:lnTo>
                    <a:lnTo>
                      <a:pt x="3096" y="2436"/>
                    </a:lnTo>
                    <a:lnTo>
                      <a:pt x="3114" y="2454"/>
                    </a:lnTo>
                    <a:lnTo>
                      <a:pt x="3144" y="2442"/>
                    </a:lnTo>
                    <a:lnTo>
                      <a:pt x="3150" y="2442"/>
                    </a:lnTo>
                    <a:lnTo>
                      <a:pt x="3156" y="2448"/>
                    </a:lnTo>
                    <a:lnTo>
                      <a:pt x="3186" y="2448"/>
                    </a:lnTo>
                    <a:lnTo>
                      <a:pt x="3234" y="2424"/>
                    </a:lnTo>
                    <a:lnTo>
                      <a:pt x="3288" y="2370"/>
                    </a:lnTo>
                    <a:lnTo>
                      <a:pt x="3294" y="2358"/>
                    </a:lnTo>
                    <a:lnTo>
                      <a:pt x="3300" y="2352"/>
                    </a:lnTo>
                    <a:lnTo>
                      <a:pt x="3294" y="2340"/>
                    </a:lnTo>
                    <a:lnTo>
                      <a:pt x="3294" y="2334"/>
                    </a:lnTo>
                    <a:lnTo>
                      <a:pt x="3288" y="2322"/>
                    </a:lnTo>
                    <a:lnTo>
                      <a:pt x="3282" y="2316"/>
                    </a:lnTo>
                    <a:lnTo>
                      <a:pt x="3300" y="2316"/>
                    </a:lnTo>
                    <a:lnTo>
                      <a:pt x="3312" y="2286"/>
                    </a:lnTo>
                    <a:lnTo>
                      <a:pt x="3336" y="2286"/>
                    </a:lnTo>
                    <a:lnTo>
                      <a:pt x="3348" y="2250"/>
                    </a:lnTo>
                    <a:lnTo>
                      <a:pt x="3360" y="2250"/>
                    </a:lnTo>
                    <a:lnTo>
                      <a:pt x="3360" y="2208"/>
                    </a:lnTo>
                    <a:lnTo>
                      <a:pt x="3372" y="2208"/>
                    </a:lnTo>
                    <a:lnTo>
                      <a:pt x="3384" y="2196"/>
                    </a:lnTo>
                    <a:lnTo>
                      <a:pt x="3384" y="2172"/>
                    </a:lnTo>
                    <a:lnTo>
                      <a:pt x="3378" y="2160"/>
                    </a:lnTo>
                    <a:lnTo>
                      <a:pt x="3372" y="2154"/>
                    </a:lnTo>
                    <a:lnTo>
                      <a:pt x="3372" y="2142"/>
                    </a:lnTo>
                    <a:lnTo>
                      <a:pt x="3378" y="2136"/>
                    </a:lnTo>
                    <a:lnTo>
                      <a:pt x="3384" y="2136"/>
                    </a:lnTo>
                    <a:lnTo>
                      <a:pt x="3390" y="2130"/>
                    </a:lnTo>
                    <a:lnTo>
                      <a:pt x="3402" y="2124"/>
                    </a:lnTo>
                    <a:lnTo>
                      <a:pt x="3408" y="2118"/>
                    </a:lnTo>
                    <a:lnTo>
                      <a:pt x="3408" y="2094"/>
                    </a:lnTo>
                    <a:lnTo>
                      <a:pt x="3390" y="2076"/>
                    </a:lnTo>
                    <a:lnTo>
                      <a:pt x="3390" y="2064"/>
                    </a:lnTo>
                    <a:lnTo>
                      <a:pt x="3402" y="2058"/>
                    </a:lnTo>
                    <a:lnTo>
                      <a:pt x="3408" y="2052"/>
                    </a:lnTo>
                    <a:lnTo>
                      <a:pt x="3408" y="2016"/>
                    </a:lnTo>
                    <a:lnTo>
                      <a:pt x="3414" y="2016"/>
                    </a:lnTo>
                    <a:lnTo>
                      <a:pt x="3420" y="2010"/>
                    </a:lnTo>
                    <a:lnTo>
                      <a:pt x="3456" y="1992"/>
                    </a:lnTo>
                    <a:lnTo>
                      <a:pt x="3462" y="1980"/>
                    </a:lnTo>
                    <a:lnTo>
                      <a:pt x="3462" y="1962"/>
                    </a:lnTo>
                    <a:lnTo>
                      <a:pt x="3456" y="1956"/>
                    </a:lnTo>
                    <a:lnTo>
                      <a:pt x="3444" y="1956"/>
                    </a:lnTo>
                    <a:lnTo>
                      <a:pt x="3450" y="1956"/>
                    </a:lnTo>
                    <a:lnTo>
                      <a:pt x="3456" y="1950"/>
                    </a:lnTo>
                    <a:lnTo>
                      <a:pt x="3468" y="1950"/>
                    </a:lnTo>
                    <a:lnTo>
                      <a:pt x="3480" y="1944"/>
                    </a:lnTo>
                    <a:lnTo>
                      <a:pt x="3492" y="1932"/>
                    </a:lnTo>
                    <a:lnTo>
                      <a:pt x="3474" y="1914"/>
                    </a:lnTo>
                    <a:lnTo>
                      <a:pt x="3468" y="1914"/>
                    </a:lnTo>
                    <a:lnTo>
                      <a:pt x="3486" y="1896"/>
                    </a:lnTo>
                    <a:lnTo>
                      <a:pt x="3498" y="1872"/>
                    </a:lnTo>
                    <a:lnTo>
                      <a:pt x="3504" y="1866"/>
                    </a:lnTo>
                    <a:lnTo>
                      <a:pt x="3504" y="1854"/>
                    </a:lnTo>
                    <a:lnTo>
                      <a:pt x="3498" y="1848"/>
                    </a:lnTo>
                    <a:lnTo>
                      <a:pt x="3474" y="1842"/>
                    </a:lnTo>
                    <a:lnTo>
                      <a:pt x="3438" y="1848"/>
                    </a:lnTo>
                    <a:lnTo>
                      <a:pt x="3396" y="1854"/>
                    </a:lnTo>
                    <a:lnTo>
                      <a:pt x="3366" y="1860"/>
                    </a:lnTo>
                    <a:lnTo>
                      <a:pt x="3354" y="1866"/>
                    </a:lnTo>
                    <a:lnTo>
                      <a:pt x="3336" y="1848"/>
                    </a:lnTo>
                    <a:lnTo>
                      <a:pt x="3378" y="1848"/>
                    </a:lnTo>
                    <a:lnTo>
                      <a:pt x="3378" y="1836"/>
                    </a:lnTo>
                    <a:lnTo>
                      <a:pt x="3384" y="1824"/>
                    </a:lnTo>
                    <a:lnTo>
                      <a:pt x="3390" y="1818"/>
                    </a:lnTo>
                    <a:lnTo>
                      <a:pt x="3402" y="1812"/>
                    </a:lnTo>
                    <a:lnTo>
                      <a:pt x="3432" y="1812"/>
                    </a:lnTo>
                    <a:lnTo>
                      <a:pt x="3426" y="1800"/>
                    </a:lnTo>
                    <a:lnTo>
                      <a:pt x="3420" y="1794"/>
                    </a:lnTo>
                    <a:lnTo>
                      <a:pt x="3414" y="1782"/>
                    </a:lnTo>
                    <a:lnTo>
                      <a:pt x="3414" y="1776"/>
                    </a:lnTo>
                    <a:lnTo>
                      <a:pt x="3408" y="1770"/>
                    </a:lnTo>
                    <a:lnTo>
                      <a:pt x="3390" y="1770"/>
                    </a:lnTo>
                    <a:lnTo>
                      <a:pt x="3378" y="1764"/>
                    </a:lnTo>
                    <a:lnTo>
                      <a:pt x="3366" y="1764"/>
                    </a:lnTo>
                    <a:lnTo>
                      <a:pt x="3354" y="1746"/>
                    </a:lnTo>
                    <a:lnTo>
                      <a:pt x="3342" y="1746"/>
                    </a:lnTo>
                    <a:lnTo>
                      <a:pt x="3336" y="1734"/>
                    </a:lnTo>
                    <a:lnTo>
                      <a:pt x="3324" y="1728"/>
                    </a:lnTo>
                    <a:lnTo>
                      <a:pt x="3294" y="1728"/>
                    </a:lnTo>
                    <a:lnTo>
                      <a:pt x="3288" y="1734"/>
                    </a:lnTo>
                    <a:lnTo>
                      <a:pt x="3282" y="1734"/>
                    </a:lnTo>
                    <a:lnTo>
                      <a:pt x="3246" y="1686"/>
                    </a:lnTo>
                    <a:lnTo>
                      <a:pt x="3252" y="1698"/>
                    </a:lnTo>
                    <a:lnTo>
                      <a:pt x="3264" y="1704"/>
                    </a:lnTo>
                    <a:lnTo>
                      <a:pt x="3270" y="1710"/>
                    </a:lnTo>
                    <a:lnTo>
                      <a:pt x="3282" y="1716"/>
                    </a:lnTo>
                    <a:lnTo>
                      <a:pt x="3294" y="1716"/>
                    </a:lnTo>
                    <a:lnTo>
                      <a:pt x="3300" y="1710"/>
                    </a:lnTo>
                    <a:lnTo>
                      <a:pt x="3306" y="1710"/>
                    </a:lnTo>
                    <a:lnTo>
                      <a:pt x="3336" y="1716"/>
                    </a:lnTo>
                    <a:lnTo>
                      <a:pt x="3348" y="1734"/>
                    </a:lnTo>
                    <a:lnTo>
                      <a:pt x="3366" y="1728"/>
                    </a:lnTo>
                    <a:lnTo>
                      <a:pt x="3408" y="1740"/>
                    </a:lnTo>
                    <a:lnTo>
                      <a:pt x="3390" y="1716"/>
                    </a:lnTo>
                    <a:lnTo>
                      <a:pt x="3372" y="1710"/>
                    </a:lnTo>
                    <a:lnTo>
                      <a:pt x="3372" y="1692"/>
                    </a:lnTo>
                    <a:lnTo>
                      <a:pt x="3360" y="1680"/>
                    </a:lnTo>
                    <a:lnTo>
                      <a:pt x="3348" y="1674"/>
                    </a:lnTo>
                    <a:lnTo>
                      <a:pt x="3330" y="1674"/>
                    </a:lnTo>
                    <a:lnTo>
                      <a:pt x="3318" y="1662"/>
                    </a:lnTo>
                    <a:lnTo>
                      <a:pt x="3318" y="1650"/>
                    </a:lnTo>
                    <a:lnTo>
                      <a:pt x="3312" y="1644"/>
                    </a:lnTo>
                    <a:lnTo>
                      <a:pt x="3312" y="1632"/>
                    </a:lnTo>
                    <a:lnTo>
                      <a:pt x="3234" y="1530"/>
                    </a:lnTo>
                    <a:lnTo>
                      <a:pt x="3198" y="1524"/>
                    </a:lnTo>
                    <a:lnTo>
                      <a:pt x="3162" y="1494"/>
                    </a:lnTo>
                    <a:lnTo>
                      <a:pt x="3144" y="1500"/>
                    </a:lnTo>
                    <a:lnTo>
                      <a:pt x="3138" y="1488"/>
                    </a:lnTo>
                    <a:lnTo>
                      <a:pt x="3132" y="1482"/>
                    </a:lnTo>
                    <a:lnTo>
                      <a:pt x="3132" y="1470"/>
                    </a:lnTo>
                    <a:lnTo>
                      <a:pt x="3126" y="1464"/>
                    </a:lnTo>
                    <a:lnTo>
                      <a:pt x="3138" y="1452"/>
                    </a:lnTo>
                    <a:lnTo>
                      <a:pt x="3150" y="1446"/>
                    </a:lnTo>
                    <a:lnTo>
                      <a:pt x="3156" y="1434"/>
                    </a:lnTo>
                    <a:lnTo>
                      <a:pt x="3162" y="1428"/>
                    </a:lnTo>
                    <a:lnTo>
                      <a:pt x="3168" y="1416"/>
                    </a:lnTo>
                    <a:lnTo>
                      <a:pt x="3168" y="1410"/>
                    </a:lnTo>
                    <a:lnTo>
                      <a:pt x="3162" y="1398"/>
                    </a:lnTo>
                    <a:lnTo>
                      <a:pt x="3162" y="1392"/>
                    </a:lnTo>
                    <a:lnTo>
                      <a:pt x="3156" y="1380"/>
                    </a:lnTo>
                    <a:lnTo>
                      <a:pt x="3168" y="1386"/>
                    </a:lnTo>
                    <a:lnTo>
                      <a:pt x="3174" y="1392"/>
                    </a:lnTo>
                    <a:lnTo>
                      <a:pt x="3186" y="1398"/>
                    </a:lnTo>
                    <a:lnTo>
                      <a:pt x="3198" y="1386"/>
                    </a:lnTo>
                    <a:lnTo>
                      <a:pt x="3198" y="1368"/>
                    </a:lnTo>
                    <a:lnTo>
                      <a:pt x="3192" y="1356"/>
                    </a:lnTo>
                    <a:lnTo>
                      <a:pt x="3192" y="1344"/>
                    </a:lnTo>
                    <a:lnTo>
                      <a:pt x="3216" y="1344"/>
                    </a:lnTo>
                    <a:lnTo>
                      <a:pt x="3252" y="1320"/>
                    </a:lnTo>
                    <a:lnTo>
                      <a:pt x="3264" y="1320"/>
                    </a:lnTo>
                    <a:lnTo>
                      <a:pt x="3270" y="1326"/>
                    </a:lnTo>
                    <a:lnTo>
                      <a:pt x="3294" y="1326"/>
                    </a:lnTo>
                    <a:lnTo>
                      <a:pt x="3294" y="1320"/>
                    </a:lnTo>
                    <a:lnTo>
                      <a:pt x="3288" y="1314"/>
                    </a:lnTo>
                    <a:lnTo>
                      <a:pt x="3288" y="1308"/>
                    </a:lnTo>
                    <a:lnTo>
                      <a:pt x="3282" y="1302"/>
                    </a:lnTo>
                    <a:lnTo>
                      <a:pt x="3288" y="1278"/>
                    </a:lnTo>
                    <a:lnTo>
                      <a:pt x="3258" y="1278"/>
                    </a:lnTo>
                    <a:lnTo>
                      <a:pt x="3246" y="1266"/>
                    </a:lnTo>
                    <a:lnTo>
                      <a:pt x="3240" y="1278"/>
                    </a:lnTo>
                    <a:lnTo>
                      <a:pt x="3204" y="1278"/>
                    </a:lnTo>
                    <a:lnTo>
                      <a:pt x="3198" y="1272"/>
                    </a:lnTo>
                    <a:lnTo>
                      <a:pt x="3192" y="1260"/>
                    </a:lnTo>
                    <a:lnTo>
                      <a:pt x="3180" y="1254"/>
                    </a:lnTo>
                    <a:lnTo>
                      <a:pt x="3174" y="1248"/>
                    </a:lnTo>
                    <a:lnTo>
                      <a:pt x="3150" y="1248"/>
                    </a:lnTo>
                    <a:lnTo>
                      <a:pt x="3144" y="1260"/>
                    </a:lnTo>
                    <a:lnTo>
                      <a:pt x="3132" y="1266"/>
                    </a:lnTo>
                    <a:lnTo>
                      <a:pt x="3114" y="1284"/>
                    </a:lnTo>
                    <a:lnTo>
                      <a:pt x="3114" y="1296"/>
                    </a:lnTo>
                    <a:lnTo>
                      <a:pt x="3108" y="1302"/>
                    </a:lnTo>
                    <a:lnTo>
                      <a:pt x="3108" y="1308"/>
                    </a:lnTo>
                    <a:lnTo>
                      <a:pt x="3078" y="1308"/>
                    </a:lnTo>
                    <a:lnTo>
                      <a:pt x="3054" y="1296"/>
                    </a:lnTo>
                    <a:lnTo>
                      <a:pt x="3048" y="1290"/>
                    </a:lnTo>
                    <a:lnTo>
                      <a:pt x="3042" y="1278"/>
                    </a:lnTo>
                    <a:lnTo>
                      <a:pt x="3030" y="1242"/>
                    </a:lnTo>
                    <a:lnTo>
                      <a:pt x="3024" y="1230"/>
                    </a:lnTo>
                    <a:lnTo>
                      <a:pt x="3018" y="1224"/>
                    </a:lnTo>
                    <a:lnTo>
                      <a:pt x="3006" y="1224"/>
                    </a:lnTo>
                    <a:lnTo>
                      <a:pt x="3000" y="1230"/>
                    </a:lnTo>
                    <a:lnTo>
                      <a:pt x="3000" y="1242"/>
                    </a:lnTo>
                    <a:lnTo>
                      <a:pt x="2988" y="1224"/>
                    </a:lnTo>
                    <a:lnTo>
                      <a:pt x="2952" y="1224"/>
                    </a:lnTo>
                    <a:lnTo>
                      <a:pt x="2940" y="1218"/>
                    </a:lnTo>
                    <a:lnTo>
                      <a:pt x="2934" y="1212"/>
                    </a:lnTo>
                    <a:lnTo>
                      <a:pt x="2928" y="1200"/>
                    </a:lnTo>
                    <a:lnTo>
                      <a:pt x="2916" y="1194"/>
                    </a:lnTo>
                    <a:lnTo>
                      <a:pt x="2910" y="1182"/>
                    </a:lnTo>
                    <a:lnTo>
                      <a:pt x="2910" y="1140"/>
                    </a:lnTo>
                    <a:lnTo>
                      <a:pt x="2928" y="1140"/>
                    </a:lnTo>
                    <a:lnTo>
                      <a:pt x="2940" y="1152"/>
                    </a:lnTo>
                    <a:lnTo>
                      <a:pt x="2946" y="1152"/>
                    </a:lnTo>
                    <a:lnTo>
                      <a:pt x="2952" y="1146"/>
                    </a:lnTo>
                    <a:lnTo>
                      <a:pt x="2952" y="1140"/>
                    </a:lnTo>
                    <a:lnTo>
                      <a:pt x="2958" y="1134"/>
                    </a:lnTo>
                    <a:lnTo>
                      <a:pt x="2964" y="1134"/>
                    </a:lnTo>
                    <a:lnTo>
                      <a:pt x="2970" y="1140"/>
                    </a:lnTo>
                    <a:lnTo>
                      <a:pt x="2982" y="1140"/>
                    </a:lnTo>
                    <a:lnTo>
                      <a:pt x="2994" y="1134"/>
                    </a:lnTo>
                    <a:lnTo>
                      <a:pt x="3000" y="1128"/>
                    </a:lnTo>
                    <a:lnTo>
                      <a:pt x="3000" y="1116"/>
                    </a:lnTo>
                    <a:lnTo>
                      <a:pt x="2994" y="1110"/>
                    </a:lnTo>
                    <a:lnTo>
                      <a:pt x="2994" y="1086"/>
                    </a:lnTo>
                    <a:lnTo>
                      <a:pt x="3000" y="1074"/>
                    </a:lnTo>
                    <a:lnTo>
                      <a:pt x="3000" y="1068"/>
                    </a:lnTo>
                    <a:lnTo>
                      <a:pt x="3036" y="1068"/>
                    </a:lnTo>
                    <a:lnTo>
                      <a:pt x="3042" y="1062"/>
                    </a:lnTo>
                    <a:lnTo>
                      <a:pt x="3048" y="1050"/>
                    </a:lnTo>
                    <a:lnTo>
                      <a:pt x="3048" y="1038"/>
                    </a:lnTo>
                    <a:lnTo>
                      <a:pt x="3054" y="1032"/>
                    </a:lnTo>
                    <a:lnTo>
                      <a:pt x="3054" y="1026"/>
                    </a:lnTo>
                    <a:lnTo>
                      <a:pt x="3072" y="1014"/>
                    </a:lnTo>
                    <a:lnTo>
                      <a:pt x="3060" y="1002"/>
                    </a:lnTo>
                    <a:lnTo>
                      <a:pt x="3096" y="1014"/>
                    </a:lnTo>
                    <a:lnTo>
                      <a:pt x="3114" y="996"/>
                    </a:lnTo>
                    <a:lnTo>
                      <a:pt x="3126" y="1002"/>
                    </a:lnTo>
                    <a:lnTo>
                      <a:pt x="3132" y="1014"/>
                    </a:lnTo>
                    <a:lnTo>
                      <a:pt x="3144" y="1020"/>
                    </a:lnTo>
                    <a:lnTo>
                      <a:pt x="3156" y="1044"/>
                    </a:lnTo>
                    <a:lnTo>
                      <a:pt x="3156" y="1050"/>
                    </a:lnTo>
                    <a:lnTo>
                      <a:pt x="3144" y="1074"/>
                    </a:lnTo>
                    <a:lnTo>
                      <a:pt x="3126" y="1092"/>
                    </a:lnTo>
                    <a:lnTo>
                      <a:pt x="3126" y="1104"/>
                    </a:lnTo>
                    <a:lnTo>
                      <a:pt x="3132" y="1116"/>
                    </a:lnTo>
                    <a:lnTo>
                      <a:pt x="3144" y="1128"/>
                    </a:lnTo>
                    <a:lnTo>
                      <a:pt x="3150" y="1128"/>
                    </a:lnTo>
                    <a:lnTo>
                      <a:pt x="3162" y="1122"/>
                    </a:lnTo>
                    <a:lnTo>
                      <a:pt x="3168" y="1122"/>
                    </a:lnTo>
                    <a:lnTo>
                      <a:pt x="3162" y="1152"/>
                    </a:lnTo>
                    <a:lnTo>
                      <a:pt x="3144" y="1170"/>
                    </a:lnTo>
                    <a:lnTo>
                      <a:pt x="3144" y="1176"/>
                    </a:lnTo>
                    <a:lnTo>
                      <a:pt x="3150" y="1176"/>
                    </a:lnTo>
                    <a:lnTo>
                      <a:pt x="3162" y="1170"/>
                    </a:lnTo>
                    <a:lnTo>
                      <a:pt x="3168" y="1164"/>
                    </a:lnTo>
                    <a:lnTo>
                      <a:pt x="3180" y="1158"/>
                    </a:lnTo>
                    <a:lnTo>
                      <a:pt x="3186" y="1158"/>
                    </a:lnTo>
                    <a:lnTo>
                      <a:pt x="3198" y="1146"/>
                    </a:lnTo>
                    <a:lnTo>
                      <a:pt x="3198" y="1122"/>
                    </a:lnTo>
                    <a:lnTo>
                      <a:pt x="3204" y="1122"/>
                    </a:lnTo>
                    <a:lnTo>
                      <a:pt x="3210" y="1116"/>
                    </a:lnTo>
                    <a:lnTo>
                      <a:pt x="3258" y="1092"/>
                    </a:lnTo>
                    <a:lnTo>
                      <a:pt x="3264" y="1086"/>
                    </a:lnTo>
                    <a:lnTo>
                      <a:pt x="3306" y="1086"/>
                    </a:lnTo>
                    <a:lnTo>
                      <a:pt x="3312" y="1074"/>
                    </a:lnTo>
                    <a:lnTo>
                      <a:pt x="3312" y="1062"/>
                    </a:lnTo>
                    <a:lnTo>
                      <a:pt x="3318" y="1056"/>
                    </a:lnTo>
                    <a:lnTo>
                      <a:pt x="3324" y="1044"/>
                    </a:lnTo>
                    <a:lnTo>
                      <a:pt x="3360" y="1026"/>
                    </a:lnTo>
                    <a:lnTo>
                      <a:pt x="3372" y="1014"/>
                    </a:lnTo>
                    <a:lnTo>
                      <a:pt x="3390" y="978"/>
                    </a:lnTo>
                    <a:lnTo>
                      <a:pt x="3390" y="948"/>
                    </a:lnTo>
                    <a:lnTo>
                      <a:pt x="3396" y="942"/>
                    </a:lnTo>
                    <a:lnTo>
                      <a:pt x="3396" y="936"/>
                    </a:lnTo>
                    <a:lnTo>
                      <a:pt x="3408" y="936"/>
                    </a:lnTo>
                    <a:lnTo>
                      <a:pt x="3420" y="942"/>
                    </a:lnTo>
                    <a:lnTo>
                      <a:pt x="3432" y="954"/>
                    </a:lnTo>
                    <a:lnTo>
                      <a:pt x="3444" y="954"/>
                    </a:lnTo>
                    <a:lnTo>
                      <a:pt x="3456" y="960"/>
                    </a:lnTo>
                    <a:lnTo>
                      <a:pt x="3504" y="960"/>
                    </a:lnTo>
                    <a:lnTo>
                      <a:pt x="3504" y="948"/>
                    </a:lnTo>
                    <a:lnTo>
                      <a:pt x="3498" y="948"/>
                    </a:lnTo>
                    <a:lnTo>
                      <a:pt x="3474" y="924"/>
                    </a:lnTo>
                    <a:lnTo>
                      <a:pt x="3474" y="912"/>
                    </a:lnTo>
                    <a:lnTo>
                      <a:pt x="3480" y="906"/>
                    </a:lnTo>
                    <a:lnTo>
                      <a:pt x="3486" y="912"/>
                    </a:lnTo>
                    <a:lnTo>
                      <a:pt x="3510" y="912"/>
                    </a:lnTo>
                    <a:lnTo>
                      <a:pt x="3522" y="918"/>
                    </a:lnTo>
                    <a:lnTo>
                      <a:pt x="3534" y="912"/>
                    </a:lnTo>
                    <a:lnTo>
                      <a:pt x="3540" y="900"/>
                    </a:lnTo>
                    <a:lnTo>
                      <a:pt x="3540" y="894"/>
                    </a:lnTo>
                    <a:lnTo>
                      <a:pt x="3534" y="882"/>
                    </a:lnTo>
                    <a:lnTo>
                      <a:pt x="3558" y="882"/>
                    </a:lnTo>
                    <a:lnTo>
                      <a:pt x="3558" y="864"/>
                    </a:lnTo>
                    <a:lnTo>
                      <a:pt x="3552" y="852"/>
                    </a:lnTo>
                    <a:lnTo>
                      <a:pt x="3546" y="846"/>
                    </a:lnTo>
                    <a:lnTo>
                      <a:pt x="3546" y="840"/>
                    </a:lnTo>
                    <a:lnTo>
                      <a:pt x="3576" y="840"/>
                    </a:lnTo>
                    <a:lnTo>
                      <a:pt x="3594" y="864"/>
                    </a:lnTo>
                    <a:lnTo>
                      <a:pt x="3600" y="840"/>
                    </a:lnTo>
                    <a:lnTo>
                      <a:pt x="3630" y="846"/>
                    </a:lnTo>
                    <a:lnTo>
                      <a:pt x="3624" y="810"/>
                    </a:lnTo>
                    <a:lnTo>
                      <a:pt x="3618" y="798"/>
                    </a:lnTo>
                    <a:lnTo>
                      <a:pt x="3606" y="786"/>
                    </a:lnTo>
                    <a:lnTo>
                      <a:pt x="3606" y="774"/>
                    </a:lnTo>
                    <a:lnTo>
                      <a:pt x="3600" y="756"/>
                    </a:lnTo>
                    <a:lnTo>
                      <a:pt x="3588" y="744"/>
                    </a:lnTo>
                    <a:lnTo>
                      <a:pt x="3576" y="726"/>
                    </a:lnTo>
                    <a:lnTo>
                      <a:pt x="3564" y="720"/>
                    </a:lnTo>
                    <a:lnTo>
                      <a:pt x="3552" y="708"/>
                    </a:lnTo>
                    <a:lnTo>
                      <a:pt x="3546" y="708"/>
                    </a:lnTo>
                    <a:lnTo>
                      <a:pt x="3540" y="696"/>
                    </a:lnTo>
                    <a:lnTo>
                      <a:pt x="3540" y="684"/>
                    </a:lnTo>
                    <a:lnTo>
                      <a:pt x="3564" y="684"/>
                    </a:lnTo>
                    <a:lnTo>
                      <a:pt x="3564" y="672"/>
                    </a:lnTo>
                    <a:lnTo>
                      <a:pt x="3558" y="666"/>
                    </a:lnTo>
                    <a:lnTo>
                      <a:pt x="3564" y="660"/>
                    </a:lnTo>
                    <a:lnTo>
                      <a:pt x="3588" y="660"/>
                    </a:lnTo>
                    <a:lnTo>
                      <a:pt x="3600" y="666"/>
                    </a:lnTo>
                    <a:lnTo>
                      <a:pt x="3618" y="672"/>
                    </a:lnTo>
                    <a:lnTo>
                      <a:pt x="3630" y="672"/>
                    </a:lnTo>
                    <a:lnTo>
                      <a:pt x="3642" y="678"/>
                    </a:lnTo>
                    <a:lnTo>
                      <a:pt x="3648" y="678"/>
                    </a:lnTo>
                    <a:lnTo>
                      <a:pt x="3654" y="672"/>
                    </a:lnTo>
                    <a:lnTo>
                      <a:pt x="3654" y="660"/>
                    </a:lnTo>
                    <a:lnTo>
                      <a:pt x="3648" y="648"/>
                    </a:lnTo>
                    <a:lnTo>
                      <a:pt x="3648" y="630"/>
                    </a:lnTo>
                    <a:lnTo>
                      <a:pt x="3654" y="630"/>
                    </a:lnTo>
                    <a:lnTo>
                      <a:pt x="3660" y="62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6" name="Cha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017B224-17D8-40DC-B86C-940661FA487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96" y="1826"/>
                <a:ext cx="190" cy="330"/>
              </a:xfrm>
              <a:custGeom>
                <a:avLst/>
                <a:gdLst>
                  <a:gd name="T0" fmla="*/ 2147483647 w 744"/>
                  <a:gd name="T1" fmla="*/ 2147483647 h 1290"/>
                  <a:gd name="T2" fmla="*/ 2147483647 w 744"/>
                  <a:gd name="T3" fmla="*/ 0 h 1290"/>
                  <a:gd name="T4" fmla="*/ 2147483647 w 744"/>
                  <a:gd name="T5" fmla="*/ 2147483647 h 1290"/>
                  <a:gd name="T6" fmla="*/ 2147483647 w 744"/>
                  <a:gd name="T7" fmla="*/ 2147483647 h 1290"/>
                  <a:gd name="T8" fmla="*/ 2147483647 w 744"/>
                  <a:gd name="T9" fmla="*/ 2147483647 h 1290"/>
                  <a:gd name="T10" fmla="*/ 2147483647 w 744"/>
                  <a:gd name="T11" fmla="*/ 2147483647 h 1290"/>
                  <a:gd name="T12" fmla="*/ 2147483647 w 744"/>
                  <a:gd name="T13" fmla="*/ 2147483647 h 1290"/>
                  <a:gd name="T14" fmla="*/ 2147483647 w 744"/>
                  <a:gd name="T15" fmla="*/ 2147483647 h 1290"/>
                  <a:gd name="T16" fmla="*/ 2147483647 w 744"/>
                  <a:gd name="T17" fmla="*/ 2147483647 h 1290"/>
                  <a:gd name="T18" fmla="*/ 0 w 744"/>
                  <a:gd name="T19" fmla="*/ 2147483647 h 1290"/>
                  <a:gd name="T20" fmla="*/ 2147483647 w 744"/>
                  <a:gd name="T21" fmla="*/ 2147483647 h 1290"/>
                  <a:gd name="T22" fmla="*/ 2147483647 w 744"/>
                  <a:gd name="T23" fmla="*/ 2147483647 h 1290"/>
                  <a:gd name="T24" fmla="*/ 2147483647 w 744"/>
                  <a:gd name="T25" fmla="*/ 2147483647 h 1290"/>
                  <a:gd name="T26" fmla="*/ 2147483647 w 744"/>
                  <a:gd name="T27" fmla="*/ 2147483647 h 1290"/>
                  <a:gd name="T28" fmla="*/ 2147483647 w 744"/>
                  <a:gd name="T29" fmla="*/ 2147483647 h 1290"/>
                  <a:gd name="T30" fmla="*/ 2147483647 w 744"/>
                  <a:gd name="T31" fmla="*/ 2147483647 h 1290"/>
                  <a:gd name="T32" fmla="*/ 2147483647 w 744"/>
                  <a:gd name="T33" fmla="*/ 2147483647 h 1290"/>
                  <a:gd name="T34" fmla="*/ 2147483647 w 744"/>
                  <a:gd name="T35" fmla="*/ 2147483647 h 1290"/>
                  <a:gd name="T36" fmla="*/ 2147483647 w 744"/>
                  <a:gd name="T37" fmla="*/ 2147483647 h 1290"/>
                  <a:gd name="T38" fmla="*/ 2147483647 w 744"/>
                  <a:gd name="T39" fmla="*/ 2147483647 h 1290"/>
                  <a:gd name="T40" fmla="*/ 2147483647 w 744"/>
                  <a:gd name="T41" fmla="*/ 2147483647 h 1290"/>
                  <a:gd name="T42" fmla="*/ 2147483647 w 744"/>
                  <a:gd name="T43" fmla="*/ 2147483647 h 1290"/>
                  <a:gd name="T44" fmla="*/ 2147483647 w 744"/>
                  <a:gd name="T45" fmla="*/ 2147483647 h 1290"/>
                  <a:gd name="T46" fmla="*/ 2147483647 w 744"/>
                  <a:gd name="T47" fmla="*/ 2147483647 h 1290"/>
                  <a:gd name="T48" fmla="*/ 2147483647 w 744"/>
                  <a:gd name="T49" fmla="*/ 2147483647 h 1290"/>
                  <a:gd name="T50" fmla="*/ 2147483647 w 744"/>
                  <a:gd name="T51" fmla="*/ 2147483647 h 1290"/>
                  <a:gd name="T52" fmla="*/ 2147483647 w 744"/>
                  <a:gd name="T53" fmla="*/ 2147483647 h 1290"/>
                  <a:gd name="T54" fmla="*/ 2147483647 w 744"/>
                  <a:gd name="T55" fmla="*/ 2147483647 h 1290"/>
                  <a:gd name="T56" fmla="*/ 2147483647 w 744"/>
                  <a:gd name="T57" fmla="*/ 2147483647 h 1290"/>
                  <a:gd name="T58" fmla="*/ 2147483647 w 744"/>
                  <a:gd name="T59" fmla="*/ 2147483647 h 1290"/>
                  <a:gd name="T60" fmla="*/ 2147483647 w 744"/>
                  <a:gd name="T61" fmla="*/ 2147483647 h 1290"/>
                  <a:gd name="T62" fmla="*/ 2147483647 w 744"/>
                  <a:gd name="T63" fmla="*/ 2147483647 h 1290"/>
                  <a:gd name="T64" fmla="*/ 2147483647 w 744"/>
                  <a:gd name="T65" fmla="*/ 2147483647 h 1290"/>
                  <a:gd name="T66" fmla="*/ 2147483647 w 744"/>
                  <a:gd name="T67" fmla="*/ 2147483647 h 1290"/>
                  <a:gd name="T68" fmla="*/ 2147483647 w 744"/>
                  <a:gd name="T69" fmla="*/ 2147483647 h 1290"/>
                  <a:gd name="T70" fmla="*/ 2147483647 w 744"/>
                  <a:gd name="T71" fmla="*/ 2147483647 h 1290"/>
                  <a:gd name="T72" fmla="*/ 2147483647 w 744"/>
                  <a:gd name="T73" fmla="*/ 2147483647 h 1290"/>
                  <a:gd name="T74" fmla="*/ 2147483647 w 744"/>
                  <a:gd name="T75" fmla="*/ 2147483647 h 1290"/>
                  <a:gd name="T76" fmla="*/ 2147483647 w 744"/>
                  <a:gd name="T77" fmla="*/ 2147483647 h 1290"/>
                  <a:gd name="T78" fmla="*/ 2147483647 w 744"/>
                  <a:gd name="T79" fmla="*/ 2147483647 h 1290"/>
                  <a:gd name="T80" fmla="*/ 2147483647 w 744"/>
                  <a:gd name="T81" fmla="*/ 2147483647 h 1290"/>
                  <a:gd name="T82" fmla="*/ 2147483647 w 744"/>
                  <a:gd name="T83" fmla="*/ 2147483647 h 1290"/>
                  <a:gd name="T84" fmla="*/ 2147483647 w 744"/>
                  <a:gd name="T85" fmla="*/ 2147483647 h 1290"/>
                  <a:gd name="T86" fmla="*/ 2147483647 w 744"/>
                  <a:gd name="T87" fmla="*/ 2147483647 h 1290"/>
                  <a:gd name="T88" fmla="*/ 2147483647 w 744"/>
                  <a:gd name="T89" fmla="*/ 2147483647 h 1290"/>
                  <a:gd name="T90" fmla="*/ 2147483647 w 744"/>
                  <a:gd name="T91" fmla="*/ 2147483647 h 1290"/>
                  <a:gd name="T92" fmla="*/ 2147483647 w 744"/>
                  <a:gd name="T93" fmla="*/ 2147483647 h 129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44"/>
                  <a:gd name="T142" fmla="*/ 0 h 1290"/>
                  <a:gd name="T143" fmla="*/ 744 w 744"/>
                  <a:gd name="T144" fmla="*/ 1290 h 129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44" h="1290">
                    <a:moveTo>
                      <a:pt x="678" y="624"/>
                    </a:moveTo>
                    <a:lnTo>
                      <a:pt x="720" y="624"/>
                    </a:lnTo>
                    <a:lnTo>
                      <a:pt x="732" y="630"/>
                    </a:lnTo>
                    <a:lnTo>
                      <a:pt x="744" y="630"/>
                    </a:lnTo>
                    <a:lnTo>
                      <a:pt x="738" y="324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44" y="24"/>
                    </a:lnTo>
                    <a:lnTo>
                      <a:pt x="126" y="30"/>
                    </a:lnTo>
                    <a:lnTo>
                      <a:pt x="108" y="42"/>
                    </a:lnTo>
                    <a:lnTo>
                      <a:pt x="126" y="108"/>
                    </a:lnTo>
                    <a:lnTo>
                      <a:pt x="114" y="156"/>
                    </a:lnTo>
                    <a:lnTo>
                      <a:pt x="144" y="192"/>
                    </a:lnTo>
                    <a:lnTo>
                      <a:pt x="150" y="216"/>
                    </a:lnTo>
                    <a:lnTo>
                      <a:pt x="180" y="252"/>
                    </a:lnTo>
                    <a:lnTo>
                      <a:pt x="162" y="288"/>
                    </a:lnTo>
                    <a:lnTo>
                      <a:pt x="144" y="534"/>
                    </a:lnTo>
                    <a:lnTo>
                      <a:pt x="138" y="540"/>
                    </a:lnTo>
                    <a:lnTo>
                      <a:pt x="120" y="564"/>
                    </a:lnTo>
                    <a:lnTo>
                      <a:pt x="96" y="588"/>
                    </a:lnTo>
                    <a:lnTo>
                      <a:pt x="72" y="618"/>
                    </a:lnTo>
                    <a:lnTo>
                      <a:pt x="54" y="636"/>
                    </a:lnTo>
                    <a:lnTo>
                      <a:pt x="48" y="648"/>
                    </a:lnTo>
                    <a:lnTo>
                      <a:pt x="36" y="666"/>
                    </a:lnTo>
                    <a:lnTo>
                      <a:pt x="30" y="678"/>
                    </a:lnTo>
                    <a:lnTo>
                      <a:pt x="24" y="696"/>
                    </a:lnTo>
                    <a:lnTo>
                      <a:pt x="24" y="708"/>
                    </a:lnTo>
                    <a:lnTo>
                      <a:pt x="18" y="714"/>
                    </a:lnTo>
                    <a:lnTo>
                      <a:pt x="18" y="720"/>
                    </a:lnTo>
                    <a:lnTo>
                      <a:pt x="0" y="726"/>
                    </a:lnTo>
                    <a:lnTo>
                      <a:pt x="6" y="786"/>
                    </a:lnTo>
                    <a:lnTo>
                      <a:pt x="18" y="786"/>
                    </a:lnTo>
                    <a:lnTo>
                      <a:pt x="48" y="834"/>
                    </a:lnTo>
                    <a:lnTo>
                      <a:pt x="48" y="846"/>
                    </a:lnTo>
                    <a:lnTo>
                      <a:pt x="48" y="840"/>
                    </a:lnTo>
                    <a:lnTo>
                      <a:pt x="72" y="834"/>
                    </a:lnTo>
                    <a:lnTo>
                      <a:pt x="72" y="852"/>
                    </a:lnTo>
                    <a:lnTo>
                      <a:pt x="78" y="864"/>
                    </a:lnTo>
                    <a:lnTo>
                      <a:pt x="84" y="870"/>
                    </a:lnTo>
                    <a:lnTo>
                      <a:pt x="96" y="870"/>
                    </a:lnTo>
                    <a:lnTo>
                      <a:pt x="102" y="876"/>
                    </a:lnTo>
                    <a:lnTo>
                      <a:pt x="108" y="876"/>
                    </a:lnTo>
                    <a:lnTo>
                      <a:pt x="102" y="912"/>
                    </a:lnTo>
                    <a:lnTo>
                      <a:pt x="114" y="918"/>
                    </a:lnTo>
                    <a:lnTo>
                      <a:pt x="120" y="930"/>
                    </a:lnTo>
                    <a:lnTo>
                      <a:pt x="120" y="966"/>
                    </a:lnTo>
                    <a:lnTo>
                      <a:pt x="114" y="966"/>
                    </a:lnTo>
                    <a:lnTo>
                      <a:pt x="114" y="1002"/>
                    </a:lnTo>
                    <a:lnTo>
                      <a:pt x="120" y="1020"/>
                    </a:lnTo>
                    <a:lnTo>
                      <a:pt x="120" y="1038"/>
                    </a:lnTo>
                    <a:lnTo>
                      <a:pt x="126" y="1050"/>
                    </a:lnTo>
                    <a:lnTo>
                      <a:pt x="138" y="1056"/>
                    </a:lnTo>
                    <a:lnTo>
                      <a:pt x="144" y="1068"/>
                    </a:lnTo>
                    <a:lnTo>
                      <a:pt x="162" y="1086"/>
                    </a:lnTo>
                    <a:lnTo>
                      <a:pt x="66" y="1086"/>
                    </a:lnTo>
                    <a:lnTo>
                      <a:pt x="54" y="1092"/>
                    </a:lnTo>
                    <a:lnTo>
                      <a:pt x="48" y="1098"/>
                    </a:lnTo>
                    <a:lnTo>
                      <a:pt x="48" y="1110"/>
                    </a:lnTo>
                    <a:lnTo>
                      <a:pt x="60" y="1134"/>
                    </a:lnTo>
                    <a:lnTo>
                      <a:pt x="72" y="1146"/>
                    </a:lnTo>
                    <a:lnTo>
                      <a:pt x="78" y="1158"/>
                    </a:lnTo>
                    <a:lnTo>
                      <a:pt x="90" y="1170"/>
                    </a:lnTo>
                    <a:lnTo>
                      <a:pt x="108" y="1182"/>
                    </a:lnTo>
                    <a:lnTo>
                      <a:pt x="120" y="1188"/>
                    </a:lnTo>
                    <a:lnTo>
                      <a:pt x="132" y="1200"/>
                    </a:lnTo>
                    <a:lnTo>
                      <a:pt x="144" y="1224"/>
                    </a:lnTo>
                    <a:lnTo>
                      <a:pt x="144" y="1242"/>
                    </a:lnTo>
                    <a:lnTo>
                      <a:pt x="150" y="1254"/>
                    </a:lnTo>
                    <a:lnTo>
                      <a:pt x="156" y="1272"/>
                    </a:lnTo>
                    <a:lnTo>
                      <a:pt x="156" y="1284"/>
                    </a:lnTo>
                    <a:lnTo>
                      <a:pt x="162" y="1284"/>
                    </a:lnTo>
                    <a:lnTo>
                      <a:pt x="168" y="1290"/>
                    </a:lnTo>
                    <a:lnTo>
                      <a:pt x="186" y="1290"/>
                    </a:lnTo>
                    <a:lnTo>
                      <a:pt x="198" y="1284"/>
                    </a:lnTo>
                    <a:lnTo>
                      <a:pt x="216" y="1266"/>
                    </a:lnTo>
                    <a:lnTo>
                      <a:pt x="228" y="1260"/>
                    </a:lnTo>
                    <a:lnTo>
                      <a:pt x="234" y="1254"/>
                    </a:lnTo>
                    <a:lnTo>
                      <a:pt x="234" y="1278"/>
                    </a:lnTo>
                    <a:lnTo>
                      <a:pt x="240" y="1284"/>
                    </a:lnTo>
                    <a:lnTo>
                      <a:pt x="246" y="1284"/>
                    </a:lnTo>
                    <a:lnTo>
                      <a:pt x="258" y="1278"/>
                    </a:lnTo>
                    <a:lnTo>
                      <a:pt x="270" y="1266"/>
                    </a:lnTo>
                    <a:lnTo>
                      <a:pt x="276" y="1254"/>
                    </a:lnTo>
                    <a:lnTo>
                      <a:pt x="282" y="1248"/>
                    </a:lnTo>
                    <a:lnTo>
                      <a:pt x="372" y="1248"/>
                    </a:lnTo>
                    <a:lnTo>
                      <a:pt x="378" y="1242"/>
                    </a:lnTo>
                    <a:lnTo>
                      <a:pt x="384" y="1230"/>
                    </a:lnTo>
                    <a:lnTo>
                      <a:pt x="390" y="1224"/>
                    </a:lnTo>
                    <a:lnTo>
                      <a:pt x="396" y="1212"/>
                    </a:lnTo>
                    <a:lnTo>
                      <a:pt x="402" y="1206"/>
                    </a:lnTo>
                    <a:lnTo>
                      <a:pt x="402" y="1194"/>
                    </a:lnTo>
                    <a:lnTo>
                      <a:pt x="390" y="1182"/>
                    </a:lnTo>
                    <a:lnTo>
                      <a:pt x="384" y="1182"/>
                    </a:lnTo>
                    <a:lnTo>
                      <a:pt x="402" y="1170"/>
                    </a:lnTo>
                    <a:lnTo>
                      <a:pt x="420" y="1170"/>
                    </a:lnTo>
                    <a:lnTo>
                      <a:pt x="462" y="1164"/>
                    </a:lnTo>
                    <a:lnTo>
                      <a:pt x="510" y="1146"/>
                    </a:lnTo>
                    <a:lnTo>
                      <a:pt x="528" y="1134"/>
                    </a:lnTo>
                    <a:lnTo>
                      <a:pt x="552" y="1110"/>
                    </a:lnTo>
                    <a:lnTo>
                      <a:pt x="552" y="1092"/>
                    </a:lnTo>
                    <a:lnTo>
                      <a:pt x="588" y="1068"/>
                    </a:lnTo>
                    <a:lnTo>
                      <a:pt x="594" y="1038"/>
                    </a:lnTo>
                    <a:lnTo>
                      <a:pt x="648" y="1008"/>
                    </a:lnTo>
                    <a:lnTo>
                      <a:pt x="672" y="1008"/>
                    </a:lnTo>
                    <a:lnTo>
                      <a:pt x="672" y="996"/>
                    </a:lnTo>
                    <a:lnTo>
                      <a:pt x="684" y="996"/>
                    </a:lnTo>
                    <a:lnTo>
                      <a:pt x="684" y="990"/>
                    </a:lnTo>
                    <a:lnTo>
                      <a:pt x="678" y="984"/>
                    </a:lnTo>
                    <a:lnTo>
                      <a:pt x="666" y="966"/>
                    </a:lnTo>
                    <a:lnTo>
                      <a:pt x="654" y="960"/>
                    </a:lnTo>
                    <a:lnTo>
                      <a:pt x="648" y="960"/>
                    </a:lnTo>
                    <a:lnTo>
                      <a:pt x="642" y="936"/>
                    </a:lnTo>
                    <a:lnTo>
                      <a:pt x="660" y="930"/>
                    </a:lnTo>
                    <a:lnTo>
                      <a:pt x="642" y="918"/>
                    </a:lnTo>
                    <a:lnTo>
                      <a:pt x="642" y="876"/>
                    </a:lnTo>
                    <a:lnTo>
                      <a:pt x="636" y="870"/>
                    </a:lnTo>
                    <a:lnTo>
                      <a:pt x="624" y="870"/>
                    </a:lnTo>
                    <a:lnTo>
                      <a:pt x="618" y="876"/>
                    </a:lnTo>
                    <a:lnTo>
                      <a:pt x="606" y="876"/>
                    </a:lnTo>
                    <a:lnTo>
                      <a:pt x="600" y="870"/>
                    </a:lnTo>
                    <a:lnTo>
                      <a:pt x="600" y="852"/>
                    </a:lnTo>
                    <a:lnTo>
                      <a:pt x="606" y="840"/>
                    </a:lnTo>
                    <a:lnTo>
                      <a:pt x="618" y="834"/>
                    </a:lnTo>
                    <a:lnTo>
                      <a:pt x="630" y="822"/>
                    </a:lnTo>
                    <a:lnTo>
                      <a:pt x="630" y="810"/>
                    </a:lnTo>
                    <a:lnTo>
                      <a:pt x="618" y="786"/>
                    </a:lnTo>
                    <a:lnTo>
                      <a:pt x="612" y="780"/>
                    </a:lnTo>
                    <a:lnTo>
                      <a:pt x="630" y="762"/>
                    </a:lnTo>
                    <a:lnTo>
                      <a:pt x="648" y="750"/>
                    </a:lnTo>
                    <a:lnTo>
                      <a:pt x="642" y="732"/>
                    </a:lnTo>
                    <a:lnTo>
                      <a:pt x="636" y="708"/>
                    </a:lnTo>
                    <a:lnTo>
                      <a:pt x="648" y="708"/>
                    </a:lnTo>
                    <a:lnTo>
                      <a:pt x="648" y="690"/>
                    </a:lnTo>
                    <a:lnTo>
                      <a:pt x="660" y="678"/>
                    </a:lnTo>
                    <a:lnTo>
                      <a:pt x="672" y="672"/>
                    </a:lnTo>
                    <a:lnTo>
                      <a:pt x="678" y="666"/>
                    </a:lnTo>
                    <a:lnTo>
                      <a:pt x="678" y="660"/>
                    </a:lnTo>
                    <a:lnTo>
                      <a:pt x="672" y="654"/>
                    </a:lnTo>
                    <a:lnTo>
                      <a:pt x="672" y="642"/>
                    </a:lnTo>
                    <a:lnTo>
                      <a:pt x="666" y="636"/>
                    </a:lnTo>
                    <a:lnTo>
                      <a:pt x="678" y="6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7" name="Central African Republic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2172851-4EFF-4249-9ACB-6288252ED99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14" y="2084"/>
                <a:ext cx="234" cy="179"/>
              </a:xfrm>
              <a:custGeom>
                <a:avLst/>
                <a:gdLst>
                  <a:gd name="T0" fmla="*/ 2147483647 w 912"/>
                  <a:gd name="T1" fmla="*/ 2147483647 h 702"/>
                  <a:gd name="T2" fmla="*/ 2147483647 w 912"/>
                  <a:gd name="T3" fmla="*/ 2147483647 h 702"/>
                  <a:gd name="T4" fmla="*/ 2147483647 w 912"/>
                  <a:gd name="T5" fmla="*/ 2147483647 h 702"/>
                  <a:gd name="T6" fmla="*/ 2147483647 w 912"/>
                  <a:gd name="T7" fmla="*/ 2147483647 h 702"/>
                  <a:gd name="T8" fmla="*/ 2147483647 w 912"/>
                  <a:gd name="T9" fmla="*/ 2147483647 h 702"/>
                  <a:gd name="T10" fmla="*/ 2147483647 w 912"/>
                  <a:gd name="T11" fmla="*/ 2147483647 h 702"/>
                  <a:gd name="T12" fmla="*/ 2147483647 w 912"/>
                  <a:gd name="T13" fmla="*/ 2147483647 h 702"/>
                  <a:gd name="T14" fmla="*/ 2147483647 w 912"/>
                  <a:gd name="T15" fmla="*/ 2147483647 h 702"/>
                  <a:gd name="T16" fmla="*/ 2147483647 w 912"/>
                  <a:gd name="T17" fmla="*/ 2147483647 h 702"/>
                  <a:gd name="T18" fmla="*/ 2147483647 w 912"/>
                  <a:gd name="T19" fmla="*/ 2147483647 h 702"/>
                  <a:gd name="T20" fmla="*/ 2147483647 w 912"/>
                  <a:gd name="T21" fmla="*/ 2147483647 h 702"/>
                  <a:gd name="T22" fmla="*/ 2147483647 w 912"/>
                  <a:gd name="T23" fmla="*/ 2147483647 h 702"/>
                  <a:gd name="T24" fmla="*/ 2147483647 w 912"/>
                  <a:gd name="T25" fmla="*/ 2147483647 h 702"/>
                  <a:gd name="T26" fmla="*/ 2147483647 w 912"/>
                  <a:gd name="T27" fmla="*/ 2147483647 h 702"/>
                  <a:gd name="T28" fmla="*/ 2147483647 w 912"/>
                  <a:gd name="T29" fmla="*/ 2147483647 h 702"/>
                  <a:gd name="T30" fmla="*/ 2147483647 w 912"/>
                  <a:gd name="T31" fmla="*/ 0 h 702"/>
                  <a:gd name="T32" fmla="*/ 2147483647 w 912"/>
                  <a:gd name="T33" fmla="*/ 2147483647 h 702"/>
                  <a:gd name="T34" fmla="*/ 2147483647 w 912"/>
                  <a:gd name="T35" fmla="*/ 2147483647 h 702"/>
                  <a:gd name="T36" fmla="*/ 2147483647 w 912"/>
                  <a:gd name="T37" fmla="*/ 2147483647 h 702"/>
                  <a:gd name="T38" fmla="*/ 2147483647 w 912"/>
                  <a:gd name="T39" fmla="*/ 2147483647 h 702"/>
                  <a:gd name="T40" fmla="*/ 2147483647 w 912"/>
                  <a:gd name="T41" fmla="*/ 2147483647 h 702"/>
                  <a:gd name="T42" fmla="*/ 2147483647 w 912"/>
                  <a:gd name="T43" fmla="*/ 2147483647 h 702"/>
                  <a:gd name="T44" fmla="*/ 2147483647 w 912"/>
                  <a:gd name="T45" fmla="*/ 2147483647 h 702"/>
                  <a:gd name="T46" fmla="*/ 2147483647 w 912"/>
                  <a:gd name="T47" fmla="*/ 2147483647 h 702"/>
                  <a:gd name="T48" fmla="*/ 2147483647 w 912"/>
                  <a:gd name="T49" fmla="*/ 2147483647 h 702"/>
                  <a:gd name="T50" fmla="*/ 2147483647 w 912"/>
                  <a:gd name="T51" fmla="*/ 2147483647 h 702"/>
                  <a:gd name="T52" fmla="*/ 2147483647 w 912"/>
                  <a:gd name="T53" fmla="*/ 2147483647 h 702"/>
                  <a:gd name="T54" fmla="*/ 2147483647 w 912"/>
                  <a:gd name="T55" fmla="*/ 2147483647 h 702"/>
                  <a:gd name="T56" fmla="*/ 2147483647 w 912"/>
                  <a:gd name="T57" fmla="*/ 2147483647 h 702"/>
                  <a:gd name="T58" fmla="*/ 2147483647 w 912"/>
                  <a:gd name="T59" fmla="*/ 2147483647 h 702"/>
                  <a:gd name="T60" fmla="*/ 0 w 912"/>
                  <a:gd name="T61" fmla="*/ 2147483647 h 702"/>
                  <a:gd name="T62" fmla="*/ 2147483647 w 912"/>
                  <a:gd name="T63" fmla="*/ 2147483647 h 702"/>
                  <a:gd name="T64" fmla="*/ 2147483647 w 912"/>
                  <a:gd name="T65" fmla="*/ 2147483647 h 702"/>
                  <a:gd name="T66" fmla="*/ 2147483647 w 912"/>
                  <a:gd name="T67" fmla="*/ 2147483647 h 702"/>
                  <a:gd name="T68" fmla="*/ 2147483647 w 912"/>
                  <a:gd name="T69" fmla="*/ 2147483647 h 702"/>
                  <a:gd name="T70" fmla="*/ 2147483647 w 912"/>
                  <a:gd name="T71" fmla="*/ 2147483647 h 702"/>
                  <a:gd name="T72" fmla="*/ 2147483647 w 912"/>
                  <a:gd name="T73" fmla="*/ 2147483647 h 702"/>
                  <a:gd name="T74" fmla="*/ 2147483647 w 912"/>
                  <a:gd name="T75" fmla="*/ 2147483647 h 702"/>
                  <a:gd name="T76" fmla="*/ 2147483647 w 912"/>
                  <a:gd name="T77" fmla="*/ 2147483647 h 702"/>
                  <a:gd name="T78" fmla="*/ 2147483647 w 912"/>
                  <a:gd name="T79" fmla="*/ 2147483647 h 702"/>
                  <a:gd name="T80" fmla="*/ 2147483647 w 912"/>
                  <a:gd name="T81" fmla="*/ 2147483647 h 702"/>
                  <a:gd name="T82" fmla="*/ 2147483647 w 912"/>
                  <a:gd name="T83" fmla="*/ 2147483647 h 702"/>
                  <a:gd name="T84" fmla="*/ 2147483647 w 912"/>
                  <a:gd name="T85" fmla="*/ 2147483647 h 702"/>
                  <a:gd name="T86" fmla="*/ 2147483647 w 912"/>
                  <a:gd name="T87" fmla="*/ 2147483647 h 702"/>
                  <a:gd name="T88" fmla="*/ 2147483647 w 912"/>
                  <a:gd name="T89" fmla="*/ 2147483647 h 702"/>
                  <a:gd name="T90" fmla="*/ 2147483647 w 912"/>
                  <a:gd name="T91" fmla="*/ 2147483647 h 702"/>
                  <a:gd name="T92" fmla="*/ 2147483647 w 912"/>
                  <a:gd name="T93" fmla="*/ 2147483647 h 702"/>
                  <a:gd name="T94" fmla="*/ 2147483647 w 912"/>
                  <a:gd name="T95" fmla="*/ 2147483647 h 702"/>
                  <a:gd name="T96" fmla="*/ 2147483647 w 912"/>
                  <a:gd name="T97" fmla="*/ 2147483647 h 702"/>
                  <a:gd name="T98" fmla="*/ 2147483647 w 912"/>
                  <a:gd name="T99" fmla="*/ 2147483647 h 702"/>
                  <a:gd name="T100" fmla="*/ 2147483647 w 912"/>
                  <a:gd name="T101" fmla="*/ 2147483647 h 702"/>
                  <a:gd name="T102" fmla="*/ 2147483647 w 912"/>
                  <a:gd name="T103" fmla="*/ 2147483647 h 702"/>
                  <a:gd name="T104" fmla="*/ 2147483647 w 912"/>
                  <a:gd name="T105" fmla="*/ 2147483647 h 702"/>
                  <a:gd name="T106" fmla="*/ 2147483647 w 912"/>
                  <a:gd name="T107" fmla="*/ 2147483647 h 702"/>
                  <a:gd name="T108" fmla="*/ 2147483647 w 912"/>
                  <a:gd name="T109" fmla="*/ 2147483647 h 702"/>
                  <a:gd name="T110" fmla="*/ 2147483647 w 912"/>
                  <a:gd name="T111" fmla="*/ 2147483647 h 702"/>
                  <a:gd name="T112" fmla="*/ 2147483647 w 912"/>
                  <a:gd name="T113" fmla="*/ 2147483647 h 702"/>
                  <a:gd name="T114" fmla="*/ 2147483647 w 912"/>
                  <a:gd name="T115" fmla="*/ 2147483647 h 702"/>
                  <a:gd name="T116" fmla="*/ 2147483647 w 912"/>
                  <a:gd name="T117" fmla="*/ 2147483647 h 702"/>
                  <a:gd name="T118" fmla="*/ 2147483647 w 912"/>
                  <a:gd name="T119" fmla="*/ 2147483647 h 702"/>
                  <a:gd name="T120" fmla="*/ 2147483647 w 912"/>
                  <a:gd name="T121" fmla="*/ 2147483647 h 70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12"/>
                  <a:gd name="T184" fmla="*/ 0 h 702"/>
                  <a:gd name="T185" fmla="*/ 912 w 912"/>
                  <a:gd name="T186" fmla="*/ 702 h 70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12" h="702">
                    <a:moveTo>
                      <a:pt x="906" y="420"/>
                    </a:moveTo>
                    <a:lnTo>
                      <a:pt x="900" y="414"/>
                    </a:lnTo>
                    <a:lnTo>
                      <a:pt x="888" y="408"/>
                    </a:lnTo>
                    <a:lnTo>
                      <a:pt x="882" y="402"/>
                    </a:lnTo>
                    <a:lnTo>
                      <a:pt x="858" y="396"/>
                    </a:lnTo>
                    <a:lnTo>
                      <a:pt x="858" y="378"/>
                    </a:lnTo>
                    <a:lnTo>
                      <a:pt x="846" y="366"/>
                    </a:lnTo>
                    <a:lnTo>
                      <a:pt x="846" y="360"/>
                    </a:lnTo>
                    <a:lnTo>
                      <a:pt x="858" y="360"/>
                    </a:lnTo>
                    <a:lnTo>
                      <a:pt x="858" y="348"/>
                    </a:lnTo>
                    <a:lnTo>
                      <a:pt x="852" y="342"/>
                    </a:lnTo>
                    <a:lnTo>
                      <a:pt x="834" y="342"/>
                    </a:lnTo>
                    <a:lnTo>
                      <a:pt x="834" y="336"/>
                    </a:lnTo>
                    <a:lnTo>
                      <a:pt x="828" y="330"/>
                    </a:lnTo>
                    <a:lnTo>
                      <a:pt x="822" y="318"/>
                    </a:lnTo>
                    <a:lnTo>
                      <a:pt x="810" y="306"/>
                    </a:lnTo>
                    <a:lnTo>
                      <a:pt x="798" y="300"/>
                    </a:lnTo>
                    <a:lnTo>
                      <a:pt x="792" y="300"/>
                    </a:lnTo>
                    <a:lnTo>
                      <a:pt x="780" y="294"/>
                    </a:lnTo>
                    <a:lnTo>
                      <a:pt x="768" y="282"/>
                    </a:lnTo>
                    <a:lnTo>
                      <a:pt x="768" y="276"/>
                    </a:lnTo>
                    <a:lnTo>
                      <a:pt x="774" y="276"/>
                    </a:lnTo>
                    <a:lnTo>
                      <a:pt x="774" y="270"/>
                    </a:lnTo>
                    <a:lnTo>
                      <a:pt x="780" y="270"/>
                    </a:lnTo>
                    <a:lnTo>
                      <a:pt x="780" y="264"/>
                    </a:lnTo>
                    <a:lnTo>
                      <a:pt x="768" y="252"/>
                    </a:lnTo>
                    <a:lnTo>
                      <a:pt x="756" y="246"/>
                    </a:lnTo>
                    <a:lnTo>
                      <a:pt x="750" y="246"/>
                    </a:lnTo>
                    <a:lnTo>
                      <a:pt x="750" y="228"/>
                    </a:lnTo>
                    <a:lnTo>
                      <a:pt x="720" y="228"/>
                    </a:lnTo>
                    <a:lnTo>
                      <a:pt x="696" y="216"/>
                    </a:lnTo>
                    <a:lnTo>
                      <a:pt x="696" y="186"/>
                    </a:lnTo>
                    <a:lnTo>
                      <a:pt x="648" y="180"/>
                    </a:lnTo>
                    <a:lnTo>
                      <a:pt x="654" y="162"/>
                    </a:lnTo>
                    <a:lnTo>
                      <a:pt x="648" y="162"/>
                    </a:lnTo>
                    <a:lnTo>
                      <a:pt x="642" y="156"/>
                    </a:lnTo>
                    <a:lnTo>
                      <a:pt x="642" y="150"/>
                    </a:lnTo>
                    <a:lnTo>
                      <a:pt x="648" y="144"/>
                    </a:lnTo>
                    <a:lnTo>
                      <a:pt x="654" y="132"/>
                    </a:lnTo>
                    <a:lnTo>
                      <a:pt x="660" y="126"/>
                    </a:lnTo>
                    <a:lnTo>
                      <a:pt x="660" y="96"/>
                    </a:lnTo>
                    <a:lnTo>
                      <a:pt x="654" y="84"/>
                    </a:lnTo>
                    <a:lnTo>
                      <a:pt x="648" y="66"/>
                    </a:lnTo>
                    <a:lnTo>
                      <a:pt x="636" y="54"/>
                    </a:lnTo>
                    <a:lnTo>
                      <a:pt x="630" y="42"/>
                    </a:lnTo>
                    <a:lnTo>
                      <a:pt x="600" y="12"/>
                    </a:lnTo>
                    <a:lnTo>
                      <a:pt x="600" y="0"/>
                    </a:lnTo>
                    <a:lnTo>
                      <a:pt x="576" y="0"/>
                    </a:lnTo>
                    <a:lnTo>
                      <a:pt x="522" y="30"/>
                    </a:lnTo>
                    <a:lnTo>
                      <a:pt x="516" y="60"/>
                    </a:lnTo>
                    <a:lnTo>
                      <a:pt x="480" y="84"/>
                    </a:lnTo>
                    <a:lnTo>
                      <a:pt x="480" y="102"/>
                    </a:lnTo>
                    <a:lnTo>
                      <a:pt x="456" y="126"/>
                    </a:lnTo>
                    <a:lnTo>
                      <a:pt x="438" y="138"/>
                    </a:lnTo>
                    <a:lnTo>
                      <a:pt x="390" y="156"/>
                    </a:lnTo>
                    <a:lnTo>
                      <a:pt x="348" y="162"/>
                    </a:lnTo>
                    <a:lnTo>
                      <a:pt x="330" y="162"/>
                    </a:lnTo>
                    <a:lnTo>
                      <a:pt x="312" y="174"/>
                    </a:lnTo>
                    <a:lnTo>
                      <a:pt x="318" y="174"/>
                    </a:lnTo>
                    <a:lnTo>
                      <a:pt x="330" y="186"/>
                    </a:lnTo>
                    <a:lnTo>
                      <a:pt x="330" y="198"/>
                    </a:lnTo>
                    <a:lnTo>
                      <a:pt x="324" y="204"/>
                    </a:lnTo>
                    <a:lnTo>
                      <a:pt x="318" y="216"/>
                    </a:lnTo>
                    <a:lnTo>
                      <a:pt x="312" y="222"/>
                    </a:lnTo>
                    <a:lnTo>
                      <a:pt x="306" y="234"/>
                    </a:lnTo>
                    <a:lnTo>
                      <a:pt x="300" y="240"/>
                    </a:lnTo>
                    <a:lnTo>
                      <a:pt x="210" y="240"/>
                    </a:lnTo>
                    <a:lnTo>
                      <a:pt x="204" y="246"/>
                    </a:lnTo>
                    <a:lnTo>
                      <a:pt x="198" y="258"/>
                    </a:lnTo>
                    <a:lnTo>
                      <a:pt x="186" y="270"/>
                    </a:lnTo>
                    <a:lnTo>
                      <a:pt x="174" y="276"/>
                    </a:lnTo>
                    <a:lnTo>
                      <a:pt x="168" y="276"/>
                    </a:lnTo>
                    <a:lnTo>
                      <a:pt x="162" y="270"/>
                    </a:lnTo>
                    <a:lnTo>
                      <a:pt x="162" y="246"/>
                    </a:lnTo>
                    <a:lnTo>
                      <a:pt x="156" y="252"/>
                    </a:lnTo>
                    <a:lnTo>
                      <a:pt x="144" y="258"/>
                    </a:lnTo>
                    <a:lnTo>
                      <a:pt x="126" y="276"/>
                    </a:lnTo>
                    <a:lnTo>
                      <a:pt x="114" y="282"/>
                    </a:lnTo>
                    <a:lnTo>
                      <a:pt x="96" y="282"/>
                    </a:lnTo>
                    <a:lnTo>
                      <a:pt x="90" y="276"/>
                    </a:lnTo>
                    <a:lnTo>
                      <a:pt x="78" y="276"/>
                    </a:lnTo>
                    <a:lnTo>
                      <a:pt x="66" y="288"/>
                    </a:lnTo>
                    <a:lnTo>
                      <a:pt x="60" y="300"/>
                    </a:lnTo>
                    <a:lnTo>
                      <a:pt x="54" y="306"/>
                    </a:lnTo>
                    <a:lnTo>
                      <a:pt x="54" y="324"/>
                    </a:lnTo>
                    <a:lnTo>
                      <a:pt x="48" y="336"/>
                    </a:lnTo>
                    <a:lnTo>
                      <a:pt x="42" y="336"/>
                    </a:lnTo>
                    <a:lnTo>
                      <a:pt x="36" y="372"/>
                    </a:lnTo>
                    <a:lnTo>
                      <a:pt x="30" y="372"/>
                    </a:lnTo>
                    <a:lnTo>
                      <a:pt x="24" y="378"/>
                    </a:lnTo>
                    <a:lnTo>
                      <a:pt x="12" y="384"/>
                    </a:lnTo>
                    <a:lnTo>
                      <a:pt x="0" y="396"/>
                    </a:lnTo>
                    <a:lnTo>
                      <a:pt x="0" y="402"/>
                    </a:lnTo>
                    <a:lnTo>
                      <a:pt x="12" y="408"/>
                    </a:lnTo>
                    <a:lnTo>
                      <a:pt x="18" y="408"/>
                    </a:lnTo>
                    <a:lnTo>
                      <a:pt x="18" y="444"/>
                    </a:lnTo>
                    <a:lnTo>
                      <a:pt x="6" y="456"/>
                    </a:lnTo>
                    <a:lnTo>
                      <a:pt x="24" y="468"/>
                    </a:lnTo>
                    <a:lnTo>
                      <a:pt x="24" y="516"/>
                    </a:lnTo>
                    <a:lnTo>
                      <a:pt x="30" y="516"/>
                    </a:lnTo>
                    <a:lnTo>
                      <a:pt x="48" y="534"/>
                    </a:lnTo>
                    <a:lnTo>
                      <a:pt x="54" y="534"/>
                    </a:lnTo>
                    <a:lnTo>
                      <a:pt x="54" y="576"/>
                    </a:lnTo>
                    <a:lnTo>
                      <a:pt x="60" y="582"/>
                    </a:lnTo>
                    <a:lnTo>
                      <a:pt x="72" y="606"/>
                    </a:lnTo>
                    <a:lnTo>
                      <a:pt x="84" y="618"/>
                    </a:lnTo>
                    <a:lnTo>
                      <a:pt x="96" y="624"/>
                    </a:lnTo>
                    <a:lnTo>
                      <a:pt x="102" y="636"/>
                    </a:lnTo>
                    <a:lnTo>
                      <a:pt x="114" y="642"/>
                    </a:lnTo>
                    <a:lnTo>
                      <a:pt x="120" y="660"/>
                    </a:lnTo>
                    <a:lnTo>
                      <a:pt x="120" y="690"/>
                    </a:lnTo>
                    <a:lnTo>
                      <a:pt x="132" y="702"/>
                    </a:lnTo>
                    <a:lnTo>
                      <a:pt x="138" y="696"/>
                    </a:lnTo>
                    <a:lnTo>
                      <a:pt x="144" y="684"/>
                    </a:lnTo>
                    <a:lnTo>
                      <a:pt x="150" y="678"/>
                    </a:lnTo>
                    <a:lnTo>
                      <a:pt x="156" y="666"/>
                    </a:lnTo>
                    <a:lnTo>
                      <a:pt x="156" y="642"/>
                    </a:lnTo>
                    <a:lnTo>
                      <a:pt x="144" y="630"/>
                    </a:lnTo>
                    <a:lnTo>
                      <a:pt x="162" y="600"/>
                    </a:lnTo>
                    <a:lnTo>
                      <a:pt x="192" y="600"/>
                    </a:lnTo>
                    <a:lnTo>
                      <a:pt x="210" y="582"/>
                    </a:lnTo>
                    <a:lnTo>
                      <a:pt x="228" y="582"/>
                    </a:lnTo>
                    <a:lnTo>
                      <a:pt x="264" y="600"/>
                    </a:lnTo>
                    <a:lnTo>
                      <a:pt x="276" y="600"/>
                    </a:lnTo>
                    <a:lnTo>
                      <a:pt x="288" y="588"/>
                    </a:lnTo>
                    <a:lnTo>
                      <a:pt x="300" y="570"/>
                    </a:lnTo>
                    <a:lnTo>
                      <a:pt x="300" y="552"/>
                    </a:lnTo>
                    <a:lnTo>
                      <a:pt x="294" y="552"/>
                    </a:lnTo>
                    <a:lnTo>
                      <a:pt x="294" y="540"/>
                    </a:lnTo>
                    <a:lnTo>
                      <a:pt x="306" y="528"/>
                    </a:lnTo>
                    <a:lnTo>
                      <a:pt x="312" y="528"/>
                    </a:lnTo>
                    <a:lnTo>
                      <a:pt x="324" y="516"/>
                    </a:lnTo>
                    <a:lnTo>
                      <a:pt x="330" y="504"/>
                    </a:lnTo>
                    <a:lnTo>
                      <a:pt x="330" y="498"/>
                    </a:lnTo>
                    <a:lnTo>
                      <a:pt x="336" y="486"/>
                    </a:lnTo>
                    <a:lnTo>
                      <a:pt x="336" y="480"/>
                    </a:lnTo>
                    <a:lnTo>
                      <a:pt x="342" y="474"/>
                    </a:lnTo>
                    <a:lnTo>
                      <a:pt x="354" y="468"/>
                    </a:lnTo>
                    <a:lnTo>
                      <a:pt x="366" y="468"/>
                    </a:lnTo>
                    <a:lnTo>
                      <a:pt x="384" y="474"/>
                    </a:lnTo>
                    <a:lnTo>
                      <a:pt x="396" y="474"/>
                    </a:lnTo>
                    <a:lnTo>
                      <a:pt x="408" y="480"/>
                    </a:lnTo>
                    <a:lnTo>
                      <a:pt x="408" y="492"/>
                    </a:lnTo>
                    <a:lnTo>
                      <a:pt x="426" y="492"/>
                    </a:lnTo>
                    <a:lnTo>
                      <a:pt x="432" y="498"/>
                    </a:lnTo>
                    <a:lnTo>
                      <a:pt x="432" y="528"/>
                    </a:lnTo>
                    <a:lnTo>
                      <a:pt x="474" y="528"/>
                    </a:lnTo>
                    <a:lnTo>
                      <a:pt x="480" y="534"/>
                    </a:lnTo>
                    <a:lnTo>
                      <a:pt x="492" y="540"/>
                    </a:lnTo>
                    <a:lnTo>
                      <a:pt x="540" y="540"/>
                    </a:lnTo>
                    <a:lnTo>
                      <a:pt x="552" y="546"/>
                    </a:lnTo>
                    <a:lnTo>
                      <a:pt x="558" y="552"/>
                    </a:lnTo>
                    <a:lnTo>
                      <a:pt x="570" y="558"/>
                    </a:lnTo>
                    <a:lnTo>
                      <a:pt x="576" y="552"/>
                    </a:lnTo>
                    <a:lnTo>
                      <a:pt x="582" y="540"/>
                    </a:lnTo>
                    <a:lnTo>
                      <a:pt x="588" y="534"/>
                    </a:lnTo>
                    <a:lnTo>
                      <a:pt x="588" y="522"/>
                    </a:lnTo>
                    <a:lnTo>
                      <a:pt x="606" y="504"/>
                    </a:lnTo>
                    <a:lnTo>
                      <a:pt x="612" y="492"/>
                    </a:lnTo>
                    <a:lnTo>
                      <a:pt x="636" y="516"/>
                    </a:lnTo>
                    <a:lnTo>
                      <a:pt x="642" y="516"/>
                    </a:lnTo>
                    <a:lnTo>
                      <a:pt x="648" y="510"/>
                    </a:lnTo>
                    <a:lnTo>
                      <a:pt x="660" y="504"/>
                    </a:lnTo>
                    <a:lnTo>
                      <a:pt x="672" y="492"/>
                    </a:lnTo>
                    <a:lnTo>
                      <a:pt x="690" y="492"/>
                    </a:lnTo>
                    <a:lnTo>
                      <a:pt x="714" y="474"/>
                    </a:lnTo>
                    <a:lnTo>
                      <a:pt x="726" y="486"/>
                    </a:lnTo>
                    <a:lnTo>
                      <a:pt x="750" y="486"/>
                    </a:lnTo>
                    <a:lnTo>
                      <a:pt x="756" y="480"/>
                    </a:lnTo>
                    <a:lnTo>
                      <a:pt x="768" y="480"/>
                    </a:lnTo>
                    <a:lnTo>
                      <a:pt x="768" y="468"/>
                    </a:lnTo>
                    <a:lnTo>
                      <a:pt x="786" y="450"/>
                    </a:lnTo>
                    <a:lnTo>
                      <a:pt x="792" y="450"/>
                    </a:lnTo>
                    <a:lnTo>
                      <a:pt x="792" y="456"/>
                    </a:lnTo>
                    <a:lnTo>
                      <a:pt x="804" y="468"/>
                    </a:lnTo>
                    <a:lnTo>
                      <a:pt x="840" y="462"/>
                    </a:lnTo>
                    <a:lnTo>
                      <a:pt x="840" y="468"/>
                    </a:lnTo>
                    <a:lnTo>
                      <a:pt x="852" y="480"/>
                    </a:lnTo>
                    <a:lnTo>
                      <a:pt x="876" y="480"/>
                    </a:lnTo>
                    <a:lnTo>
                      <a:pt x="894" y="474"/>
                    </a:lnTo>
                    <a:lnTo>
                      <a:pt x="912" y="456"/>
                    </a:lnTo>
                    <a:lnTo>
                      <a:pt x="912" y="432"/>
                    </a:lnTo>
                    <a:lnTo>
                      <a:pt x="906" y="4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8" name="Canad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31B2C8C-D6E8-4917-A59D-D47E857BC794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633" y="708"/>
                <a:ext cx="1425" cy="738"/>
              </a:xfrm>
              <a:custGeom>
                <a:avLst/>
                <a:gdLst>
                  <a:gd name="T0" fmla="*/ 2147483647 w 5574"/>
                  <a:gd name="T1" fmla="*/ 2147483647 h 2886"/>
                  <a:gd name="T2" fmla="*/ 2147483647 w 5574"/>
                  <a:gd name="T3" fmla="*/ 2147483647 h 2886"/>
                  <a:gd name="T4" fmla="*/ 2147483647 w 5574"/>
                  <a:gd name="T5" fmla="*/ 2147483647 h 2886"/>
                  <a:gd name="T6" fmla="*/ 2147483647 w 5574"/>
                  <a:gd name="T7" fmla="*/ 2147483647 h 2886"/>
                  <a:gd name="T8" fmla="*/ 2147483647 w 5574"/>
                  <a:gd name="T9" fmla="*/ 2147483647 h 2886"/>
                  <a:gd name="T10" fmla="*/ 2147483647 w 5574"/>
                  <a:gd name="T11" fmla="*/ 2147483647 h 2886"/>
                  <a:gd name="T12" fmla="*/ 2147483647 w 5574"/>
                  <a:gd name="T13" fmla="*/ 2147483647 h 2886"/>
                  <a:gd name="T14" fmla="*/ 2147483647 w 5574"/>
                  <a:gd name="T15" fmla="*/ 2147483647 h 2886"/>
                  <a:gd name="T16" fmla="*/ 2147483647 w 5574"/>
                  <a:gd name="T17" fmla="*/ 2147483647 h 2886"/>
                  <a:gd name="T18" fmla="*/ 2147483647 w 5574"/>
                  <a:gd name="T19" fmla="*/ 2147483647 h 2886"/>
                  <a:gd name="T20" fmla="*/ 2147483647 w 5574"/>
                  <a:gd name="T21" fmla="*/ 2147483647 h 2886"/>
                  <a:gd name="T22" fmla="*/ 2147483647 w 5574"/>
                  <a:gd name="T23" fmla="*/ 2147483647 h 2886"/>
                  <a:gd name="T24" fmla="*/ 2147483647 w 5574"/>
                  <a:gd name="T25" fmla="*/ 2147483647 h 2886"/>
                  <a:gd name="T26" fmla="*/ 2147483647 w 5574"/>
                  <a:gd name="T27" fmla="*/ 2147483647 h 2886"/>
                  <a:gd name="T28" fmla="*/ 2147483647 w 5574"/>
                  <a:gd name="T29" fmla="*/ 2147483647 h 2886"/>
                  <a:gd name="T30" fmla="*/ 2147483647 w 5574"/>
                  <a:gd name="T31" fmla="*/ 2147483647 h 2886"/>
                  <a:gd name="T32" fmla="*/ 2147483647 w 5574"/>
                  <a:gd name="T33" fmla="*/ 2147483647 h 2886"/>
                  <a:gd name="T34" fmla="*/ 2147483647 w 5574"/>
                  <a:gd name="T35" fmla="*/ 2147483647 h 2886"/>
                  <a:gd name="T36" fmla="*/ 2147483647 w 5574"/>
                  <a:gd name="T37" fmla="*/ 2147483647 h 2886"/>
                  <a:gd name="T38" fmla="*/ 2147483647 w 5574"/>
                  <a:gd name="T39" fmla="*/ 2147483647 h 2886"/>
                  <a:gd name="T40" fmla="*/ 2147483647 w 5574"/>
                  <a:gd name="T41" fmla="*/ 2147483647 h 2886"/>
                  <a:gd name="T42" fmla="*/ 2147483647 w 5574"/>
                  <a:gd name="T43" fmla="*/ 2147483647 h 2886"/>
                  <a:gd name="T44" fmla="*/ 2147483647 w 5574"/>
                  <a:gd name="T45" fmla="*/ 2147483647 h 2886"/>
                  <a:gd name="T46" fmla="*/ 2147483647 w 5574"/>
                  <a:gd name="T47" fmla="*/ 2147483647 h 2886"/>
                  <a:gd name="T48" fmla="*/ 2147483647 w 5574"/>
                  <a:gd name="T49" fmla="*/ 2147483647 h 2886"/>
                  <a:gd name="T50" fmla="*/ 2147483647 w 5574"/>
                  <a:gd name="T51" fmla="*/ 2147483647 h 2886"/>
                  <a:gd name="T52" fmla="*/ 2147483647 w 5574"/>
                  <a:gd name="T53" fmla="*/ 2147483647 h 2886"/>
                  <a:gd name="T54" fmla="*/ 2147483647 w 5574"/>
                  <a:gd name="T55" fmla="*/ 2147483647 h 2886"/>
                  <a:gd name="T56" fmla="*/ 2147483647 w 5574"/>
                  <a:gd name="T57" fmla="*/ 2147483647 h 2886"/>
                  <a:gd name="T58" fmla="*/ 2147483647 w 5574"/>
                  <a:gd name="T59" fmla="*/ 2147483647 h 2886"/>
                  <a:gd name="T60" fmla="*/ 2147483647 w 5574"/>
                  <a:gd name="T61" fmla="*/ 2147483647 h 2886"/>
                  <a:gd name="T62" fmla="*/ 2147483647 w 5574"/>
                  <a:gd name="T63" fmla="*/ 2147483647 h 2886"/>
                  <a:gd name="T64" fmla="*/ 2147483647 w 5574"/>
                  <a:gd name="T65" fmla="*/ 2147483647 h 2886"/>
                  <a:gd name="T66" fmla="*/ 2147483647 w 5574"/>
                  <a:gd name="T67" fmla="*/ 2147483647 h 2886"/>
                  <a:gd name="T68" fmla="*/ 2147483647 w 5574"/>
                  <a:gd name="T69" fmla="*/ 2147483647 h 2886"/>
                  <a:gd name="T70" fmla="*/ 2147483647 w 5574"/>
                  <a:gd name="T71" fmla="*/ 2147483647 h 2886"/>
                  <a:gd name="T72" fmla="*/ 2147483647 w 5574"/>
                  <a:gd name="T73" fmla="*/ 2147483647 h 2886"/>
                  <a:gd name="T74" fmla="*/ 2147483647 w 5574"/>
                  <a:gd name="T75" fmla="*/ 2147483647 h 2886"/>
                  <a:gd name="T76" fmla="*/ 2147483647 w 5574"/>
                  <a:gd name="T77" fmla="*/ 2147483647 h 2886"/>
                  <a:gd name="T78" fmla="*/ 2147483647 w 5574"/>
                  <a:gd name="T79" fmla="*/ 2147483647 h 2886"/>
                  <a:gd name="T80" fmla="*/ 2147483647 w 5574"/>
                  <a:gd name="T81" fmla="*/ 2147483647 h 2886"/>
                  <a:gd name="T82" fmla="*/ 2147483647 w 5574"/>
                  <a:gd name="T83" fmla="*/ 2147483647 h 2886"/>
                  <a:gd name="T84" fmla="*/ 2147483647 w 5574"/>
                  <a:gd name="T85" fmla="*/ 2147483647 h 2886"/>
                  <a:gd name="T86" fmla="*/ 2147483647 w 5574"/>
                  <a:gd name="T87" fmla="*/ 2147483647 h 2886"/>
                  <a:gd name="T88" fmla="*/ 2147483647 w 5574"/>
                  <a:gd name="T89" fmla="*/ 2147483647 h 2886"/>
                  <a:gd name="T90" fmla="*/ 2147483647 w 5574"/>
                  <a:gd name="T91" fmla="*/ 2147483647 h 2886"/>
                  <a:gd name="T92" fmla="*/ 2147483647 w 5574"/>
                  <a:gd name="T93" fmla="*/ 2147483647 h 2886"/>
                  <a:gd name="T94" fmla="*/ 2147483647 w 5574"/>
                  <a:gd name="T95" fmla="*/ 2147483647 h 2886"/>
                  <a:gd name="T96" fmla="*/ 2147483647 w 5574"/>
                  <a:gd name="T97" fmla="*/ 2147483647 h 2886"/>
                  <a:gd name="T98" fmla="*/ 2147483647 w 5574"/>
                  <a:gd name="T99" fmla="*/ 2147483647 h 2886"/>
                  <a:gd name="T100" fmla="*/ 2147483647 w 5574"/>
                  <a:gd name="T101" fmla="*/ 2147483647 h 2886"/>
                  <a:gd name="T102" fmla="*/ 2147483647 w 5574"/>
                  <a:gd name="T103" fmla="*/ 2147483647 h 2886"/>
                  <a:gd name="T104" fmla="*/ 2147483647 w 5574"/>
                  <a:gd name="T105" fmla="*/ 2147483647 h 2886"/>
                  <a:gd name="T106" fmla="*/ 2147483647 w 5574"/>
                  <a:gd name="T107" fmla="*/ 2147483647 h 2886"/>
                  <a:gd name="T108" fmla="*/ 2147483647 w 5574"/>
                  <a:gd name="T109" fmla="*/ 2147483647 h 2886"/>
                  <a:gd name="T110" fmla="*/ 2147483647 w 5574"/>
                  <a:gd name="T111" fmla="*/ 2147483647 h 2886"/>
                  <a:gd name="T112" fmla="*/ 2147483647 w 5574"/>
                  <a:gd name="T113" fmla="*/ 2147483647 h 2886"/>
                  <a:gd name="T114" fmla="*/ 2147483647 w 5574"/>
                  <a:gd name="T115" fmla="*/ 2147483647 h 2886"/>
                  <a:gd name="T116" fmla="*/ 2147483647 w 5574"/>
                  <a:gd name="T117" fmla="*/ 2147483647 h 2886"/>
                  <a:gd name="T118" fmla="*/ 2147483647 w 5574"/>
                  <a:gd name="T119" fmla="*/ 2147483647 h 2886"/>
                  <a:gd name="T120" fmla="*/ 2147483647 w 5574"/>
                  <a:gd name="T121" fmla="*/ 2147483647 h 2886"/>
                  <a:gd name="T122" fmla="*/ 2147483647 w 5574"/>
                  <a:gd name="T123" fmla="*/ 2147483647 h 2886"/>
                  <a:gd name="T124" fmla="*/ 2147483647 w 5574"/>
                  <a:gd name="T125" fmla="*/ 2147483647 h 28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4"/>
                  <a:gd name="T190" fmla="*/ 0 h 2886"/>
                  <a:gd name="T191" fmla="*/ 5574 w 5574"/>
                  <a:gd name="T192" fmla="*/ 2886 h 28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4" h="2886">
                    <a:moveTo>
                      <a:pt x="3114" y="252"/>
                    </a:moveTo>
                    <a:lnTo>
                      <a:pt x="3138" y="252"/>
                    </a:lnTo>
                    <a:lnTo>
                      <a:pt x="3150" y="258"/>
                    </a:lnTo>
                    <a:lnTo>
                      <a:pt x="3168" y="258"/>
                    </a:lnTo>
                    <a:lnTo>
                      <a:pt x="3174" y="252"/>
                    </a:lnTo>
                    <a:lnTo>
                      <a:pt x="3174" y="246"/>
                    </a:lnTo>
                    <a:lnTo>
                      <a:pt x="3168" y="234"/>
                    </a:lnTo>
                    <a:lnTo>
                      <a:pt x="3156" y="228"/>
                    </a:lnTo>
                    <a:lnTo>
                      <a:pt x="3108" y="228"/>
                    </a:lnTo>
                    <a:lnTo>
                      <a:pt x="3066" y="234"/>
                    </a:lnTo>
                    <a:lnTo>
                      <a:pt x="3036" y="246"/>
                    </a:lnTo>
                    <a:lnTo>
                      <a:pt x="3018" y="246"/>
                    </a:lnTo>
                    <a:lnTo>
                      <a:pt x="3060" y="246"/>
                    </a:lnTo>
                    <a:lnTo>
                      <a:pt x="3096" y="252"/>
                    </a:lnTo>
                    <a:lnTo>
                      <a:pt x="3114" y="252"/>
                    </a:lnTo>
                    <a:close/>
                    <a:moveTo>
                      <a:pt x="2988" y="318"/>
                    </a:moveTo>
                    <a:lnTo>
                      <a:pt x="3036" y="318"/>
                    </a:lnTo>
                    <a:lnTo>
                      <a:pt x="3048" y="312"/>
                    </a:lnTo>
                    <a:lnTo>
                      <a:pt x="3060" y="312"/>
                    </a:lnTo>
                    <a:lnTo>
                      <a:pt x="3072" y="300"/>
                    </a:lnTo>
                    <a:lnTo>
                      <a:pt x="3072" y="294"/>
                    </a:lnTo>
                    <a:lnTo>
                      <a:pt x="3066" y="282"/>
                    </a:lnTo>
                    <a:lnTo>
                      <a:pt x="3138" y="270"/>
                    </a:lnTo>
                    <a:lnTo>
                      <a:pt x="3120" y="264"/>
                    </a:lnTo>
                    <a:lnTo>
                      <a:pt x="3054" y="264"/>
                    </a:lnTo>
                    <a:lnTo>
                      <a:pt x="3042" y="276"/>
                    </a:lnTo>
                    <a:lnTo>
                      <a:pt x="3030" y="276"/>
                    </a:lnTo>
                    <a:lnTo>
                      <a:pt x="2994" y="270"/>
                    </a:lnTo>
                    <a:lnTo>
                      <a:pt x="2958" y="270"/>
                    </a:lnTo>
                    <a:lnTo>
                      <a:pt x="2940" y="282"/>
                    </a:lnTo>
                    <a:lnTo>
                      <a:pt x="2940" y="294"/>
                    </a:lnTo>
                    <a:lnTo>
                      <a:pt x="2946" y="300"/>
                    </a:lnTo>
                    <a:lnTo>
                      <a:pt x="2970" y="312"/>
                    </a:lnTo>
                    <a:lnTo>
                      <a:pt x="2976" y="318"/>
                    </a:lnTo>
                    <a:lnTo>
                      <a:pt x="2988" y="318"/>
                    </a:lnTo>
                    <a:close/>
                    <a:moveTo>
                      <a:pt x="2682" y="384"/>
                    </a:moveTo>
                    <a:lnTo>
                      <a:pt x="2628" y="408"/>
                    </a:lnTo>
                    <a:lnTo>
                      <a:pt x="2634" y="408"/>
                    </a:lnTo>
                    <a:lnTo>
                      <a:pt x="2646" y="414"/>
                    </a:lnTo>
                    <a:lnTo>
                      <a:pt x="2652" y="414"/>
                    </a:lnTo>
                    <a:lnTo>
                      <a:pt x="2658" y="420"/>
                    </a:lnTo>
                    <a:lnTo>
                      <a:pt x="2658" y="426"/>
                    </a:lnTo>
                    <a:lnTo>
                      <a:pt x="2622" y="426"/>
                    </a:lnTo>
                    <a:lnTo>
                      <a:pt x="2586" y="432"/>
                    </a:lnTo>
                    <a:lnTo>
                      <a:pt x="2556" y="438"/>
                    </a:lnTo>
                    <a:lnTo>
                      <a:pt x="2544" y="438"/>
                    </a:lnTo>
                    <a:lnTo>
                      <a:pt x="2520" y="456"/>
                    </a:lnTo>
                    <a:lnTo>
                      <a:pt x="2580" y="450"/>
                    </a:lnTo>
                    <a:lnTo>
                      <a:pt x="2586" y="450"/>
                    </a:lnTo>
                    <a:lnTo>
                      <a:pt x="2592" y="456"/>
                    </a:lnTo>
                    <a:lnTo>
                      <a:pt x="2610" y="456"/>
                    </a:lnTo>
                    <a:lnTo>
                      <a:pt x="2628" y="462"/>
                    </a:lnTo>
                    <a:lnTo>
                      <a:pt x="2658" y="462"/>
                    </a:lnTo>
                    <a:lnTo>
                      <a:pt x="2694" y="450"/>
                    </a:lnTo>
                    <a:lnTo>
                      <a:pt x="2730" y="444"/>
                    </a:lnTo>
                    <a:lnTo>
                      <a:pt x="2742" y="438"/>
                    </a:lnTo>
                    <a:lnTo>
                      <a:pt x="2742" y="450"/>
                    </a:lnTo>
                    <a:lnTo>
                      <a:pt x="2760" y="450"/>
                    </a:lnTo>
                    <a:lnTo>
                      <a:pt x="2796" y="444"/>
                    </a:lnTo>
                    <a:lnTo>
                      <a:pt x="2856" y="444"/>
                    </a:lnTo>
                    <a:lnTo>
                      <a:pt x="2850" y="444"/>
                    </a:lnTo>
                    <a:lnTo>
                      <a:pt x="2844" y="450"/>
                    </a:lnTo>
                    <a:lnTo>
                      <a:pt x="2832" y="450"/>
                    </a:lnTo>
                    <a:lnTo>
                      <a:pt x="2790" y="456"/>
                    </a:lnTo>
                    <a:lnTo>
                      <a:pt x="2730" y="468"/>
                    </a:lnTo>
                    <a:lnTo>
                      <a:pt x="2706" y="468"/>
                    </a:lnTo>
                    <a:lnTo>
                      <a:pt x="2688" y="474"/>
                    </a:lnTo>
                    <a:lnTo>
                      <a:pt x="2670" y="474"/>
                    </a:lnTo>
                    <a:lnTo>
                      <a:pt x="2652" y="480"/>
                    </a:lnTo>
                    <a:lnTo>
                      <a:pt x="2646" y="486"/>
                    </a:lnTo>
                    <a:lnTo>
                      <a:pt x="2640" y="486"/>
                    </a:lnTo>
                    <a:lnTo>
                      <a:pt x="2658" y="486"/>
                    </a:lnTo>
                    <a:lnTo>
                      <a:pt x="2694" y="492"/>
                    </a:lnTo>
                    <a:lnTo>
                      <a:pt x="2760" y="498"/>
                    </a:lnTo>
                    <a:lnTo>
                      <a:pt x="2808" y="492"/>
                    </a:lnTo>
                    <a:lnTo>
                      <a:pt x="2850" y="480"/>
                    </a:lnTo>
                    <a:lnTo>
                      <a:pt x="2874" y="474"/>
                    </a:lnTo>
                    <a:lnTo>
                      <a:pt x="2886" y="468"/>
                    </a:lnTo>
                    <a:lnTo>
                      <a:pt x="2958" y="450"/>
                    </a:lnTo>
                    <a:lnTo>
                      <a:pt x="3000" y="450"/>
                    </a:lnTo>
                    <a:lnTo>
                      <a:pt x="3054" y="444"/>
                    </a:lnTo>
                    <a:lnTo>
                      <a:pt x="3096" y="438"/>
                    </a:lnTo>
                    <a:lnTo>
                      <a:pt x="3120" y="432"/>
                    </a:lnTo>
                    <a:lnTo>
                      <a:pt x="3138" y="420"/>
                    </a:lnTo>
                    <a:lnTo>
                      <a:pt x="3156" y="414"/>
                    </a:lnTo>
                    <a:lnTo>
                      <a:pt x="3168" y="408"/>
                    </a:lnTo>
                    <a:lnTo>
                      <a:pt x="3168" y="396"/>
                    </a:lnTo>
                    <a:lnTo>
                      <a:pt x="3156" y="384"/>
                    </a:lnTo>
                    <a:lnTo>
                      <a:pt x="3144" y="378"/>
                    </a:lnTo>
                    <a:lnTo>
                      <a:pt x="3120" y="378"/>
                    </a:lnTo>
                    <a:lnTo>
                      <a:pt x="3114" y="384"/>
                    </a:lnTo>
                    <a:lnTo>
                      <a:pt x="3108" y="384"/>
                    </a:lnTo>
                    <a:lnTo>
                      <a:pt x="3108" y="396"/>
                    </a:lnTo>
                    <a:lnTo>
                      <a:pt x="3072" y="396"/>
                    </a:lnTo>
                    <a:lnTo>
                      <a:pt x="3078" y="390"/>
                    </a:lnTo>
                    <a:lnTo>
                      <a:pt x="3078" y="378"/>
                    </a:lnTo>
                    <a:lnTo>
                      <a:pt x="3102" y="354"/>
                    </a:lnTo>
                    <a:lnTo>
                      <a:pt x="3102" y="342"/>
                    </a:lnTo>
                    <a:lnTo>
                      <a:pt x="3096" y="342"/>
                    </a:lnTo>
                    <a:lnTo>
                      <a:pt x="3054" y="348"/>
                    </a:lnTo>
                    <a:lnTo>
                      <a:pt x="2988" y="372"/>
                    </a:lnTo>
                    <a:lnTo>
                      <a:pt x="2976" y="378"/>
                    </a:lnTo>
                    <a:lnTo>
                      <a:pt x="3024" y="378"/>
                    </a:lnTo>
                    <a:lnTo>
                      <a:pt x="3018" y="408"/>
                    </a:lnTo>
                    <a:lnTo>
                      <a:pt x="2898" y="420"/>
                    </a:lnTo>
                    <a:lnTo>
                      <a:pt x="2898" y="414"/>
                    </a:lnTo>
                    <a:lnTo>
                      <a:pt x="2892" y="408"/>
                    </a:lnTo>
                    <a:lnTo>
                      <a:pt x="2892" y="372"/>
                    </a:lnTo>
                    <a:lnTo>
                      <a:pt x="2886" y="366"/>
                    </a:lnTo>
                    <a:lnTo>
                      <a:pt x="2874" y="366"/>
                    </a:lnTo>
                    <a:lnTo>
                      <a:pt x="2856" y="360"/>
                    </a:lnTo>
                    <a:lnTo>
                      <a:pt x="2814" y="360"/>
                    </a:lnTo>
                    <a:lnTo>
                      <a:pt x="2682" y="384"/>
                    </a:lnTo>
                    <a:close/>
                    <a:moveTo>
                      <a:pt x="2832" y="342"/>
                    </a:moveTo>
                    <a:lnTo>
                      <a:pt x="2844" y="330"/>
                    </a:lnTo>
                    <a:lnTo>
                      <a:pt x="2844" y="318"/>
                    </a:lnTo>
                    <a:lnTo>
                      <a:pt x="2838" y="312"/>
                    </a:lnTo>
                    <a:lnTo>
                      <a:pt x="2814" y="312"/>
                    </a:lnTo>
                    <a:lnTo>
                      <a:pt x="2802" y="318"/>
                    </a:lnTo>
                    <a:lnTo>
                      <a:pt x="2796" y="324"/>
                    </a:lnTo>
                    <a:lnTo>
                      <a:pt x="2796" y="330"/>
                    </a:lnTo>
                    <a:lnTo>
                      <a:pt x="2802" y="336"/>
                    </a:lnTo>
                    <a:lnTo>
                      <a:pt x="2814" y="336"/>
                    </a:lnTo>
                    <a:lnTo>
                      <a:pt x="2820" y="342"/>
                    </a:lnTo>
                    <a:lnTo>
                      <a:pt x="2832" y="342"/>
                    </a:lnTo>
                    <a:close/>
                    <a:moveTo>
                      <a:pt x="3012" y="564"/>
                    </a:moveTo>
                    <a:lnTo>
                      <a:pt x="2988" y="540"/>
                    </a:lnTo>
                    <a:lnTo>
                      <a:pt x="2958" y="540"/>
                    </a:lnTo>
                    <a:lnTo>
                      <a:pt x="2952" y="534"/>
                    </a:lnTo>
                    <a:lnTo>
                      <a:pt x="2946" y="534"/>
                    </a:lnTo>
                    <a:lnTo>
                      <a:pt x="2934" y="528"/>
                    </a:lnTo>
                    <a:lnTo>
                      <a:pt x="2916" y="528"/>
                    </a:lnTo>
                    <a:lnTo>
                      <a:pt x="2898" y="534"/>
                    </a:lnTo>
                    <a:lnTo>
                      <a:pt x="2892" y="540"/>
                    </a:lnTo>
                    <a:lnTo>
                      <a:pt x="2892" y="552"/>
                    </a:lnTo>
                    <a:lnTo>
                      <a:pt x="2928" y="570"/>
                    </a:lnTo>
                    <a:lnTo>
                      <a:pt x="2934" y="576"/>
                    </a:lnTo>
                    <a:lnTo>
                      <a:pt x="2946" y="582"/>
                    </a:lnTo>
                    <a:lnTo>
                      <a:pt x="3012" y="564"/>
                    </a:lnTo>
                    <a:close/>
                    <a:moveTo>
                      <a:pt x="2460" y="414"/>
                    </a:moveTo>
                    <a:lnTo>
                      <a:pt x="2442" y="420"/>
                    </a:lnTo>
                    <a:lnTo>
                      <a:pt x="2430" y="426"/>
                    </a:lnTo>
                    <a:lnTo>
                      <a:pt x="2430" y="438"/>
                    </a:lnTo>
                    <a:lnTo>
                      <a:pt x="2442" y="438"/>
                    </a:lnTo>
                    <a:lnTo>
                      <a:pt x="2472" y="432"/>
                    </a:lnTo>
                    <a:lnTo>
                      <a:pt x="2490" y="426"/>
                    </a:lnTo>
                    <a:lnTo>
                      <a:pt x="2502" y="420"/>
                    </a:lnTo>
                    <a:lnTo>
                      <a:pt x="2502" y="414"/>
                    </a:lnTo>
                    <a:lnTo>
                      <a:pt x="2496" y="408"/>
                    </a:lnTo>
                    <a:lnTo>
                      <a:pt x="2484" y="408"/>
                    </a:lnTo>
                    <a:lnTo>
                      <a:pt x="2460" y="414"/>
                    </a:lnTo>
                    <a:close/>
                    <a:moveTo>
                      <a:pt x="2970" y="858"/>
                    </a:moveTo>
                    <a:lnTo>
                      <a:pt x="2988" y="858"/>
                    </a:lnTo>
                    <a:lnTo>
                      <a:pt x="3006" y="864"/>
                    </a:lnTo>
                    <a:lnTo>
                      <a:pt x="3018" y="870"/>
                    </a:lnTo>
                    <a:lnTo>
                      <a:pt x="3036" y="876"/>
                    </a:lnTo>
                    <a:lnTo>
                      <a:pt x="3060" y="882"/>
                    </a:lnTo>
                    <a:lnTo>
                      <a:pt x="3096" y="882"/>
                    </a:lnTo>
                    <a:lnTo>
                      <a:pt x="3126" y="876"/>
                    </a:lnTo>
                    <a:lnTo>
                      <a:pt x="3138" y="876"/>
                    </a:lnTo>
                    <a:lnTo>
                      <a:pt x="3120" y="810"/>
                    </a:lnTo>
                    <a:lnTo>
                      <a:pt x="3018" y="792"/>
                    </a:lnTo>
                    <a:lnTo>
                      <a:pt x="2988" y="828"/>
                    </a:lnTo>
                    <a:lnTo>
                      <a:pt x="2958" y="828"/>
                    </a:lnTo>
                    <a:lnTo>
                      <a:pt x="2952" y="834"/>
                    </a:lnTo>
                    <a:lnTo>
                      <a:pt x="2952" y="846"/>
                    </a:lnTo>
                    <a:lnTo>
                      <a:pt x="2958" y="852"/>
                    </a:lnTo>
                    <a:lnTo>
                      <a:pt x="2970" y="858"/>
                    </a:lnTo>
                    <a:close/>
                    <a:moveTo>
                      <a:pt x="168" y="2034"/>
                    </a:moveTo>
                    <a:lnTo>
                      <a:pt x="168" y="2040"/>
                    </a:lnTo>
                    <a:lnTo>
                      <a:pt x="174" y="2046"/>
                    </a:lnTo>
                    <a:lnTo>
                      <a:pt x="192" y="2046"/>
                    </a:lnTo>
                    <a:lnTo>
                      <a:pt x="186" y="2070"/>
                    </a:lnTo>
                    <a:lnTo>
                      <a:pt x="216" y="2052"/>
                    </a:lnTo>
                    <a:lnTo>
                      <a:pt x="216" y="2028"/>
                    </a:lnTo>
                    <a:lnTo>
                      <a:pt x="174" y="2028"/>
                    </a:lnTo>
                    <a:lnTo>
                      <a:pt x="168" y="2034"/>
                    </a:lnTo>
                    <a:close/>
                    <a:moveTo>
                      <a:pt x="252" y="2298"/>
                    </a:moveTo>
                    <a:lnTo>
                      <a:pt x="252" y="2292"/>
                    </a:lnTo>
                    <a:lnTo>
                      <a:pt x="246" y="2286"/>
                    </a:lnTo>
                    <a:lnTo>
                      <a:pt x="246" y="2268"/>
                    </a:lnTo>
                    <a:lnTo>
                      <a:pt x="252" y="2256"/>
                    </a:lnTo>
                    <a:lnTo>
                      <a:pt x="252" y="2238"/>
                    </a:lnTo>
                    <a:lnTo>
                      <a:pt x="246" y="2226"/>
                    </a:lnTo>
                    <a:lnTo>
                      <a:pt x="228" y="2226"/>
                    </a:lnTo>
                    <a:lnTo>
                      <a:pt x="216" y="2220"/>
                    </a:lnTo>
                    <a:lnTo>
                      <a:pt x="204" y="2220"/>
                    </a:lnTo>
                    <a:lnTo>
                      <a:pt x="192" y="2214"/>
                    </a:lnTo>
                    <a:lnTo>
                      <a:pt x="186" y="2208"/>
                    </a:lnTo>
                    <a:lnTo>
                      <a:pt x="174" y="2202"/>
                    </a:lnTo>
                    <a:lnTo>
                      <a:pt x="150" y="2178"/>
                    </a:lnTo>
                    <a:lnTo>
                      <a:pt x="138" y="2172"/>
                    </a:lnTo>
                    <a:lnTo>
                      <a:pt x="126" y="2172"/>
                    </a:lnTo>
                    <a:lnTo>
                      <a:pt x="102" y="2184"/>
                    </a:lnTo>
                    <a:lnTo>
                      <a:pt x="96" y="2196"/>
                    </a:lnTo>
                    <a:lnTo>
                      <a:pt x="96" y="2202"/>
                    </a:lnTo>
                    <a:lnTo>
                      <a:pt x="108" y="2208"/>
                    </a:lnTo>
                    <a:lnTo>
                      <a:pt x="114" y="2214"/>
                    </a:lnTo>
                    <a:lnTo>
                      <a:pt x="120" y="2214"/>
                    </a:lnTo>
                    <a:lnTo>
                      <a:pt x="132" y="2202"/>
                    </a:lnTo>
                    <a:lnTo>
                      <a:pt x="144" y="2208"/>
                    </a:lnTo>
                    <a:lnTo>
                      <a:pt x="132" y="2220"/>
                    </a:lnTo>
                    <a:lnTo>
                      <a:pt x="120" y="2220"/>
                    </a:lnTo>
                    <a:lnTo>
                      <a:pt x="114" y="2226"/>
                    </a:lnTo>
                    <a:lnTo>
                      <a:pt x="102" y="2232"/>
                    </a:lnTo>
                    <a:lnTo>
                      <a:pt x="102" y="2244"/>
                    </a:lnTo>
                    <a:lnTo>
                      <a:pt x="108" y="2250"/>
                    </a:lnTo>
                    <a:lnTo>
                      <a:pt x="126" y="2250"/>
                    </a:lnTo>
                    <a:lnTo>
                      <a:pt x="138" y="2244"/>
                    </a:lnTo>
                    <a:lnTo>
                      <a:pt x="132" y="2262"/>
                    </a:lnTo>
                    <a:lnTo>
                      <a:pt x="150" y="2262"/>
                    </a:lnTo>
                    <a:lnTo>
                      <a:pt x="132" y="2280"/>
                    </a:lnTo>
                    <a:lnTo>
                      <a:pt x="168" y="2274"/>
                    </a:lnTo>
                    <a:lnTo>
                      <a:pt x="156" y="2280"/>
                    </a:lnTo>
                    <a:lnTo>
                      <a:pt x="144" y="2292"/>
                    </a:lnTo>
                    <a:lnTo>
                      <a:pt x="138" y="2292"/>
                    </a:lnTo>
                    <a:lnTo>
                      <a:pt x="138" y="2298"/>
                    </a:lnTo>
                    <a:lnTo>
                      <a:pt x="150" y="2298"/>
                    </a:lnTo>
                    <a:lnTo>
                      <a:pt x="162" y="2286"/>
                    </a:lnTo>
                    <a:lnTo>
                      <a:pt x="168" y="2286"/>
                    </a:lnTo>
                    <a:lnTo>
                      <a:pt x="174" y="2292"/>
                    </a:lnTo>
                    <a:lnTo>
                      <a:pt x="174" y="2304"/>
                    </a:lnTo>
                    <a:lnTo>
                      <a:pt x="162" y="2316"/>
                    </a:lnTo>
                    <a:lnTo>
                      <a:pt x="162" y="2328"/>
                    </a:lnTo>
                    <a:lnTo>
                      <a:pt x="210" y="2328"/>
                    </a:lnTo>
                    <a:lnTo>
                      <a:pt x="228" y="2316"/>
                    </a:lnTo>
                    <a:lnTo>
                      <a:pt x="210" y="2340"/>
                    </a:lnTo>
                    <a:lnTo>
                      <a:pt x="192" y="2340"/>
                    </a:lnTo>
                    <a:lnTo>
                      <a:pt x="186" y="2346"/>
                    </a:lnTo>
                    <a:lnTo>
                      <a:pt x="186" y="2352"/>
                    </a:lnTo>
                    <a:lnTo>
                      <a:pt x="210" y="2364"/>
                    </a:lnTo>
                    <a:lnTo>
                      <a:pt x="216" y="2364"/>
                    </a:lnTo>
                    <a:lnTo>
                      <a:pt x="228" y="2370"/>
                    </a:lnTo>
                    <a:lnTo>
                      <a:pt x="234" y="2376"/>
                    </a:lnTo>
                    <a:lnTo>
                      <a:pt x="246" y="2376"/>
                    </a:lnTo>
                    <a:lnTo>
                      <a:pt x="258" y="2382"/>
                    </a:lnTo>
                    <a:lnTo>
                      <a:pt x="270" y="2376"/>
                    </a:lnTo>
                    <a:lnTo>
                      <a:pt x="288" y="2358"/>
                    </a:lnTo>
                    <a:lnTo>
                      <a:pt x="294" y="2346"/>
                    </a:lnTo>
                    <a:lnTo>
                      <a:pt x="294" y="2340"/>
                    </a:lnTo>
                    <a:lnTo>
                      <a:pt x="288" y="2334"/>
                    </a:lnTo>
                    <a:lnTo>
                      <a:pt x="282" y="2322"/>
                    </a:lnTo>
                    <a:lnTo>
                      <a:pt x="270" y="2316"/>
                    </a:lnTo>
                    <a:lnTo>
                      <a:pt x="264" y="2304"/>
                    </a:lnTo>
                    <a:lnTo>
                      <a:pt x="252" y="2298"/>
                    </a:lnTo>
                    <a:close/>
                    <a:moveTo>
                      <a:pt x="2304" y="372"/>
                    </a:moveTo>
                    <a:lnTo>
                      <a:pt x="2316" y="372"/>
                    </a:lnTo>
                    <a:lnTo>
                      <a:pt x="2328" y="366"/>
                    </a:lnTo>
                    <a:lnTo>
                      <a:pt x="2376" y="366"/>
                    </a:lnTo>
                    <a:lnTo>
                      <a:pt x="2388" y="378"/>
                    </a:lnTo>
                    <a:lnTo>
                      <a:pt x="2388" y="390"/>
                    </a:lnTo>
                    <a:lnTo>
                      <a:pt x="2424" y="390"/>
                    </a:lnTo>
                    <a:lnTo>
                      <a:pt x="2442" y="384"/>
                    </a:lnTo>
                    <a:lnTo>
                      <a:pt x="2454" y="384"/>
                    </a:lnTo>
                    <a:lnTo>
                      <a:pt x="2466" y="390"/>
                    </a:lnTo>
                    <a:lnTo>
                      <a:pt x="2472" y="396"/>
                    </a:lnTo>
                    <a:lnTo>
                      <a:pt x="2490" y="396"/>
                    </a:lnTo>
                    <a:lnTo>
                      <a:pt x="2514" y="384"/>
                    </a:lnTo>
                    <a:lnTo>
                      <a:pt x="2520" y="372"/>
                    </a:lnTo>
                    <a:lnTo>
                      <a:pt x="2520" y="354"/>
                    </a:lnTo>
                    <a:lnTo>
                      <a:pt x="2550" y="354"/>
                    </a:lnTo>
                    <a:lnTo>
                      <a:pt x="2616" y="336"/>
                    </a:lnTo>
                    <a:lnTo>
                      <a:pt x="2580" y="366"/>
                    </a:lnTo>
                    <a:lnTo>
                      <a:pt x="2634" y="378"/>
                    </a:lnTo>
                    <a:lnTo>
                      <a:pt x="2688" y="354"/>
                    </a:lnTo>
                    <a:lnTo>
                      <a:pt x="2784" y="312"/>
                    </a:lnTo>
                    <a:lnTo>
                      <a:pt x="2778" y="312"/>
                    </a:lnTo>
                    <a:lnTo>
                      <a:pt x="2772" y="306"/>
                    </a:lnTo>
                    <a:lnTo>
                      <a:pt x="2754" y="300"/>
                    </a:lnTo>
                    <a:lnTo>
                      <a:pt x="2736" y="300"/>
                    </a:lnTo>
                    <a:lnTo>
                      <a:pt x="2724" y="294"/>
                    </a:lnTo>
                    <a:lnTo>
                      <a:pt x="2706" y="288"/>
                    </a:lnTo>
                    <a:lnTo>
                      <a:pt x="2676" y="288"/>
                    </a:lnTo>
                    <a:lnTo>
                      <a:pt x="2646" y="282"/>
                    </a:lnTo>
                    <a:lnTo>
                      <a:pt x="2604" y="282"/>
                    </a:lnTo>
                    <a:lnTo>
                      <a:pt x="2526" y="294"/>
                    </a:lnTo>
                    <a:lnTo>
                      <a:pt x="2526" y="318"/>
                    </a:lnTo>
                    <a:lnTo>
                      <a:pt x="2406" y="324"/>
                    </a:lnTo>
                    <a:lnTo>
                      <a:pt x="2400" y="324"/>
                    </a:lnTo>
                    <a:lnTo>
                      <a:pt x="2394" y="318"/>
                    </a:lnTo>
                    <a:lnTo>
                      <a:pt x="2334" y="318"/>
                    </a:lnTo>
                    <a:lnTo>
                      <a:pt x="2322" y="324"/>
                    </a:lnTo>
                    <a:lnTo>
                      <a:pt x="2310" y="324"/>
                    </a:lnTo>
                    <a:lnTo>
                      <a:pt x="2304" y="330"/>
                    </a:lnTo>
                    <a:lnTo>
                      <a:pt x="2304" y="372"/>
                    </a:lnTo>
                    <a:close/>
                    <a:moveTo>
                      <a:pt x="150" y="1980"/>
                    </a:moveTo>
                    <a:lnTo>
                      <a:pt x="162" y="2004"/>
                    </a:lnTo>
                    <a:lnTo>
                      <a:pt x="174" y="2010"/>
                    </a:lnTo>
                    <a:lnTo>
                      <a:pt x="186" y="1980"/>
                    </a:lnTo>
                    <a:lnTo>
                      <a:pt x="180" y="1974"/>
                    </a:lnTo>
                    <a:lnTo>
                      <a:pt x="174" y="1974"/>
                    </a:lnTo>
                    <a:lnTo>
                      <a:pt x="162" y="1968"/>
                    </a:lnTo>
                    <a:lnTo>
                      <a:pt x="156" y="1968"/>
                    </a:lnTo>
                    <a:lnTo>
                      <a:pt x="150" y="1974"/>
                    </a:lnTo>
                    <a:lnTo>
                      <a:pt x="150" y="1980"/>
                    </a:lnTo>
                    <a:close/>
                    <a:moveTo>
                      <a:pt x="126" y="1932"/>
                    </a:moveTo>
                    <a:lnTo>
                      <a:pt x="120" y="1932"/>
                    </a:lnTo>
                    <a:lnTo>
                      <a:pt x="108" y="1938"/>
                    </a:lnTo>
                    <a:lnTo>
                      <a:pt x="96" y="1938"/>
                    </a:lnTo>
                    <a:lnTo>
                      <a:pt x="84" y="1944"/>
                    </a:lnTo>
                    <a:lnTo>
                      <a:pt x="78" y="1944"/>
                    </a:lnTo>
                    <a:lnTo>
                      <a:pt x="78" y="1950"/>
                    </a:lnTo>
                    <a:lnTo>
                      <a:pt x="72" y="1962"/>
                    </a:lnTo>
                    <a:lnTo>
                      <a:pt x="66" y="1968"/>
                    </a:lnTo>
                    <a:lnTo>
                      <a:pt x="48" y="1968"/>
                    </a:lnTo>
                    <a:lnTo>
                      <a:pt x="42" y="1962"/>
                    </a:lnTo>
                    <a:lnTo>
                      <a:pt x="48" y="1956"/>
                    </a:lnTo>
                    <a:lnTo>
                      <a:pt x="60" y="1956"/>
                    </a:lnTo>
                    <a:lnTo>
                      <a:pt x="66" y="1950"/>
                    </a:lnTo>
                    <a:lnTo>
                      <a:pt x="72" y="1950"/>
                    </a:lnTo>
                    <a:lnTo>
                      <a:pt x="78" y="1944"/>
                    </a:lnTo>
                    <a:lnTo>
                      <a:pt x="84" y="1944"/>
                    </a:lnTo>
                    <a:lnTo>
                      <a:pt x="78" y="1938"/>
                    </a:lnTo>
                    <a:lnTo>
                      <a:pt x="54" y="1938"/>
                    </a:lnTo>
                    <a:lnTo>
                      <a:pt x="48" y="1944"/>
                    </a:lnTo>
                    <a:lnTo>
                      <a:pt x="48" y="1932"/>
                    </a:lnTo>
                    <a:lnTo>
                      <a:pt x="36" y="1932"/>
                    </a:lnTo>
                    <a:lnTo>
                      <a:pt x="24" y="1944"/>
                    </a:lnTo>
                    <a:lnTo>
                      <a:pt x="6" y="1980"/>
                    </a:lnTo>
                    <a:lnTo>
                      <a:pt x="6" y="2004"/>
                    </a:lnTo>
                    <a:lnTo>
                      <a:pt x="12" y="2004"/>
                    </a:lnTo>
                    <a:lnTo>
                      <a:pt x="12" y="2010"/>
                    </a:lnTo>
                    <a:lnTo>
                      <a:pt x="18" y="2016"/>
                    </a:lnTo>
                    <a:lnTo>
                      <a:pt x="0" y="2022"/>
                    </a:lnTo>
                    <a:lnTo>
                      <a:pt x="12" y="2076"/>
                    </a:lnTo>
                    <a:lnTo>
                      <a:pt x="12" y="2082"/>
                    </a:lnTo>
                    <a:lnTo>
                      <a:pt x="6" y="2082"/>
                    </a:lnTo>
                    <a:lnTo>
                      <a:pt x="12" y="2088"/>
                    </a:lnTo>
                    <a:lnTo>
                      <a:pt x="12" y="2094"/>
                    </a:lnTo>
                    <a:lnTo>
                      <a:pt x="30" y="2094"/>
                    </a:lnTo>
                    <a:lnTo>
                      <a:pt x="30" y="2070"/>
                    </a:lnTo>
                    <a:lnTo>
                      <a:pt x="24" y="2058"/>
                    </a:lnTo>
                    <a:lnTo>
                      <a:pt x="24" y="2040"/>
                    </a:lnTo>
                    <a:lnTo>
                      <a:pt x="36" y="2028"/>
                    </a:lnTo>
                    <a:lnTo>
                      <a:pt x="42" y="2028"/>
                    </a:lnTo>
                    <a:lnTo>
                      <a:pt x="48" y="2016"/>
                    </a:lnTo>
                    <a:lnTo>
                      <a:pt x="54" y="2010"/>
                    </a:lnTo>
                    <a:lnTo>
                      <a:pt x="54" y="1986"/>
                    </a:lnTo>
                    <a:lnTo>
                      <a:pt x="84" y="1956"/>
                    </a:lnTo>
                    <a:lnTo>
                      <a:pt x="108" y="1944"/>
                    </a:lnTo>
                    <a:lnTo>
                      <a:pt x="114" y="1944"/>
                    </a:lnTo>
                    <a:lnTo>
                      <a:pt x="126" y="1938"/>
                    </a:lnTo>
                    <a:lnTo>
                      <a:pt x="126" y="1932"/>
                    </a:lnTo>
                    <a:close/>
                    <a:moveTo>
                      <a:pt x="1896" y="678"/>
                    </a:moveTo>
                    <a:lnTo>
                      <a:pt x="1896" y="690"/>
                    </a:lnTo>
                    <a:lnTo>
                      <a:pt x="1884" y="702"/>
                    </a:lnTo>
                    <a:lnTo>
                      <a:pt x="1884" y="714"/>
                    </a:lnTo>
                    <a:lnTo>
                      <a:pt x="1902" y="714"/>
                    </a:lnTo>
                    <a:lnTo>
                      <a:pt x="1926" y="708"/>
                    </a:lnTo>
                    <a:lnTo>
                      <a:pt x="1944" y="708"/>
                    </a:lnTo>
                    <a:lnTo>
                      <a:pt x="1980" y="696"/>
                    </a:lnTo>
                    <a:lnTo>
                      <a:pt x="1986" y="690"/>
                    </a:lnTo>
                    <a:lnTo>
                      <a:pt x="1992" y="690"/>
                    </a:lnTo>
                    <a:lnTo>
                      <a:pt x="2034" y="702"/>
                    </a:lnTo>
                    <a:lnTo>
                      <a:pt x="2112" y="642"/>
                    </a:lnTo>
                    <a:lnTo>
                      <a:pt x="2244" y="600"/>
                    </a:lnTo>
                    <a:lnTo>
                      <a:pt x="2370" y="564"/>
                    </a:lnTo>
                    <a:lnTo>
                      <a:pt x="2466" y="546"/>
                    </a:lnTo>
                    <a:lnTo>
                      <a:pt x="2454" y="540"/>
                    </a:lnTo>
                    <a:lnTo>
                      <a:pt x="2448" y="528"/>
                    </a:lnTo>
                    <a:lnTo>
                      <a:pt x="2436" y="522"/>
                    </a:lnTo>
                    <a:lnTo>
                      <a:pt x="2424" y="510"/>
                    </a:lnTo>
                    <a:lnTo>
                      <a:pt x="2412" y="504"/>
                    </a:lnTo>
                    <a:lnTo>
                      <a:pt x="2400" y="492"/>
                    </a:lnTo>
                    <a:lnTo>
                      <a:pt x="2352" y="492"/>
                    </a:lnTo>
                    <a:lnTo>
                      <a:pt x="2340" y="498"/>
                    </a:lnTo>
                    <a:lnTo>
                      <a:pt x="2328" y="498"/>
                    </a:lnTo>
                    <a:lnTo>
                      <a:pt x="2262" y="504"/>
                    </a:lnTo>
                    <a:lnTo>
                      <a:pt x="2226" y="480"/>
                    </a:lnTo>
                    <a:lnTo>
                      <a:pt x="2142" y="486"/>
                    </a:lnTo>
                    <a:lnTo>
                      <a:pt x="2094" y="504"/>
                    </a:lnTo>
                    <a:lnTo>
                      <a:pt x="2076" y="522"/>
                    </a:lnTo>
                    <a:lnTo>
                      <a:pt x="2064" y="552"/>
                    </a:lnTo>
                    <a:lnTo>
                      <a:pt x="2010" y="564"/>
                    </a:lnTo>
                    <a:lnTo>
                      <a:pt x="1944" y="588"/>
                    </a:lnTo>
                    <a:lnTo>
                      <a:pt x="1962" y="600"/>
                    </a:lnTo>
                    <a:lnTo>
                      <a:pt x="1842" y="654"/>
                    </a:lnTo>
                    <a:lnTo>
                      <a:pt x="1854" y="654"/>
                    </a:lnTo>
                    <a:lnTo>
                      <a:pt x="1890" y="672"/>
                    </a:lnTo>
                    <a:lnTo>
                      <a:pt x="1896" y="678"/>
                    </a:lnTo>
                    <a:close/>
                    <a:moveTo>
                      <a:pt x="198" y="1968"/>
                    </a:moveTo>
                    <a:lnTo>
                      <a:pt x="192" y="1992"/>
                    </a:lnTo>
                    <a:lnTo>
                      <a:pt x="192" y="2010"/>
                    </a:lnTo>
                    <a:lnTo>
                      <a:pt x="216" y="1998"/>
                    </a:lnTo>
                    <a:lnTo>
                      <a:pt x="198" y="1968"/>
                    </a:lnTo>
                    <a:close/>
                    <a:moveTo>
                      <a:pt x="4182" y="600"/>
                    </a:moveTo>
                    <a:lnTo>
                      <a:pt x="4194" y="606"/>
                    </a:lnTo>
                    <a:lnTo>
                      <a:pt x="4206" y="600"/>
                    </a:lnTo>
                    <a:lnTo>
                      <a:pt x="4218" y="600"/>
                    </a:lnTo>
                    <a:lnTo>
                      <a:pt x="4242" y="588"/>
                    </a:lnTo>
                    <a:lnTo>
                      <a:pt x="4308" y="588"/>
                    </a:lnTo>
                    <a:lnTo>
                      <a:pt x="4314" y="594"/>
                    </a:lnTo>
                    <a:lnTo>
                      <a:pt x="4350" y="594"/>
                    </a:lnTo>
                    <a:lnTo>
                      <a:pt x="4356" y="588"/>
                    </a:lnTo>
                    <a:lnTo>
                      <a:pt x="4356" y="582"/>
                    </a:lnTo>
                    <a:lnTo>
                      <a:pt x="4344" y="558"/>
                    </a:lnTo>
                    <a:lnTo>
                      <a:pt x="4338" y="552"/>
                    </a:lnTo>
                    <a:lnTo>
                      <a:pt x="4326" y="546"/>
                    </a:lnTo>
                    <a:lnTo>
                      <a:pt x="4230" y="546"/>
                    </a:lnTo>
                    <a:lnTo>
                      <a:pt x="4224" y="540"/>
                    </a:lnTo>
                    <a:lnTo>
                      <a:pt x="4212" y="540"/>
                    </a:lnTo>
                    <a:lnTo>
                      <a:pt x="4200" y="534"/>
                    </a:lnTo>
                    <a:lnTo>
                      <a:pt x="4188" y="534"/>
                    </a:lnTo>
                    <a:lnTo>
                      <a:pt x="4176" y="540"/>
                    </a:lnTo>
                    <a:lnTo>
                      <a:pt x="4158" y="558"/>
                    </a:lnTo>
                    <a:lnTo>
                      <a:pt x="4158" y="564"/>
                    </a:lnTo>
                    <a:lnTo>
                      <a:pt x="4176" y="576"/>
                    </a:lnTo>
                    <a:lnTo>
                      <a:pt x="4170" y="582"/>
                    </a:lnTo>
                    <a:lnTo>
                      <a:pt x="4170" y="594"/>
                    </a:lnTo>
                    <a:lnTo>
                      <a:pt x="4176" y="594"/>
                    </a:lnTo>
                    <a:lnTo>
                      <a:pt x="4182" y="600"/>
                    </a:lnTo>
                    <a:close/>
                    <a:moveTo>
                      <a:pt x="3708" y="516"/>
                    </a:moveTo>
                    <a:lnTo>
                      <a:pt x="3678" y="516"/>
                    </a:lnTo>
                    <a:lnTo>
                      <a:pt x="3624" y="510"/>
                    </a:lnTo>
                    <a:lnTo>
                      <a:pt x="3564" y="504"/>
                    </a:lnTo>
                    <a:lnTo>
                      <a:pt x="3468" y="504"/>
                    </a:lnTo>
                    <a:lnTo>
                      <a:pt x="3468" y="516"/>
                    </a:lnTo>
                    <a:lnTo>
                      <a:pt x="3462" y="522"/>
                    </a:lnTo>
                    <a:lnTo>
                      <a:pt x="3426" y="540"/>
                    </a:lnTo>
                    <a:lnTo>
                      <a:pt x="3396" y="546"/>
                    </a:lnTo>
                    <a:lnTo>
                      <a:pt x="3378" y="552"/>
                    </a:lnTo>
                    <a:lnTo>
                      <a:pt x="3372" y="552"/>
                    </a:lnTo>
                    <a:lnTo>
                      <a:pt x="3372" y="558"/>
                    </a:lnTo>
                    <a:lnTo>
                      <a:pt x="3384" y="570"/>
                    </a:lnTo>
                    <a:lnTo>
                      <a:pt x="3390" y="582"/>
                    </a:lnTo>
                    <a:lnTo>
                      <a:pt x="3390" y="594"/>
                    </a:lnTo>
                    <a:lnTo>
                      <a:pt x="3372" y="618"/>
                    </a:lnTo>
                    <a:lnTo>
                      <a:pt x="3402" y="636"/>
                    </a:lnTo>
                    <a:lnTo>
                      <a:pt x="3480" y="606"/>
                    </a:lnTo>
                    <a:lnTo>
                      <a:pt x="3474" y="600"/>
                    </a:lnTo>
                    <a:lnTo>
                      <a:pt x="3468" y="600"/>
                    </a:lnTo>
                    <a:lnTo>
                      <a:pt x="3468" y="594"/>
                    </a:lnTo>
                    <a:lnTo>
                      <a:pt x="3474" y="588"/>
                    </a:lnTo>
                    <a:lnTo>
                      <a:pt x="3486" y="582"/>
                    </a:lnTo>
                    <a:lnTo>
                      <a:pt x="3522" y="582"/>
                    </a:lnTo>
                    <a:lnTo>
                      <a:pt x="3546" y="594"/>
                    </a:lnTo>
                    <a:lnTo>
                      <a:pt x="3552" y="600"/>
                    </a:lnTo>
                    <a:lnTo>
                      <a:pt x="3606" y="594"/>
                    </a:lnTo>
                    <a:lnTo>
                      <a:pt x="3600" y="570"/>
                    </a:lnTo>
                    <a:lnTo>
                      <a:pt x="3630" y="570"/>
                    </a:lnTo>
                    <a:lnTo>
                      <a:pt x="3648" y="564"/>
                    </a:lnTo>
                    <a:lnTo>
                      <a:pt x="3666" y="564"/>
                    </a:lnTo>
                    <a:lnTo>
                      <a:pt x="3690" y="552"/>
                    </a:lnTo>
                    <a:lnTo>
                      <a:pt x="3696" y="546"/>
                    </a:lnTo>
                    <a:lnTo>
                      <a:pt x="3702" y="534"/>
                    </a:lnTo>
                    <a:lnTo>
                      <a:pt x="3714" y="522"/>
                    </a:lnTo>
                    <a:lnTo>
                      <a:pt x="3720" y="522"/>
                    </a:lnTo>
                    <a:lnTo>
                      <a:pt x="3714" y="516"/>
                    </a:lnTo>
                    <a:lnTo>
                      <a:pt x="3708" y="516"/>
                    </a:lnTo>
                    <a:close/>
                    <a:moveTo>
                      <a:pt x="3792" y="150"/>
                    </a:moveTo>
                    <a:lnTo>
                      <a:pt x="3738" y="156"/>
                    </a:lnTo>
                    <a:lnTo>
                      <a:pt x="3756" y="180"/>
                    </a:lnTo>
                    <a:lnTo>
                      <a:pt x="3792" y="150"/>
                    </a:lnTo>
                    <a:close/>
                    <a:moveTo>
                      <a:pt x="3612" y="480"/>
                    </a:moveTo>
                    <a:lnTo>
                      <a:pt x="3636" y="468"/>
                    </a:lnTo>
                    <a:lnTo>
                      <a:pt x="3642" y="456"/>
                    </a:lnTo>
                    <a:lnTo>
                      <a:pt x="3654" y="450"/>
                    </a:lnTo>
                    <a:lnTo>
                      <a:pt x="3660" y="438"/>
                    </a:lnTo>
                    <a:lnTo>
                      <a:pt x="3660" y="432"/>
                    </a:lnTo>
                    <a:lnTo>
                      <a:pt x="3654" y="426"/>
                    </a:lnTo>
                    <a:lnTo>
                      <a:pt x="3642" y="426"/>
                    </a:lnTo>
                    <a:lnTo>
                      <a:pt x="3630" y="420"/>
                    </a:lnTo>
                    <a:lnTo>
                      <a:pt x="3588" y="420"/>
                    </a:lnTo>
                    <a:lnTo>
                      <a:pt x="3570" y="426"/>
                    </a:lnTo>
                    <a:lnTo>
                      <a:pt x="3552" y="426"/>
                    </a:lnTo>
                    <a:lnTo>
                      <a:pt x="3534" y="438"/>
                    </a:lnTo>
                    <a:lnTo>
                      <a:pt x="3516" y="444"/>
                    </a:lnTo>
                    <a:lnTo>
                      <a:pt x="3504" y="450"/>
                    </a:lnTo>
                    <a:lnTo>
                      <a:pt x="3504" y="462"/>
                    </a:lnTo>
                    <a:lnTo>
                      <a:pt x="3528" y="468"/>
                    </a:lnTo>
                    <a:lnTo>
                      <a:pt x="3600" y="480"/>
                    </a:lnTo>
                    <a:lnTo>
                      <a:pt x="3612" y="480"/>
                    </a:lnTo>
                    <a:close/>
                    <a:moveTo>
                      <a:pt x="3954" y="180"/>
                    </a:moveTo>
                    <a:lnTo>
                      <a:pt x="3900" y="192"/>
                    </a:lnTo>
                    <a:lnTo>
                      <a:pt x="3936" y="210"/>
                    </a:lnTo>
                    <a:lnTo>
                      <a:pt x="3924" y="216"/>
                    </a:lnTo>
                    <a:lnTo>
                      <a:pt x="3918" y="222"/>
                    </a:lnTo>
                    <a:lnTo>
                      <a:pt x="3918" y="228"/>
                    </a:lnTo>
                    <a:lnTo>
                      <a:pt x="3924" y="234"/>
                    </a:lnTo>
                    <a:lnTo>
                      <a:pt x="3936" y="240"/>
                    </a:lnTo>
                    <a:lnTo>
                      <a:pt x="3966" y="240"/>
                    </a:lnTo>
                    <a:lnTo>
                      <a:pt x="3942" y="252"/>
                    </a:lnTo>
                    <a:lnTo>
                      <a:pt x="3954" y="252"/>
                    </a:lnTo>
                    <a:lnTo>
                      <a:pt x="4002" y="276"/>
                    </a:lnTo>
                    <a:lnTo>
                      <a:pt x="4014" y="276"/>
                    </a:lnTo>
                    <a:lnTo>
                      <a:pt x="4026" y="270"/>
                    </a:lnTo>
                    <a:lnTo>
                      <a:pt x="4032" y="264"/>
                    </a:lnTo>
                    <a:lnTo>
                      <a:pt x="4044" y="258"/>
                    </a:lnTo>
                    <a:lnTo>
                      <a:pt x="4050" y="252"/>
                    </a:lnTo>
                    <a:lnTo>
                      <a:pt x="4074" y="246"/>
                    </a:lnTo>
                    <a:lnTo>
                      <a:pt x="4086" y="258"/>
                    </a:lnTo>
                    <a:lnTo>
                      <a:pt x="4092" y="270"/>
                    </a:lnTo>
                    <a:lnTo>
                      <a:pt x="4098" y="276"/>
                    </a:lnTo>
                    <a:lnTo>
                      <a:pt x="4104" y="270"/>
                    </a:lnTo>
                    <a:lnTo>
                      <a:pt x="4116" y="270"/>
                    </a:lnTo>
                    <a:lnTo>
                      <a:pt x="4128" y="264"/>
                    </a:lnTo>
                    <a:lnTo>
                      <a:pt x="4134" y="258"/>
                    </a:lnTo>
                    <a:lnTo>
                      <a:pt x="4146" y="258"/>
                    </a:lnTo>
                    <a:lnTo>
                      <a:pt x="4152" y="252"/>
                    </a:lnTo>
                    <a:lnTo>
                      <a:pt x="4158" y="252"/>
                    </a:lnTo>
                    <a:lnTo>
                      <a:pt x="4170" y="246"/>
                    </a:lnTo>
                    <a:lnTo>
                      <a:pt x="4176" y="234"/>
                    </a:lnTo>
                    <a:lnTo>
                      <a:pt x="4182" y="228"/>
                    </a:lnTo>
                    <a:lnTo>
                      <a:pt x="4194" y="246"/>
                    </a:lnTo>
                    <a:lnTo>
                      <a:pt x="4218" y="222"/>
                    </a:lnTo>
                    <a:lnTo>
                      <a:pt x="4218" y="216"/>
                    </a:lnTo>
                    <a:lnTo>
                      <a:pt x="4236" y="210"/>
                    </a:lnTo>
                    <a:lnTo>
                      <a:pt x="4326" y="210"/>
                    </a:lnTo>
                    <a:lnTo>
                      <a:pt x="4332" y="204"/>
                    </a:lnTo>
                    <a:lnTo>
                      <a:pt x="4332" y="192"/>
                    </a:lnTo>
                    <a:lnTo>
                      <a:pt x="4266" y="186"/>
                    </a:lnTo>
                    <a:lnTo>
                      <a:pt x="4302" y="174"/>
                    </a:lnTo>
                    <a:lnTo>
                      <a:pt x="4302" y="132"/>
                    </a:lnTo>
                    <a:lnTo>
                      <a:pt x="4278" y="132"/>
                    </a:lnTo>
                    <a:lnTo>
                      <a:pt x="4266" y="138"/>
                    </a:lnTo>
                    <a:lnTo>
                      <a:pt x="4260" y="144"/>
                    </a:lnTo>
                    <a:lnTo>
                      <a:pt x="4248" y="150"/>
                    </a:lnTo>
                    <a:lnTo>
                      <a:pt x="4242" y="126"/>
                    </a:lnTo>
                    <a:lnTo>
                      <a:pt x="4194" y="132"/>
                    </a:lnTo>
                    <a:lnTo>
                      <a:pt x="4194" y="120"/>
                    </a:lnTo>
                    <a:lnTo>
                      <a:pt x="4176" y="84"/>
                    </a:lnTo>
                    <a:lnTo>
                      <a:pt x="4140" y="84"/>
                    </a:lnTo>
                    <a:lnTo>
                      <a:pt x="4122" y="90"/>
                    </a:lnTo>
                    <a:lnTo>
                      <a:pt x="4110" y="96"/>
                    </a:lnTo>
                    <a:lnTo>
                      <a:pt x="4104" y="102"/>
                    </a:lnTo>
                    <a:lnTo>
                      <a:pt x="4098" y="102"/>
                    </a:lnTo>
                    <a:lnTo>
                      <a:pt x="4020" y="108"/>
                    </a:lnTo>
                    <a:lnTo>
                      <a:pt x="4044" y="126"/>
                    </a:lnTo>
                    <a:lnTo>
                      <a:pt x="3996" y="126"/>
                    </a:lnTo>
                    <a:lnTo>
                      <a:pt x="3984" y="132"/>
                    </a:lnTo>
                    <a:lnTo>
                      <a:pt x="3972" y="132"/>
                    </a:lnTo>
                    <a:lnTo>
                      <a:pt x="3966" y="138"/>
                    </a:lnTo>
                    <a:lnTo>
                      <a:pt x="3984" y="156"/>
                    </a:lnTo>
                    <a:lnTo>
                      <a:pt x="3972" y="156"/>
                    </a:lnTo>
                    <a:lnTo>
                      <a:pt x="3936" y="150"/>
                    </a:lnTo>
                    <a:lnTo>
                      <a:pt x="3906" y="156"/>
                    </a:lnTo>
                    <a:lnTo>
                      <a:pt x="3888" y="168"/>
                    </a:lnTo>
                    <a:lnTo>
                      <a:pt x="3888" y="174"/>
                    </a:lnTo>
                    <a:lnTo>
                      <a:pt x="3894" y="180"/>
                    </a:lnTo>
                    <a:lnTo>
                      <a:pt x="3954" y="180"/>
                    </a:lnTo>
                    <a:close/>
                    <a:moveTo>
                      <a:pt x="3972" y="294"/>
                    </a:moveTo>
                    <a:lnTo>
                      <a:pt x="3954" y="300"/>
                    </a:lnTo>
                    <a:lnTo>
                      <a:pt x="3942" y="306"/>
                    </a:lnTo>
                    <a:lnTo>
                      <a:pt x="3936" y="312"/>
                    </a:lnTo>
                    <a:lnTo>
                      <a:pt x="3936" y="318"/>
                    </a:lnTo>
                    <a:lnTo>
                      <a:pt x="3966" y="324"/>
                    </a:lnTo>
                    <a:lnTo>
                      <a:pt x="3972" y="324"/>
                    </a:lnTo>
                    <a:lnTo>
                      <a:pt x="3990" y="306"/>
                    </a:lnTo>
                    <a:lnTo>
                      <a:pt x="3990" y="300"/>
                    </a:lnTo>
                    <a:lnTo>
                      <a:pt x="3984" y="294"/>
                    </a:lnTo>
                    <a:lnTo>
                      <a:pt x="3972" y="294"/>
                    </a:lnTo>
                    <a:close/>
                    <a:moveTo>
                      <a:pt x="3738" y="336"/>
                    </a:moveTo>
                    <a:lnTo>
                      <a:pt x="3726" y="336"/>
                    </a:lnTo>
                    <a:lnTo>
                      <a:pt x="3720" y="330"/>
                    </a:lnTo>
                    <a:lnTo>
                      <a:pt x="3672" y="330"/>
                    </a:lnTo>
                    <a:lnTo>
                      <a:pt x="3636" y="336"/>
                    </a:lnTo>
                    <a:lnTo>
                      <a:pt x="3624" y="342"/>
                    </a:lnTo>
                    <a:lnTo>
                      <a:pt x="3642" y="360"/>
                    </a:lnTo>
                    <a:lnTo>
                      <a:pt x="3654" y="360"/>
                    </a:lnTo>
                    <a:lnTo>
                      <a:pt x="3660" y="378"/>
                    </a:lnTo>
                    <a:lnTo>
                      <a:pt x="3768" y="378"/>
                    </a:lnTo>
                    <a:lnTo>
                      <a:pt x="3768" y="390"/>
                    </a:lnTo>
                    <a:lnTo>
                      <a:pt x="3762" y="396"/>
                    </a:lnTo>
                    <a:lnTo>
                      <a:pt x="3762" y="408"/>
                    </a:lnTo>
                    <a:lnTo>
                      <a:pt x="3708" y="450"/>
                    </a:lnTo>
                    <a:lnTo>
                      <a:pt x="3732" y="456"/>
                    </a:lnTo>
                    <a:lnTo>
                      <a:pt x="3720" y="468"/>
                    </a:lnTo>
                    <a:lnTo>
                      <a:pt x="3714" y="468"/>
                    </a:lnTo>
                    <a:lnTo>
                      <a:pt x="3708" y="474"/>
                    </a:lnTo>
                    <a:lnTo>
                      <a:pt x="3708" y="480"/>
                    </a:lnTo>
                    <a:lnTo>
                      <a:pt x="3726" y="480"/>
                    </a:lnTo>
                    <a:lnTo>
                      <a:pt x="3738" y="474"/>
                    </a:lnTo>
                    <a:lnTo>
                      <a:pt x="3744" y="474"/>
                    </a:lnTo>
                    <a:lnTo>
                      <a:pt x="3756" y="468"/>
                    </a:lnTo>
                    <a:lnTo>
                      <a:pt x="3756" y="480"/>
                    </a:lnTo>
                    <a:lnTo>
                      <a:pt x="3792" y="480"/>
                    </a:lnTo>
                    <a:lnTo>
                      <a:pt x="3810" y="474"/>
                    </a:lnTo>
                    <a:lnTo>
                      <a:pt x="3822" y="468"/>
                    </a:lnTo>
                    <a:lnTo>
                      <a:pt x="3840" y="468"/>
                    </a:lnTo>
                    <a:lnTo>
                      <a:pt x="3846" y="462"/>
                    </a:lnTo>
                    <a:lnTo>
                      <a:pt x="3852" y="462"/>
                    </a:lnTo>
                    <a:lnTo>
                      <a:pt x="3858" y="486"/>
                    </a:lnTo>
                    <a:lnTo>
                      <a:pt x="3924" y="480"/>
                    </a:lnTo>
                    <a:lnTo>
                      <a:pt x="4002" y="498"/>
                    </a:lnTo>
                    <a:lnTo>
                      <a:pt x="4098" y="486"/>
                    </a:lnTo>
                    <a:lnTo>
                      <a:pt x="4128" y="468"/>
                    </a:lnTo>
                    <a:lnTo>
                      <a:pt x="4122" y="474"/>
                    </a:lnTo>
                    <a:lnTo>
                      <a:pt x="4122" y="486"/>
                    </a:lnTo>
                    <a:lnTo>
                      <a:pt x="4260" y="486"/>
                    </a:lnTo>
                    <a:lnTo>
                      <a:pt x="4272" y="468"/>
                    </a:lnTo>
                    <a:lnTo>
                      <a:pt x="4338" y="438"/>
                    </a:lnTo>
                    <a:lnTo>
                      <a:pt x="4320" y="432"/>
                    </a:lnTo>
                    <a:lnTo>
                      <a:pt x="4320" y="420"/>
                    </a:lnTo>
                    <a:lnTo>
                      <a:pt x="4314" y="420"/>
                    </a:lnTo>
                    <a:lnTo>
                      <a:pt x="4308" y="414"/>
                    </a:lnTo>
                    <a:lnTo>
                      <a:pt x="4290" y="414"/>
                    </a:lnTo>
                    <a:lnTo>
                      <a:pt x="4278" y="408"/>
                    </a:lnTo>
                    <a:lnTo>
                      <a:pt x="4260" y="408"/>
                    </a:lnTo>
                    <a:lnTo>
                      <a:pt x="4242" y="402"/>
                    </a:lnTo>
                    <a:lnTo>
                      <a:pt x="4206" y="402"/>
                    </a:lnTo>
                    <a:lnTo>
                      <a:pt x="4164" y="414"/>
                    </a:lnTo>
                    <a:lnTo>
                      <a:pt x="4116" y="420"/>
                    </a:lnTo>
                    <a:lnTo>
                      <a:pt x="4074" y="426"/>
                    </a:lnTo>
                    <a:lnTo>
                      <a:pt x="4038" y="438"/>
                    </a:lnTo>
                    <a:lnTo>
                      <a:pt x="4026" y="438"/>
                    </a:lnTo>
                    <a:lnTo>
                      <a:pt x="4014" y="432"/>
                    </a:lnTo>
                    <a:lnTo>
                      <a:pt x="4008" y="426"/>
                    </a:lnTo>
                    <a:lnTo>
                      <a:pt x="3996" y="420"/>
                    </a:lnTo>
                    <a:lnTo>
                      <a:pt x="3984" y="420"/>
                    </a:lnTo>
                    <a:lnTo>
                      <a:pt x="3972" y="426"/>
                    </a:lnTo>
                    <a:lnTo>
                      <a:pt x="3960" y="426"/>
                    </a:lnTo>
                    <a:lnTo>
                      <a:pt x="3948" y="432"/>
                    </a:lnTo>
                    <a:lnTo>
                      <a:pt x="3942" y="438"/>
                    </a:lnTo>
                    <a:lnTo>
                      <a:pt x="3936" y="438"/>
                    </a:lnTo>
                    <a:lnTo>
                      <a:pt x="3912" y="414"/>
                    </a:lnTo>
                    <a:lnTo>
                      <a:pt x="3894" y="426"/>
                    </a:lnTo>
                    <a:lnTo>
                      <a:pt x="3864" y="420"/>
                    </a:lnTo>
                    <a:lnTo>
                      <a:pt x="3894" y="408"/>
                    </a:lnTo>
                    <a:lnTo>
                      <a:pt x="3876" y="396"/>
                    </a:lnTo>
                    <a:lnTo>
                      <a:pt x="3822" y="408"/>
                    </a:lnTo>
                    <a:lnTo>
                      <a:pt x="3858" y="396"/>
                    </a:lnTo>
                    <a:lnTo>
                      <a:pt x="3858" y="390"/>
                    </a:lnTo>
                    <a:lnTo>
                      <a:pt x="3924" y="384"/>
                    </a:lnTo>
                    <a:lnTo>
                      <a:pt x="3888" y="372"/>
                    </a:lnTo>
                    <a:lnTo>
                      <a:pt x="3870" y="372"/>
                    </a:lnTo>
                    <a:lnTo>
                      <a:pt x="3876" y="366"/>
                    </a:lnTo>
                    <a:lnTo>
                      <a:pt x="3876" y="360"/>
                    </a:lnTo>
                    <a:lnTo>
                      <a:pt x="3870" y="354"/>
                    </a:lnTo>
                    <a:lnTo>
                      <a:pt x="3840" y="354"/>
                    </a:lnTo>
                    <a:lnTo>
                      <a:pt x="3822" y="360"/>
                    </a:lnTo>
                    <a:lnTo>
                      <a:pt x="3804" y="360"/>
                    </a:lnTo>
                    <a:lnTo>
                      <a:pt x="3786" y="366"/>
                    </a:lnTo>
                    <a:lnTo>
                      <a:pt x="3774" y="354"/>
                    </a:lnTo>
                    <a:lnTo>
                      <a:pt x="3762" y="348"/>
                    </a:lnTo>
                    <a:lnTo>
                      <a:pt x="3756" y="342"/>
                    </a:lnTo>
                    <a:lnTo>
                      <a:pt x="3744" y="336"/>
                    </a:lnTo>
                    <a:lnTo>
                      <a:pt x="3738" y="336"/>
                    </a:lnTo>
                    <a:close/>
                    <a:moveTo>
                      <a:pt x="3264" y="420"/>
                    </a:moveTo>
                    <a:lnTo>
                      <a:pt x="3282" y="420"/>
                    </a:lnTo>
                    <a:lnTo>
                      <a:pt x="3300" y="426"/>
                    </a:lnTo>
                    <a:lnTo>
                      <a:pt x="3318" y="426"/>
                    </a:lnTo>
                    <a:lnTo>
                      <a:pt x="3330" y="432"/>
                    </a:lnTo>
                    <a:lnTo>
                      <a:pt x="3342" y="432"/>
                    </a:lnTo>
                    <a:lnTo>
                      <a:pt x="3330" y="444"/>
                    </a:lnTo>
                    <a:lnTo>
                      <a:pt x="3324" y="444"/>
                    </a:lnTo>
                    <a:lnTo>
                      <a:pt x="3324" y="456"/>
                    </a:lnTo>
                    <a:lnTo>
                      <a:pt x="3438" y="456"/>
                    </a:lnTo>
                    <a:lnTo>
                      <a:pt x="3462" y="444"/>
                    </a:lnTo>
                    <a:lnTo>
                      <a:pt x="3462" y="432"/>
                    </a:lnTo>
                    <a:lnTo>
                      <a:pt x="3468" y="426"/>
                    </a:lnTo>
                    <a:lnTo>
                      <a:pt x="3480" y="426"/>
                    </a:lnTo>
                    <a:lnTo>
                      <a:pt x="3492" y="420"/>
                    </a:lnTo>
                    <a:lnTo>
                      <a:pt x="3504" y="420"/>
                    </a:lnTo>
                    <a:lnTo>
                      <a:pt x="3510" y="414"/>
                    </a:lnTo>
                    <a:lnTo>
                      <a:pt x="3510" y="408"/>
                    </a:lnTo>
                    <a:lnTo>
                      <a:pt x="3522" y="396"/>
                    </a:lnTo>
                    <a:lnTo>
                      <a:pt x="3534" y="390"/>
                    </a:lnTo>
                    <a:lnTo>
                      <a:pt x="3540" y="384"/>
                    </a:lnTo>
                    <a:lnTo>
                      <a:pt x="3552" y="378"/>
                    </a:lnTo>
                    <a:lnTo>
                      <a:pt x="3552" y="372"/>
                    </a:lnTo>
                    <a:lnTo>
                      <a:pt x="3546" y="366"/>
                    </a:lnTo>
                    <a:lnTo>
                      <a:pt x="3534" y="360"/>
                    </a:lnTo>
                    <a:lnTo>
                      <a:pt x="3510" y="360"/>
                    </a:lnTo>
                    <a:lnTo>
                      <a:pt x="3504" y="366"/>
                    </a:lnTo>
                    <a:lnTo>
                      <a:pt x="3492" y="366"/>
                    </a:lnTo>
                    <a:lnTo>
                      <a:pt x="3486" y="360"/>
                    </a:lnTo>
                    <a:lnTo>
                      <a:pt x="3474" y="360"/>
                    </a:lnTo>
                    <a:lnTo>
                      <a:pt x="3462" y="354"/>
                    </a:lnTo>
                    <a:lnTo>
                      <a:pt x="3450" y="354"/>
                    </a:lnTo>
                    <a:lnTo>
                      <a:pt x="3432" y="348"/>
                    </a:lnTo>
                    <a:lnTo>
                      <a:pt x="3426" y="354"/>
                    </a:lnTo>
                    <a:lnTo>
                      <a:pt x="3420" y="354"/>
                    </a:lnTo>
                    <a:lnTo>
                      <a:pt x="3414" y="366"/>
                    </a:lnTo>
                    <a:lnTo>
                      <a:pt x="3414" y="396"/>
                    </a:lnTo>
                    <a:lnTo>
                      <a:pt x="3396" y="378"/>
                    </a:lnTo>
                    <a:lnTo>
                      <a:pt x="3384" y="372"/>
                    </a:lnTo>
                    <a:lnTo>
                      <a:pt x="3366" y="372"/>
                    </a:lnTo>
                    <a:lnTo>
                      <a:pt x="3354" y="384"/>
                    </a:lnTo>
                    <a:lnTo>
                      <a:pt x="3348" y="396"/>
                    </a:lnTo>
                    <a:lnTo>
                      <a:pt x="3330" y="414"/>
                    </a:lnTo>
                    <a:lnTo>
                      <a:pt x="3324" y="414"/>
                    </a:lnTo>
                    <a:lnTo>
                      <a:pt x="3300" y="366"/>
                    </a:lnTo>
                    <a:lnTo>
                      <a:pt x="3288" y="360"/>
                    </a:lnTo>
                    <a:lnTo>
                      <a:pt x="3258" y="360"/>
                    </a:lnTo>
                    <a:lnTo>
                      <a:pt x="3246" y="366"/>
                    </a:lnTo>
                    <a:lnTo>
                      <a:pt x="3240" y="372"/>
                    </a:lnTo>
                    <a:lnTo>
                      <a:pt x="3240" y="396"/>
                    </a:lnTo>
                    <a:lnTo>
                      <a:pt x="3246" y="408"/>
                    </a:lnTo>
                    <a:lnTo>
                      <a:pt x="3258" y="414"/>
                    </a:lnTo>
                    <a:lnTo>
                      <a:pt x="3264" y="420"/>
                    </a:lnTo>
                    <a:close/>
                    <a:moveTo>
                      <a:pt x="3720" y="288"/>
                    </a:moveTo>
                    <a:lnTo>
                      <a:pt x="3726" y="288"/>
                    </a:lnTo>
                    <a:lnTo>
                      <a:pt x="3732" y="294"/>
                    </a:lnTo>
                    <a:lnTo>
                      <a:pt x="3738" y="306"/>
                    </a:lnTo>
                    <a:lnTo>
                      <a:pt x="3768" y="306"/>
                    </a:lnTo>
                    <a:lnTo>
                      <a:pt x="3780" y="300"/>
                    </a:lnTo>
                    <a:lnTo>
                      <a:pt x="3834" y="300"/>
                    </a:lnTo>
                    <a:lnTo>
                      <a:pt x="3834" y="294"/>
                    </a:lnTo>
                    <a:lnTo>
                      <a:pt x="3828" y="294"/>
                    </a:lnTo>
                    <a:lnTo>
                      <a:pt x="3822" y="288"/>
                    </a:lnTo>
                    <a:lnTo>
                      <a:pt x="3810" y="288"/>
                    </a:lnTo>
                    <a:lnTo>
                      <a:pt x="3804" y="282"/>
                    </a:lnTo>
                    <a:lnTo>
                      <a:pt x="3792" y="282"/>
                    </a:lnTo>
                    <a:lnTo>
                      <a:pt x="3804" y="270"/>
                    </a:lnTo>
                    <a:lnTo>
                      <a:pt x="3816" y="264"/>
                    </a:lnTo>
                    <a:lnTo>
                      <a:pt x="3822" y="264"/>
                    </a:lnTo>
                    <a:lnTo>
                      <a:pt x="3828" y="258"/>
                    </a:lnTo>
                    <a:lnTo>
                      <a:pt x="3822" y="258"/>
                    </a:lnTo>
                    <a:lnTo>
                      <a:pt x="3810" y="252"/>
                    </a:lnTo>
                    <a:lnTo>
                      <a:pt x="3738" y="228"/>
                    </a:lnTo>
                    <a:lnTo>
                      <a:pt x="3732" y="228"/>
                    </a:lnTo>
                    <a:lnTo>
                      <a:pt x="3726" y="234"/>
                    </a:lnTo>
                    <a:lnTo>
                      <a:pt x="3714" y="240"/>
                    </a:lnTo>
                    <a:lnTo>
                      <a:pt x="3702" y="240"/>
                    </a:lnTo>
                    <a:lnTo>
                      <a:pt x="3690" y="252"/>
                    </a:lnTo>
                    <a:lnTo>
                      <a:pt x="3690" y="258"/>
                    </a:lnTo>
                    <a:lnTo>
                      <a:pt x="3696" y="264"/>
                    </a:lnTo>
                    <a:lnTo>
                      <a:pt x="3702" y="276"/>
                    </a:lnTo>
                    <a:lnTo>
                      <a:pt x="3714" y="282"/>
                    </a:lnTo>
                    <a:lnTo>
                      <a:pt x="3720" y="288"/>
                    </a:lnTo>
                    <a:close/>
                    <a:moveTo>
                      <a:pt x="3288" y="504"/>
                    </a:moveTo>
                    <a:lnTo>
                      <a:pt x="3270" y="504"/>
                    </a:lnTo>
                    <a:lnTo>
                      <a:pt x="3234" y="510"/>
                    </a:lnTo>
                    <a:lnTo>
                      <a:pt x="3186" y="516"/>
                    </a:lnTo>
                    <a:lnTo>
                      <a:pt x="3144" y="528"/>
                    </a:lnTo>
                    <a:lnTo>
                      <a:pt x="3132" y="534"/>
                    </a:lnTo>
                    <a:lnTo>
                      <a:pt x="3126" y="540"/>
                    </a:lnTo>
                    <a:lnTo>
                      <a:pt x="3132" y="540"/>
                    </a:lnTo>
                    <a:lnTo>
                      <a:pt x="3150" y="558"/>
                    </a:lnTo>
                    <a:lnTo>
                      <a:pt x="3156" y="570"/>
                    </a:lnTo>
                    <a:lnTo>
                      <a:pt x="3156" y="576"/>
                    </a:lnTo>
                    <a:lnTo>
                      <a:pt x="3138" y="582"/>
                    </a:lnTo>
                    <a:lnTo>
                      <a:pt x="3120" y="570"/>
                    </a:lnTo>
                    <a:lnTo>
                      <a:pt x="3090" y="564"/>
                    </a:lnTo>
                    <a:lnTo>
                      <a:pt x="3048" y="570"/>
                    </a:lnTo>
                    <a:lnTo>
                      <a:pt x="3066" y="606"/>
                    </a:lnTo>
                    <a:lnTo>
                      <a:pt x="3072" y="612"/>
                    </a:lnTo>
                    <a:lnTo>
                      <a:pt x="3084" y="618"/>
                    </a:lnTo>
                    <a:lnTo>
                      <a:pt x="3102" y="624"/>
                    </a:lnTo>
                    <a:lnTo>
                      <a:pt x="3114" y="630"/>
                    </a:lnTo>
                    <a:lnTo>
                      <a:pt x="3120" y="642"/>
                    </a:lnTo>
                    <a:lnTo>
                      <a:pt x="3120" y="654"/>
                    </a:lnTo>
                    <a:lnTo>
                      <a:pt x="3126" y="666"/>
                    </a:lnTo>
                    <a:lnTo>
                      <a:pt x="3126" y="678"/>
                    </a:lnTo>
                    <a:lnTo>
                      <a:pt x="3144" y="678"/>
                    </a:lnTo>
                    <a:lnTo>
                      <a:pt x="3228" y="666"/>
                    </a:lnTo>
                    <a:lnTo>
                      <a:pt x="3264" y="660"/>
                    </a:lnTo>
                    <a:lnTo>
                      <a:pt x="3276" y="654"/>
                    </a:lnTo>
                    <a:lnTo>
                      <a:pt x="3282" y="642"/>
                    </a:lnTo>
                    <a:lnTo>
                      <a:pt x="3288" y="624"/>
                    </a:lnTo>
                    <a:lnTo>
                      <a:pt x="3300" y="600"/>
                    </a:lnTo>
                    <a:lnTo>
                      <a:pt x="3300" y="588"/>
                    </a:lnTo>
                    <a:lnTo>
                      <a:pt x="3228" y="576"/>
                    </a:lnTo>
                    <a:lnTo>
                      <a:pt x="3240" y="570"/>
                    </a:lnTo>
                    <a:lnTo>
                      <a:pt x="3348" y="534"/>
                    </a:lnTo>
                    <a:lnTo>
                      <a:pt x="3360" y="528"/>
                    </a:lnTo>
                    <a:lnTo>
                      <a:pt x="3354" y="522"/>
                    </a:lnTo>
                    <a:lnTo>
                      <a:pt x="3342" y="516"/>
                    </a:lnTo>
                    <a:lnTo>
                      <a:pt x="3324" y="510"/>
                    </a:lnTo>
                    <a:lnTo>
                      <a:pt x="3312" y="510"/>
                    </a:lnTo>
                    <a:lnTo>
                      <a:pt x="3300" y="504"/>
                    </a:lnTo>
                    <a:lnTo>
                      <a:pt x="3288" y="504"/>
                    </a:lnTo>
                    <a:close/>
                    <a:moveTo>
                      <a:pt x="2898" y="744"/>
                    </a:moveTo>
                    <a:lnTo>
                      <a:pt x="2880" y="738"/>
                    </a:lnTo>
                    <a:lnTo>
                      <a:pt x="2796" y="738"/>
                    </a:lnTo>
                    <a:lnTo>
                      <a:pt x="2874" y="696"/>
                    </a:lnTo>
                    <a:lnTo>
                      <a:pt x="2880" y="684"/>
                    </a:lnTo>
                    <a:lnTo>
                      <a:pt x="2886" y="654"/>
                    </a:lnTo>
                    <a:lnTo>
                      <a:pt x="2898" y="624"/>
                    </a:lnTo>
                    <a:lnTo>
                      <a:pt x="2898" y="588"/>
                    </a:lnTo>
                    <a:lnTo>
                      <a:pt x="2880" y="570"/>
                    </a:lnTo>
                    <a:lnTo>
                      <a:pt x="2850" y="570"/>
                    </a:lnTo>
                    <a:lnTo>
                      <a:pt x="2814" y="576"/>
                    </a:lnTo>
                    <a:lnTo>
                      <a:pt x="2796" y="582"/>
                    </a:lnTo>
                    <a:lnTo>
                      <a:pt x="2784" y="588"/>
                    </a:lnTo>
                    <a:lnTo>
                      <a:pt x="2784" y="594"/>
                    </a:lnTo>
                    <a:lnTo>
                      <a:pt x="2766" y="612"/>
                    </a:lnTo>
                    <a:lnTo>
                      <a:pt x="2760" y="630"/>
                    </a:lnTo>
                    <a:lnTo>
                      <a:pt x="2736" y="654"/>
                    </a:lnTo>
                    <a:lnTo>
                      <a:pt x="2718" y="666"/>
                    </a:lnTo>
                    <a:lnTo>
                      <a:pt x="2706" y="672"/>
                    </a:lnTo>
                    <a:lnTo>
                      <a:pt x="2700" y="672"/>
                    </a:lnTo>
                    <a:lnTo>
                      <a:pt x="2694" y="666"/>
                    </a:lnTo>
                    <a:lnTo>
                      <a:pt x="2694" y="660"/>
                    </a:lnTo>
                    <a:lnTo>
                      <a:pt x="2700" y="654"/>
                    </a:lnTo>
                    <a:lnTo>
                      <a:pt x="2706" y="642"/>
                    </a:lnTo>
                    <a:lnTo>
                      <a:pt x="2712" y="636"/>
                    </a:lnTo>
                    <a:lnTo>
                      <a:pt x="2718" y="624"/>
                    </a:lnTo>
                    <a:lnTo>
                      <a:pt x="2718" y="612"/>
                    </a:lnTo>
                    <a:lnTo>
                      <a:pt x="2724" y="606"/>
                    </a:lnTo>
                    <a:lnTo>
                      <a:pt x="2724" y="600"/>
                    </a:lnTo>
                    <a:lnTo>
                      <a:pt x="2706" y="594"/>
                    </a:lnTo>
                    <a:lnTo>
                      <a:pt x="2676" y="588"/>
                    </a:lnTo>
                    <a:lnTo>
                      <a:pt x="2628" y="588"/>
                    </a:lnTo>
                    <a:lnTo>
                      <a:pt x="2622" y="606"/>
                    </a:lnTo>
                    <a:lnTo>
                      <a:pt x="2610" y="612"/>
                    </a:lnTo>
                    <a:lnTo>
                      <a:pt x="2586" y="618"/>
                    </a:lnTo>
                    <a:lnTo>
                      <a:pt x="2550" y="624"/>
                    </a:lnTo>
                    <a:lnTo>
                      <a:pt x="2508" y="630"/>
                    </a:lnTo>
                    <a:lnTo>
                      <a:pt x="2490" y="630"/>
                    </a:lnTo>
                    <a:lnTo>
                      <a:pt x="2496" y="624"/>
                    </a:lnTo>
                    <a:lnTo>
                      <a:pt x="2508" y="618"/>
                    </a:lnTo>
                    <a:lnTo>
                      <a:pt x="2520" y="618"/>
                    </a:lnTo>
                    <a:lnTo>
                      <a:pt x="2538" y="612"/>
                    </a:lnTo>
                    <a:lnTo>
                      <a:pt x="2550" y="606"/>
                    </a:lnTo>
                    <a:lnTo>
                      <a:pt x="2586" y="594"/>
                    </a:lnTo>
                    <a:lnTo>
                      <a:pt x="2598" y="588"/>
                    </a:lnTo>
                    <a:lnTo>
                      <a:pt x="2604" y="588"/>
                    </a:lnTo>
                    <a:lnTo>
                      <a:pt x="2604" y="582"/>
                    </a:lnTo>
                    <a:lnTo>
                      <a:pt x="2592" y="576"/>
                    </a:lnTo>
                    <a:lnTo>
                      <a:pt x="2556" y="576"/>
                    </a:lnTo>
                    <a:lnTo>
                      <a:pt x="2496" y="594"/>
                    </a:lnTo>
                    <a:lnTo>
                      <a:pt x="2460" y="600"/>
                    </a:lnTo>
                    <a:lnTo>
                      <a:pt x="2466" y="594"/>
                    </a:lnTo>
                    <a:lnTo>
                      <a:pt x="2478" y="588"/>
                    </a:lnTo>
                    <a:lnTo>
                      <a:pt x="2490" y="576"/>
                    </a:lnTo>
                    <a:lnTo>
                      <a:pt x="2502" y="570"/>
                    </a:lnTo>
                    <a:lnTo>
                      <a:pt x="2514" y="558"/>
                    </a:lnTo>
                    <a:lnTo>
                      <a:pt x="2508" y="558"/>
                    </a:lnTo>
                    <a:lnTo>
                      <a:pt x="2508" y="552"/>
                    </a:lnTo>
                    <a:lnTo>
                      <a:pt x="2496" y="552"/>
                    </a:lnTo>
                    <a:lnTo>
                      <a:pt x="2346" y="600"/>
                    </a:lnTo>
                    <a:lnTo>
                      <a:pt x="2328" y="600"/>
                    </a:lnTo>
                    <a:lnTo>
                      <a:pt x="2244" y="624"/>
                    </a:lnTo>
                    <a:lnTo>
                      <a:pt x="2250" y="642"/>
                    </a:lnTo>
                    <a:lnTo>
                      <a:pt x="2190" y="660"/>
                    </a:lnTo>
                    <a:lnTo>
                      <a:pt x="2172" y="678"/>
                    </a:lnTo>
                    <a:lnTo>
                      <a:pt x="2202" y="690"/>
                    </a:lnTo>
                    <a:lnTo>
                      <a:pt x="2208" y="684"/>
                    </a:lnTo>
                    <a:lnTo>
                      <a:pt x="2220" y="678"/>
                    </a:lnTo>
                    <a:lnTo>
                      <a:pt x="2238" y="678"/>
                    </a:lnTo>
                    <a:lnTo>
                      <a:pt x="2244" y="684"/>
                    </a:lnTo>
                    <a:lnTo>
                      <a:pt x="2244" y="690"/>
                    </a:lnTo>
                    <a:lnTo>
                      <a:pt x="2238" y="696"/>
                    </a:lnTo>
                    <a:lnTo>
                      <a:pt x="2226" y="696"/>
                    </a:lnTo>
                    <a:lnTo>
                      <a:pt x="2208" y="702"/>
                    </a:lnTo>
                    <a:lnTo>
                      <a:pt x="2196" y="702"/>
                    </a:lnTo>
                    <a:lnTo>
                      <a:pt x="2160" y="720"/>
                    </a:lnTo>
                    <a:lnTo>
                      <a:pt x="2166" y="732"/>
                    </a:lnTo>
                    <a:lnTo>
                      <a:pt x="2196" y="732"/>
                    </a:lnTo>
                    <a:lnTo>
                      <a:pt x="2238" y="738"/>
                    </a:lnTo>
                    <a:lnTo>
                      <a:pt x="2322" y="738"/>
                    </a:lnTo>
                    <a:lnTo>
                      <a:pt x="2352" y="744"/>
                    </a:lnTo>
                    <a:lnTo>
                      <a:pt x="2352" y="750"/>
                    </a:lnTo>
                    <a:lnTo>
                      <a:pt x="2322" y="762"/>
                    </a:lnTo>
                    <a:lnTo>
                      <a:pt x="2280" y="762"/>
                    </a:lnTo>
                    <a:lnTo>
                      <a:pt x="2172" y="774"/>
                    </a:lnTo>
                    <a:lnTo>
                      <a:pt x="2136" y="774"/>
                    </a:lnTo>
                    <a:lnTo>
                      <a:pt x="2112" y="786"/>
                    </a:lnTo>
                    <a:lnTo>
                      <a:pt x="2106" y="792"/>
                    </a:lnTo>
                    <a:lnTo>
                      <a:pt x="2118" y="804"/>
                    </a:lnTo>
                    <a:lnTo>
                      <a:pt x="2130" y="810"/>
                    </a:lnTo>
                    <a:lnTo>
                      <a:pt x="2148" y="810"/>
                    </a:lnTo>
                    <a:lnTo>
                      <a:pt x="2160" y="816"/>
                    </a:lnTo>
                    <a:lnTo>
                      <a:pt x="2178" y="822"/>
                    </a:lnTo>
                    <a:lnTo>
                      <a:pt x="2190" y="828"/>
                    </a:lnTo>
                    <a:lnTo>
                      <a:pt x="2190" y="834"/>
                    </a:lnTo>
                    <a:lnTo>
                      <a:pt x="2184" y="840"/>
                    </a:lnTo>
                    <a:lnTo>
                      <a:pt x="2172" y="840"/>
                    </a:lnTo>
                    <a:lnTo>
                      <a:pt x="2154" y="858"/>
                    </a:lnTo>
                    <a:lnTo>
                      <a:pt x="2166" y="870"/>
                    </a:lnTo>
                    <a:lnTo>
                      <a:pt x="2322" y="870"/>
                    </a:lnTo>
                    <a:lnTo>
                      <a:pt x="2370" y="864"/>
                    </a:lnTo>
                    <a:lnTo>
                      <a:pt x="2436" y="858"/>
                    </a:lnTo>
                    <a:lnTo>
                      <a:pt x="2508" y="846"/>
                    </a:lnTo>
                    <a:lnTo>
                      <a:pt x="2574" y="840"/>
                    </a:lnTo>
                    <a:lnTo>
                      <a:pt x="2616" y="828"/>
                    </a:lnTo>
                    <a:lnTo>
                      <a:pt x="2652" y="828"/>
                    </a:lnTo>
                    <a:lnTo>
                      <a:pt x="2736" y="864"/>
                    </a:lnTo>
                    <a:lnTo>
                      <a:pt x="2778" y="876"/>
                    </a:lnTo>
                    <a:lnTo>
                      <a:pt x="2796" y="876"/>
                    </a:lnTo>
                    <a:lnTo>
                      <a:pt x="2814" y="870"/>
                    </a:lnTo>
                    <a:lnTo>
                      <a:pt x="2832" y="852"/>
                    </a:lnTo>
                    <a:lnTo>
                      <a:pt x="2838" y="840"/>
                    </a:lnTo>
                    <a:lnTo>
                      <a:pt x="2844" y="834"/>
                    </a:lnTo>
                    <a:lnTo>
                      <a:pt x="2844" y="822"/>
                    </a:lnTo>
                    <a:lnTo>
                      <a:pt x="2766" y="822"/>
                    </a:lnTo>
                    <a:lnTo>
                      <a:pt x="2802" y="798"/>
                    </a:lnTo>
                    <a:lnTo>
                      <a:pt x="2850" y="798"/>
                    </a:lnTo>
                    <a:lnTo>
                      <a:pt x="2898" y="792"/>
                    </a:lnTo>
                    <a:lnTo>
                      <a:pt x="2910" y="786"/>
                    </a:lnTo>
                    <a:lnTo>
                      <a:pt x="2916" y="786"/>
                    </a:lnTo>
                    <a:lnTo>
                      <a:pt x="2922" y="780"/>
                    </a:lnTo>
                    <a:lnTo>
                      <a:pt x="2916" y="768"/>
                    </a:lnTo>
                    <a:lnTo>
                      <a:pt x="2898" y="750"/>
                    </a:lnTo>
                    <a:lnTo>
                      <a:pt x="2898" y="744"/>
                    </a:lnTo>
                    <a:close/>
                    <a:moveTo>
                      <a:pt x="2868" y="882"/>
                    </a:moveTo>
                    <a:lnTo>
                      <a:pt x="2886" y="882"/>
                    </a:lnTo>
                    <a:lnTo>
                      <a:pt x="2904" y="876"/>
                    </a:lnTo>
                    <a:lnTo>
                      <a:pt x="2910" y="870"/>
                    </a:lnTo>
                    <a:lnTo>
                      <a:pt x="2910" y="864"/>
                    </a:lnTo>
                    <a:lnTo>
                      <a:pt x="2904" y="858"/>
                    </a:lnTo>
                    <a:lnTo>
                      <a:pt x="2880" y="858"/>
                    </a:lnTo>
                    <a:lnTo>
                      <a:pt x="2868" y="870"/>
                    </a:lnTo>
                    <a:lnTo>
                      <a:pt x="2868" y="882"/>
                    </a:lnTo>
                    <a:close/>
                    <a:moveTo>
                      <a:pt x="3276" y="330"/>
                    </a:moveTo>
                    <a:lnTo>
                      <a:pt x="3288" y="330"/>
                    </a:lnTo>
                    <a:lnTo>
                      <a:pt x="3294" y="324"/>
                    </a:lnTo>
                    <a:lnTo>
                      <a:pt x="3300" y="312"/>
                    </a:lnTo>
                    <a:lnTo>
                      <a:pt x="3300" y="306"/>
                    </a:lnTo>
                    <a:lnTo>
                      <a:pt x="3294" y="294"/>
                    </a:lnTo>
                    <a:lnTo>
                      <a:pt x="3288" y="288"/>
                    </a:lnTo>
                    <a:lnTo>
                      <a:pt x="3276" y="288"/>
                    </a:lnTo>
                    <a:lnTo>
                      <a:pt x="3270" y="300"/>
                    </a:lnTo>
                    <a:lnTo>
                      <a:pt x="3264" y="306"/>
                    </a:lnTo>
                    <a:lnTo>
                      <a:pt x="3264" y="324"/>
                    </a:lnTo>
                    <a:lnTo>
                      <a:pt x="3270" y="330"/>
                    </a:lnTo>
                    <a:lnTo>
                      <a:pt x="3276" y="330"/>
                    </a:lnTo>
                    <a:close/>
                    <a:moveTo>
                      <a:pt x="3462" y="228"/>
                    </a:moveTo>
                    <a:lnTo>
                      <a:pt x="3450" y="240"/>
                    </a:lnTo>
                    <a:lnTo>
                      <a:pt x="3450" y="252"/>
                    </a:lnTo>
                    <a:lnTo>
                      <a:pt x="3456" y="258"/>
                    </a:lnTo>
                    <a:lnTo>
                      <a:pt x="3528" y="258"/>
                    </a:lnTo>
                    <a:lnTo>
                      <a:pt x="3546" y="276"/>
                    </a:lnTo>
                    <a:lnTo>
                      <a:pt x="3558" y="282"/>
                    </a:lnTo>
                    <a:lnTo>
                      <a:pt x="3588" y="282"/>
                    </a:lnTo>
                    <a:lnTo>
                      <a:pt x="3612" y="270"/>
                    </a:lnTo>
                    <a:lnTo>
                      <a:pt x="3618" y="264"/>
                    </a:lnTo>
                    <a:lnTo>
                      <a:pt x="3606" y="252"/>
                    </a:lnTo>
                    <a:lnTo>
                      <a:pt x="3636" y="246"/>
                    </a:lnTo>
                    <a:lnTo>
                      <a:pt x="3594" y="210"/>
                    </a:lnTo>
                    <a:lnTo>
                      <a:pt x="3552" y="216"/>
                    </a:lnTo>
                    <a:lnTo>
                      <a:pt x="3534" y="198"/>
                    </a:lnTo>
                    <a:lnTo>
                      <a:pt x="3450" y="198"/>
                    </a:lnTo>
                    <a:lnTo>
                      <a:pt x="3438" y="204"/>
                    </a:lnTo>
                    <a:lnTo>
                      <a:pt x="3426" y="204"/>
                    </a:lnTo>
                    <a:lnTo>
                      <a:pt x="3420" y="210"/>
                    </a:lnTo>
                    <a:lnTo>
                      <a:pt x="3438" y="228"/>
                    </a:lnTo>
                    <a:lnTo>
                      <a:pt x="3462" y="228"/>
                    </a:lnTo>
                    <a:close/>
                    <a:moveTo>
                      <a:pt x="3432" y="1302"/>
                    </a:moveTo>
                    <a:lnTo>
                      <a:pt x="3408" y="1326"/>
                    </a:lnTo>
                    <a:lnTo>
                      <a:pt x="3408" y="1344"/>
                    </a:lnTo>
                    <a:lnTo>
                      <a:pt x="3438" y="1344"/>
                    </a:lnTo>
                    <a:lnTo>
                      <a:pt x="3462" y="1332"/>
                    </a:lnTo>
                    <a:lnTo>
                      <a:pt x="3468" y="1332"/>
                    </a:lnTo>
                    <a:lnTo>
                      <a:pt x="3480" y="1326"/>
                    </a:lnTo>
                    <a:lnTo>
                      <a:pt x="3486" y="1326"/>
                    </a:lnTo>
                    <a:lnTo>
                      <a:pt x="3504" y="1308"/>
                    </a:lnTo>
                    <a:lnTo>
                      <a:pt x="3516" y="1290"/>
                    </a:lnTo>
                    <a:lnTo>
                      <a:pt x="3516" y="1266"/>
                    </a:lnTo>
                    <a:lnTo>
                      <a:pt x="3510" y="1260"/>
                    </a:lnTo>
                    <a:lnTo>
                      <a:pt x="3498" y="1260"/>
                    </a:lnTo>
                    <a:lnTo>
                      <a:pt x="3480" y="1266"/>
                    </a:lnTo>
                    <a:lnTo>
                      <a:pt x="3432" y="1302"/>
                    </a:lnTo>
                    <a:close/>
                    <a:moveTo>
                      <a:pt x="4416" y="1392"/>
                    </a:moveTo>
                    <a:lnTo>
                      <a:pt x="4428" y="1380"/>
                    </a:lnTo>
                    <a:lnTo>
                      <a:pt x="4428" y="1374"/>
                    </a:lnTo>
                    <a:lnTo>
                      <a:pt x="4386" y="1374"/>
                    </a:lnTo>
                    <a:lnTo>
                      <a:pt x="4386" y="1380"/>
                    </a:lnTo>
                    <a:lnTo>
                      <a:pt x="4404" y="1398"/>
                    </a:lnTo>
                    <a:lnTo>
                      <a:pt x="4416" y="1392"/>
                    </a:lnTo>
                    <a:close/>
                    <a:moveTo>
                      <a:pt x="3120" y="2034"/>
                    </a:moveTo>
                    <a:lnTo>
                      <a:pt x="3132" y="2034"/>
                    </a:lnTo>
                    <a:lnTo>
                      <a:pt x="3138" y="2028"/>
                    </a:lnTo>
                    <a:lnTo>
                      <a:pt x="3132" y="2022"/>
                    </a:lnTo>
                    <a:lnTo>
                      <a:pt x="3120" y="2016"/>
                    </a:lnTo>
                    <a:lnTo>
                      <a:pt x="3114" y="2010"/>
                    </a:lnTo>
                    <a:lnTo>
                      <a:pt x="3108" y="2010"/>
                    </a:lnTo>
                    <a:lnTo>
                      <a:pt x="3090" y="2016"/>
                    </a:lnTo>
                    <a:lnTo>
                      <a:pt x="3078" y="2022"/>
                    </a:lnTo>
                    <a:lnTo>
                      <a:pt x="3072" y="2022"/>
                    </a:lnTo>
                    <a:lnTo>
                      <a:pt x="3072" y="2028"/>
                    </a:lnTo>
                    <a:lnTo>
                      <a:pt x="3078" y="2034"/>
                    </a:lnTo>
                    <a:lnTo>
                      <a:pt x="3120" y="2034"/>
                    </a:lnTo>
                    <a:close/>
                    <a:moveTo>
                      <a:pt x="4758" y="996"/>
                    </a:moveTo>
                    <a:lnTo>
                      <a:pt x="4746" y="996"/>
                    </a:lnTo>
                    <a:lnTo>
                      <a:pt x="4734" y="984"/>
                    </a:lnTo>
                    <a:lnTo>
                      <a:pt x="4704" y="1008"/>
                    </a:lnTo>
                    <a:lnTo>
                      <a:pt x="4704" y="978"/>
                    </a:lnTo>
                    <a:lnTo>
                      <a:pt x="4662" y="978"/>
                    </a:lnTo>
                    <a:lnTo>
                      <a:pt x="4668" y="978"/>
                    </a:lnTo>
                    <a:lnTo>
                      <a:pt x="4674" y="972"/>
                    </a:lnTo>
                    <a:lnTo>
                      <a:pt x="4686" y="972"/>
                    </a:lnTo>
                    <a:lnTo>
                      <a:pt x="4698" y="966"/>
                    </a:lnTo>
                    <a:lnTo>
                      <a:pt x="4704" y="954"/>
                    </a:lnTo>
                    <a:lnTo>
                      <a:pt x="4704" y="948"/>
                    </a:lnTo>
                    <a:lnTo>
                      <a:pt x="4698" y="942"/>
                    </a:lnTo>
                    <a:lnTo>
                      <a:pt x="4680" y="942"/>
                    </a:lnTo>
                    <a:lnTo>
                      <a:pt x="4668" y="936"/>
                    </a:lnTo>
                    <a:lnTo>
                      <a:pt x="4650" y="936"/>
                    </a:lnTo>
                    <a:lnTo>
                      <a:pt x="4632" y="930"/>
                    </a:lnTo>
                    <a:lnTo>
                      <a:pt x="4620" y="930"/>
                    </a:lnTo>
                    <a:lnTo>
                      <a:pt x="4614" y="918"/>
                    </a:lnTo>
                    <a:lnTo>
                      <a:pt x="4566" y="912"/>
                    </a:lnTo>
                    <a:lnTo>
                      <a:pt x="4500" y="870"/>
                    </a:lnTo>
                    <a:lnTo>
                      <a:pt x="4566" y="864"/>
                    </a:lnTo>
                    <a:lnTo>
                      <a:pt x="4536" y="840"/>
                    </a:lnTo>
                    <a:lnTo>
                      <a:pt x="4542" y="840"/>
                    </a:lnTo>
                    <a:lnTo>
                      <a:pt x="4548" y="834"/>
                    </a:lnTo>
                    <a:lnTo>
                      <a:pt x="4584" y="834"/>
                    </a:lnTo>
                    <a:lnTo>
                      <a:pt x="4596" y="840"/>
                    </a:lnTo>
                    <a:lnTo>
                      <a:pt x="4638" y="840"/>
                    </a:lnTo>
                    <a:lnTo>
                      <a:pt x="4638" y="834"/>
                    </a:lnTo>
                    <a:lnTo>
                      <a:pt x="4632" y="828"/>
                    </a:lnTo>
                    <a:lnTo>
                      <a:pt x="4614" y="822"/>
                    </a:lnTo>
                    <a:lnTo>
                      <a:pt x="4596" y="822"/>
                    </a:lnTo>
                    <a:lnTo>
                      <a:pt x="4578" y="816"/>
                    </a:lnTo>
                    <a:lnTo>
                      <a:pt x="4518" y="816"/>
                    </a:lnTo>
                    <a:lnTo>
                      <a:pt x="4536" y="816"/>
                    </a:lnTo>
                    <a:lnTo>
                      <a:pt x="4620" y="804"/>
                    </a:lnTo>
                    <a:lnTo>
                      <a:pt x="4638" y="798"/>
                    </a:lnTo>
                    <a:lnTo>
                      <a:pt x="4638" y="792"/>
                    </a:lnTo>
                    <a:lnTo>
                      <a:pt x="4632" y="792"/>
                    </a:lnTo>
                    <a:lnTo>
                      <a:pt x="4626" y="786"/>
                    </a:lnTo>
                    <a:lnTo>
                      <a:pt x="4608" y="786"/>
                    </a:lnTo>
                    <a:lnTo>
                      <a:pt x="4500" y="798"/>
                    </a:lnTo>
                    <a:lnTo>
                      <a:pt x="4560" y="762"/>
                    </a:lnTo>
                    <a:lnTo>
                      <a:pt x="4620" y="762"/>
                    </a:lnTo>
                    <a:lnTo>
                      <a:pt x="4626" y="756"/>
                    </a:lnTo>
                    <a:lnTo>
                      <a:pt x="4620" y="750"/>
                    </a:lnTo>
                    <a:lnTo>
                      <a:pt x="4584" y="738"/>
                    </a:lnTo>
                    <a:lnTo>
                      <a:pt x="4572" y="732"/>
                    </a:lnTo>
                    <a:lnTo>
                      <a:pt x="4554" y="732"/>
                    </a:lnTo>
                    <a:lnTo>
                      <a:pt x="4518" y="750"/>
                    </a:lnTo>
                    <a:lnTo>
                      <a:pt x="4500" y="744"/>
                    </a:lnTo>
                    <a:lnTo>
                      <a:pt x="4458" y="774"/>
                    </a:lnTo>
                    <a:lnTo>
                      <a:pt x="4464" y="756"/>
                    </a:lnTo>
                    <a:lnTo>
                      <a:pt x="4440" y="774"/>
                    </a:lnTo>
                    <a:lnTo>
                      <a:pt x="4464" y="744"/>
                    </a:lnTo>
                    <a:lnTo>
                      <a:pt x="4500" y="744"/>
                    </a:lnTo>
                    <a:lnTo>
                      <a:pt x="4506" y="738"/>
                    </a:lnTo>
                    <a:lnTo>
                      <a:pt x="4518" y="714"/>
                    </a:lnTo>
                    <a:lnTo>
                      <a:pt x="4518" y="708"/>
                    </a:lnTo>
                    <a:lnTo>
                      <a:pt x="4512" y="702"/>
                    </a:lnTo>
                    <a:lnTo>
                      <a:pt x="4506" y="708"/>
                    </a:lnTo>
                    <a:lnTo>
                      <a:pt x="4494" y="714"/>
                    </a:lnTo>
                    <a:lnTo>
                      <a:pt x="4488" y="726"/>
                    </a:lnTo>
                    <a:lnTo>
                      <a:pt x="4452" y="726"/>
                    </a:lnTo>
                    <a:lnTo>
                      <a:pt x="4428" y="738"/>
                    </a:lnTo>
                    <a:lnTo>
                      <a:pt x="4452" y="708"/>
                    </a:lnTo>
                    <a:lnTo>
                      <a:pt x="4482" y="708"/>
                    </a:lnTo>
                    <a:lnTo>
                      <a:pt x="4494" y="702"/>
                    </a:lnTo>
                    <a:lnTo>
                      <a:pt x="4500" y="702"/>
                    </a:lnTo>
                    <a:lnTo>
                      <a:pt x="4506" y="696"/>
                    </a:lnTo>
                    <a:lnTo>
                      <a:pt x="4506" y="690"/>
                    </a:lnTo>
                    <a:lnTo>
                      <a:pt x="4500" y="684"/>
                    </a:lnTo>
                    <a:lnTo>
                      <a:pt x="4458" y="684"/>
                    </a:lnTo>
                    <a:lnTo>
                      <a:pt x="4446" y="690"/>
                    </a:lnTo>
                    <a:lnTo>
                      <a:pt x="4428" y="696"/>
                    </a:lnTo>
                    <a:lnTo>
                      <a:pt x="4422" y="702"/>
                    </a:lnTo>
                    <a:lnTo>
                      <a:pt x="4416" y="702"/>
                    </a:lnTo>
                    <a:lnTo>
                      <a:pt x="4404" y="684"/>
                    </a:lnTo>
                    <a:lnTo>
                      <a:pt x="4380" y="702"/>
                    </a:lnTo>
                    <a:lnTo>
                      <a:pt x="4398" y="672"/>
                    </a:lnTo>
                    <a:lnTo>
                      <a:pt x="4344" y="696"/>
                    </a:lnTo>
                    <a:lnTo>
                      <a:pt x="4344" y="672"/>
                    </a:lnTo>
                    <a:lnTo>
                      <a:pt x="4350" y="672"/>
                    </a:lnTo>
                    <a:lnTo>
                      <a:pt x="4356" y="666"/>
                    </a:lnTo>
                    <a:lnTo>
                      <a:pt x="4368" y="666"/>
                    </a:lnTo>
                    <a:lnTo>
                      <a:pt x="4386" y="660"/>
                    </a:lnTo>
                    <a:lnTo>
                      <a:pt x="4392" y="660"/>
                    </a:lnTo>
                    <a:lnTo>
                      <a:pt x="4398" y="654"/>
                    </a:lnTo>
                    <a:lnTo>
                      <a:pt x="4356" y="654"/>
                    </a:lnTo>
                    <a:lnTo>
                      <a:pt x="4338" y="660"/>
                    </a:lnTo>
                    <a:lnTo>
                      <a:pt x="4326" y="660"/>
                    </a:lnTo>
                    <a:lnTo>
                      <a:pt x="4320" y="648"/>
                    </a:lnTo>
                    <a:lnTo>
                      <a:pt x="4332" y="648"/>
                    </a:lnTo>
                    <a:lnTo>
                      <a:pt x="4356" y="636"/>
                    </a:lnTo>
                    <a:lnTo>
                      <a:pt x="4368" y="636"/>
                    </a:lnTo>
                    <a:lnTo>
                      <a:pt x="4380" y="630"/>
                    </a:lnTo>
                    <a:lnTo>
                      <a:pt x="4386" y="624"/>
                    </a:lnTo>
                    <a:lnTo>
                      <a:pt x="4368" y="618"/>
                    </a:lnTo>
                    <a:lnTo>
                      <a:pt x="4326" y="612"/>
                    </a:lnTo>
                    <a:lnTo>
                      <a:pt x="4290" y="612"/>
                    </a:lnTo>
                    <a:lnTo>
                      <a:pt x="4266" y="606"/>
                    </a:lnTo>
                    <a:lnTo>
                      <a:pt x="4236" y="606"/>
                    </a:lnTo>
                    <a:lnTo>
                      <a:pt x="4230" y="612"/>
                    </a:lnTo>
                    <a:lnTo>
                      <a:pt x="4230" y="618"/>
                    </a:lnTo>
                    <a:lnTo>
                      <a:pt x="4236" y="624"/>
                    </a:lnTo>
                    <a:lnTo>
                      <a:pt x="4242" y="636"/>
                    </a:lnTo>
                    <a:lnTo>
                      <a:pt x="4206" y="630"/>
                    </a:lnTo>
                    <a:lnTo>
                      <a:pt x="4212" y="660"/>
                    </a:lnTo>
                    <a:lnTo>
                      <a:pt x="4194" y="636"/>
                    </a:lnTo>
                    <a:lnTo>
                      <a:pt x="4152" y="660"/>
                    </a:lnTo>
                    <a:lnTo>
                      <a:pt x="4158" y="654"/>
                    </a:lnTo>
                    <a:lnTo>
                      <a:pt x="4158" y="636"/>
                    </a:lnTo>
                    <a:lnTo>
                      <a:pt x="4152" y="630"/>
                    </a:lnTo>
                    <a:lnTo>
                      <a:pt x="4140" y="630"/>
                    </a:lnTo>
                    <a:lnTo>
                      <a:pt x="4122" y="636"/>
                    </a:lnTo>
                    <a:lnTo>
                      <a:pt x="4110" y="642"/>
                    </a:lnTo>
                    <a:lnTo>
                      <a:pt x="4098" y="642"/>
                    </a:lnTo>
                    <a:lnTo>
                      <a:pt x="4086" y="648"/>
                    </a:lnTo>
                    <a:lnTo>
                      <a:pt x="4080" y="654"/>
                    </a:lnTo>
                    <a:lnTo>
                      <a:pt x="4074" y="654"/>
                    </a:lnTo>
                    <a:lnTo>
                      <a:pt x="4092" y="618"/>
                    </a:lnTo>
                    <a:lnTo>
                      <a:pt x="4110" y="618"/>
                    </a:lnTo>
                    <a:lnTo>
                      <a:pt x="4122" y="612"/>
                    </a:lnTo>
                    <a:lnTo>
                      <a:pt x="4134" y="612"/>
                    </a:lnTo>
                    <a:lnTo>
                      <a:pt x="4146" y="606"/>
                    </a:lnTo>
                    <a:lnTo>
                      <a:pt x="4152" y="600"/>
                    </a:lnTo>
                    <a:lnTo>
                      <a:pt x="4152" y="594"/>
                    </a:lnTo>
                    <a:lnTo>
                      <a:pt x="4146" y="582"/>
                    </a:lnTo>
                    <a:lnTo>
                      <a:pt x="4134" y="570"/>
                    </a:lnTo>
                    <a:lnTo>
                      <a:pt x="4152" y="552"/>
                    </a:lnTo>
                    <a:lnTo>
                      <a:pt x="4152" y="540"/>
                    </a:lnTo>
                    <a:lnTo>
                      <a:pt x="4050" y="540"/>
                    </a:lnTo>
                    <a:lnTo>
                      <a:pt x="4026" y="558"/>
                    </a:lnTo>
                    <a:lnTo>
                      <a:pt x="3942" y="558"/>
                    </a:lnTo>
                    <a:lnTo>
                      <a:pt x="3948" y="576"/>
                    </a:lnTo>
                    <a:lnTo>
                      <a:pt x="3978" y="588"/>
                    </a:lnTo>
                    <a:lnTo>
                      <a:pt x="3936" y="576"/>
                    </a:lnTo>
                    <a:lnTo>
                      <a:pt x="3948" y="600"/>
                    </a:lnTo>
                    <a:lnTo>
                      <a:pt x="3936" y="594"/>
                    </a:lnTo>
                    <a:lnTo>
                      <a:pt x="3930" y="594"/>
                    </a:lnTo>
                    <a:lnTo>
                      <a:pt x="3918" y="588"/>
                    </a:lnTo>
                    <a:lnTo>
                      <a:pt x="3894" y="588"/>
                    </a:lnTo>
                    <a:lnTo>
                      <a:pt x="3882" y="594"/>
                    </a:lnTo>
                    <a:lnTo>
                      <a:pt x="3876" y="606"/>
                    </a:lnTo>
                    <a:lnTo>
                      <a:pt x="3882" y="612"/>
                    </a:lnTo>
                    <a:lnTo>
                      <a:pt x="3888" y="624"/>
                    </a:lnTo>
                    <a:lnTo>
                      <a:pt x="3894" y="630"/>
                    </a:lnTo>
                    <a:lnTo>
                      <a:pt x="3900" y="660"/>
                    </a:lnTo>
                    <a:lnTo>
                      <a:pt x="3894" y="660"/>
                    </a:lnTo>
                    <a:lnTo>
                      <a:pt x="3888" y="654"/>
                    </a:lnTo>
                    <a:lnTo>
                      <a:pt x="3864" y="642"/>
                    </a:lnTo>
                    <a:lnTo>
                      <a:pt x="3852" y="642"/>
                    </a:lnTo>
                    <a:lnTo>
                      <a:pt x="3828" y="666"/>
                    </a:lnTo>
                    <a:lnTo>
                      <a:pt x="3828" y="678"/>
                    </a:lnTo>
                    <a:lnTo>
                      <a:pt x="3846" y="678"/>
                    </a:lnTo>
                    <a:lnTo>
                      <a:pt x="3858" y="690"/>
                    </a:lnTo>
                    <a:lnTo>
                      <a:pt x="3810" y="714"/>
                    </a:lnTo>
                    <a:lnTo>
                      <a:pt x="3750" y="720"/>
                    </a:lnTo>
                    <a:lnTo>
                      <a:pt x="3762" y="720"/>
                    </a:lnTo>
                    <a:lnTo>
                      <a:pt x="3798" y="702"/>
                    </a:lnTo>
                    <a:lnTo>
                      <a:pt x="3810" y="690"/>
                    </a:lnTo>
                    <a:lnTo>
                      <a:pt x="3810" y="684"/>
                    </a:lnTo>
                    <a:lnTo>
                      <a:pt x="3804" y="684"/>
                    </a:lnTo>
                    <a:lnTo>
                      <a:pt x="3792" y="672"/>
                    </a:lnTo>
                    <a:lnTo>
                      <a:pt x="3786" y="672"/>
                    </a:lnTo>
                    <a:lnTo>
                      <a:pt x="3786" y="660"/>
                    </a:lnTo>
                    <a:lnTo>
                      <a:pt x="3804" y="642"/>
                    </a:lnTo>
                    <a:lnTo>
                      <a:pt x="3816" y="636"/>
                    </a:lnTo>
                    <a:lnTo>
                      <a:pt x="3828" y="636"/>
                    </a:lnTo>
                    <a:lnTo>
                      <a:pt x="3828" y="606"/>
                    </a:lnTo>
                    <a:lnTo>
                      <a:pt x="3840" y="600"/>
                    </a:lnTo>
                    <a:lnTo>
                      <a:pt x="3858" y="582"/>
                    </a:lnTo>
                    <a:lnTo>
                      <a:pt x="3876" y="576"/>
                    </a:lnTo>
                    <a:lnTo>
                      <a:pt x="3882" y="570"/>
                    </a:lnTo>
                    <a:lnTo>
                      <a:pt x="3894" y="564"/>
                    </a:lnTo>
                    <a:lnTo>
                      <a:pt x="3906" y="564"/>
                    </a:lnTo>
                    <a:lnTo>
                      <a:pt x="3918" y="558"/>
                    </a:lnTo>
                    <a:lnTo>
                      <a:pt x="3936" y="552"/>
                    </a:lnTo>
                    <a:lnTo>
                      <a:pt x="3954" y="552"/>
                    </a:lnTo>
                    <a:lnTo>
                      <a:pt x="3966" y="546"/>
                    </a:lnTo>
                    <a:lnTo>
                      <a:pt x="3972" y="540"/>
                    </a:lnTo>
                    <a:lnTo>
                      <a:pt x="3942" y="534"/>
                    </a:lnTo>
                    <a:lnTo>
                      <a:pt x="3852" y="534"/>
                    </a:lnTo>
                    <a:lnTo>
                      <a:pt x="3822" y="540"/>
                    </a:lnTo>
                    <a:lnTo>
                      <a:pt x="3786" y="558"/>
                    </a:lnTo>
                    <a:lnTo>
                      <a:pt x="3744" y="576"/>
                    </a:lnTo>
                    <a:lnTo>
                      <a:pt x="3720" y="594"/>
                    </a:lnTo>
                    <a:lnTo>
                      <a:pt x="3708" y="600"/>
                    </a:lnTo>
                    <a:lnTo>
                      <a:pt x="3702" y="600"/>
                    </a:lnTo>
                    <a:lnTo>
                      <a:pt x="3696" y="606"/>
                    </a:lnTo>
                    <a:lnTo>
                      <a:pt x="3684" y="606"/>
                    </a:lnTo>
                    <a:lnTo>
                      <a:pt x="3660" y="618"/>
                    </a:lnTo>
                    <a:lnTo>
                      <a:pt x="3654" y="618"/>
                    </a:lnTo>
                    <a:lnTo>
                      <a:pt x="3642" y="624"/>
                    </a:lnTo>
                    <a:lnTo>
                      <a:pt x="3630" y="636"/>
                    </a:lnTo>
                    <a:lnTo>
                      <a:pt x="3618" y="642"/>
                    </a:lnTo>
                    <a:lnTo>
                      <a:pt x="3600" y="660"/>
                    </a:lnTo>
                    <a:lnTo>
                      <a:pt x="3588" y="666"/>
                    </a:lnTo>
                    <a:lnTo>
                      <a:pt x="3582" y="678"/>
                    </a:lnTo>
                    <a:lnTo>
                      <a:pt x="3582" y="684"/>
                    </a:lnTo>
                    <a:lnTo>
                      <a:pt x="3588" y="690"/>
                    </a:lnTo>
                    <a:lnTo>
                      <a:pt x="3612" y="690"/>
                    </a:lnTo>
                    <a:lnTo>
                      <a:pt x="3648" y="696"/>
                    </a:lnTo>
                    <a:lnTo>
                      <a:pt x="3672" y="696"/>
                    </a:lnTo>
                    <a:lnTo>
                      <a:pt x="3684" y="708"/>
                    </a:lnTo>
                    <a:lnTo>
                      <a:pt x="3666" y="714"/>
                    </a:lnTo>
                    <a:lnTo>
                      <a:pt x="3594" y="726"/>
                    </a:lnTo>
                    <a:lnTo>
                      <a:pt x="3570" y="732"/>
                    </a:lnTo>
                    <a:lnTo>
                      <a:pt x="3576" y="738"/>
                    </a:lnTo>
                    <a:lnTo>
                      <a:pt x="3594" y="750"/>
                    </a:lnTo>
                    <a:lnTo>
                      <a:pt x="3630" y="762"/>
                    </a:lnTo>
                    <a:lnTo>
                      <a:pt x="3642" y="768"/>
                    </a:lnTo>
                    <a:lnTo>
                      <a:pt x="3648" y="768"/>
                    </a:lnTo>
                    <a:lnTo>
                      <a:pt x="3690" y="750"/>
                    </a:lnTo>
                    <a:lnTo>
                      <a:pt x="3690" y="762"/>
                    </a:lnTo>
                    <a:lnTo>
                      <a:pt x="3702" y="774"/>
                    </a:lnTo>
                    <a:lnTo>
                      <a:pt x="3744" y="774"/>
                    </a:lnTo>
                    <a:lnTo>
                      <a:pt x="3786" y="780"/>
                    </a:lnTo>
                    <a:lnTo>
                      <a:pt x="3834" y="786"/>
                    </a:lnTo>
                    <a:lnTo>
                      <a:pt x="3876" y="792"/>
                    </a:lnTo>
                    <a:lnTo>
                      <a:pt x="3894" y="792"/>
                    </a:lnTo>
                    <a:lnTo>
                      <a:pt x="3900" y="786"/>
                    </a:lnTo>
                    <a:lnTo>
                      <a:pt x="3894" y="780"/>
                    </a:lnTo>
                    <a:lnTo>
                      <a:pt x="3882" y="774"/>
                    </a:lnTo>
                    <a:lnTo>
                      <a:pt x="3876" y="768"/>
                    </a:lnTo>
                    <a:lnTo>
                      <a:pt x="3894" y="768"/>
                    </a:lnTo>
                    <a:lnTo>
                      <a:pt x="3930" y="774"/>
                    </a:lnTo>
                    <a:lnTo>
                      <a:pt x="3966" y="774"/>
                    </a:lnTo>
                    <a:lnTo>
                      <a:pt x="3990" y="780"/>
                    </a:lnTo>
                    <a:lnTo>
                      <a:pt x="4002" y="780"/>
                    </a:lnTo>
                    <a:lnTo>
                      <a:pt x="4020" y="786"/>
                    </a:lnTo>
                    <a:lnTo>
                      <a:pt x="4032" y="792"/>
                    </a:lnTo>
                    <a:lnTo>
                      <a:pt x="4050" y="792"/>
                    </a:lnTo>
                    <a:lnTo>
                      <a:pt x="4062" y="786"/>
                    </a:lnTo>
                    <a:lnTo>
                      <a:pt x="4062" y="774"/>
                    </a:lnTo>
                    <a:lnTo>
                      <a:pt x="4056" y="768"/>
                    </a:lnTo>
                    <a:lnTo>
                      <a:pt x="4050" y="756"/>
                    </a:lnTo>
                    <a:lnTo>
                      <a:pt x="4044" y="750"/>
                    </a:lnTo>
                    <a:lnTo>
                      <a:pt x="4092" y="738"/>
                    </a:lnTo>
                    <a:lnTo>
                      <a:pt x="4092" y="744"/>
                    </a:lnTo>
                    <a:lnTo>
                      <a:pt x="4098" y="750"/>
                    </a:lnTo>
                    <a:lnTo>
                      <a:pt x="4104" y="762"/>
                    </a:lnTo>
                    <a:lnTo>
                      <a:pt x="4104" y="768"/>
                    </a:lnTo>
                    <a:lnTo>
                      <a:pt x="4110" y="774"/>
                    </a:lnTo>
                    <a:lnTo>
                      <a:pt x="4116" y="774"/>
                    </a:lnTo>
                    <a:lnTo>
                      <a:pt x="4122" y="780"/>
                    </a:lnTo>
                    <a:lnTo>
                      <a:pt x="4134" y="786"/>
                    </a:lnTo>
                    <a:lnTo>
                      <a:pt x="4140" y="792"/>
                    </a:lnTo>
                    <a:lnTo>
                      <a:pt x="4170" y="786"/>
                    </a:lnTo>
                    <a:lnTo>
                      <a:pt x="4170" y="792"/>
                    </a:lnTo>
                    <a:lnTo>
                      <a:pt x="4164" y="798"/>
                    </a:lnTo>
                    <a:lnTo>
                      <a:pt x="4164" y="816"/>
                    </a:lnTo>
                    <a:lnTo>
                      <a:pt x="4170" y="816"/>
                    </a:lnTo>
                    <a:lnTo>
                      <a:pt x="4182" y="822"/>
                    </a:lnTo>
                    <a:lnTo>
                      <a:pt x="4200" y="822"/>
                    </a:lnTo>
                    <a:lnTo>
                      <a:pt x="4206" y="828"/>
                    </a:lnTo>
                    <a:lnTo>
                      <a:pt x="4212" y="828"/>
                    </a:lnTo>
                    <a:lnTo>
                      <a:pt x="4194" y="846"/>
                    </a:lnTo>
                    <a:lnTo>
                      <a:pt x="4194" y="858"/>
                    </a:lnTo>
                    <a:lnTo>
                      <a:pt x="4230" y="858"/>
                    </a:lnTo>
                    <a:lnTo>
                      <a:pt x="4224" y="882"/>
                    </a:lnTo>
                    <a:lnTo>
                      <a:pt x="4236" y="882"/>
                    </a:lnTo>
                    <a:lnTo>
                      <a:pt x="4248" y="888"/>
                    </a:lnTo>
                    <a:lnTo>
                      <a:pt x="4254" y="888"/>
                    </a:lnTo>
                    <a:lnTo>
                      <a:pt x="4278" y="900"/>
                    </a:lnTo>
                    <a:lnTo>
                      <a:pt x="4278" y="924"/>
                    </a:lnTo>
                    <a:lnTo>
                      <a:pt x="4266" y="948"/>
                    </a:lnTo>
                    <a:lnTo>
                      <a:pt x="4254" y="966"/>
                    </a:lnTo>
                    <a:lnTo>
                      <a:pt x="4248" y="978"/>
                    </a:lnTo>
                    <a:lnTo>
                      <a:pt x="4236" y="990"/>
                    </a:lnTo>
                    <a:lnTo>
                      <a:pt x="4218" y="996"/>
                    </a:lnTo>
                    <a:lnTo>
                      <a:pt x="4182" y="1014"/>
                    </a:lnTo>
                    <a:lnTo>
                      <a:pt x="4140" y="1026"/>
                    </a:lnTo>
                    <a:lnTo>
                      <a:pt x="4092" y="1050"/>
                    </a:lnTo>
                    <a:lnTo>
                      <a:pt x="4098" y="1056"/>
                    </a:lnTo>
                    <a:lnTo>
                      <a:pt x="4110" y="1062"/>
                    </a:lnTo>
                    <a:lnTo>
                      <a:pt x="4122" y="1074"/>
                    </a:lnTo>
                    <a:lnTo>
                      <a:pt x="4122" y="1080"/>
                    </a:lnTo>
                    <a:lnTo>
                      <a:pt x="4116" y="1086"/>
                    </a:lnTo>
                    <a:lnTo>
                      <a:pt x="4080" y="1098"/>
                    </a:lnTo>
                    <a:lnTo>
                      <a:pt x="4062" y="1098"/>
                    </a:lnTo>
                    <a:lnTo>
                      <a:pt x="3984" y="1110"/>
                    </a:lnTo>
                    <a:lnTo>
                      <a:pt x="3978" y="1128"/>
                    </a:lnTo>
                    <a:lnTo>
                      <a:pt x="3960" y="1110"/>
                    </a:lnTo>
                    <a:lnTo>
                      <a:pt x="3954" y="1110"/>
                    </a:lnTo>
                    <a:lnTo>
                      <a:pt x="3948" y="1104"/>
                    </a:lnTo>
                    <a:lnTo>
                      <a:pt x="3930" y="1104"/>
                    </a:lnTo>
                    <a:lnTo>
                      <a:pt x="3918" y="1098"/>
                    </a:lnTo>
                    <a:lnTo>
                      <a:pt x="3900" y="1098"/>
                    </a:lnTo>
                    <a:lnTo>
                      <a:pt x="3888" y="1104"/>
                    </a:lnTo>
                    <a:lnTo>
                      <a:pt x="3882" y="1110"/>
                    </a:lnTo>
                    <a:lnTo>
                      <a:pt x="3882" y="1122"/>
                    </a:lnTo>
                    <a:lnTo>
                      <a:pt x="3870" y="1122"/>
                    </a:lnTo>
                    <a:lnTo>
                      <a:pt x="3858" y="1128"/>
                    </a:lnTo>
                    <a:lnTo>
                      <a:pt x="3840" y="1134"/>
                    </a:lnTo>
                    <a:lnTo>
                      <a:pt x="3828" y="1140"/>
                    </a:lnTo>
                    <a:lnTo>
                      <a:pt x="3822" y="1146"/>
                    </a:lnTo>
                    <a:lnTo>
                      <a:pt x="3816" y="1158"/>
                    </a:lnTo>
                    <a:lnTo>
                      <a:pt x="3816" y="1170"/>
                    </a:lnTo>
                    <a:lnTo>
                      <a:pt x="3822" y="1182"/>
                    </a:lnTo>
                    <a:lnTo>
                      <a:pt x="3834" y="1188"/>
                    </a:lnTo>
                    <a:lnTo>
                      <a:pt x="3864" y="1188"/>
                    </a:lnTo>
                    <a:lnTo>
                      <a:pt x="3876" y="1182"/>
                    </a:lnTo>
                    <a:lnTo>
                      <a:pt x="3894" y="1182"/>
                    </a:lnTo>
                    <a:lnTo>
                      <a:pt x="3906" y="1176"/>
                    </a:lnTo>
                    <a:lnTo>
                      <a:pt x="3924" y="1170"/>
                    </a:lnTo>
                    <a:lnTo>
                      <a:pt x="3936" y="1164"/>
                    </a:lnTo>
                    <a:lnTo>
                      <a:pt x="3966" y="1164"/>
                    </a:lnTo>
                    <a:lnTo>
                      <a:pt x="3978" y="1176"/>
                    </a:lnTo>
                    <a:lnTo>
                      <a:pt x="3996" y="1176"/>
                    </a:lnTo>
                    <a:lnTo>
                      <a:pt x="4002" y="1170"/>
                    </a:lnTo>
                    <a:lnTo>
                      <a:pt x="4002" y="1152"/>
                    </a:lnTo>
                    <a:lnTo>
                      <a:pt x="4026" y="1128"/>
                    </a:lnTo>
                    <a:lnTo>
                      <a:pt x="4014" y="1140"/>
                    </a:lnTo>
                    <a:lnTo>
                      <a:pt x="4014" y="1146"/>
                    </a:lnTo>
                    <a:lnTo>
                      <a:pt x="4020" y="1152"/>
                    </a:lnTo>
                    <a:lnTo>
                      <a:pt x="4086" y="1152"/>
                    </a:lnTo>
                    <a:lnTo>
                      <a:pt x="4080" y="1158"/>
                    </a:lnTo>
                    <a:lnTo>
                      <a:pt x="4068" y="1164"/>
                    </a:lnTo>
                    <a:lnTo>
                      <a:pt x="4062" y="1170"/>
                    </a:lnTo>
                    <a:lnTo>
                      <a:pt x="4062" y="1176"/>
                    </a:lnTo>
                    <a:lnTo>
                      <a:pt x="4068" y="1182"/>
                    </a:lnTo>
                    <a:lnTo>
                      <a:pt x="4080" y="1182"/>
                    </a:lnTo>
                    <a:lnTo>
                      <a:pt x="4086" y="1188"/>
                    </a:lnTo>
                    <a:lnTo>
                      <a:pt x="4098" y="1188"/>
                    </a:lnTo>
                    <a:lnTo>
                      <a:pt x="4086" y="1200"/>
                    </a:lnTo>
                    <a:lnTo>
                      <a:pt x="4086" y="1206"/>
                    </a:lnTo>
                    <a:lnTo>
                      <a:pt x="4092" y="1212"/>
                    </a:lnTo>
                    <a:lnTo>
                      <a:pt x="4116" y="1224"/>
                    </a:lnTo>
                    <a:lnTo>
                      <a:pt x="4146" y="1224"/>
                    </a:lnTo>
                    <a:lnTo>
                      <a:pt x="4098" y="1242"/>
                    </a:lnTo>
                    <a:lnTo>
                      <a:pt x="4098" y="1248"/>
                    </a:lnTo>
                    <a:lnTo>
                      <a:pt x="4110" y="1260"/>
                    </a:lnTo>
                    <a:lnTo>
                      <a:pt x="4110" y="1266"/>
                    </a:lnTo>
                    <a:lnTo>
                      <a:pt x="4116" y="1272"/>
                    </a:lnTo>
                    <a:lnTo>
                      <a:pt x="4122" y="1266"/>
                    </a:lnTo>
                    <a:lnTo>
                      <a:pt x="4128" y="1266"/>
                    </a:lnTo>
                    <a:lnTo>
                      <a:pt x="4140" y="1260"/>
                    </a:lnTo>
                    <a:lnTo>
                      <a:pt x="4146" y="1272"/>
                    </a:lnTo>
                    <a:lnTo>
                      <a:pt x="4158" y="1284"/>
                    </a:lnTo>
                    <a:lnTo>
                      <a:pt x="4182" y="1284"/>
                    </a:lnTo>
                    <a:lnTo>
                      <a:pt x="4194" y="1290"/>
                    </a:lnTo>
                    <a:lnTo>
                      <a:pt x="4206" y="1290"/>
                    </a:lnTo>
                    <a:lnTo>
                      <a:pt x="4206" y="1308"/>
                    </a:lnTo>
                    <a:lnTo>
                      <a:pt x="4212" y="1314"/>
                    </a:lnTo>
                    <a:lnTo>
                      <a:pt x="4224" y="1320"/>
                    </a:lnTo>
                    <a:lnTo>
                      <a:pt x="4272" y="1320"/>
                    </a:lnTo>
                    <a:lnTo>
                      <a:pt x="4290" y="1326"/>
                    </a:lnTo>
                    <a:lnTo>
                      <a:pt x="4350" y="1356"/>
                    </a:lnTo>
                    <a:lnTo>
                      <a:pt x="4356" y="1362"/>
                    </a:lnTo>
                    <a:lnTo>
                      <a:pt x="4362" y="1362"/>
                    </a:lnTo>
                    <a:lnTo>
                      <a:pt x="4362" y="1356"/>
                    </a:lnTo>
                    <a:lnTo>
                      <a:pt x="4368" y="1350"/>
                    </a:lnTo>
                    <a:lnTo>
                      <a:pt x="4368" y="1320"/>
                    </a:lnTo>
                    <a:lnTo>
                      <a:pt x="4362" y="1308"/>
                    </a:lnTo>
                    <a:lnTo>
                      <a:pt x="4350" y="1296"/>
                    </a:lnTo>
                    <a:lnTo>
                      <a:pt x="4338" y="1290"/>
                    </a:lnTo>
                    <a:lnTo>
                      <a:pt x="4320" y="1272"/>
                    </a:lnTo>
                    <a:lnTo>
                      <a:pt x="4314" y="1272"/>
                    </a:lnTo>
                    <a:lnTo>
                      <a:pt x="4308" y="1260"/>
                    </a:lnTo>
                    <a:lnTo>
                      <a:pt x="4302" y="1254"/>
                    </a:lnTo>
                    <a:lnTo>
                      <a:pt x="4290" y="1230"/>
                    </a:lnTo>
                    <a:lnTo>
                      <a:pt x="4290" y="1224"/>
                    </a:lnTo>
                    <a:lnTo>
                      <a:pt x="4308" y="1224"/>
                    </a:lnTo>
                    <a:lnTo>
                      <a:pt x="4314" y="1230"/>
                    </a:lnTo>
                    <a:lnTo>
                      <a:pt x="4326" y="1236"/>
                    </a:lnTo>
                    <a:lnTo>
                      <a:pt x="4332" y="1242"/>
                    </a:lnTo>
                    <a:lnTo>
                      <a:pt x="4332" y="1212"/>
                    </a:lnTo>
                    <a:lnTo>
                      <a:pt x="4332" y="1218"/>
                    </a:lnTo>
                    <a:lnTo>
                      <a:pt x="4344" y="1230"/>
                    </a:lnTo>
                    <a:lnTo>
                      <a:pt x="4350" y="1242"/>
                    </a:lnTo>
                    <a:lnTo>
                      <a:pt x="4362" y="1254"/>
                    </a:lnTo>
                    <a:lnTo>
                      <a:pt x="4374" y="1254"/>
                    </a:lnTo>
                    <a:lnTo>
                      <a:pt x="4386" y="1248"/>
                    </a:lnTo>
                    <a:lnTo>
                      <a:pt x="4398" y="1248"/>
                    </a:lnTo>
                    <a:lnTo>
                      <a:pt x="4398" y="1272"/>
                    </a:lnTo>
                    <a:lnTo>
                      <a:pt x="4404" y="1278"/>
                    </a:lnTo>
                    <a:lnTo>
                      <a:pt x="4416" y="1278"/>
                    </a:lnTo>
                    <a:lnTo>
                      <a:pt x="4428" y="1290"/>
                    </a:lnTo>
                    <a:lnTo>
                      <a:pt x="4452" y="1272"/>
                    </a:lnTo>
                    <a:lnTo>
                      <a:pt x="4464" y="1284"/>
                    </a:lnTo>
                    <a:lnTo>
                      <a:pt x="4470" y="1284"/>
                    </a:lnTo>
                    <a:lnTo>
                      <a:pt x="4476" y="1278"/>
                    </a:lnTo>
                    <a:lnTo>
                      <a:pt x="4476" y="1260"/>
                    </a:lnTo>
                    <a:lnTo>
                      <a:pt x="4470" y="1254"/>
                    </a:lnTo>
                    <a:lnTo>
                      <a:pt x="4488" y="1212"/>
                    </a:lnTo>
                    <a:lnTo>
                      <a:pt x="4488" y="1236"/>
                    </a:lnTo>
                    <a:lnTo>
                      <a:pt x="4500" y="1248"/>
                    </a:lnTo>
                    <a:lnTo>
                      <a:pt x="4512" y="1236"/>
                    </a:lnTo>
                    <a:lnTo>
                      <a:pt x="4518" y="1218"/>
                    </a:lnTo>
                    <a:lnTo>
                      <a:pt x="4518" y="1206"/>
                    </a:lnTo>
                    <a:lnTo>
                      <a:pt x="4494" y="1182"/>
                    </a:lnTo>
                    <a:lnTo>
                      <a:pt x="4518" y="1176"/>
                    </a:lnTo>
                    <a:lnTo>
                      <a:pt x="4500" y="1164"/>
                    </a:lnTo>
                    <a:lnTo>
                      <a:pt x="4500" y="1146"/>
                    </a:lnTo>
                    <a:lnTo>
                      <a:pt x="4470" y="1146"/>
                    </a:lnTo>
                    <a:lnTo>
                      <a:pt x="4470" y="1134"/>
                    </a:lnTo>
                    <a:lnTo>
                      <a:pt x="4446" y="1134"/>
                    </a:lnTo>
                    <a:lnTo>
                      <a:pt x="4446" y="1080"/>
                    </a:lnTo>
                    <a:lnTo>
                      <a:pt x="4416" y="1086"/>
                    </a:lnTo>
                    <a:lnTo>
                      <a:pt x="4410" y="1080"/>
                    </a:lnTo>
                    <a:lnTo>
                      <a:pt x="4410" y="1056"/>
                    </a:lnTo>
                    <a:lnTo>
                      <a:pt x="4416" y="1050"/>
                    </a:lnTo>
                    <a:lnTo>
                      <a:pt x="4428" y="1050"/>
                    </a:lnTo>
                    <a:lnTo>
                      <a:pt x="4434" y="1056"/>
                    </a:lnTo>
                    <a:lnTo>
                      <a:pt x="4446" y="1062"/>
                    </a:lnTo>
                    <a:lnTo>
                      <a:pt x="4452" y="1068"/>
                    </a:lnTo>
                    <a:lnTo>
                      <a:pt x="4458" y="1068"/>
                    </a:lnTo>
                    <a:lnTo>
                      <a:pt x="4464" y="1062"/>
                    </a:lnTo>
                    <a:lnTo>
                      <a:pt x="4464" y="1026"/>
                    </a:lnTo>
                    <a:lnTo>
                      <a:pt x="4488" y="1032"/>
                    </a:lnTo>
                    <a:lnTo>
                      <a:pt x="4524" y="1014"/>
                    </a:lnTo>
                    <a:lnTo>
                      <a:pt x="4524" y="1026"/>
                    </a:lnTo>
                    <a:lnTo>
                      <a:pt x="4530" y="1038"/>
                    </a:lnTo>
                    <a:lnTo>
                      <a:pt x="4530" y="1044"/>
                    </a:lnTo>
                    <a:lnTo>
                      <a:pt x="4536" y="1050"/>
                    </a:lnTo>
                    <a:lnTo>
                      <a:pt x="4548" y="1044"/>
                    </a:lnTo>
                    <a:lnTo>
                      <a:pt x="4566" y="1044"/>
                    </a:lnTo>
                    <a:lnTo>
                      <a:pt x="4554" y="1062"/>
                    </a:lnTo>
                    <a:lnTo>
                      <a:pt x="4578" y="1062"/>
                    </a:lnTo>
                    <a:lnTo>
                      <a:pt x="4566" y="1092"/>
                    </a:lnTo>
                    <a:lnTo>
                      <a:pt x="4566" y="1098"/>
                    </a:lnTo>
                    <a:lnTo>
                      <a:pt x="4584" y="1116"/>
                    </a:lnTo>
                    <a:lnTo>
                      <a:pt x="4590" y="1128"/>
                    </a:lnTo>
                    <a:lnTo>
                      <a:pt x="4614" y="1140"/>
                    </a:lnTo>
                    <a:lnTo>
                      <a:pt x="4626" y="1134"/>
                    </a:lnTo>
                    <a:lnTo>
                      <a:pt x="4638" y="1122"/>
                    </a:lnTo>
                    <a:lnTo>
                      <a:pt x="4656" y="1086"/>
                    </a:lnTo>
                    <a:lnTo>
                      <a:pt x="4656" y="1080"/>
                    </a:lnTo>
                    <a:lnTo>
                      <a:pt x="4662" y="1068"/>
                    </a:lnTo>
                    <a:lnTo>
                      <a:pt x="4668" y="1074"/>
                    </a:lnTo>
                    <a:lnTo>
                      <a:pt x="4680" y="1080"/>
                    </a:lnTo>
                    <a:lnTo>
                      <a:pt x="4692" y="1080"/>
                    </a:lnTo>
                    <a:lnTo>
                      <a:pt x="4698" y="1086"/>
                    </a:lnTo>
                    <a:lnTo>
                      <a:pt x="4710" y="1080"/>
                    </a:lnTo>
                    <a:lnTo>
                      <a:pt x="4722" y="1068"/>
                    </a:lnTo>
                    <a:lnTo>
                      <a:pt x="4728" y="1056"/>
                    </a:lnTo>
                    <a:lnTo>
                      <a:pt x="4728" y="1038"/>
                    </a:lnTo>
                    <a:lnTo>
                      <a:pt x="4794" y="1038"/>
                    </a:lnTo>
                    <a:lnTo>
                      <a:pt x="4806" y="1026"/>
                    </a:lnTo>
                    <a:lnTo>
                      <a:pt x="4812" y="1014"/>
                    </a:lnTo>
                    <a:lnTo>
                      <a:pt x="4800" y="1002"/>
                    </a:lnTo>
                    <a:lnTo>
                      <a:pt x="4788" y="996"/>
                    </a:lnTo>
                    <a:lnTo>
                      <a:pt x="4758" y="996"/>
                    </a:lnTo>
                    <a:close/>
                    <a:moveTo>
                      <a:pt x="4476" y="1308"/>
                    </a:moveTo>
                    <a:lnTo>
                      <a:pt x="4446" y="1308"/>
                    </a:lnTo>
                    <a:lnTo>
                      <a:pt x="4440" y="1326"/>
                    </a:lnTo>
                    <a:lnTo>
                      <a:pt x="4476" y="1320"/>
                    </a:lnTo>
                    <a:lnTo>
                      <a:pt x="4476" y="1308"/>
                    </a:lnTo>
                    <a:close/>
                    <a:moveTo>
                      <a:pt x="4140" y="1290"/>
                    </a:moveTo>
                    <a:lnTo>
                      <a:pt x="4134" y="1290"/>
                    </a:lnTo>
                    <a:lnTo>
                      <a:pt x="4128" y="1296"/>
                    </a:lnTo>
                    <a:lnTo>
                      <a:pt x="4128" y="1308"/>
                    </a:lnTo>
                    <a:lnTo>
                      <a:pt x="4134" y="1314"/>
                    </a:lnTo>
                    <a:lnTo>
                      <a:pt x="4158" y="1314"/>
                    </a:lnTo>
                    <a:lnTo>
                      <a:pt x="4164" y="1308"/>
                    </a:lnTo>
                    <a:lnTo>
                      <a:pt x="4164" y="1296"/>
                    </a:lnTo>
                    <a:lnTo>
                      <a:pt x="4158" y="1290"/>
                    </a:lnTo>
                    <a:lnTo>
                      <a:pt x="4140" y="1290"/>
                    </a:lnTo>
                    <a:close/>
                    <a:moveTo>
                      <a:pt x="3834" y="1242"/>
                    </a:moveTo>
                    <a:lnTo>
                      <a:pt x="3840" y="1236"/>
                    </a:lnTo>
                    <a:lnTo>
                      <a:pt x="3834" y="1230"/>
                    </a:lnTo>
                    <a:lnTo>
                      <a:pt x="3828" y="1230"/>
                    </a:lnTo>
                    <a:lnTo>
                      <a:pt x="3822" y="1224"/>
                    </a:lnTo>
                    <a:lnTo>
                      <a:pt x="3810" y="1224"/>
                    </a:lnTo>
                    <a:lnTo>
                      <a:pt x="3810" y="1236"/>
                    </a:lnTo>
                    <a:lnTo>
                      <a:pt x="3816" y="1242"/>
                    </a:lnTo>
                    <a:lnTo>
                      <a:pt x="3816" y="1248"/>
                    </a:lnTo>
                    <a:lnTo>
                      <a:pt x="3828" y="1248"/>
                    </a:lnTo>
                    <a:lnTo>
                      <a:pt x="3834" y="1242"/>
                    </a:lnTo>
                    <a:close/>
                    <a:moveTo>
                      <a:pt x="4206" y="1452"/>
                    </a:moveTo>
                    <a:lnTo>
                      <a:pt x="4170" y="1452"/>
                    </a:lnTo>
                    <a:lnTo>
                      <a:pt x="4206" y="1476"/>
                    </a:lnTo>
                    <a:lnTo>
                      <a:pt x="4218" y="1470"/>
                    </a:lnTo>
                    <a:lnTo>
                      <a:pt x="4218" y="1458"/>
                    </a:lnTo>
                    <a:lnTo>
                      <a:pt x="4212" y="1458"/>
                    </a:lnTo>
                    <a:lnTo>
                      <a:pt x="4206" y="1452"/>
                    </a:lnTo>
                    <a:close/>
                    <a:moveTo>
                      <a:pt x="4170" y="870"/>
                    </a:moveTo>
                    <a:lnTo>
                      <a:pt x="4152" y="870"/>
                    </a:lnTo>
                    <a:lnTo>
                      <a:pt x="4152" y="876"/>
                    </a:lnTo>
                    <a:lnTo>
                      <a:pt x="4158" y="882"/>
                    </a:lnTo>
                    <a:lnTo>
                      <a:pt x="4164" y="882"/>
                    </a:lnTo>
                    <a:lnTo>
                      <a:pt x="4170" y="888"/>
                    </a:lnTo>
                    <a:lnTo>
                      <a:pt x="4182" y="882"/>
                    </a:lnTo>
                    <a:lnTo>
                      <a:pt x="4188" y="882"/>
                    </a:lnTo>
                    <a:lnTo>
                      <a:pt x="4194" y="876"/>
                    </a:lnTo>
                    <a:lnTo>
                      <a:pt x="4188" y="870"/>
                    </a:lnTo>
                    <a:lnTo>
                      <a:pt x="4170" y="870"/>
                    </a:lnTo>
                    <a:close/>
                    <a:moveTo>
                      <a:pt x="4170" y="936"/>
                    </a:moveTo>
                    <a:lnTo>
                      <a:pt x="4236" y="936"/>
                    </a:lnTo>
                    <a:lnTo>
                      <a:pt x="4236" y="918"/>
                    </a:lnTo>
                    <a:lnTo>
                      <a:pt x="4188" y="918"/>
                    </a:lnTo>
                    <a:lnTo>
                      <a:pt x="4170" y="936"/>
                    </a:lnTo>
                    <a:close/>
                    <a:moveTo>
                      <a:pt x="5574" y="36"/>
                    </a:moveTo>
                    <a:lnTo>
                      <a:pt x="5490" y="36"/>
                    </a:lnTo>
                    <a:lnTo>
                      <a:pt x="5496" y="24"/>
                    </a:lnTo>
                    <a:lnTo>
                      <a:pt x="5490" y="24"/>
                    </a:lnTo>
                    <a:lnTo>
                      <a:pt x="5484" y="18"/>
                    </a:lnTo>
                    <a:lnTo>
                      <a:pt x="5448" y="18"/>
                    </a:lnTo>
                    <a:lnTo>
                      <a:pt x="5430" y="12"/>
                    </a:lnTo>
                    <a:lnTo>
                      <a:pt x="5400" y="12"/>
                    </a:lnTo>
                    <a:lnTo>
                      <a:pt x="5364" y="18"/>
                    </a:lnTo>
                    <a:lnTo>
                      <a:pt x="5334" y="30"/>
                    </a:lnTo>
                    <a:lnTo>
                      <a:pt x="5304" y="36"/>
                    </a:lnTo>
                    <a:lnTo>
                      <a:pt x="5292" y="36"/>
                    </a:lnTo>
                    <a:lnTo>
                      <a:pt x="5346" y="12"/>
                    </a:lnTo>
                    <a:lnTo>
                      <a:pt x="5274" y="18"/>
                    </a:lnTo>
                    <a:lnTo>
                      <a:pt x="5268" y="18"/>
                    </a:lnTo>
                    <a:lnTo>
                      <a:pt x="5262" y="12"/>
                    </a:lnTo>
                    <a:lnTo>
                      <a:pt x="5250" y="12"/>
                    </a:lnTo>
                    <a:lnTo>
                      <a:pt x="5226" y="0"/>
                    </a:lnTo>
                    <a:lnTo>
                      <a:pt x="5196" y="0"/>
                    </a:lnTo>
                    <a:lnTo>
                      <a:pt x="5190" y="6"/>
                    </a:lnTo>
                    <a:lnTo>
                      <a:pt x="5184" y="18"/>
                    </a:lnTo>
                    <a:lnTo>
                      <a:pt x="5178" y="18"/>
                    </a:lnTo>
                    <a:lnTo>
                      <a:pt x="5172" y="12"/>
                    </a:lnTo>
                    <a:lnTo>
                      <a:pt x="5160" y="6"/>
                    </a:lnTo>
                    <a:lnTo>
                      <a:pt x="5148" y="6"/>
                    </a:lnTo>
                    <a:lnTo>
                      <a:pt x="5136" y="0"/>
                    </a:lnTo>
                    <a:lnTo>
                      <a:pt x="5124" y="0"/>
                    </a:lnTo>
                    <a:lnTo>
                      <a:pt x="5112" y="6"/>
                    </a:lnTo>
                    <a:lnTo>
                      <a:pt x="5106" y="12"/>
                    </a:lnTo>
                    <a:lnTo>
                      <a:pt x="5094" y="18"/>
                    </a:lnTo>
                    <a:lnTo>
                      <a:pt x="5088" y="24"/>
                    </a:lnTo>
                    <a:lnTo>
                      <a:pt x="5046" y="12"/>
                    </a:lnTo>
                    <a:lnTo>
                      <a:pt x="4938" y="6"/>
                    </a:lnTo>
                    <a:lnTo>
                      <a:pt x="4968" y="36"/>
                    </a:lnTo>
                    <a:lnTo>
                      <a:pt x="4902" y="12"/>
                    </a:lnTo>
                    <a:lnTo>
                      <a:pt x="4842" y="24"/>
                    </a:lnTo>
                    <a:lnTo>
                      <a:pt x="4830" y="24"/>
                    </a:lnTo>
                    <a:lnTo>
                      <a:pt x="4812" y="18"/>
                    </a:lnTo>
                    <a:lnTo>
                      <a:pt x="4746" y="18"/>
                    </a:lnTo>
                    <a:lnTo>
                      <a:pt x="4710" y="24"/>
                    </a:lnTo>
                    <a:lnTo>
                      <a:pt x="4686" y="36"/>
                    </a:lnTo>
                    <a:lnTo>
                      <a:pt x="4674" y="36"/>
                    </a:lnTo>
                    <a:lnTo>
                      <a:pt x="4764" y="60"/>
                    </a:lnTo>
                    <a:lnTo>
                      <a:pt x="4674" y="48"/>
                    </a:lnTo>
                    <a:lnTo>
                      <a:pt x="4662" y="48"/>
                    </a:lnTo>
                    <a:lnTo>
                      <a:pt x="4590" y="36"/>
                    </a:lnTo>
                    <a:lnTo>
                      <a:pt x="4542" y="36"/>
                    </a:lnTo>
                    <a:lnTo>
                      <a:pt x="4530" y="48"/>
                    </a:lnTo>
                    <a:lnTo>
                      <a:pt x="4530" y="60"/>
                    </a:lnTo>
                    <a:lnTo>
                      <a:pt x="4512" y="60"/>
                    </a:lnTo>
                    <a:lnTo>
                      <a:pt x="4482" y="54"/>
                    </a:lnTo>
                    <a:lnTo>
                      <a:pt x="4392" y="54"/>
                    </a:lnTo>
                    <a:lnTo>
                      <a:pt x="4350" y="60"/>
                    </a:lnTo>
                    <a:lnTo>
                      <a:pt x="4302" y="66"/>
                    </a:lnTo>
                    <a:lnTo>
                      <a:pt x="4260" y="66"/>
                    </a:lnTo>
                    <a:lnTo>
                      <a:pt x="4242" y="72"/>
                    </a:lnTo>
                    <a:lnTo>
                      <a:pt x="4260" y="72"/>
                    </a:lnTo>
                    <a:lnTo>
                      <a:pt x="4266" y="78"/>
                    </a:lnTo>
                    <a:lnTo>
                      <a:pt x="4278" y="78"/>
                    </a:lnTo>
                    <a:lnTo>
                      <a:pt x="4362" y="84"/>
                    </a:lnTo>
                    <a:lnTo>
                      <a:pt x="4278" y="96"/>
                    </a:lnTo>
                    <a:lnTo>
                      <a:pt x="4284" y="96"/>
                    </a:lnTo>
                    <a:lnTo>
                      <a:pt x="4290" y="102"/>
                    </a:lnTo>
                    <a:lnTo>
                      <a:pt x="4314" y="114"/>
                    </a:lnTo>
                    <a:lnTo>
                      <a:pt x="4338" y="114"/>
                    </a:lnTo>
                    <a:lnTo>
                      <a:pt x="4356" y="108"/>
                    </a:lnTo>
                    <a:lnTo>
                      <a:pt x="4392" y="108"/>
                    </a:lnTo>
                    <a:lnTo>
                      <a:pt x="4398" y="102"/>
                    </a:lnTo>
                    <a:lnTo>
                      <a:pt x="4410" y="102"/>
                    </a:lnTo>
                    <a:lnTo>
                      <a:pt x="4416" y="96"/>
                    </a:lnTo>
                    <a:lnTo>
                      <a:pt x="4440" y="96"/>
                    </a:lnTo>
                    <a:lnTo>
                      <a:pt x="4458" y="90"/>
                    </a:lnTo>
                    <a:lnTo>
                      <a:pt x="4500" y="90"/>
                    </a:lnTo>
                    <a:lnTo>
                      <a:pt x="4518" y="96"/>
                    </a:lnTo>
                    <a:lnTo>
                      <a:pt x="4536" y="96"/>
                    </a:lnTo>
                    <a:lnTo>
                      <a:pt x="4548" y="102"/>
                    </a:lnTo>
                    <a:lnTo>
                      <a:pt x="4560" y="102"/>
                    </a:lnTo>
                    <a:lnTo>
                      <a:pt x="4494" y="102"/>
                    </a:lnTo>
                    <a:lnTo>
                      <a:pt x="4482" y="108"/>
                    </a:lnTo>
                    <a:lnTo>
                      <a:pt x="4458" y="108"/>
                    </a:lnTo>
                    <a:lnTo>
                      <a:pt x="4446" y="114"/>
                    </a:lnTo>
                    <a:lnTo>
                      <a:pt x="4434" y="114"/>
                    </a:lnTo>
                    <a:lnTo>
                      <a:pt x="4422" y="120"/>
                    </a:lnTo>
                    <a:lnTo>
                      <a:pt x="4410" y="120"/>
                    </a:lnTo>
                    <a:lnTo>
                      <a:pt x="4404" y="126"/>
                    </a:lnTo>
                    <a:lnTo>
                      <a:pt x="4398" y="126"/>
                    </a:lnTo>
                    <a:lnTo>
                      <a:pt x="4434" y="126"/>
                    </a:lnTo>
                    <a:lnTo>
                      <a:pt x="4452" y="132"/>
                    </a:lnTo>
                    <a:lnTo>
                      <a:pt x="4488" y="132"/>
                    </a:lnTo>
                    <a:lnTo>
                      <a:pt x="4500" y="126"/>
                    </a:lnTo>
                    <a:lnTo>
                      <a:pt x="4506" y="126"/>
                    </a:lnTo>
                    <a:lnTo>
                      <a:pt x="4512" y="120"/>
                    </a:lnTo>
                    <a:lnTo>
                      <a:pt x="4638" y="120"/>
                    </a:lnTo>
                    <a:lnTo>
                      <a:pt x="4656" y="114"/>
                    </a:lnTo>
                    <a:lnTo>
                      <a:pt x="4680" y="114"/>
                    </a:lnTo>
                    <a:lnTo>
                      <a:pt x="4698" y="108"/>
                    </a:lnTo>
                    <a:lnTo>
                      <a:pt x="4710" y="108"/>
                    </a:lnTo>
                    <a:lnTo>
                      <a:pt x="4722" y="96"/>
                    </a:lnTo>
                    <a:lnTo>
                      <a:pt x="4734" y="96"/>
                    </a:lnTo>
                    <a:lnTo>
                      <a:pt x="4752" y="90"/>
                    </a:lnTo>
                    <a:lnTo>
                      <a:pt x="4770" y="90"/>
                    </a:lnTo>
                    <a:lnTo>
                      <a:pt x="4782" y="84"/>
                    </a:lnTo>
                    <a:lnTo>
                      <a:pt x="4830" y="84"/>
                    </a:lnTo>
                    <a:lnTo>
                      <a:pt x="4746" y="114"/>
                    </a:lnTo>
                    <a:lnTo>
                      <a:pt x="4782" y="114"/>
                    </a:lnTo>
                    <a:lnTo>
                      <a:pt x="4734" y="126"/>
                    </a:lnTo>
                    <a:lnTo>
                      <a:pt x="4716" y="126"/>
                    </a:lnTo>
                    <a:lnTo>
                      <a:pt x="4674" y="132"/>
                    </a:lnTo>
                    <a:lnTo>
                      <a:pt x="4620" y="132"/>
                    </a:lnTo>
                    <a:lnTo>
                      <a:pt x="4566" y="138"/>
                    </a:lnTo>
                    <a:lnTo>
                      <a:pt x="4536" y="138"/>
                    </a:lnTo>
                    <a:lnTo>
                      <a:pt x="4524" y="150"/>
                    </a:lnTo>
                    <a:lnTo>
                      <a:pt x="4524" y="156"/>
                    </a:lnTo>
                    <a:lnTo>
                      <a:pt x="4602" y="174"/>
                    </a:lnTo>
                    <a:lnTo>
                      <a:pt x="4596" y="174"/>
                    </a:lnTo>
                    <a:lnTo>
                      <a:pt x="4590" y="180"/>
                    </a:lnTo>
                    <a:lnTo>
                      <a:pt x="4578" y="180"/>
                    </a:lnTo>
                    <a:lnTo>
                      <a:pt x="4566" y="186"/>
                    </a:lnTo>
                    <a:lnTo>
                      <a:pt x="4542" y="186"/>
                    </a:lnTo>
                    <a:lnTo>
                      <a:pt x="4518" y="174"/>
                    </a:lnTo>
                    <a:lnTo>
                      <a:pt x="4500" y="162"/>
                    </a:lnTo>
                    <a:lnTo>
                      <a:pt x="4476" y="150"/>
                    </a:lnTo>
                    <a:lnTo>
                      <a:pt x="4470" y="144"/>
                    </a:lnTo>
                    <a:lnTo>
                      <a:pt x="4356" y="144"/>
                    </a:lnTo>
                    <a:lnTo>
                      <a:pt x="4350" y="150"/>
                    </a:lnTo>
                    <a:lnTo>
                      <a:pt x="4344" y="162"/>
                    </a:lnTo>
                    <a:lnTo>
                      <a:pt x="4338" y="168"/>
                    </a:lnTo>
                    <a:lnTo>
                      <a:pt x="4368" y="186"/>
                    </a:lnTo>
                    <a:lnTo>
                      <a:pt x="4386" y="204"/>
                    </a:lnTo>
                    <a:lnTo>
                      <a:pt x="4410" y="216"/>
                    </a:lnTo>
                    <a:lnTo>
                      <a:pt x="4458" y="216"/>
                    </a:lnTo>
                    <a:lnTo>
                      <a:pt x="4476" y="210"/>
                    </a:lnTo>
                    <a:lnTo>
                      <a:pt x="4488" y="210"/>
                    </a:lnTo>
                    <a:lnTo>
                      <a:pt x="4476" y="216"/>
                    </a:lnTo>
                    <a:lnTo>
                      <a:pt x="4470" y="228"/>
                    </a:lnTo>
                    <a:lnTo>
                      <a:pt x="4398" y="228"/>
                    </a:lnTo>
                    <a:lnTo>
                      <a:pt x="4380" y="222"/>
                    </a:lnTo>
                    <a:lnTo>
                      <a:pt x="4350" y="222"/>
                    </a:lnTo>
                    <a:lnTo>
                      <a:pt x="4314" y="228"/>
                    </a:lnTo>
                    <a:lnTo>
                      <a:pt x="4272" y="234"/>
                    </a:lnTo>
                    <a:lnTo>
                      <a:pt x="4230" y="234"/>
                    </a:lnTo>
                    <a:lnTo>
                      <a:pt x="4218" y="240"/>
                    </a:lnTo>
                    <a:lnTo>
                      <a:pt x="4200" y="246"/>
                    </a:lnTo>
                    <a:lnTo>
                      <a:pt x="4188" y="258"/>
                    </a:lnTo>
                    <a:lnTo>
                      <a:pt x="4176" y="264"/>
                    </a:lnTo>
                    <a:lnTo>
                      <a:pt x="4170" y="270"/>
                    </a:lnTo>
                    <a:lnTo>
                      <a:pt x="4164" y="270"/>
                    </a:lnTo>
                    <a:lnTo>
                      <a:pt x="4236" y="258"/>
                    </a:lnTo>
                    <a:lnTo>
                      <a:pt x="4236" y="276"/>
                    </a:lnTo>
                    <a:lnTo>
                      <a:pt x="4296" y="258"/>
                    </a:lnTo>
                    <a:lnTo>
                      <a:pt x="4224" y="288"/>
                    </a:lnTo>
                    <a:lnTo>
                      <a:pt x="4230" y="288"/>
                    </a:lnTo>
                    <a:lnTo>
                      <a:pt x="4236" y="294"/>
                    </a:lnTo>
                    <a:lnTo>
                      <a:pt x="4248" y="300"/>
                    </a:lnTo>
                    <a:lnTo>
                      <a:pt x="4278" y="300"/>
                    </a:lnTo>
                    <a:lnTo>
                      <a:pt x="4314" y="288"/>
                    </a:lnTo>
                    <a:lnTo>
                      <a:pt x="4326" y="288"/>
                    </a:lnTo>
                    <a:lnTo>
                      <a:pt x="4344" y="282"/>
                    </a:lnTo>
                    <a:lnTo>
                      <a:pt x="4350" y="276"/>
                    </a:lnTo>
                    <a:lnTo>
                      <a:pt x="4356" y="276"/>
                    </a:lnTo>
                    <a:lnTo>
                      <a:pt x="4254" y="312"/>
                    </a:lnTo>
                    <a:lnTo>
                      <a:pt x="4188" y="312"/>
                    </a:lnTo>
                    <a:lnTo>
                      <a:pt x="4176" y="288"/>
                    </a:lnTo>
                    <a:lnTo>
                      <a:pt x="4164" y="288"/>
                    </a:lnTo>
                    <a:lnTo>
                      <a:pt x="4146" y="282"/>
                    </a:lnTo>
                    <a:lnTo>
                      <a:pt x="4110" y="282"/>
                    </a:lnTo>
                    <a:lnTo>
                      <a:pt x="4104" y="288"/>
                    </a:lnTo>
                    <a:lnTo>
                      <a:pt x="4104" y="300"/>
                    </a:lnTo>
                    <a:lnTo>
                      <a:pt x="4110" y="312"/>
                    </a:lnTo>
                    <a:lnTo>
                      <a:pt x="4110" y="318"/>
                    </a:lnTo>
                    <a:lnTo>
                      <a:pt x="4116" y="324"/>
                    </a:lnTo>
                    <a:lnTo>
                      <a:pt x="4092" y="324"/>
                    </a:lnTo>
                    <a:lnTo>
                      <a:pt x="4074" y="330"/>
                    </a:lnTo>
                    <a:lnTo>
                      <a:pt x="4032" y="330"/>
                    </a:lnTo>
                    <a:lnTo>
                      <a:pt x="4020" y="336"/>
                    </a:lnTo>
                    <a:lnTo>
                      <a:pt x="4002" y="342"/>
                    </a:lnTo>
                    <a:lnTo>
                      <a:pt x="3990" y="348"/>
                    </a:lnTo>
                    <a:lnTo>
                      <a:pt x="3972" y="354"/>
                    </a:lnTo>
                    <a:lnTo>
                      <a:pt x="3936" y="354"/>
                    </a:lnTo>
                    <a:lnTo>
                      <a:pt x="3924" y="360"/>
                    </a:lnTo>
                    <a:lnTo>
                      <a:pt x="3918" y="360"/>
                    </a:lnTo>
                    <a:lnTo>
                      <a:pt x="3924" y="360"/>
                    </a:lnTo>
                    <a:lnTo>
                      <a:pt x="3936" y="366"/>
                    </a:lnTo>
                    <a:lnTo>
                      <a:pt x="3978" y="366"/>
                    </a:lnTo>
                    <a:lnTo>
                      <a:pt x="3990" y="360"/>
                    </a:lnTo>
                    <a:lnTo>
                      <a:pt x="3996" y="354"/>
                    </a:lnTo>
                    <a:lnTo>
                      <a:pt x="3984" y="372"/>
                    </a:lnTo>
                    <a:lnTo>
                      <a:pt x="4020" y="366"/>
                    </a:lnTo>
                    <a:lnTo>
                      <a:pt x="4044" y="354"/>
                    </a:lnTo>
                    <a:lnTo>
                      <a:pt x="4044" y="372"/>
                    </a:lnTo>
                    <a:lnTo>
                      <a:pt x="4074" y="366"/>
                    </a:lnTo>
                    <a:lnTo>
                      <a:pt x="4098" y="366"/>
                    </a:lnTo>
                    <a:lnTo>
                      <a:pt x="4098" y="372"/>
                    </a:lnTo>
                    <a:lnTo>
                      <a:pt x="4104" y="378"/>
                    </a:lnTo>
                    <a:lnTo>
                      <a:pt x="4122" y="378"/>
                    </a:lnTo>
                    <a:lnTo>
                      <a:pt x="4146" y="366"/>
                    </a:lnTo>
                    <a:lnTo>
                      <a:pt x="4152" y="366"/>
                    </a:lnTo>
                    <a:lnTo>
                      <a:pt x="4164" y="360"/>
                    </a:lnTo>
                    <a:lnTo>
                      <a:pt x="4170" y="372"/>
                    </a:lnTo>
                    <a:lnTo>
                      <a:pt x="4200" y="354"/>
                    </a:lnTo>
                    <a:lnTo>
                      <a:pt x="4206" y="360"/>
                    </a:lnTo>
                    <a:lnTo>
                      <a:pt x="4212" y="372"/>
                    </a:lnTo>
                    <a:lnTo>
                      <a:pt x="4224" y="372"/>
                    </a:lnTo>
                    <a:lnTo>
                      <a:pt x="4236" y="366"/>
                    </a:lnTo>
                    <a:lnTo>
                      <a:pt x="4242" y="360"/>
                    </a:lnTo>
                    <a:lnTo>
                      <a:pt x="4248" y="360"/>
                    </a:lnTo>
                    <a:lnTo>
                      <a:pt x="4254" y="366"/>
                    </a:lnTo>
                    <a:lnTo>
                      <a:pt x="4266" y="372"/>
                    </a:lnTo>
                    <a:lnTo>
                      <a:pt x="4284" y="372"/>
                    </a:lnTo>
                    <a:lnTo>
                      <a:pt x="4290" y="366"/>
                    </a:lnTo>
                    <a:lnTo>
                      <a:pt x="4290" y="360"/>
                    </a:lnTo>
                    <a:lnTo>
                      <a:pt x="4284" y="354"/>
                    </a:lnTo>
                    <a:lnTo>
                      <a:pt x="4338" y="372"/>
                    </a:lnTo>
                    <a:lnTo>
                      <a:pt x="4344" y="378"/>
                    </a:lnTo>
                    <a:lnTo>
                      <a:pt x="4350" y="390"/>
                    </a:lnTo>
                    <a:lnTo>
                      <a:pt x="4374" y="390"/>
                    </a:lnTo>
                    <a:lnTo>
                      <a:pt x="4410" y="378"/>
                    </a:lnTo>
                    <a:lnTo>
                      <a:pt x="4440" y="372"/>
                    </a:lnTo>
                    <a:lnTo>
                      <a:pt x="4476" y="372"/>
                    </a:lnTo>
                    <a:lnTo>
                      <a:pt x="4494" y="366"/>
                    </a:lnTo>
                    <a:lnTo>
                      <a:pt x="4506" y="360"/>
                    </a:lnTo>
                    <a:lnTo>
                      <a:pt x="4524" y="342"/>
                    </a:lnTo>
                    <a:lnTo>
                      <a:pt x="4464" y="342"/>
                    </a:lnTo>
                    <a:lnTo>
                      <a:pt x="4470" y="336"/>
                    </a:lnTo>
                    <a:lnTo>
                      <a:pt x="4470" y="330"/>
                    </a:lnTo>
                    <a:lnTo>
                      <a:pt x="4416" y="330"/>
                    </a:lnTo>
                    <a:lnTo>
                      <a:pt x="4362" y="318"/>
                    </a:lnTo>
                    <a:lnTo>
                      <a:pt x="4380" y="300"/>
                    </a:lnTo>
                    <a:lnTo>
                      <a:pt x="4440" y="318"/>
                    </a:lnTo>
                    <a:lnTo>
                      <a:pt x="4452" y="318"/>
                    </a:lnTo>
                    <a:lnTo>
                      <a:pt x="4488" y="312"/>
                    </a:lnTo>
                    <a:lnTo>
                      <a:pt x="4566" y="312"/>
                    </a:lnTo>
                    <a:lnTo>
                      <a:pt x="4578" y="300"/>
                    </a:lnTo>
                    <a:lnTo>
                      <a:pt x="4578" y="288"/>
                    </a:lnTo>
                    <a:lnTo>
                      <a:pt x="4584" y="288"/>
                    </a:lnTo>
                    <a:lnTo>
                      <a:pt x="4590" y="282"/>
                    </a:lnTo>
                    <a:lnTo>
                      <a:pt x="4608" y="282"/>
                    </a:lnTo>
                    <a:lnTo>
                      <a:pt x="4626" y="276"/>
                    </a:lnTo>
                    <a:lnTo>
                      <a:pt x="4662" y="276"/>
                    </a:lnTo>
                    <a:lnTo>
                      <a:pt x="4680" y="270"/>
                    </a:lnTo>
                    <a:lnTo>
                      <a:pt x="4710" y="270"/>
                    </a:lnTo>
                    <a:lnTo>
                      <a:pt x="4722" y="264"/>
                    </a:lnTo>
                    <a:lnTo>
                      <a:pt x="4728" y="264"/>
                    </a:lnTo>
                    <a:lnTo>
                      <a:pt x="4704" y="246"/>
                    </a:lnTo>
                    <a:lnTo>
                      <a:pt x="4746" y="246"/>
                    </a:lnTo>
                    <a:lnTo>
                      <a:pt x="4770" y="240"/>
                    </a:lnTo>
                    <a:lnTo>
                      <a:pt x="4782" y="234"/>
                    </a:lnTo>
                    <a:lnTo>
                      <a:pt x="4776" y="228"/>
                    </a:lnTo>
                    <a:lnTo>
                      <a:pt x="4770" y="228"/>
                    </a:lnTo>
                    <a:lnTo>
                      <a:pt x="4758" y="222"/>
                    </a:lnTo>
                    <a:lnTo>
                      <a:pt x="4746" y="222"/>
                    </a:lnTo>
                    <a:lnTo>
                      <a:pt x="4734" y="216"/>
                    </a:lnTo>
                    <a:lnTo>
                      <a:pt x="4686" y="216"/>
                    </a:lnTo>
                    <a:lnTo>
                      <a:pt x="4674" y="210"/>
                    </a:lnTo>
                    <a:lnTo>
                      <a:pt x="4662" y="210"/>
                    </a:lnTo>
                    <a:lnTo>
                      <a:pt x="4662" y="204"/>
                    </a:lnTo>
                    <a:lnTo>
                      <a:pt x="4674" y="198"/>
                    </a:lnTo>
                    <a:lnTo>
                      <a:pt x="4686" y="198"/>
                    </a:lnTo>
                    <a:lnTo>
                      <a:pt x="4704" y="192"/>
                    </a:lnTo>
                    <a:lnTo>
                      <a:pt x="4716" y="186"/>
                    </a:lnTo>
                    <a:lnTo>
                      <a:pt x="4764" y="186"/>
                    </a:lnTo>
                    <a:lnTo>
                      <a:pt x="4782" y="192"/>
                    </a:lnTo>
                    <a:lnTo>
                      <a:pt x="4860" y="192"/>
                    </a:lnTo>
                    <a:lnTo>
                      <a:pt x="4878" y="186"/>
                    </a:lnTo>
                    <a:lnTo>
                      <a:pt x="4902" y="186"/>
                    </a:lnTo>
                    <a:lnTo>
                      <a:pt x="4896" y="180"/>
                    </a:lnTo>
                    <a:lnTo>
                      <a:pt x="4878" y="180"/>
                    </a:lnTo>
                    <a:lnTo>
                      <a:pt x="4866" y="174"/>
                    </a:lnTo>
                    <a:lnTo>
                      <a:pt x="4872" y="168"/>
                    </a:lnTo>
                    <a:lnTo>
                      <a:pt x="4902" y="162"/>
                    </a:lnTo>
                    <a:lnTo>
                      <a:pt x="4944" y="168"/>
                    </a:lnTo>
                    <a:lnTo>
                      <a:pt x="4974" y="174"/>
                    </a:lnTo>
                    <a:lnTo>
                      <a:pt x="4986" y="174"/>
                    </a:lnTo>
                    <a:lnTo>
                      <a:pt x="4992" y="168"/>
                    </a:lnTo>
                    <a:lnTo>
                      <a:pt x="4992" y="150"/>
                    </a:lnTo>
                    <a:lnTo>
                      <a:pt x="5070" y="156"/>
                    </a:lnTo>
                    <a:lnTo>
                      <a:pt x="5070" y="132"/>
                    </a:lnTo>
                    <a:lnTo>
                      <a:pt x="5082" y="132"/>
                    </a:lnTo>
                    <a:lnTo>
                      <a:pt x="5094" y="138"/>
                    </a:lnTo>
                    <a:lnTo>
                      <a:pt x="5112" y="138"/>
                    </a:lnTo>
                    <a:lnTo>
                      <a:pt x="5136" y="126"/>
                    </a:lnTo>
                    <a:lnTo>
                      <a:pt x="5148" y="126"/>
                    </a:lnTo>
                    <a:lnTo>
                      <a:pt x="5154" y="120"/>
                    </a:lnTo>
                    <a:lnTo>
                      <a:pt x="5172" y="120"/>
                    </a:lnTo>
                    <a:lnTo>
                      <a:pt x="5208" y="114"/>
                    </a:lnTo>
                    <a:lnTo>
                      <a:pt x="5256" y="102"/>
                    </a:lnTo>
                    <a:lnTo>
                      <a:pt x="5298" y="96"/>
                    </a:lnTo>
                    <a:lnTo>
                      <a:pt x="5322" y="90"/>
                    </a:lnTo>
                    <a:lnTo>
                      <a:pt x="5340" y="90"/>
                    </a:lnTo>
                    <a:lnTo>
                      <a:pt x="5346" y="84"/>
                    </a:lnTo>
                    <a:lnTo>
                      <a:pt x="5238" y="84"/>
                    </a:lnTo>
                    <a:lnTo>
                      <a:pt x="5214" y="96"/>
                    </a:lnTo>
                    <a:lnTo>
                      <a:pt x="5142" y="96"/>
                    </a:lnTo>
                    <a:lnTo>
                      <a:pt x="5226" y="90"/>
                    </a:lnTo>
                    <a:lnTo>
                      <a:pt x="5220" y="78"/>
                    </a:lnTo>
                    <a:lnTo>
                      <a:pt x="5268" y="84"/>
                    </a:lnTo>
                    <a:lnTo>
                      <a:pt x="5274" y="78"/>
                    </a:lnTo>
                    <a:lnTo>
                      <a:pt x="5286" y="72"/>
                    </a:lnTo>
                    <a:lnTo>
                      <a:pt x="5358" y="72"/>
                    </a:lnTo>
                    <a:lnTo>
                      <a:pt x="5406" y="66"/>
                    </a:lnTo>
                    <a:lnTo>
                      <a:pt x="5454" y="66"/>
                    </a:lnTo>
                    <a:lnTo>
                      <a:pt x="5484" y="60"/>
                    </a:lnTo>
                    <a:lnTo>
                      <a:pt x="5496" y="60"/>
                    </a:lnTo>
                    <a:lnTo>
                      <a:pt x="5514" y="54"/>
                    </a:lnTo>
                    <a:lnTo>
                      <a:pt x="5532" y="54"/>
                    </a:lnTo>
                    <a:lnTo>
                      <a:pt x="5550" y="48"/>
                    </a:lnTo>
                    <a:lnTo>
                      <a:pt x="5562" y="42"/>
                    </a:lnTo>
                    <a:lnTo>
                      <a:pt x="5574" y="42"/>
                    </a:lnTo>
                    <a:lnTo>
                      <a:pt x="5574" y="36"/>
                    </a:lnTo>
                    <a:close/>
                    <a:moveTo>
                      <a:pt x="4032" y="966"/>
                    </a:moveTo>
                    <a:lnTo>
                      <a:pt x="4086" y="966"/>
                    </a:lnTo>
                    <a:lnTo>
                      <a:pt x="4134" y="942"/>
                    </a:lnTo>
                    <a:lnTo>
                      <a:pt x="4140" y="930"/>
                    </a:lnTo>
                    <a:lnTo>
                      <a:pt x="4134" y="918"/>
                    </a:lnTo>
                    <a:lnTo>
                      <a:pt x="4134" y="912"/>
                    </a:lnTo>
                    <a:lnTo>
                      <a:pt x="4122" y="906"/>
                    </a:lnTo>
                    <a:lnTo>
                      <a:pt x="4074" y="906"/>
                    </a:lnTo>
                    <a:lnTo>
                      <a:pt x="4062" y="912"/>
                    </a:lnTo>
                    <a:lnTo>
                      <a:pt x="4050" y="912"/>
                    </a:lnTo>
                    <a:lnTo>
                      <a:pt x="4026" y="924"/>
                    </a:lnTo>
                    <a:lnTo>
                      <a:pt x="4014" y="936"/>
                    </a:lnTo>
                    <a:lnTo>
                      <a:pt x="4002" y="942"/>
                    </a:lnTo>
                    <a:lnTo>
                      <a:pt x="4002" y="954"/>
                    </a:lnTo>
                    <a:lnTo>
                      <a:pt x="4014" y="960"/>
                    </a:lnTo>
                    <a:lnTo>
                      <a:pt x="4032" y="966"/>
                    </a:lnTo>
                    <a:close/>
                    <a:moveTo>
                      <a:pt x="4014" y="840"/>
                    </a:moveTo>
                    <a:lnTo>
                      <a:pt x="4002" y="840"/>
                    </a:lnTo>
                    <a:lnTo>
                      <a:pt x="3990" y="846"/>
                    </a:lnTo>
                    <a:lnTo>
                      <a:pt x="3984" y="852"/>
                    </a:lnTo>
                    <a:lnTo>
                      <a:pt x="3972" y="852"/>
                    </a:lnTo>
                    <a:lnTo>
                      <a:pt x="3990" y="852"/>
                    </a:lnTo>
                    <a:lnTo>
                      <a:pt x="4008" y="846"/>
                    </a:lnTo>
                    <a:lnTo>
                      <a:pt x="4026" y="846"/>
                    </a:lnTo>
                    <a:lnTo>
                      <a:pt x="4044" y="840"/>
                    </a:lnTo>
                    <a:lnTo>
                      <a:pt x="4050" y="834"/>
                    </a:lnTo>
                    <a:lnTo>
                      <a:pt x="4056" y="834"/>
                    </a:lnTo>
                    <a:lnTo>
                      <a:pt x="4068" y="822"/>
                    </a:lnTo>
                    <a:lnTo>
                      <a:pt x="4050" y="822"/>
                    </a:lnTo>
                    <a:lnTo>
                      <a:pt x="4044" y="828"/>
                    </a:lnTo>
                    <a:lnTo>
                      <a:pt x="4032" y="828"/>
                    </a:lnTo>
                    <a:lnTo>
                      <a:pt x="4020" y="834"/>
                    </a:lnTo>
                    <a:lnTo>
                      <a:pt x="4014" y="840"/>
                    </a:lnTo>
                    <a:close/>
                    <a:moveTo>
                      <a:pt x="4122" y="822"/>
                    </a:moveTo>
                    <a:lnTo>
                      <a:pt x="4104" y="822"/>
                    </a:lnTo>
                    <a:lnTo>
                      <a:pt x="4098" y="828"/>
                    </a:lnTo>
                    <a:lnTo>
                      <a:pt x="4098" y="840"/>
                    </a:lnTo>
                    <a:lnTo>
                      <a:pt x="4104" y="846"/>
                    </a:lnTo>
                    <a:lnTo>
                      <a:pt x="4110" y="840"/>
                    </a:lnTo>
                    <a:lnTo>
                      <a:pt x="4116" y="840"/>
                    </a:lnTo>
                    <a:lnTo>
                      <a:pt x="4128" y="828"/>
                    </a:lnTo>
                    <a:lnTo>
                      <a:pt x="4122" y="822"/>
                    </a:lnTo>
                    <a:close/>
                    <a:moveTo>
                      <a:pt x="3528" y="1062"/>
                    </a:moveTo>
                    <a:lnTo>
                      <a:pt x="3522" y="1062"/>
                    </a:lnTo>
                    <a:lnTo>
                      <a:pt x="3504" y="1080"/>
                    </a:lnTo>
                    <a:lnTo>
                      <a:pt x="3504" y="1086"/>
                    </a:lnTo>
                    <a:lnTo>
                      <a:pt x="3510" y="1092"/>
                    </a:lnTo>
                    <a:lnTo>
                      <a:pt x="3528" y="1092"/>
                    </a:lnTo>
                    <a:lnTo>
                      <a:pt x="3534" y="1086"/>
                    </a:lnTo>
                    <a:lnTo>
                      <a:pt x="3540" y="1074"/>
                    </a:lnTo>
                    <a:lnTo>
                      <a:pt x="3540" y="1068"/>
                    </a:lnTo>
                    <a:lnTo>
                      <a:pt x="3534" y="1062"/>
                    </a:lnTo>
                    <a:lnTo>
                      <a:pt x="3528" y="1062"/>
                    </a:lnTo>
                    <a:close/>
                    <a:moveTo>
                      <a:pt x="3588" y="1062"/>
                    </a:moveTo>
                    <a:lnTo>
                      <a:pt x="3582" y="1062"/>
                    </a:lnTo>
                    <a:lnTo>
                      <a:pt x="3576" y="1068"/>
                    </a:lnTo>
                    <a:lnTo>
                      <a:pt x="3576" y="1080"/>
                    </a:lnTo>
                    <a:lnTo>
                      <a:pt x="3582" y="1086"/>
                    </a:lnTo>
                    <a:lnTo>
                      <a:pt x="3594" y="1086"/>
                    </a:lnTo>
                    <a:lnTo>
                      <a:pt x="3600" y="1080"/>
                    </a:lnTo>
                    <a:lnTo>
                      <a:pt x="3600" y="1068"/>
                    </a:lnTo>
                    <a:lnTo>
                      <a:pt x="3588" y="1062"/>
                    </a:lnTo>
                    <a:close/>
                    <a:moveTo>
                      <a:pt x="3756" y="1242"/>
                    </a:moveTo>
                    <a:lnTo>
                      <a:pt x="3744" y="1248"/>
                    </a:lnTo>
                    <a:lnTo>
                      <a:pt x="3744" y="1260"/>
                    </a:lnTo>
                    <a:lnTo>
                      <a:pt x="3750" y="1266"/>
                    </a:lnTo>
                    <a:lnTo>
                      <a:pt x="3762" y="1272"/>
                    </a:lnTo>
                    <a:lnTo>
                      <a:pt x="3768" y="1272"/>
                    </a:lnTo>
                    <a:lnTo>
                      <a:pt x="3786" y="1254"/>
                    </a:lnTo>
                    <a:lnTo>
                      <a:pt x="3786" y="1242"/>
                    </a:lnTo>
                    <a:lnTo>
                      <a:pt x="3780" y="1236"/>
                    </a:lnTo>
                    <a:lnTo>
                      <a:pt x="3768" y="1236"/>
                    </a:lnTo>
                    <a:lnTo>
                      <a:pt x="3756" y="1242"/>
                    </a:lnTo>
                    <a:close/>
                    <a:moveTo>
                      <a:pt x="3984" y="2532"/>
                    </a:moveTo>
                    <a:lnTo>
                      <a:pt x="3948" y="2520"/>
                    </a:lnTo>
                    <a:lnTo>
                      <a:pt x="3942" y="2514"/>
                    </a:lnTo>
                    <a:lnTo>
                      <a:pt x="3936" y="2514"/>
                    </a:lnTo>
                    <a:lnTo>
                      <a:pt x="3924" y="2526"/>
                    </a:lnTo>
                    <a:lnTo>
                      <a:pt x="3930" y="2532"/>
                    </a:lnTo>
                    <a:lnTo>
                      <a:pt x="3942" y="2538"/>
                    </a:lnTo>
                    <a:lnTo>
                      <a:pt x="3948" y="2544"/>
                    </a:lnTo>
                    <a:lnTo>
                      <a:pt x="3954" y="2544"/>
                    </a:lnTo>
                    <a:lnTo>
                      <a:pt x="3960" y="2550"/>
                    </a:lnTo>
                    <a:lnTo>
                      <a:pt x="3996" y="2550"/>
                    </a:lnTo>
                    <a:lnTo>
                      <a:pt x="4008" y="2556"/>
                    </a:lnTo>
                    <a:lnTo>
                      <a:pt x="4020" y="2556"/>
                    </a:lnTo>
                    <a:lnTo>
                      <a:pt x="4038" y="2538"/>
                    </a:lnTo>
                    <a:lnTo>
                      <a:pt x="4008" y="2538"/>
                    </a:lnTo>
                    <a:lnTo>
                      <a:pt x="3984" y="2532"/>
                    </a:lnTo>
                    <a:close/>
                    <a:moveTo>
                      <a:pt x="4098" y="2280"/>
                    </a:moveTo>
                    <a:lnTo>
                      <a:pt x="4092" y="2280"/>
                    </a:lnTo>
                    <a:lnTo>
                      <a:pt x="4086" y="2274"/>
                    </a:lnTo>
                    <a:lnTo>
                      <a:pt x="4050" y="2274"/>
                    </a:lnTo>
                    <a:lnTo>
                      <a:pt x="4032" y="2268"/>
                    </a:lnTo>
                    <a:lnTo>
                      <a:pt x="3996" y="2268"/>
                    </a:lnTo>
                    <a:lnTo>
                      <a:pt x="4002" y="2274"/>
                    </a:lnTo>
                    <a:lnTo>
                      <a:pt x="4008" y="2274"/>
                    </a:lnTo>
                    <a:lnTo>
                      <a:pt x="4014" y="2280"/>
                    </a:lnTo>
                    <a:lnTo>
                      <a:pt x="4026" y="2286"/>
                    </a:lnTo>
                    <a:lnTo>
                      <a:pt x="4032" y="2286"/>
                    </a:lnTo>
                    <a:lnTo>
                      <a:pt x="4032" y="2304"/>
                    </a:lnTo>
                    <a:lnTo>
                      <a:pt x="4044" y="2304"/>
                    </a:lnTo>
                    <a:lnTo>
                      <a:pt x="4080" y="2310"/>
                    </a:lnTo>
                    <a:lnTo>
                      <a:pt x="4128" y="2316"/>
                    </a:lnTo>
                    <a:lnTo>
                      <a:pt x="4164" y="2316"/>
                    </a:lnTo>
                    <a:lnTo>
                      <a:pt x="4170" y="2310"/>
                    </a:lnTo>
                    <a:lnTo>
                      <a:pt x="4170" y="2304"/>
                    </a:lnTo>
                    <a:lnTo>
                      <a:pt x="4164" y="2304"/>
                    </a:lnTo>
                    <a:lnTo>
                      <a:pt x="4152" y="2292"/>
                    </a:lnTo>
                    <a:lnTo>
                      <a:pt x="4128" y="2286"/>
                    </a:lnTo>
                    <a:lnTo>
                      <a:pt x="4098" y="2280"/>
                    </a:lnTo>
                    <a:close/>
                    <a:moveTo>
                      <a:pt x="4194" y="2550"/>
                    </a:moveTo>
                    <a:lnTo>
                      <a:pt x="4164" y="2550"/>
                    </a:lnTo>
                    <a:lnTo>
                      <a:pt x="4152" y="2556"/>
                    </a:lnTo>
                    <a:lnTo>
                      <a:pt x="4146" y="2562"/>
                    </a:lnTo>
                    <a:lnTo>
                      <a:pt x="4182" y="2526"/>
                    </a:lnTo>
                    <a:lnTo>
                      <a:pt x="4176" y="2520"/>
                    </a:lnTo>
                    <a:lnTo>
                      <a:pt x="4152" y="2520"/>
                    </a:lnTo>
                    <a:lnTo>
                      <a:pt x="4140" y="2526"/>
                    </a:lnTo>
                    <a:lnTo>
                      <a:pt x="4128" y="2538"/>
                    </a:lnTo>
                    <a:lnTo>
                      <a:pt x="4104" y="2574"/>
                    </a:lnTo>
                    <a:lnTo>
                      <a:pt x="4164" y="2568"/>
                    </a:lnTo>
                    <a:lnTo>
                      <a:pt x="4176" y="2568"/>
                    </a:lnTo>
                    <a:lnTo>
                      <a:pt x="4182" y="2562"/>
                    </a:lnTo>
                    <a:lnTo>
                      <a:pt x="4194" y="2562"/>
                    </a:lnTo>
                    <a:lnTo>
                      <a:pt x="4200" y="2556"/>
                    </a:lnTo>
                    <a:lnTo>
                      <a:pt x="4200" y="2550"/>
                    </a:lnTo>
                    <a:lnTo>
                      <a:pt x="4194" y="2550"/>
                    </a:lnTo>
                    <a:close/>
                    <a:moveTo>
                      <a:pt x="4590" y="1962"/>
                    </a:moveTo>
                    <a:lnTo>
                      <a:pt x="4578" y="1974"/>
                    </a:lnTo>
                    <a:lnTo>
                      <a:pt x="4578" y="1980"/>
                    </a:lnTo>
                    <a:lnTo>
                      <a:pt x="4572" y="1986"/>
                    </a:lnTo>
                    <a:lnTo>
                      <a:pt x="4566" y="1986"/>
                    </a:lnTo>
                    <a:lnTo>
                      <a:pt x="4554" y="1974"/>
                    </a:lnTo>
                    <a:lnTo>
                      <a:pt x="4554" y="1962"/>
                    </a:lnTo>
                    <a:lnTo>
                      <a:pt x="4566" y="1962"/>
                    </a:lnTo>
                    <a:lnTo>
                      <a:pt x="4572" y="1956"/>
                    </a:lnTo>
                    <a:lnTo>
                      <a:pt x="4566" y="1932"/>
                    </a:lnTo>
                    <a:lnTo>
                      <a:pt x="4536" y="1926"/>
                    </a:lnTo>
                    <a:lnTo>
                      <a:pt x="4530" y="1926"/>
                    </a:lnTo>
                    <a:lnTo>
                      <a:pt x="4524" y="1932"/>
                    </a:lnTo>
                    <a:lnTo>
                      <a:pt x="4512" y="1938"/>
                    </a:lnTo>
                    <a:lnTo>
                      <a:pt x="4494" y="1944"/>
                    </a:lnTo>
                    <a:lnTo>
                      <a:pt x="4470" y="1956"/>
                    </a:lnTo>
                    <a:lnTo>
                      <a:pt x="4464" y="1962"/>
                    </a:lnTo>
                    <a:lnTo>
                      <a:pt x="4458" y="1962"/>
                    </a:lnTo>
                    <a:lnTo>
                      <a:pt x="4446" y="1968"/>
                    </a:lnTo>
                    <a:lnTo>
                      <a:pt x="4434" y="1968"/>
                    </a:lnTo>
                    <a:lnTo>
                      <a:pt x="4416" y="1974"/>
                    </a:lnTo>
                    <a:lnTo>
                      <a:pt x="4404" y="1974"/>
                    </a:lnTo>
                    <a:lnTo>
                      <a:pt x="4374" y="1998"/>
                    </a:lnTo>
                    <a:lnTo>
                      <a:pt x="4386" y="1974"/>
                    </a:lnTo>
                    <a:lnTo>
                      <a:pt x="4362" y="1956"/>
                    </a:lnTo>
                    <a:lnTo>
                      <a:pt x="4398" y="1968"/>
                    </a:lnTo>
                    <a:lnTo>
                      <a:pt x="4410" y="1956"/>
                    </a:lnTo>
                    <a:lnTo>
                      <a:pt x="4440" y="1950"/>
                    </a:lnTo>
                    <a:lnTo>
                      <a:pt x="4440" y="1932"/>
                    </a:lnTo>
                    <a:lnTo>
                      <a:pt x="4494" y="1932"/>
                    </a:lnTo>
                    <a:lnTo>
                      <a:pt x="4518" y="1920"/>
                    </a:lnTo>
                    <a:lnTo>
                      <a:pt x="4524" y="1914"/>
                    </a:lnTo>
                    <a:lnTo>
                      <a:pt x="4536" y="1908"/>
                    </a:lnTo>
                    <a:lnTo>
                      <a:pt x="4608" y="1908"/>
                    </a:lnTo>
                    <a:lnTo>
                      <a:pt x="4602" y="1902"/>
                    </a:lnTo>
                    <a:lnTo>
                      <a:pt x="4596" y="1902"/>
                    </a:lnTo>
                    <a:lnTo>
                      <a:pt x="4584" y="1896"/>
                    </a:lnTo>
                    <a:lnTo>
                      <a:pt x="4578" y="1890"/>
                    </a:lnTo>
                    <a:lnTo>
                      <a:pt x="4578" y="1866"/>
                    </a:lnTo>
                    <a:lnTo>
                      <a:pt x="4572" y="1866"/>
                    </a:lnTo>
                    <a:lnTo>
                      <a:pt x="4566" y="1872"/>
                    </a:lnTo>
                    <a:lnTo>
                      <a:pt x="4542" y="1872"/>
                    </a:lnTo>
                    <a:lnTo>
                      <a:pt x="4530" y="1878"/>
                    </a:lnTo>
                    <a:lnTo>
                      <a:pt x="4518" y="1878"/>
                    </a:lnTo>
                    <a:lnTo>
                      <a:pt x="4518" y="1866"/>
                    </a:lnTo>
                    <a:lnTo>
                      <a:pt x="4512" y="1860"/>
                    </a:lnTo>
                    <a:lnTo>
                      <a:pt x="4452" y="1878"/>
                    </a:lnTo>
                    <a:lnTo>
                      <a:pt x="4458" y="1848"/>
                    </a:lnTo>
                    <a:lnTo>
                      <a:pt x="4410" y="1860"/>
                    </a:lnTo>
                    <a:lnTo>
                      <a:pt x="4416" y="1854"/>
                    </a:lnTo>
                    <a:lnTo>
                      <a:pt x="4422" y="1842"/>
                    </a:lnTo>
                    <a:lnTo>
                      <a:pt x="4440" y="1824"/>
                    </a:lnTo>
                    <a:lnTo>
                      <a:pt x="4446" y="1812"/>
                    </a:lnTo>
                    <a:lnTo>
                      <a:pt x="4446" y="1800"/>
                    </a:lnTo>
                    <a:lnTo>
                      <a:pt x="4434" y="1800"/>
                    </a:lnTo>
                    <a:lnTo>
                      <a:pt x="4422" y="1794"/>
                    </a:lnTo>
                    <a:lnTo>
                      <a:pt x="4398" y="1794"/>
                    </a:lnTo>
                    <a:lnTo>
                      <a:pt x="4404" y="1770"/>
                    </a:lnTo>
                    <a:lnTo>
                      <a:pt x="4368" y="1770"/>
                    </a:lnTo>
                    <a:lnTo>
                      <a:pt x="4380" y="1752"/>
                    </a:lnTo>
                    <a:lnTo>
                      <a:pt x="4356" y="1728"/>
                    </a:lnTo>
                    <a:lnTo>
                      <a:pt x="4368" y="1728"/>
                    </a:lnTo>
                    <a:lnTo>
                      <a:pt x="4380" y="1734"/>
                    </a:lnTo>
                    <a:lnTo>
                      <a:pt x="4404" y="1734"/>
                    </a:lnTo>
                    <a:lnTo>
                      <a:pt x="4410" y="1728"/>
                    </a:lnTo>
                    <a:lnTo>
                      <a:pt x="4422" y="1722"/>
                    </a:lnTo>
                    <a:lnTo>
                      <a:pt x="4434" y="1710"/>
                    </a:lnTo>
                    <a:lnTo>
                      <a:pt x="4440" y="1710"/>
                    </a:lnTo>
                    <a:lnTo>
                      <a:pt x="4398" y="1686"/>
                    </a:lnTo>
                    <a:lnTo>
                      <a:pt x="4446" y="1656"/>
                    </a:lnTo>
                    <a:lnTo>
                      <a:pt x="4398" y="1632"/>
                    </a:lnTo>
                    <a:lnTo>
                      <a:pt x="4350" y="1638"/>
                    </a:lnTo>
                    <a:lnTo>
                      <a:pt x="4404" y="1614"/>
                    </a:lnTo>
                    <a:lnTo>
                      <a:pt x="4368" y="1608"/>
                    </a:lnTo>
                    <a:lnTo>
                      <a:pt x="4410" y="1584"/>
                    </a:lnTo>
                    <a:lnTo>
                      <a:pt x="4404" y="1560"/>
                    </a:lnTo>
                    <a:lnTo>
                      <a:pt x="4374" y="1560"/>
                    </a:lnTo>
                    <a:lnTo>
                      <a:pt x="4380" y="1554"/>
                    </a:lnTo>
                    <a:lnTo>
                      <a:pt x="4392" y="1530"/>
                    </a:lnTo>
                    <a:lnTo>
                      <a:pt x="4374" y="1494"/>
                    </a:lnTo>
                    <a:lnTo>
                      <a:pt x="4362" y="1494"/>
                    </a:lnTo>
                    <a:lnTo>
                      <a:pt x="4374" y="1470"/>
                    </a:lnTo>
                    <a:lnTo>
                      <a:pt x="4362" y="1476"/>
                    </a:lnTo>
                    <a:lnTo>
                      <a:pt x="4356" y="1482"/>
                    </a:lnTo>
                    <a:lnTo>
                      <a:pt x="4344" y="1488"/>
                    </a:lnTo>
                    <a:lnTo>
                      <a:pt x="4332" y="1500"/>
                    </a:lnTo>
                    <a:lnTo>
                      <a:pt x="4332" y="1518"/>
                    </a:lnTo>
                    <a:lnTo>
                      <a:pt x="4302" y="1506"/>
                    </a:lnTo>
                    <a:lnTo>
                      <a:pt x="4308" y="1542"/>
                    </a:lnTo>
                    <a:lnTo>
                      <a:pt x="4284" y="1542"/>
                    </a:lnTo>
                    <a:lnTo>
                      <a:pt x="4272" y="1560"/>
                    </a:lnTo>
                    <a:lnTo>
                      <a:pt x="4278" y="1572"/>
                    </a:lnTo>
                    <a:lnTo>
                      <a:pt x="4254" y="1572"/>
                    </a:lnTo>
                    <a:lnTo>
                      <a:pt x="4230" y="1614"/>
                    </a:lnTo>
                    <a:lnTo>
                      <a:pt x="4218" y="1614"/>
                    </a:lnTo>
                    <a:lnTo>
                      <a:pt x="4236" y="1578"/>
                    </a:lnTo>
                    <a:lnTo>
                      <a:pt x="4224" y="1566"/>
                    </a:lnTo>
                    <a:lnTo>
                      <a:pt x="4212" y="1566"/>
                    </a:lnTo>
                    <a:lnTo>
                      <a:pt x="4194" y="1584"/>
                    </a:lnTo>
                    <a:lnTo>
                      <a:pt x="4182" y="1590"/>
                    </a:lnTo>
                    <a:lnTo>
                      <a:pt x="4176" y="1596"/>
                    </a:lnTo>
                    <a:lnTo>
                      <a:pt x="4164" y="1602"/>
                    </a:lnTo>
                    <a:lnTo>
                      <a:pt x="4158" y="1608"/>
                    </a:lnTo>
                    <a:lnTo>
                      <a:pt x="4146" y="1614"/>
                    </a:lnTo>
                    <a:lnTo>
                      <a:pt x="4140" y="1620"/>
                    </a:lnTo>
                    <a:lnTo>
                      <a:pt x="4116" y="1632"/>
                    </a:lnTo>
                    <a:lnTo>
                      <a:pt x="4110" y="1638"/>
                    </a:lnTo>
                    <a:lnTo>
                      <a:pt x="4116" y="1614"/>
                    </a:lnTo>
                    <a:lnTo>
                      <a:pt x="4116" y="1596"/>
                    </a:lnTo>
                    <a:lnTo>
                      <a:pt x="4080" y="1632"/>
                    </a:lnTo>
                    <a:lnTo>
                      <a:pt x="4014" y="1644"/>
                    </a:lnTo>
                    <a:lnTo>
                      <a:pt x="4074" y="1626"/>
                    </a:lnTo>
                    <a:lnTo>
                      <a:pt x="4080" y="1620"/>
                    </a:lnTo>
                    <a:lnTo>
                      <a:pt x="4092" y="1596"/>
                    </a:lnTo>
                    <a:lnTo>
                      <a:pt x="4098" y="1590"/>
                    </a:lnTo>
                    <a:lnTo>
                      <a:pt x="4098" y="1578"/>
                    </a:lnTo>
                    <a:lnTo>
                      <a:pt x="4092" y="1572"/>
                    </a:lnTo>
                    <a:lnTo>
                      <a:pt x="4050" y="1572"/>
                    </a:lnTo>
                    <a:lnTo>
                      <a:pt x="4038" y="1578"/>
                    </a:lnTo>
                    <a:lnTo>
                      <a:pt x="4032" y="1578"/>
                    </a:lnTo>
                    <a:lnTo>
                      <a:pt x="4020" y="1584"/>
                    </a:lnTo>
                    <a:lnTo>
                      <a:pt x="4002" y="1584"/>
                    </a:lnTo>
                    <a:lnTo>
                      <a:pt x="4002" y="1578"/>
                    </a:lnTo>
                    <a:lnTo>
                      <a:pt x="4008" y="1572"/>
                    </a:lnTo>
                    <a:lnTo>
                      <a:pt x="4020" y="1566"/>
                    </a:lnTo>
                    <a:lnTo>
                      <a:pt x="4026" y="1560"/>
                    </a:lnTo>
                    <a:lnTo>
                      <a:pt x="4032" y="1560"/>
                    </a:lnTo>
                    <a:lnTo>
                      <a:pt x="4032" y="1572"/>
                    </a:lnTo>
                    <a:lnTo>
                      <a:pt x="4050" y="1560"/>
                    </a:lnTo>
                    <a:lnTo>
                      <a:pt x="4044" y="1536"/>
                    </a:lnTo>
                    <a:lnTo>
                      <a:pt x="4050" y="1530"/>
                    </a:lnTo>
                    <a:lnTo>
                      <a:pt x="4062" y="1524"/>
                    </a:lnTo>
                    <a:lnTo>
                      <a:pt x="4074" y="1512"/>
                    </a:lnTo>
                    <a:lnTo>
                      <a:pt x="4074" y="1506"/>
                    </a:lnTo>
                    <a:lnTo>
                      <a:pt x="4068" y="1500"/>
                    </a:lnTo>
                    <a:lnTo>
                      <a:pt x="4056" y="1494"/>
                    </a:lnTo>
                    <a:lnTo>
                      <a:pt x="4044" y="1494"/>
                    </a:lnTo>
                    <a:lnTo>
                      <a:pt x="4032" y="1488"/>
                    </a:lnTo>
                    <a:lnTo>
                      <a:pt x="4014" y="1488"/>
                    </a:lnTo>
                    <a:lnTo>
                      <a:pt x="4044" y="1488"/>
                    </a:lnTo>
                    <a:lnTo>
                      <a:pt x="4056" y="1482"/>
                    </a:lnTo>
                    <a:lnTo>
                      <a:pt x="4074" y="1482"/>
                    </a:lnTo>
                    <a:lnTo>
                      <a:pt x="4086" y="1470"/>
                    </a:lnTo>
                    <a:lnTo>
                      <a:pt x="4098" y="1446"/>
                    </a:lnTo>
                    <a:lnTo>
                      <a:pt x="4104" y="1440"/>
                    </a:lnTo>
                    <a:lnTo>
                      <a:pt x="4110" y="1440"/>
                    </a:lnTo>
                    <a:lnTo>
                      <a:pt x="4122" y="1434"/>
                    </a:lnTo>
                    <a:lnTo>
                      <a:pt x="4128" y="1434"/>
                    </a:lnTo>
                    <a:lnTo>
                      <a:pt x="4134" y="1428"/>
                    </a:lnTo>
                    <a:lnTo>
                      <a:pt x="4122" y="1416"/>
                    </a:lnTo>
                    <a:lnTo>
                      <a:pt x="4110" y="1422"/>
                    </a:lnTo>
                    <a:lnTo>
                      <a:pt x="4098" y="1434"/>
                    </a:lnTo>
                    <a:lnTo>
                      <a:pt x="4092" y="1404"/>
                    </a:lnTo>
                    <a:lnTo>
                      <a:pt x="4068" y="1404"/>
                    </a:lnTo>
                    <a:lnTo>
                      <a:pt x="4050" y="1410"/>
                    </a:lnTo>
                    <a:lnTo>
                      <a:pt x="4026" y="1410"/>
                    </a:lnTo>
                    <a:lnTo>
                      <a:pt x="4020" y="1404"/>
                    </a:lnTo>
                    <a:lnTo>
                      <a:pt x="4020" y="1386"/>
                    </a:lnTo>
                    <a:lnTo>
                      <a:pt x="4038" y="1368"/>
                    </a:lnTo>
                    <a:lnTo>
                      <a:pt x="4032" y="1362"/>
                    </a:lnTo>
                    <a:lnTo>
                      <a:pt x="4014" y="1362"/>
                    </a:lnTo>
                    <a:lnTo>
                      <a:pt x="4008" y="1368"/>
                    </a:lnTo>
                    <a:lnTo>
                      <a:pt x="4020" y="1344"/>
                    </a:lnTo>
                    <a:lnTo>
                      <a:pt x="3984" y="1350"/>
                    </a:lnTo>
                    <a:lnTo>
                      <a:pt x="3984" y="1326"/>
                    </a:lnTo>
                    <a:lnTo>
                      <a:pt x="3978" y="1314"/>
                    </a:lnTo>
                    <a:lnTo>
                      <a:pt x="3972" y="1308"/>
                    </a:lnTo>
                    <a:lnTo>
                      <a:pt x="3948" y="1308"/>
                    </a:lnTo>
                    <a:lnTo>
                      <a:pt x="3930" y="1314"/>
                    </a:lnTo>
                    <a:lnTo>
                      <a:pt x="3906" y="1326"/>
                    </a:lnTo>
                    <a:lnTo>
                      <a:pt x="3900" y="1332"/>
                    </a:lnTo>
                    <a:lnTo>
                      <a:pt x="3894" y="1332"/>
                    </a:lnTo>
                    <a:lnTo>
                      <a:pt x="3888" y="1326"/>
                    </a:lnTo>
                    <a:lnTo>
                      <a:pt x="3876" y="1320"/>
                    </a:lnTo>
                    <a:lnTo>
                      <a:pt x="3864" y="1320"/>
                    </a:lnTo>
                    <a:lnTo>
                      <a:pt x="3852" y="1326"/>
                    </a:lnTo>
                    <a:lnTo>
                      <a:pt x="3846" y="1326"/>
                    </a:lnTo>
                    <a:lnTo>
                      <a:pt x="3834" y="1332"/>
                    </a:lnTo>
                    <a:lnTo>
                      <a:pt x="3822" y="1326"/>
                    </a:lnTo>
                    <a:lnTo>
                      <a:pt x="3762" y="1302"/>
                    </a:lnTo>
                    <a:lnTo>
                      <a:pt x="3738" y="1302"/>
                    </a:lnTo>
                    <a:lnTo>
                      <a:pt x="3714" y="1314"/>
                    </a:lnTo>
                    <a:lnTo>
                      <a:pt x="3708" y="1326"/>
                    </a:lnTo>
                    <a:lnTo>
                      <a:pt x="3702" y="1326"/>
                    </a:lnTo>
                    <a:lnTo>
                      <a:pt x="3684" y="1344"/>
                    </a:lnTo>
                    <a:lnTo>
                      <a:pt x="3684" y="1350"/>
                    </a:lnTo>
                    <a:lnTo>
                      <a:pt x="3696" y="1356"/>
                    </a:lnTo>
                    <a:lnTo>
                      <a:pt x="3702" y="1362"/>
                    </a:lnTo>
                    <a:lnTo>
                      <a:pt x="3708" y="1374"/>
                    </a:lnTo>
                    <a:lnTo>
                      <a:pt x="3708" y="1380"/>
                    </a:lnTo>
                    <a:lnTo>
                      <a:pt x="3702" y="1386"/>
                    </a:lnTo>
                    <a:lnTo>
                      <a:pt x="3690" y="1392"/>
                    </a:lnTo>
                    <a:lnTo>
                      <a:pt x="3672" y="1410"/>
                    </a:lnTo>
                    <a:lnTo>
                      <a:pt x="3660" y="1416"/>
                    </a:lnTo>
                    <a:lnTo>
                      <a:pt x="3636" y="1422"/>
                    </a:lnTo>
                    <a:lnTo>
                      <a:pt x="3660" y="1440"/>
                    </a:lnTo>
                    <a:lnTo>
                      <a:pt x="3654" y="1446"/>
                    </a:lnTo>
                    <a:lnTo>
                      <a:pt x="3642" y="1446"/>
                    </a:lnTo>
                    <a:lnTo>
                      <a:pt x="3636" y="1452"/>
                    </a:lnTo>
                    <a:lnTo>
                      <a:pt x="3636" y="1470"/>
                    </a:lnTo>
                    <a:lnTo>
                      <a:pt x="3642" y="1482"/>
                    </a:lnTo>
                    <a:lnTo>
                      <a:pt x="3642" y="1488"/>
                    </a:lnTo>
                    <a:lnTo>
                      <a:pt x="3636" y="1500"/>
                    </a:lnTo>
                    <a:lnTo>
                      <a:pt x="3624" y="1506"/>
                    </a:lnTo>
                    <a:lnTo>
                      <a:pt x="3618" y="1512"/>
                    </a:lnTo>
                    <a:lnTo>
                      <a:pt x="3606" y="1512"/>
                    </a:lnTo>
                    <a:lnTo>
                      <a:pt x="3582" y="1524"/>
                    </a:lnTo>
                    <a:lnTo>
                      <a:pt x="3576" y="1536"/>
                    </a:lnTo>
                    <a:lnTo>
                      <a:pt x="3576" y="1548"/>
                    </a:lnTo>
                    <a:lnTo>
                      <a:pt x="3570" y="1548"/>
                    </a:lnTo>
                    <a:lnTo>
                      <a:pt x="3564" y="1554"/>
                    </a:lnTo>
                    <a:lnTo>
                      <a:pt x="3552" y="1554"/>
                    </a:lnTo>
                    <a:lnTo>
                      <a:pt x="3540" y="1560"/>
                    </a:lnTo>
                    <a:lnTo>
                      <a:pt x="3534" y="1566"/>
                    </a:lnTo>
                    <a:lnTo>
                      <a:pt x="3522" y="1572"/>
                    </a:lnTo>
                    <a:lnTo>
                      <a:pt x="3504" y="1590"/>
                    </a:lnTo>
                    <a:lnTo>
                      <a:pt x="3510" y="1596"/>
                    </a:lnTo>
                    <a:lnTo>
                      <a:pt x="3522" y="1602"/>
                    </a:lnTo>
                    <a:lnTo>
                      <a:pt x="3534" y="1614"/>
                    </a:lnTo>
                    <a:lnTo>
                      <a:pt x="3552" y="1620"/>
                    </a:lnTo>
                    <a:lnTo>
                      <a:pt x="3558" y="1632"/>
                    </a:lnTo>
                    <a:lnTo>
                      <a:pt x="3564" y="1638"/>
                    </a:lnTo>
                    <a:lnTo>
                      <a:pt x="3564" y="1662"/>
                    </a:lnTo>
                    <a:lnTo>
                      <a:pt x="3558" y="1698"/>
                    </a:lnTo>
                    <a:lnTo>
                      <a:pt x="3540" y="1746"/>
                    </a:lnTo>
                    <a:lnTo>
                      <a:pt x="3510" y="1776"/>
                    </a:lnTo>
                    <a:lnTo>
                      <a:pt x="3468" y="1800"/>
                    </a:lnTo>
                    <a:lnTo>
                      <a:pt x="3426" y="1830"/>
                    </a:lnTo>
                    <a:lnTo>
                      <a:pt x="3390" y="1854"/>
                    </a:lnTo>
                    <a:lnTo>
                      <a:pt x="3366" y="1860"/>
                    </a:lnTo>
                    <a:lnTo>
                      <a:pt x="3336" y="1860"/>
                    </a:lnTo>
                    <a:lnTo>
                      <a:pt x="3300" y="1866"/>
                    </a:lnTo>
                    <a:lnTo>
                      <a:pt x="3276" y="1872"/>
                    </a:lnTo>
                    <a:lnTo>
                      <a:pt x="3258" y="1878"/>
                    </a:lnTo>
                    <a:lnTo>
                      <a:pt x="3258" y="1902"/>
                    </a:lnTo>
                    <a:lnTo>
                      <a:pt x="3264" y="1914"/>
                    </a:lnTo>
                    <a:lnTo>
                      <a:pt x="3264" y="1926"/>
                    </a:lnTo>
                    <a:lnTo>
                      <a:pt x="3270" y="1938"/>
                    </a:lnTo>
                    <a:lnTo>
                      <a:pt x="3270" y="1950"/>
                    </a:lnTo>
                    <a:lnTo>
                      <a:pt x="3252" y="1968"/>
                    </a:lnTo>
                    <a:lnTo>
                      <a:pt x="3234" y="2004"/>
                    </a:lnTo>
                    <a:lnTo>
                      <a:pt x="3234" y="2076"/>
                    </a:lnTo>
                    <a:lnTo>
                      <a:pt x="3210" y="2088"/>
                    </a:lnTo>
                    <a:lnTo>
                      <a:pt x="3204" y="2094"/>
                    </a:lnTo>
                    <a:lnTo>
                      <a:pt x="3180" y="2106"/>
                    </a:lnTo>
                    <a:lnTo>
                      <a:pt x="3180" y="2142"/>
                    </a:lnTo>
                    <a:lnTo>
                      <a:pt x="3156" y="2166"/>
                    </a:lnTo>
                    <a:lnTo>
                      <a:pt x="3156" y="2154"/>
                    </a:lnTo>
                    <a:lnTo>
                      <a:pt x="3162" y="2148"/>
                    </a:lnTo>
                    <a:lnTo>
                      <a:pt x="3162" y="2142"/>
                    </a:lnTo>
                    <a:lnTo>
                      <a:pt x="3156" y="2130"/>
                    </a:lnTo>
                    <a:lnTo>
                      <a:pt x="3138" y="2130"/>
                    </a:lnTo>
                    <a:lnTo>
                      <a:pt x="3126" y="2136"/>
                    </a:lnTo>
                    <a:lnTo>
                      <a:pt x="3108" y="2154"/>
                    </a:lnTo>
                    <a:lnTo>
                      <a:pt x="3108" y="2166"/>
                    </a:lnTo>
                    <a:lnTo>
                      <a:pt x="3114" y="2178"/>
                    </a:lnTo>
                    <a:lnTo>
                      <a:pt x="3114" y="2190"/>
                    </a:lnTo>
                    <a:lnTo>
                      <a:pt x="3108" y="2196"/>
                    </a:lnTo>
                    <a:lnTo>
                      <a:pt x="3108" y="2178"/>
                    </a:lnTo>
                    <a:lnTo>
                      <a:pt x="3102" y="2166"/>
                    </a:lnTo>
                    <a:lnTo>
                      <a:pt x="3090" y="2154"/>
                    </a:lnTo>
                    <a:lnTo>
                      <a:pt x="3078" y="2154"/>
                    </a:lnTo>
                    <a:lnTo>
                      <a:pt x="3066" y="2160"/>
                    </a:lnTo>
                    <a:lnTo>
                      <a:pt x="3042" y="2160"/>
                    </a:lnTo>
                    <a:lnTo>
                      <a:pt x="3036" y="2166"/>
                    </a:lnTo>
                    <a:lnTo>
                      <a:pt x="3030" y="2166"/>
                    </a:lnTo>
                    <a:lnTo>
                      <a:pt x="3042" y="2160"/>
                    </a:lnTo>
                    <a:lnTo>
                      <a:pt x="3060" y="2142"/>
                    </a:lnTo>
                    <a:lnTo>
                      <a:pt x="3072" y="2136"/>
                    </a:lnTo>
                    <a:lnTo>
                      <a:pt x="3078" y="2124"/>
                    </a:lnTo>
                    <a:lnTo>
                      <a:pt x="3078" y="2118"/>
                    </a:lnTo>
                    <a:lnTo>
                      <a:pt x="3072" y="2106"/>
                    </a:lnTo>
                    <a:lnTo>
                      <a:pt x="3060" y="2100"/>
                    </a:lnTo>
                    <a:lnTo>
                      <a:pt x="3048" y="2088"/>
                    </a:lnTo>
                    <a:lnTo>
                      <a:pt x="3030" y="2088"/>
                    </a:lnTo>
                    <a:lnTo>
                      <a:pt x="3024" y="2082"/>
                    </a:lnTo>
                    <a:lnTo>
                      <a:pt x="3018" y="2082"/>
                    </a:lnTo>
                    <a:lnTo>
                      <a:pt x="3024" y="2082"/>
                    </a:lnTo>
                    <a:lnTo>
                      <a:pt x="3042" y="2064"/>
                    </a:lnTo>
                    <a:lnTo>
                      <a:pt x="3042" y="2058"/>
                    </a:lnTo>
                    <a:lnTo>
                      <a:pt x="3030" y="2034"/>
                    </a:lnTo>
                    <a:lnTo>
                      <a:pt x="3030" y="2028"/>
                    </a:lnTo>
                    <a:lnTo>
                      <a:pt x="3024" y="2016"/>
                    </a:lnTo>
                    <a:lnTo>
                      <a:pt x="3060" y="1992"/>
                    </a:lnTo>
                    <a:lnTo>
                      <a:pt x="3060" y="1968"/>
                    </a:lnTo>
                    <a:lnTo>
                      <a:pt x="3084" y="1956"/>
                    </a:lnTo>
                    <a:lnTo>
                      <a:pt x="3084" y="1914"/>
                    </a:lnTo>
                    <a:lnTo>
                      <a:pt x="3090" y="1914"/>
                    </a:lnTo>
                    <a:lnTo>
                      <a:pt x="3102" y="1902"/>
                    </a:lnTo>
                    <a:lnTo>
                      <a:pt x="3114" y="1896"/>
                    </a:lnTo>
                    <a:lnTo>
                      <a:pt x="3132" y="1878"/>
                    </a:lnTo>
                    <a:lnTo>
                      <a:pt x="3126" y="1866"/>
                    </a:lnTo>
                    <a:lnTo>
                      <a:pt x="3120" y="1860"/>
                    </a:lnTo>
                    <a:lnTo>
                      <a:pt x="3084" y="1848"/>
                    </a:lnTo>
                    <a:lnTo>
                      <a:pt x="2976" y="1848"/>
                    </a:lnTo>
                    <a:lnTo>
                      <a:pt x="2940" y="1860"/>
                    </a:lnTo>
                    <a:lnTo>
                      <a:pt x="2946" y="1848"/>
                    </a:lnTo>
                    <a:lnTo>
                      <a:pt x="2952" y="1842"/>
                    </a:lnTo>
                    <a:lnTo>
                      <a:pt x="2952" y="1830"/>
                    </a:lnTo>
                    <a:lnTo>
                      <a:pt x="2958" y="1824"/>
                    </a:lnTo>
                    <a:lnTo>
                      <a:pt x="2952" y="1818"/>
                    </a:lnTo>
                    <a:lnTo>
                      <a:pt x="2940" y="1812"/>
                    </a:lnTo>
                    <a:lnTo>
                      <a:pt x="2928" y="1812"/>
                    </a:lnTo>
                    <a:lnTo>
                      <a:pt x="2892" y="1800"/>
                    </a:lnTo>
                    <a:lnTo>
                      <a:pt x="2874" y="1800"/>
                    </a:lnTo>
                    <a:lnTo>
                      <a:pt x="2868" y="1794"/>
                    </a:lnTo>
                    <a:lnTo>
                      <a:pt x="2862" y="1794"/>
                    </a:lnTo>
                    <a:lnTo>
                      <a:pt x="2862" y="1770"/>
                    </a:lnTo>
                    <a:lnTo>
                      <a:pt x="2856" y="1752"/>
                    </a:lnTo>
                    <a:lnTo>
                      <a:pt x="2844" y="1740"/>
                    </a:lnTo>
                    <a:lnTo>
                      <a:pt x="2790" y="1722"/>
                    </a:lnTo>
                    <a:lnTo>
                      <a:pt x="2778" y="1722"/>
                    </a:lnTo>
                    <a:lnTo>
                      <a:pt x="2778" y="1716"/>
                    </a:lnTo>
                    <a:lnTo>
                      <a:pt x="2766" y="1704"/>
                    </a:lnTo>
                    <a:lnTo>
                      <a:pt x="2754" y="1704"/>
                    </a:lnTo>
                    <a:lnTo>
                      <a:pt x="2736" y="1698"/>
                    </a:lnTo>
                    <a:lnTo>
                      <a:pt x="2694" y="1698"/>
                    </a:lnTo>
                    <a:lnTo>
                      <a:pt x="2646" y="1704"/>
                    </a:lnTo>
                    <a:lnTo>
                      <a:pt x="2610" y="1716"/>
                    </a:lnTo>
                    <a:lnTo>
                      <a:pt x="2592" y="1716"/>
                    </a:lnTo>
                    <a:lnTo>
                      <a:pt x="2598" y="1716"/>
                    </a:lnTo>
                    <a:lnTo>
                      <a:pt x="2604" y="1710"/>
                    </a:lnTo>
                    <a:lnTo>
                      <a:pt x="2616" y="1710"/>
                    </a:lnTo>
                    <a:lnTo>
                      <a:pt x="2628" y="1704"/>
                    </a:lnTo>
                    <a:lnTo>
                      <a:pt x="2634" y="1692"/>
                    </a:lnTo>
                    <a:lnTo>
                      <a:pt x="2640" y="1686"/>
                    </a:lnTo>
                    <a:lnTo>
                      <a:pt x="2646" y="1662"/>
                    </a:lnTo>
                    <a:lnTo>
                      <a:pt x="2658" y="1632"/>
                    </a:lnTo>
                    <a:lnTo>
                      <a:pt x="2664" y="1602"/>
                    </a:lnTo>
                    <a:lnTo>
                      <a:pt x="2670" y="1590"/>
                    </a:lnTo>
                    <a:lnTo>
                      <a:pt x="2658" y="1590"/>
                    </a:lnTo>
                    <a:lnTo>
                      <a:pt x="2646" y="1584"/>
                    </a:lnTo>
                    <a:lnTo>
                      <a:pt x="2616" y="1584"/>
                    </a:lnTo>
                    <a:lnTo>
                      <a:pt x="2610" y="1590"/>
                    </a:lnTo>
                    <a:lnTo>
                      <a:pt x="2598" y="1596"/>
                    </a:lnTo>
                    <a:lnTo>
                      <a:pt x="2592" y="1602"/>
                    </a:lnTo>
                    <a:lnTo>
                      <a:pt x="2580" y="1608"/>
                    </a:lnTo>
                    <a:lnTo>
                      <a:pt x="2598" y="1578"/>
                    </a:lnTo>
                    <a:lnTo>
                      <a:pt x="2592" y="1560"/>
                    </a:lnTo>
                    <a:lnTo>
                      <a:pt x="2610" y="1542"/>
                    </a:lnTo>
                    <a:lnTo>
                      <a:pt x="2616" y="1530"/>
                    </a:lnTo>
                    <a:lnTo>
                      <a:pt x="2640" y="1506"/>
                    </a:lnTo>
                    <a:lnTo>
                      <a:pt x="2646" y="1494"/>
                    </a:lnTo>
                    <a:lnTo>
                      <a:pt x="2664" y="1476"/>
                    </a:lnTo>
                    <a:lnTo>
                      <a:pt x="2694" y="1452"/>
                    </a:lnTo>
                    <a:lnTo>
                      <a:pt x="2730" y="1428"/>
                    </a:lnTo>
                    <a:lnTo>
                      <a:pt x="2754" y="1410"/>
                    </a:lnTo>
                    <a:lnTo>
                      <a:pt x="2766" y="1404"/>
                    </a:lnTo>
                    <a:lnTo>
                      <a:pt x="2760" y="1392"/>
                    </a:lnTo>
                    <a:lnTo>
                      <a:pt x="2826" y="1368"/>
                    </a:lnTo>
                    <a:lnTo>
                      <a:pt x="2826" y="1350"/>
                    </a:lnTo>
                    <a:lnTo>
                      <a:pt x="2868" y="1344"/>
                    </a:lnTo>
                    <a:lnTo>
                      <a:pt x="2868" y="1326"/>
                    </a:lnTo>
                    <a:lnTo>
                      <a:pt x="2898" y="1320"/>
                    </a:lnTo>
                    <a:lnTo>
                      <a:pt x="2952" y="1284"/>
                    </a:lnTo>
                    <a:lnTo>
                      <a:pt x="3006" y="1284"/>
                    </a:lnTo>
                    <a:lnTo>
                      <a:pt x="3042" y="1278"/>
                    </a:lnTo>
                    <a:lnTo>
                      <a:pt x="3060" y="1266"/>
                    </a:lnTo>
                    <a:lnTo>
                      <a:pt x="3060" y="1254"/>
                    </a:lnTo>
                    <a:lnTo>
                      <a:pt x="3030" y="1224"/>
                    </a:lnTo>
                    <a:lnTo>
                      <a:pt x="2970" y="1230"/>
                    </a:lnTo>
                    <a:lnTo>
                      <a:pt x="2982" y="1218"/>
                    </a:lnTo>
                    <a:lnTo>
                      <a:pt x="2928" y="1194"/>
                    </a:lnTo>
                    <a:lnTo>
                      <a:pt x="2952" y="1188"/>
                    </a:lnTo>
                    <a:lnTo>
                      <a:pt x="3036" y="1212"/>
                    </a:lnTo>
                    <a:lnTo>
                      <a:pt x="3054" y="1230"/>
                    </a:lnTo>
                    <a:lnTo>
                      <a:pt x="3066" y="1236"/>
                    </a:lnTo>
                    <a:lnTo>
                      <a:pt x="3096" y="1236"/>
                    </a:lnTo>
                    <a:lnTo>
                      <a:pt x="3108" y="1230"/>
                    </a:lnTo>
                    <a:lnTo>
                      <a:pt x="3114" y="1218"/>
                    </a:lnTo>
                    <a:lnTo>
                      <a:pt x="3126" y="1206"/>
                    </a:lnTo>
                    <a:lnTo>
                      <a:pt x="3132" y="1194"/>
                    </a:lnTo>
                    <a:lnTo>
                      <a:pt x="3144" y="1188"/>
                    </a:lnTo>
                    <a:lnTo>
                      <a:pt x="3150" y="1182"/>
                    </a:lnTo>
                    <a:lnTo>
                      <a:pt x="3156" y="1182"/>
                    </a:lnTo>
                    <a:lnTo>
                      <a:pt x="3180" y="1194"/>
                    </a:lnTo>
                    <a:lnTo>
                      <a:pt x="3198" y="1200"/>
                    </a:lnTo>
                    <a:lnTo>
                      <a:pt x="3210" y="1200"/>
                    </a:lnTo>
                    <a:lnTo>
                      <a:pt x="3246" y="1182"/>
                    </a:lnTo>
                    <a:lnTo>
                      <a:pt x="3282" y="1170"/>
                    </a:lnTo>
                    <a:lnTo>
                      <a:pt x="3318" y="1152"/>
                    </a:lnTo>
                    <a:lnTo>
                      <a:pt x="3336" y="1146"/>
                    </a:lnTo>
                    <a:lnTo>
                      <a:pt x="3360" y="1134"/>
                    </a:lnTo>
                    <a:lnTo>
                      <a:pt x="3372" y="1122"/>
                    </a:lnTo>
                    <a:lnTo>
                      <a:pt x="3366" y="1116"/>
                    </a:lnTo>
                    <a:lnTo>
                      <a:pt x="3342" y="1110"/>
                    </a:lnTo>
                    <a:lnTo>
                      <a:pt x="3264" y="1110"/>
                    </a:lnTo>
                    <a:lnTo>
                      <a:pt x="3258" y="1086"/>
                    </a:lnTo>
                    <a:lnTo>
                      <a:pt x="3174" y="1056"/>
                    </a:lnTo>
                    <a:lnTo>
                      <a:pt x="3186" y="1056"/>
                    </a:lnTo>
                    <a:lnTo>
                      <a:pt x="3216" y="1050"/>
                    </a:lnTo>
                    <a:lnTo>
                      <a:pt x="3252" y="1050"/>
                    </a:lnTo>
                    <a:lnTo>
                      <a:pt x="3282" y="1056"/>
                    </a:lnTo>
                    <a:lnTo>
                      <a:pt x="3294" y="1062"/>
                    </a:lnTo>
                    <a:lnTo>
                      <a:pt x="3306" y="1074"/>
                    </a:lnTo>
                    <a:lnTo>
                      <a:pt x="3324" y="1086"/>
                    </a:lnTo>
                    <a:lnTo>
                      <a:pt x="3336" y="1098"/>
                    </a:lnTo>
                    <a:lnTo>
                      <a:pt x="3348" y="1104"/>
                    </a:lnTo>
                    <a:lnTo>
                      <a:pt x="3372" y="1098"/>
                    </a:lnTo>
                    <a:lnTo>
                      <a:pt x="3408" y="1080"/>
                    </a:lnTo>
                    <a:lnTo>
                      <a:pt x="3444" y="1068"/>
                    </a:lnTo>
                    <a:lnTo>
                      <a:pt x="3474" y="1050"/>
                    </a:lnTo>
                    <a:lnTo>
                      <a:pt x="3486" y="1044"/>
                    </a:lnTo>
                    <a:lnTo>
                      <a:pt x="3462" y="1032"/>
                    </a:lnTo>
                    <a:lnTo>
                      <a:pt x="3468" y="1026"/>
                    </a:lnTo>
                    <a:lnTo>
                      <a:pt x="3492" y="1014"/>
                    </a:lnTo>
                    <a:lnTo>
                      <a:pt x="3522" y="1014"/>
                    </a:lnTo>
                    <a:lnTo>
                      <a:pt x="3528" y="1020"/>
                    </a:lnTo>
                    <a:lnTo>
                      <a:pt x="3534" y="1032"/>
                    </a:lnTo>
                    <a:lnTo>
                      <a:pt x="3540" y="1038"/>
                    </a:lnTo>
                    <a:lnTo>
                      <a:pt x="3570" y="1050"/>
                    </a:lnTo>
                    <a:lnTo>
                      <a:pt x="3576" y="1026"/>
                    </a:lnTo>
                    <a:lnTo>
                      <a:pt x="3594" y="1044"/>
                    </a:lnTo>
                    <a:lnTo>
                      <a:pt x="3600" y="1038"/>
                    </a:lnTo>
                    <a:lnTo>
                      <a:pt x="3600" y="1026"/>
                    </a:lnTo>
                    <a:lnTo>
                      <a:pt x="3594" y="1014"/>
                    </a:lnTo>
                    <a:lnTo>
                      <a:pt x="3582" y="1002"/>
                    </a:lnTo>
                    <a:lnTo>
                      <a:pt x="3564" y="990"/>
                    </a:lnTo>
                    <a:lnTo>
                      <a:pt x="3606" y="984"/>
                    </a:lnTo>
                    <a:lnTo>
                      <a:pt x="3606" y="990"/>
                    </a:lnTo>
                    <a:lnTo>
                      <a:pt x="3612" y="996"/>
                    </a:lnTo>
                    <a:lnTo>
                      <a:pt x="3612" y="1008"/>
                    </a:lnTo>
                    <a:lnTo>
                      <a:pt x="3624" y="1032"/>
                    </a:lnTo>
                    <a:lnTo>
                      <a:pt x="3630" y="1038"/>
                    </a:lnTo>
                    <a:lnTo>
                      <a:pt x="3636" y="1038"/>
                    </a:lnTo>
                    <a:lnTo>
                      <a:pt x="3654" y="1032"/>
                    </a:lnTo>
                    <a:lnTo>
                      <a:pt x="3690" y="1026"/>
                    </a:lnTo>
                    <a:lnTo>
                      <a:pt x="3732" y="1008"/>
                    </a:lnTo>
                    <a:lnTo>
                      <a:pt x="3768" y="990"/>
                    </a:lnTo>
                    <a:lnTo>
                      <a:pt x="3798" y="972"/>
                    </a:lnTo>
                    <a:lnTo>
                      <a:pt x="3798" y="960"/>
                    </a:lnTo>
                    <a:lnTo>
                      <a:pt x="3786" y="942"/>
                    </a:lnTo>
                    <a:lnTo>
                      <a:pt x="3780" y="930"/>
                    </a:lnTo>
                    <a:lnTo>
                      <a:pt x="3774" y="912"/>
                    </a:lnTo>
                    <a:lnTo>
                      <a:pt x="3774" y="900"/>
                    </a:lnTo>
                    <a:lnTo>
                      <a:pt x="3780" y="894"/>
                    </a:lnTo>
                    <a:lnTo>
                      <a:pt x="3792" y="894"/>
                    </a:lnTo>
                    <a:lnTo>
                      <a:pt x="3804" y="888"/>
                    </a:lnTo>
                    <a:lnTo>
                      <a:pt x="3822" y="888"/>
                    </a:lnTo>
                    <a:lnTo>
                      <a:pt x="3840" y="882"/>
                    </a:lnTo>
                    <a:lnTo>
                      <a:pt x="3858" y="882"/>
                    </a:lnTo>
                    <a:lnTo>
                      <a:pt x="3864" y="876"/>
                    </a:lnTo>
                    <a:lnTo>
                      <a:pt x="3870" y="876"/>
                    </a:lnTo>
                    <a:lnTo>
                      <a:pt x="3870" y="858"/>
                    </a:lnTo>
                    <a:lnTo>
                      <a:pt x="3864" y="846"/>
                    </a:lnTo>
                    <a:lnTo>
                      <a:pt x="3864" y="840"/>
                    </a:lnTo>
                    <a:lnTo>
                      <a:pt x="3858" y="828"/>
                    </a:lnTo>
                    <a:lnTo>
                      <a:pt x="3840" y="804"/>
                    </a:lnTo>
                    <a:lnTo>
                      <a:pt x="3822" y="798"/>
                    </a:lnTo>
                    <a:lnTo>
                      <a:pt x="3786" y="792"/>
                    </a:lnTo>
                    <a:lnTo>
                      <a:pt x="3744" y="792"/>
                    </a:lnTo>
                    <a:lnTo>
                      <a:pt x="3708" y="804"/>
                    </a:lnTo>
                    <a:lnTo>
                      <a:pt x="3690" y="822"/>
                    </a:lnTo>
                    <a:lnTo>
                      <a:pt x="3690" y="840"/>
                    </a:lnTo>
                    <a:lnTo>
                      <a:pt x="3696" y="840"/>
                    </a:lnTo>
                    <a:lnTo>
                      <a:pt x="3702" y="846"/>
                    </a:lnTo>
                    <a:lnTo>
                      <a:pt x="3666" y="870"/>
                    </a:lnTo>
                    <a:lnTo>
                      <a:pt x="3642" y="870"/>
                    </a:lnTo>
                    <a:lnTo>
                      <a:pt x="3576" y="918"/>
                    </a:lnTo>
                    <a:lnTo>
                      <a:pt x="3552" y="930"/>
                    </a:lnTo>
                    <a:lnTo>
                      <a:pt x="3546" y="936"/>
                    </a:lnTo>
                    <a:lnTo>
                      <a:pt x="3540" y="948"/>
                    </a:lnTo>
                    <a:lnTo>
                      <a:pt x="3522" y="966"/>
                    </a:lnTo>
                    <a:lnTo>
                      <a:pt x="3492" y="966"/>
                    </a:lnTo>
                    <a:lnTo>
                      <a:pt x="3456" y="984"/>
                    </a:lnTo>
                    <a:lnTo>
                      <a:pt x="3456" y="972"/>
                    </a:lnTo>
                    <a:lnTo>
                      <a:pt x="3450" y="954"/>
                    </a:lnTo>
                    <a:lnTo>
                      <a:pt x="3450" y="918"/>
                    </a:lnTo>
                    <a:lnTo>
                      <a:pt x="3456" y="912"/>
                    </a:lnTo>
                    <a:lnTo>
                      <a:pt x="3480" y="900"/>
                    </a:lnTo>
                    <a:lnTo>
                      <a:pt x="3498" y="900"/>
                    </a:lnTo>
                    <a:lnTo>
                      <a:pt x="3510" y="894"/>
                    </a:lnTo>
                    <a:lnTo>
                      <a:pt x="3516" y="882"/>
                    </a:lnTo>
                    <a:lnTo>
                      <a:pt x="3516" y="870"/>
                    </a:lnTo>
                    <a:lnTo>
                      <a:pt x="3510" y="852"/>
                    </a:lnTo>
                    <a:lnTo>
                      <a:pt x="3504" y="846"/>
                    </a:lnTo>
                    <a:lnTo>
                      <a:pt x="3498" y="834"/>
                    </a:lnTo>
                    <a:lnTo>
                      <a:pt x="3486" y="834"/>
                    </a:lnTo>
                    <a:lnTo>
                      <a:pt x="3450" y="852"/>
                    </a:lnTo>
                    <a:lnTo>
                      <a:pt x="3432" y="858"/>
                    </a:lnTo>
                    <a:lnTo>
                      <a:pt x="3420" y="864"/>
                    </a:lnTo>
                    <a:lnTo>
                      <a:pt x="3414" y="870"/>
                    </a:lnTo>
                    <a:lnTo>
                      <a:pt x="3408" y="870"/>
                    </a:lnTo>
                    <a:lnTo>
                      <a:pt x="3378" y="900"/>
                    </a:lnTo>
                    <a:lnTo>
                      <a:pt x="3372" y="888"/>
                    </a:lnTo>
                    <a:lnTo>
                      <a:pt x="3396" y="858"/>
                    </a:lnTo>
                    <a:lnTo>
                      <a:pt x="3396" y="840"/>
                    </a:lnTo>
                    <a:lnTo>
                      <a:pt x="3438" y="822"/>
                    </a:lnTo>
                    <a:lnTo>
                      <a:pt x="3402" y="816"/>
                    </a:lnTo>
                    <a:lnTo>
                      <a:pt x="3408" y="804"/>
                    </a:lnTo>
                    <a:lnTo>
                      <a:pt x="3360" y="816"/>
                    </a:lnTo>
                    <a:lnTo>
                      <a:pt x="3336" y="804"/>
                    </a:lnTo>
                    <a:lnTo>
                      <a:pt x="3378" y="792"/>
                    </a:lnTo>
                    <a:lnTo>
                      <a:pt x="3378" y="774"/>
                    </a:lnTo>
                    <a:lnTo>
                      <a:pt x="3390" y="774"/>
                    </a:lnTo>
                    <a:lnTo>
                      <a:pt x="3396" y="780"/>
                    </a:lnTo>
                    <a:lnTo>
                      <a:pt x="3420" y="780"/>
                    </a:lnTo>
                    <a:lnTo>
                      <a:pt x="3426" y="774"/>
                    </a:lnTo>
                    <a:lnTo>
                      <a:pt x="3426" y="762"/>
                    </a:lnTo>
                    <a:lnTo>
                      <a:pt x="3420" y="756"/>
                    </a:lnTo>
                    <a:lnTo>
                      <a:pt x="3408" y="756"/>
                    </a:lnTo>
                    <a:lnTo>
                      <a:pt x="3396" y="744"/>
                    </a:lnTo>
                    <a:lnTo>
                      <a:pt x="3396" y="738"/>
                    </a:lnTo>
                    <a:lnTo>
                      <a:pt x="3420" y="690"/>
                    </a:lnTo>
                    <a:lnTo>
                      <a:pt x="3426" y="684"/>
                    </a:lnTo>
                    <a:lnTo>
                      <a:pt x="3426" y="672"/>
                    </a:lnTo>
                    <a:lnTo>
                      <a:pt x="3420" y="666"/>
                    </a:lnTo>
                    <a:lnTo>
                      <a:pt x="3414" y="666"/>
                    </a:lnTo>
                    <a:lnTo>
                      <a:pt x="3372" y="648"/>
                    </a:lnTo>
                    <a:lnTo>
                      <a:pt x="3348" y="660"/>
                    </a:lnTo>
                    <a:lnTo>
                      <a:pt x="3336" y="660"/>
                    </a:lnTo>
                    <a:lnTo>
                      <a:pt x="3318" y="666"/>
                    </a:lnTo>
                    <a:lnTo>
                      <a:pt x="3312" y="666"/>
                    </a:lnTo>
                    <a:lnTo>
                      <a:pt x="3306" y="672"/>
                    </a:lnTo>
                    <a:lnTo>
                      <a:pt x="3306" y="690"/>
                    </a:lnTo>
                    <a:lnTo>
                      <a:pt x="3240" y="690"/>
                    </a:lnTo>
                    <a:lnTo>
                      <a:pt x="3228" y="696"/>
                    </a:lnTo>
                    <a:lnTo>
                      <a:pt x="3222" y="702"/>
                    </a:lnTo>
                    <a:lnTo>
                      <a:pt x="3210" y="708"/>
                    </a:lnTo>
                    <a:lnTo>
                      <a:pt x="3198" y="720"/>
                    </a:lnTo>
                    <a:lnTo>
                      <a:pt x="3204" y="726"/>
                    </a:lnTo>
                    <a:lnTo>
                      <a:pt x="3216" y="732"/>
                    </a:lnTo>
                    <a:lnTo>
                      <a:pt x="3228" y="732"/>
                    </a:lnTo>
                    <a:lnTo>
                      <a:pt x="3234" y="738"/>
                    </a:lnTo>
                    <a:lnTo>
                      <a:pt x="3228" y="738"/>
                    </a:lnTo>
                    <a:lnTo>
                      <a:pt x="3222" y="744"/>
                    </a:lnTo>
                    <a:lnTo>
                      <a:pt x="3204" y="744"/>
                    </a:lnTo>
                    <a:lnTo>
                      <a:pt x="3180" y="756"/>
                    </a:lnTo>
                    <a:lnTo>
                      <a:pt x="3168" y="768"/>
                    </a:lnTo>
                    <a:lnTo>
                      <a:pt x="3168" y="774"/>
                    </a:lnTo>
                    <a:lnTo>
                      <a:pt x="3174" y="786"/>
                    </a:lnTo>
                    <a:lnTo>
                      <a:pt x="3186" y="798"/>
                    </a:lnTo>
                    <a:lnTo>
                      <a:pt x="3198" y="804"/>
                    </a:lnTo>
                    <a:lnTo>
                      <a:pt x="3204" y="810"/>
                    </a:lnTo>
                    <a:lnTo>
                      <a:pt x="3210" y="810"/>
                    </a:lnTo>
                    <a:lnTo>
                      <a:pt x="3234" y="798"/>
                    </a:lnTo>
                    <a:lnTo>
                      <a:pt x="3234" y="822"/>
                    </a:lnTo>
                    <a:lnTo>
                      <a:pt x="3240" y="828"/>
                    </a:lnTo>
                    <a:lnTo>
                      <a:pt x="3246" y="828"/>
                    </a:lnTo>
                    <a:lnTo>
                      <a:pt x="3258" y="822"/>
                    </a:lnTo>
                    <a:lnTo>
                      <a:pt x="3282" y="822"/>
                    </a:lnTo>
                    <a:lnTo>
                      <a:pt x="3276" y="828"/>
                    </a:lnTo>
                    <a:lnTo>
                      <a:pt x="3252" y="840"/>
                    </a:lnTo>
                    <a:lnTo>
                      <a:pt x="3246" y="840"/>
                    </a:lnTo>
                    <a:lnTo>
                      <a:pt x="3228" y="828"/>
                    </a:lnTo>
                    <a:lnTo>
                      <a:pt x="3222" y="846"/>
                    </a:lnTo>
                    <a:lnTo>
                      <a:pt x="3204" y="846"/>
                    </a:lnTo>
                    <a:lnTo>
                      <a:pt x="3192" y="852"/>
                    </a:lnTo>
                    <a:lnTo>
                      <a:pt x="3186" y="852"/>
                    </a:lnTo>
                    <a:lnTo>
                      <a:pt x="3180" y="858"/>
                    </a:lnTo>
                    <a:lnTo>
                      <a:pt x="3204" y="858"/>
                    </a:lnTo>
                    <a:lnTo>
                      <a:pt x="3228" y="846"/>
                    </a:lnTo>
                    <a:lnTo>
                      <a:pt x="3240" y="846"/>
                    </a:lnTo>
                    <a:lnTo>
                      <a:pt x="3240" y="852"/>
                    </a:lnTo>
                    <a:lnTo>
                      <a:pt x="3228" y="870"/>
                    </a:lnTo>
                    <a:lnTo>
                      <a:pt x="3210" y="882"/>
                    </a:lnTo>
                    <a:lnTo>
                      <a:pt x="3198" y="888"/>
                    </a:lnTo>
                    <a:lnTo>
                      <a:pt x="3180" y="894"/>
                    </a:lnTo>
                    <a:lnTo>
                      <a:pt x="3168" y="900"/>
                    </a:lnTo>
                    <a:lnTo>
                      <a:pt x="3162" y="906"/>
                    </a:lnTo>
                    <a:lnTo>
                      <a:pt x="3138" y="918"/>
                    </a:lnTo>
                    <a:lnTo>
                      <a:pt x="3132" y="924"/>
                    </a:lnTo>
                    <a:lnTo>
                      <a:pt x="3120" y="918"/>
                    </a:lnTo>
                    <a:lnTo>
                      <a:pt x="3114" y="918"/>
                    </a:lnTo>
                    <a:lnTo>
                      <a:pt x="3102" y="912"/>
                    </a:lnTo>
                    <a:lnTo>
                      <a:pt x="3090" y="912"/>
                    </a:lnTo>
                    <a:lnTo>
                      <a:pt x="3072" y="930"/>
                    </a:lnTo>
                    <a:lnTo>
                      <a:pt x="3060" y="936"/>
                    </a:lnTo>
                    <a:lnTo>
                      <a:pt x="3054" y="948"/>
                    </a:lnTo>
                    <a:lnTo>
                      <a:pt x="3054" y="972"/>
                    </a:lnTo>
                    <a:lnTo>
                      <a:pt x="3048" y="978"/>
                    </a:lnTo>
                    <a:lnTo>
                      <a:pt x="3042" y="966"/>
                    </a:lnTo>
                    <a:lnTo>
                      <a:pt x="3030" y="966"/>
                    </a:lnTo>
                    <a:lnTo>
                      <a:pt x="3018" y="960"/>
                    </a:lnTo>
                    <a:lnTo>
                      <a:pt x="3012" y="960"/>
                    </a:lnTo>
                    <a:lnTo>
                      <a:pt x="3006" y="954"/>
                    </a:lnTo>
                    <a:lnTo>
                      <a:pt x="3030" y="930"/>
                    </a:lnTo>
                    <a:lnTo>
                      <a:pt x="3042" y="924"/>
                    </a:lnTo>
                    <a:lnTo>
                      <a:pt x="3060" y="906"/>
                    </a:lnTo>
                    <a:lnTo>
                      <a:pt x="3072" y="900"/>
                    </a:lnTo>
                    <a:lnTo>
                      <a:pt x="3036" y="900"/>
                    </a:lnTo>
                    <a:lnTo>
                      <a:pt x="3030" y="888"/>
                    </a:lnTo>
                    <a:lnTo>
                      <a:pt x="3018" y="882"/>
                    </a:lnTo>
                    <a:lnTo>
                      <a:pt x="2994" y="882"/>
                    </a:lnTo>
                    <a:lnTo>
                      <a:pt x="2988" y="888"/>
                    </a:lnTo>
                    <a:lnTo>
                      <a:pt x="2946" y="888"/>
                    </a:lnTo>
                    <a:lnTo>
                      <a:pt x="2946" y="894"/>
                    </a:lnTo>
                    <a:lnTo>
                      <a:pt x="2940" y="906"/>
                    </a:lnTo>
                    <a:lnTo>
                      <a:pt x="2940" y="918"/>
                    </a:lnTo>
                    <a:lnTo>
                      <a:pt x="2946" y="918"/>
                    </a:lnTo>
                    <a:lnTo>
                      <a:pt x="2952" y="924"/>
                    </a:lnTo>
                    <a:lnTo>
                      <a:pt x="2964" y="924"/>
                    </a:lnTo>
                    <a:lnTo>
                      <a:pt x="2976" y="936"/>
                    </a:lnTo>
                    <a:lnTo>
                      <a:pt x="2982" y="936"/>
                    </a:lnTo>
                    <a:lnTo>
                      <a:pt x="2976" y="942"/>
                    </a:lnTo>
                    <a:lnTo>
                      <a:pt x="2958" y="942"/>
                    </a:lnTo>
                    <a:lnTo>
                      <a:pt x="2952" y="936"/>
                    </a:lnTo>
                    <a:lnTo>
                      <a:pt x="2940" y="930"/>
                    </a:lnTo>
                    <a:lnTo>
                      <a:pt x="2934" y="924"/>
                    </a:lnTo>
                    <a:lnTo>
                      <a:pt x="2916" y="912"/>
                    </a:lnTo>
                    <a:lnTo>
                      <a:pt x="2910" y="942"/>
                    </a:lnTo>
                    <a:lnTo>
                      <a:pt x="2904" y="942"/>
                    </a:lnTo>
                    <a:lnTo>
                      <a:pt x="2898" y="948"/>
                    </a:lnTo>
                    <a:lnTo>
                      <a:pt x="2862" y="948"/>
                    </a:lnTo>
                    <a:lnTo>
                      <a:pt x="2844" y="942"/>
                    </a:lnTo>
                    <a:lnTo>
                      <a:pt x="2826" y="942"/>
                    </a:lnTo>
                    <a:lnTo>
                      <a:pt x="2808" y="936"/>
                    </a:lnTo>
                    <a:lnTo>
                      <a:pt x="2718" y="936"/>
                    </a:lnTo>
                    <a:lnTo>
                      <a:pt x="2706" y="930"/>
                    </a:lnTo>
                    <a:lnTo>
                      <a:pt x="2700" y="918"/>
                    </a:lnTo>
                    <a:lnTo>
                      <a:pt x="2688" y="912"/>
                    </a:lnTo>
                    <a:lnTo>
                      <a:pt x="2628" y="918"/>
                    </a:lnTo>
                    <a:lnTo>
                      <a:pt x="2622" y="912"/>
                    </a:lnTo>
                    <a:lnTo>
                      <a:pt x="2616" y="900"/>
                    </a:lnTo>
                    <a:lnTo>
                      <a:pt x="2604" y="894"/>
                    </a:lnTo>
                    <a:lnTo>
                      <a:pt x="2598" y="894"/>
                    </a:lnTo>
                    <a:lnTo>
                      <a:pt x="2586" y="888"/>
                    </a:lnTo>
                    <a:lnTo>
                      <a:pt x="2568" y="888"/>
                    </a:lnTo>
                    <a:lnTo>
                      <a:pt x="2556" y="894"/>
                    </a:lnTo>
                    <a:lnTo>
                      <a:pt x="2538" y="900"/>
                    </a:lnTo>
                    <a:lnTo>
                      <a:pt x="2532" y="906"/>
                    </a:lnTo>
                    <a:lnTo>
                      <a:pt x="2526" y="906"/>
                    </a:lnTo>
                    <a:lnTo>
                      <a:pt x="2526" y="912"/>
                    </a:lnTo>
                    <a:lnTo>
                      <a:pt x="2484" y="912"/>
                    </a:lnTo>
                    <a:lnTo>
                      <a:pt x="2472" y="906"/>
                    </a:lnTo>
                    <a:lnTo>
                      <a:pt x="2442" y="906"/>
                    </a:lnTo>
                    <a:lnTo>
                      <a:pt x="2430" y="918"/>
                    </a:lnTo>
                    <a:lnTo>
                      <a:pt x="2430" y="930"/>
                    </a:lnTo>
                    <a:lnTo>
                      <a:pt x="2418" y="954"/>
                    </a:lnTo>
                    <a:lnTo>
                      <a:pt x="2412" y="960"/>
                    </a:lnTo>
                    <a:lnTo>
                      <a:pt x="2412" y="966"/>
                    </a:lnTo>
                    <a:lnTo>
                      <a:pt x="2400" y="996"/>
                    </a:lnTo>
                    <a:lnTo>
                      <a:pt x="2364" y="996"/>
                    </a:lnTo>
                    <a:lnTo>
                      <a:pt x="2358" y="1026"/>
                    </a:lnTo>
                    <a:lnTo>
                      <a:pt x="2334" y="978"/>
                    </a:lnTo>
                    <a:lnTo>
                      <a:pt x="2340" y="978"/>
                    </a:lnTo>
                    <a:lnTo>
                      <a:pt x="2352" y="984"/>
                    </a:lnTo>
                    <a:lnTo>
                      <a:pt x="2376" y="984"/>
                    </a:lnTo>
                    <a:lnTo>
                      <a:pt x="2388" y="972"/>
                    </a:lnTo>
                    <a:lnTo>
                      <a:pt x="2358" y="942"/>
                    </a:lnTo>
                    <a:lnTo>
                      <a:pt x="2340" y="942"/>
                    </a:lnTo>
                    <a:lnTo>
                      <a:pt x="2328" y="936"/>
                    </a:lnTo>
                    <a:lnTo>
                      <a:pt x="2316" y="936"/>
                    </a:lnTo>
                    <a:lnTo>
                      <a:pt x="2322" y="918"/>
                    </a:lnTo>
                    <a:lnTo>
                      <a:pt x="2304" y="924"/>
                    </a:lnTo>
                    <a:lnTo>
                      <a:pt x="2262" y="930"/>
                    </a:lnTo>
                    <a:lnTo>
                      <a:pt x="2208" y="936"/>
                    </a:lnTo>
                    <a:lnTo>
                      <a:pt x="2160" y="942"/>
                    </a:lnTo>
                    <a:lnTo>
                      <a:pt x="2112" y="942"/>
                    </a:lnTo>
                    <a:lnTo>
                      <a:pt x="2064" y="936"/>
                    </a:lnTo>
                    <a:lnTo>
                      <a:pt x="2034" y="930"/>
                    </a:lnTo>
                    <a:lnTo>
                      <a:pt x="2028" y="924"/>
                    </a:lnTo>
                    <a:lnTo>
                      <a:pt x="2052" y="918"/>
                    </a:lnTo>
                    <a:lnTo>
                      <a:pt x="2082" y="918"/>
                    </a:lnTo>
                    <a:lnTo>
                      <a:pt x="2118" y="912"/>
                    </a:lnTo>
                    <a:lnTo>
                      <a:pt x="2142" y="900"/>
                    </a:lnTo>
                    <a:lnTo>
                      <a:pt x="2142" y="888"/>
                    </a:lnTo>
                    <a:lnTo>
                      <a:pt x="2112" y="864"/>
                    </a:lnTo>
                    <a:lnTo>
                      <a:pt x="2082" y="852"/>
                    </a:lnTo>
                    <a:lnTo>
                      <a:pt x="2004" y="852"/>
                    </a:lnTo>
                    <a:lnTo>
                      <a:pt x="1968" y="840"/>
                    </a:lnTo>
                    <a:lnTo>
                      <a:pt x="1944" y="834"/>
                    </a:lnTo>
                    <a:lnTo>
                      <a:pt x="1938" y="828"/>
                    </a:lnTo>
                    <a:lnTo>
                      <a:pt x="1908" y="828"/>
                    </a:lnTo>
                    <a:lnTo>
                      <a:pt x="1896" y="822"/>
                    </a:lnTo>
                    <a:lnTo>
                      <a:pt x="1866" y="804"/>
                    </a:lnTo>
                    <a:lnTo>
                      <a:pt x="1836" y="792"/>
                    </a:lnTo>
                    <a:lnTo>
                      <a:pt x="1812" y="786"/>
                    </a:lnTo>
                    <a:lnTo>
                      <a:pt x="1800" y="792"/>
                    </a:lnTo>
                    <a:lnTo>
                      <a:pt x="1782" y="798"/>
                    </a:lnTo>
                    <a:lnTo>
                      <a:pt x="1770" y="804"/>
                    </a:lnTo>
                    <a:lnTo>
                      <a:pt x="1758" y="816"/>
                    </a:lnTo>
                    <a:lnTo>
                      <a:pt x="1734" y="828"/>
                    </a:lnTo>
                    <a:lnTo>
                      <a:pt x="1680" y="828"/>
                    </a:lnTo>
                    <a:lnTo>
                      <a:pt x="1710" y="810"/>
                    </a:lnTo>
                    <a:lnTo>
                      <a:pt x="1710" y="798"/>
                    </a:lnTo>
                    <a:lnTo>
                      <a:pt x="1734" y="768"/>
                    </a:lnTo>
                    <a:lnTo>
                      <a:pt x="1728" y="768"/>
                    </a:lnTo>
                    <a:lnTo>
                      <a:pt x="1722" y="774"/>
                    </a:lnTo>
                    <a:lnTo>
                      <a:pt x="1674" y="798"/>
                    </a:lnTo>
                    <a:lnTo>
                      <a:pt x="1650" y="822"/>
                    </a:lnTo>
                    <a:lnTo>
                      <a:pt x="1638" y="828"/>
                    </a:lnTo>
                    <a:lnTo>
                      <a:pt x="1620" y="834"/>
                    </a:lnTo>
                    <a:lnTo>
                      <a:pt x="1608" y="828"/>
                    </a:lnTo>
                    <a:lnTo>
                      <a:pt x="1602" y="816"/>
                    </a:lnTo>
                    <a:lnTo>
                      <a:pt x="1602" y="798"/>
                    </a:lnTo>
                    <a:lnTo>
                      <a:pt x="1614" y="774"/>
                    </a:lnTo>
                    <a:lnTo>
                      <a:pt x="1614" y="762"/>
                    </a:lnTo>
                    <a:lnTo>
                      <a:pt x="1608" y="750"/>
                    </a:lnTo>
                    <a:lnTo>
                      <a:pt x="1596" y="744"/>
                    </a:lnTo>
                    <a:lnTo>
                      <a:pt x="1590" y="738"/>
                    </a:lnTo>
                    <a:lnTo>
                      <a:pt x="1578" y="738"/>
                    </a:lnTo>
                    <a:lnTo>
                      <a:pt x="1572" y="744"/>
                    </a:lnTo>
                    <a:lnTo>
                      <a:pt x="1572" y="750"/>
                    </a:lnTo>
                    <a:lnTo>
                      <a:pt x="1578" y="762"/>
                    </a:lnTo>
                    <a:lnTo>
                      <a:pt x="1584" y="768"/>
                    </a:lnTo>
                    <a:lnTo>
                      <a:pt x="1542" y="768"/>
                    </a:lnTo>
                    <a:lnTo>
                      <a:pt x="1530" y="774"/>
                    </a:lnTo>
                    <a:lnTo>
                      <a:pt x="1512" y="780"/>
                    </a:lnTo>
                    <a:lnTo>
                      <a:pt x="1494" y="798"/>
                    </a:lnTo>
                    <a:lnTo>
                      <a:pt x="1446" y="798"/>
                    </a:lnTo>
                    <a:lnTo>
                      <a:pt x="1428" y="804"/>
                    </a:lnTo>
                    <a:lnTo>
                      <a:pt x="1416" y="804"/>
                    </a:lnTo>
                    <a:lnTo>
                      <a:pt x="1398" y="810"/>
                    </a:lnTo>
                    <a:lnTo>
                      <a:pt x="1380" y="810"/>
                    </a:lnTo>
                    <a:lnTo>
                      <a:pt x="1374" y="816"/>
                    </a:lnTo>
                    <a:lnTo>
                      <a:pt x="1368" y="816"/>
                    </a:lnTo>
                    <a:lnTo>
                      <a:pt x="1356" y="822"/>
                    </a:lnTo>
                    <a:lnTo>
                      <a:pt x="1350" y="828"/>
                    </a:lnTo>
                    <a:lnTo>
                      <a:pt x="1338" y="834"/>
                    </a:lnTo>
                    <a:lnTo>
                      <a:pt x="1314" y="816"/>
                    </a:lnTo>
                    <a:lnTo>
                      <a:pt x="1302" y="822"/>
                    </a:lnTo>
                    <a:lnTo>
                      <a:pt x="1296" y="828"/>
                    </a:lnTo>
                    <a:lnTo>
                      <a:pt x="1272" y="840"/>
                    </a:lnTo>
                    <a:lnTo>
                      <a:pt x="1260" y="840"/>
                    </a:lnTo>
                    <a:lnTo>
                      <a:pt x="1254" y="846"/>
                    </a:lnTo>
                    <a:lnTo>
                      <a:pt x="1242" y="846"/>
                    </a:lnTo>
                    <a:lnTo>
                      <a:pt x="1230" y="852"/>
                    </a:lnTo>
                    <a:lnTo>
                      <a:pt x="1224" y="858"/>
                    </a:lnTo>
                    <a:lnTo>
                      <a:pt x="1212" y="864"/>
                    </a:lnTo>
                    <a:lnTo>
                      <a:pt x="1176" y="864"/>
                    </a:lnTo>
                    <a:lnTo>
                      <a:pt x="1188" y="858"/>
                    </a:lnTo>
                    <a:lnTo>
                      <a:pt x="1194" y="846"/>
                    </a:lnTo>
                    <a:lnTo>
                      <a:pt x="1212" y="840"/>
                    </a:lnTo>
                    <a:lnTo>
                      <a:pt x="1236" y="828"/>
                    </a:lnTo>
                    <a:lnTo>
                      <a:pt x="1254" y="828"/>
                    </a:lnTo>
                    <a:lnTo>
                      <a:pt x="1266" y="822"/>
                    </a:lnTo>
                    <a:lnTo>
                      <a:pt x="1284" y="816"/>
                    </a:lnTo>
                    <a:lnTo>
                      <a:pt x="1290" y="810"/>
                    </a:lnTo>
                    <a:lnTo>
                      <a:pt x="1362" y="810"/>
                    </a:lnTo>
                    <a:lnTo>
                      <a:pt x="1386" y="798"/>
                    </a:lnTo>
                    <a:lnTo>
                      <a:pt x="1422" y="792"/>
                    </a:lnTo>
                    <a:lnTo>
                      <a:pt x="1458" y="780"/>
                    </a:lnTo>
                    <a:lnTo>
                      <a:pt x="1470" y="780"/>
                    </a:lnTo>
                    <a:lnTo>
                      <a:pt x="1476" y="774"/>
                    </a:lnTo>
                    <a:lnTo>
                      <a:pt x="1482" y="774"/>
                    </a:lnTo>
                    <a:lnTo>
                      <a:pt x="1476" y="768"/>
                    </a:lnTo>
                    <a:lnTo>
                      <a:pt x="1410" y="768"/>
                    </a:lnTo>
                    <a:lnTo>
                      <a:pt x="1398" y="774"/>
                    </a:lnTo>
                    <a:lnTo>
                      <a:pt x="1392" y="774"/>
                    </a:lnTo>
                    <a:lnTo>
                      <a:pt x="1380" y="780"/>
                    </a:lnTo>
                    <a:lnTo>
                      <a:pt x="1374" y="786"/>
                    </a:lnTo>
                    <a:lnTo>
                      <a:pt x="1368" y="786"/>
                    </a:lnTo>
                    <a:lnTo>
                      <a:pt x="1362" y="792"/>
                    </a:lnTo>
                    <a:lnTo>
                      <a:pt x="1278" y="792"/>
                    </a:lnTo>
                    <a:lnTo>
                      <a:pt x="1254" y="804"/>
                    </a:lnTo>
                    <a:lnTo>
                      <a:pt x="1248" y="810"/>
                    </a:lnTo>
                    <a:lnTo>
                      <a:pt x="1236" y="816"/>
                    </a:lnTo>
                    <a:lnTo>
                      <a:pt x="1230" y="822"/>
                    </a:lnTo>
                    <a:lnTo>
                      <a:pt x="1212" y="822"/>
                    </a:lnTo>
                    <a:lnTo>
                      <a:pt x="1158" y="846"/>
                    </a:lnTo>
                    <a:lnTo>
                      <a:pt x="1140" y="846"/>
                    </a:lnTo>
                    <a:lnTo>
                      <a:pt x="1128" y="858"/>
                    </a:lnTo>
                    <a:lnTo>
                      <a:pt x="1122" y="870"/>
                    </a:lnTo>
                    <a:lnTo>
                      <a:pt x="1122" y="876"/>
                    </a:lnTo>
                    <a:lnTo>
                      <a:pt x="1116" y="876"/>
                    </a:lnTo>
                    <a:lnTo>
                      <a:pt x="1110" y="870"/>
                    </a:lnTo>
                    <a:lnTo>
                      <a:pt x="1110" y="846"/>
                    </a:lnTo>
                    <a:lnTo>
                      <a:pt x="1116" y="846"/>
                    </a:lnTo>
                    <a:lnTo>
                      <a:pt x="1152" y="834"/>
                    </a:lnTo>
                    <a:lnTo>
                      <a:pt x="1176" y="822"/>
                    </a:lnTo>
                    <a:lnTo>
                      <a:pt x="1194" y="816"/>
                    </a:lnTo>
                    <a:lnTo>
                      <a:pt x="1188" y="810"/>
                    </a:lnTo>
                    <a:lnTo>
                      <a:pt x="1176" y="810"/>
                    </a:lnTo>
                    <a:lnTo>
                      <a:pt x="1164" y="804"/>
                    </a:lnTo>
                    <a:lnTo>
                      <a:pt x="1140" y="804"/>
                    </a:lnTo>
                    <a:lnTo>
                      <a:pt x="1122" y="822"/>
                    </a:lnTo>
                    <a:lnTo>
                      <a:pt x="1110" y="828"/>
                    </a:lnTo>
                    <a:lnTo>
                      <a:pt x="1092" y="828"/>
                    </a:lnTo>
                    <a:lnTo>
                      <a:pt x="1080" y="834"/>
                    </a:lnTo>
                    <a:lnTo>
                      <a:pt x="1068" y="834"/>
                    </a:lnTo>
                    <a:lnTo>
                      <a:pt x="1068" y="840"/>
                    </a:lnTo>
                    <a:lnTo>
                      <a:pt x="1062" y="846"/>
                    </a:lnTo>
                    <a:lnTo>
                      <a:pt x="1062" y="876"/>
                    </a:lnTo>
                    <a:lnTo>
                      <a:pt x="1038" y="858"/>
                    </a:lnTo>
                    <a:lnTo>
                      <a:pt x="972" y="852"/>
                    </a:lnTo>
                    <a:lnTo>
                      <a:pt x="960" y="846"/>
                    </a:lnTo>
                    <a:lnTo>
                      <a:pt x="948" y="834"/>
                    </a:lnTo>
                    <a:lnTo>
                      <a:pt x="936" y="834"/>
                    </a:lnTo>
                    <a:lnTo>
                      <a:pt x="936" y="828"/>
                    </a:lnTo>
                    <a:lnTo>
                      <a:pt x="942" y="822"/>
                    </a:lnTo>
                    <a:lnTo>
                      <a:pt x="942" y="810"/>
                    </a:lnTo>
                    <a:lnTo>
                      <a:pt x="948" y="804"/>
                    </a:lnTo>
                    <a:lnTo>
                      <a:pt x="834" y="804"/>
                    </a:lnTo>
                    <a:lnTo>
                      <a:pt x="852" y="804"/>
                    </a:lnTo>
                    <a:lnTo>
                      <a:pt x="78" y="1440"/>
                    </a:lnTo>
                    <a:lnTo>
                      <a:pt x="72" y="1446"/>
                    </a:lnTo>
                    <a:lnTo>
                      <a:pt x="60" y="1452"/>
                    </a:lnTo>
                    <a:lnTo>
                      <a:pt x="54" y="1464"/>
                    </a:lnTo>
                    <a:lnTo>
                      <a:pt x="54" y="1476"/>
                    </a:lnTo>
                    <a:lnTo>
                      <a:pt x="108" y="1476"/>
                    </a:lnTo>
                    <a:lnTo>
                      <a:pt x="120" y="1464"/>
                    </a:lnTo>
                    <a:lnTo>
                      <a:pt x="156" y="1464"/>
                    </a:lnTo>
                    <a:lnTo>
                      <a:pt x="132" y="1488"/>
                    </a:lnTo>
                    <a:lnTo>
                      <a:pt x="132" y="1494"/>
                    </a:lnTo>
                    <a:lnTo>
                      <a:pt x="138" y="1506"/>
                    </a:lnTo>
                    <a:lnTo>
                      <a:pt x="138" y="1524"/>
                    </a:lnTo>
                    <a:lnTo>
                      <a:pt x="144" y="1530"/>
                    </a:lnTo>
                    <a:lnTo>
                      <a:pt x="156" y="1536"/>
                    </a:lnTo>
                    <a:lnTo>
                      <a:pt x="162" y="1542"/>
                    </a:lnTo>
                    <a:lnTo>
                      <a:pt x="144" y="1560"/>
                    </a:lnTo>
                    <a:lnTo>
                      <a:pt x="144" y="1572"/>
                    </a:lnTo>
                    <a:lnTo>
                      <a:pt x="150" y="1572"/>
                    </a:lnTo>
                    <a:lnTo>
                      <a:pt x="156" y="1566"/>
                    </a:lnTo>
                    <a:lnTo>
                      <a:pt x="168" y="1560"/>
                    </a:lnTo>
                    <a:lnTo>
                      <a:pt x="174" y="1554"/>
                    </a:lnTo>
                    <a:lnTo>
                      <a:pt x="180" y="1554"/>
                    </a:lnTo>
                    <a:lnTo>
                      <a:pt x="186" y="1548"/>
                    </a:lnTo>
                    <a:lnTo>
                      <a:pt x="198" y="1548"/>
                    </a:lnTo>
                    <a:lnTo>
                      <a:pt x="210" y="1542"/>
                    </a:lnTo>
                    <a:lnTo>
                      <a:pt x="222" y="1542"/>
                    </a:lnTo>
                    <a:lnTo>
                      <a:pt x="234" y="1536"/>
                    </a:lnTo>
                    <a:lnTo>
                      <a:pt x="240" y="1530"/>
                    </a:lnTo>
                    <a:lnTo>
                      <a:pt x="258" y="1530"/>
                    </a:lnTo>
                    <a:lnTo>
                      <a:pt x="258" y="1518"/>
                    </a:lnTo>
                    <a:lnTo>
                      <a:pt x="264" y="1518"/>
                    </a:lnTo>
                    <a:lnTo>
                      <a:pt x="270" y="1512"/>
                    </a:lnTo>
                    <a:lnTo>
                      <a:pt x="282" y="1512"/>
                    </a:lnTo>
                    <a:lnTo>
                      <a:pt x="300" y="1506"/>
                    </a:lnTo>
                    <a:lnTo>
                      <a:pt x="312" y="1506"/>
                    </a:lnTo>
                    <a:lnTo>
                      <a:pt x="330" y="1512"/>
                    </a:lnTo>
                    <a:lnTo>
                      <a:pt x="336" y="1518"/>
                    </a:lnTo>
                    <a:lnTo>
                      <a:pt x="330" y="1524"/>
                    </a:lnTo>
                    <a:lnTo>
                      <a:pt x="324" y="1524"/>
                    </a:lnTo>
                    <a:lnTo>
                      <a:pt x="318" y="1530"/>
                    </a:lnTo>
                    <a:lnTo>
                      <a:pt x="318" y="1560"/>
                    </a:lnTo>
                    <a:lnTo>
                      <a:pt x="306" y="1572"/>
                    </a:lnTo>
                    <a:lnTo>
                      <a:pt x="324" y="1590"/>
                    </a:lnTo>
                    <a:lnTo>
                      <a:pt x="330" y="1602"/>
                    </a:lnTo>
                    <a:lnTo>
                      <a:pt x="330" y="1620"/>
                    </a:lnTo>
                    <a:lnTo>
                      <a:pt x="312" y="1656"/>
                    </a:lnTo>
                    <a:lnTo>
                      <a:pt x="312" y="1698"/>
                    </a:lnTo>
                    <a:lnTo>
                      <a:pt x="306" y="1704"/>
                    </a:lnTo>
                    <a:lnTo>
                      <a:pt x="300" y="1716"/>
                    </a:lnTo>
                    <a:lnTo>
                      <a:pt x="300" y="1728"/>
                    </a:lnTo>
                    <a:lnTo>
                      <a:pt x="294" y="1740"/>
                    </a:lnTo>
                    <a:lnTo>
                      <a:pt x="294" y="1746"/>
                    </a:lnTo>
                    <a:lnTo>
                      <a:pt x="300" y="1752"/>
                    </a:lnTo>
                    <a:lnTo>
                      <a:pt x="312" y="1758"/>
                    </a:lnTo>
                    <a:lnTo>
                      <a:pt x="318" y="1764"/>
                    </a:lnTo>
                    <a:lnTo>
                      <a:pt x="324" y="1764"/>
                    </a:lnTo>
                    <a:lnTo>
                      <a:pt x="330" y="1770"/>
                    </a:lnTo>
                    <a:lnTo>
                      <a:pt x="330" y="1776"/>
                    </a:lnTo>
                    <a:lnTo>
                      <a:pt x="348" y="1776"/>
                    </a:lnTo>
                    <a:lnTo>
                      <a:pt x="354" y="1782"/>
                    </a:lnTo>
                    <a:lnTo>
                      <a:pt x="354" y="1794"/>
                    </a:lnTo>
                    <a:lnTo>
                      <a:pt x="342" y="1800"/>
                    </a:lnTo>
                    <a:lnTo>
                      <a:pt x="330" y="1812"/>
                    </a:lnTo>
                    <a:lnTo>
                      <a:pt x="318" y="1818"/>
                    </a:lnTo>
                    <a:lnTo>
                      <a:pt x="318" y="1830"/>
                    </a:lnTo>
                    <a:lnTo>
                      <a:pt x="312" y="1842"/>
                    </a:lnTo>
                    <a:lnTo>
                      <a:pt x="294" y="1860"/>
                    </a:lnTo>
                    <a:lnTo>
                      <a:pt x="282" y="1866"/>
                    </a:lnTo>
                    <a:lnTo>
                      <a:pt x="270" y="1878"/>
                    </a:lnTo>
                    <a:lnTo>
                      <a:pt x="252" y="1884"/>
                    </a:lnTo>
                    <a:lnTo>
                      <a:pt x="234" y="1896"/>
                    </a:lnTo>
                    <a:lnTo>
                      <a:pt x="228" y="1902"/>
                    </a:lnTo>
                    <a:lnTo>
                      <a:pt x="222" y="1914"/>
                    </a:lnTo>
                    <a:lnTo>
                      <a:pt x="222" y="1926"/>
                    </a:lnTo>
                    <a:lnTo>
                      <a:pt x="216" y="1932"/>
                    </a:lnTo>
                    <a:lnTo>
                      <a:pt x="216" y="1944"/>
                    </a:lnTo>
                    <a:lnTo>
                      <a:pt x="204" y="1956"/>
                    </a:lnTo>
                    <a:lnTo>
                      <a:pt x="210" y="1962"/>
                    </a:lnTo>
                    <a:lnTo>
                      <a:pt x="216" y="1962"/>
                    </a:lnTo>
                    <a:lnTo>
                      <a:pt x="216" y="1974"/>
                    </a:lnTo>
                    <a:lnTo>
                      <a:pt x="228" y="1986"/>
                    </a:lnTo>
                    <a:lnTo>
                      <a:pt x="240" y="1980"/>
                    </a:lnTo>
                    <a:lnTo>
                      <a:pt x="246" y="1968"/>
                    </a:lnTo>
                    <a:lnTo>
                      <a:pt x="258" y="1962"/>
                    </a:lnTo>
                    <a:lnTo>
                      <a:pt x="276" y="1956"/>
                    </a:lnTo>
                    <a:lnTo>
                      <a:pt x="294" y="1938"/>
                    </a:lnTo>
                    <a:lnTo>
                      <a:pt x="306" y="1938"/>
                    </a:lnTo>
                    <a:lnTo>
                      <a:pt x="306" y="1944"/>
                    </a:lnTo>
                    <a:lnTo>
                      <a:pt x="300" y="1950"/>
                    </a:lnTo>
                    <a:lnTo>
                      <a:pt x="288" y="1956"/>
                    </a:lnTo>
                    <a:lnTo>
                      <a:pt x="282" y="1956"/>
                    </a:lnTo>
                    <a:lnTo>
                      <a:pt x="276" y="1962"/>
                    </a:lnTo>
                    <a:lnTo>
                      <a:pt x="276" y="1974"/>
                    </a:lnTo>
                    <a:lnTo>
                      <a:pt x="282" y="1986"/>
                    </a:lnTo>
                    <a:lnTo>
                      <a:pt x="294" y="1998"/>
                    </a:lnTo>
                    <a:lnTo>
                      <a:pt x="252" y="1992"/>
                    </a:lnTo>
                    <a:lnTo>
                      <a:pt x="246" y="1998"/>
                    </a:lnTo>
                    <a:lnTo>
                      <a:pt x="240" y="2010"/>
                    </a:lnTo>
                    <a:lnTo>
                      <a:pt x="234" y="2016"/>
                    </a:lnTo>
                    <a:lnTo>
                      <a:pt x="228" y="2028"/>
                    </a:lnTo>
                    <a:lnTo>
                      <a:pt x="228" y="2034"/>
                    </a:lnTo>
                    <a:lnTo>
                      <a:pt x="234" y="2034"/>
                    </a:lnTo>
                    <a:lnTo>
                      <a:pt x="240" y="2040"/>
                    </a:lnTo>
                    <a:lnTo>
                      <a:pt x="252" y="2040"/>
                    </a:lnTo>
                    <a:lnTo>
                      <a:pt x="258" y="2046"/>
                    </a:lnTo>
                    <a:lnTo>
                      <a:pt x="252" y="2052"/>
                    </a:lnTo>
                    <a:lnTo>
                      <a:pt x="252" y="2058"/>
                    </a:lnTo>
                    <a:lnTo>
                      <a:pt x="246" y="2070"/>
                    </a:lnTo>
                    <a:lnTo>
                      <a:pt x="246" y="2076"/>
                    </a:lnTo>
                    <a:lnTo>
                      <a:pt x="252" y="2070"/>
                    </a:lnTo>
                    <a:lnTo>
                      <a:pt x="288" y="2052"/>
                    </a:lnTo>
                    <a:lnTo>
                      <a:pt x="306" y="2034"/>
                    </a:lnTo>
                    <a:lnTo>
                      <a:pt x="318" y="2028"/>
                    </a:lnTo>
                    <a:lnTo>
                      <a:pt x="318" y="2040"/>
                    </a:lnTo>
                    <a:lnTo>
                      <a:pt x="288" y="2058"/>
                    </a:lnTo>
                    <a:lnTo>
                      <a:pt x="312" y="2064"/>
                    </a:lnTo>
                    <a:lnTo>
                      <a:pt x="312" y="2076"/>
                    </a:lnTo>
                    <a:lnTo>
                      <a:pt x="294" y="2094"/>
                    </a:lnTo>
                    <a:lnTo>
                      <a:pt x="276" y="2076"/>
                    </a:lnTo>
                    <a:lnTo>
                      <a:pt x="270" y="2076"/>
                    </a:lnTo>
                    <a:lnTo>
                      <a:pt x="264" y="2082"/>
                    </a:lnTo>
                    <a:lnTo>
                      <a:pt x="240" y="2094"/>
                    </a:lnTo>
                    <a:lnTo>
                      <a:pt x="228" y="2094"/>
                    </a:lnTo>
                    <a:lnTo>
                      <a:pt x="216" y="2106"/>
                    </a:lnTo>
                    <a:lnTo>
                      <a:pt x="210" y="2118"/>
                    </a:lnTo>
                    <a:lnTo>
                      <a:pt x="204" y="2124"/>
                    </a:lnTo>
                    <a:lnTo>
                      <a:pt x="210" y="2118"/>
                    </a:lnTo>
                    <a:lnTo>
                      <a:pt x="222" y="2118"/>
                    </a:lnTo>
                    <a:lnTo>
                      <a:pt x="228" y="2112"/>
                    </a:lnTo>
                    <a:lnTo>
                      <a:pt x="276" y="2112"/>
                    </a:lnTo>
                    <a:lnTo>
                      <a:pt x="270" y="2112"/>
                    </a:lnTo>
                    <a:lnTo>
                      <a:pt x="264" y="2118"/>
                    </a:lnTo>
                    <a:lnTo>
                      <a:pt x="252" y="2118"/>
                    </a:lnTo>
                    <a:lnTo>
                      <a:pt x="240" y="2124"/>
                    </a:lnTo>
                    <a:lnTo>
                      <a:pt x="228" y="2124"/>
                    </a:lnTo>
                    <a:lnTo>
                      <a:pt x="216" y="2130"/>
                    </a:lnTo>
                    <a:lnTo>
                      <a:pt x="210" y="2130"/>
                    </a:lnTo>
                    <a:lnTo>
                      <a:pt x="210" y="2148"/>
                    </a:lnTo>
                    <a:lnTo>
                      <a:pt x="204" y="2148"/>
                    </a:lnTo>
                    <a:lnTo>
                      <a:pt x="198" y="2142"/>
                    </a:lnTo>
                    <a:lnTo>
                      <a:pt x="174" y="2142"/>
                    </a:lnTo>
                    <a:lnTo>
                      <a:pt x="174" y="2154"/>
                    </a:lnTo>
                    <a:lnTo>
                      <a:pt x="180" y="2166"/>
                    </a:lnTo>
                    <a:lnTo>
                      <a:pt x="192" y="2172"/>
                    </a:lnTo>
                    <a:lnTo>
                      <a:pt x="198" y="2178"/>
                    </a:lnTo>
                    <a:lnTo>
                      <a:pt x="246" y="2160"/>
                    </a:lnTo>
                    <a:lnTo>
                      <a:pt x="264" y="2184"/>
                    </a:lnTo>
                    <a:lnTo>
                      <a:pt x="300" y="2166"/>
                    </a:lnTo>
                    <a:lnTo>
                      <a:pt x="294" y="2172"/>
                    </a:lnTo>
                    <a:lnTo>
                      <a:pt x="288" y="2184"/>
                    </a:lnTo>
                    <a:lnTo>
                      <a:pt x="276" y="2190"/>
                    </a:lnTo>
                    <a:lnTo>
                      <a:pt x="270" y="2196"/>
                    </a:lnTo>
                    <a:lnTo>
                      <a:pt x="264" y="2208"/>
                    </a:lnTo>
                    <a:lnTo>
                      <a:pt x="264" y="2214"/>
                    </a:lnTo>
                    <a:lnTo>
                      <a:pt x="276" y="2214"/>
                    </a:lnTo>
                    <a:lnTo>
                      <a:pt x="282" y="2208"/>
                    </a:lnTo>
                    <a:lnTo>
                      <a:pt x="300" y="2202"/>
                    </a:lnTo>
                    <a:lnTo>
                      <a:pt x="318" y="2184"/>
                    </a:lnTo>
                    <a:lnTo>
                      <a:pt x="330" y="2178"/>
                    </a:lnTo>
                    <a:lnTo>
                      <a:pt x="306" y="2202"/>
                    </a:lnTo>
                    <a:lnTo>
                      <a:pt x="300" y="2214"/>
                    </a:lnTo>
                    <a:lnTo>
                      <a:pt x="294" y="2220"/>
                    </a:lnTo>
                    <a:lnTo>
                      <a:pt x="300" y="2220"/>
                    </a:lnTo>
                    <a:lnTo>
                      <a:pt x="312" y="2214"/>
                    </a:lnTo>
                    <a:lnTo>
                      <a:pt x="324" y="2214"/>
                    </a:lnTo>
                    <a:lnTo>
                      <a:pt x="318" y="2220"/>
                    </a:lnTo>
                    <a:lnTo>
                      <a:pt x="306" y="2226"/>
                    </a:lnTo>
                    <a:lnTo>
                      <a:pt x="300" y="2238"/>
                    </a:lnTo>
                    <a:lnTo>
                      <a:pt x="282" y="2256"/>
                    </a:lnTo>
                    <a:lnTo>
                      <a:pt x="288" y="2262"/>
                    </a:lnTo>
                    <a:lnTo>
                      <a:pt x="294" y="2262"/>
                    </a:lnTo>
                    <a:lnTo>
                      <a:pt x="342" y="2238"/>
                    </a:lnTo>
                    <a:lnTo>
                      <a:pt x="348" y="2232"/>
                    </a:lnTo>
                    <a:lnTo>
                      <a:pt x="324" y="2256"/>
                    </a:lnTo>
                    <a:lnTo>
                      <a:pt x="318" y="2268"/>
                    </a:lnTo>
                    <a:lnTo>
                      <a:pt x="318" y="2274"/>
                    </a:lnTo>
                    <a:lnTo>
                      <a:pt x="330" y="2280"/>
                    </a:lnTo>
                    <a:lnTo>
                      <a:pt x="342" y="2280"/>
                    </a:lnTo>
                    <a:lnTo>
                      <a:pt x="354" y="2292"/>
                    </a:lnTo>
                    <a:lnTo>
                      <a:pt x="354" y="2298"/>
                    </a:lnTo>
                    <a:lnTo>
                      <a:pt x="348" y="2304"/>
                    </a:lnTo>
                    <a:lnTo>
                      <a:pt x="348" y="2340"/>
                    </a:lnTo>
                    <a:lnTo>
                      <a:pt x="2058" y="2340"/>
                    </a:lnTo>
                    <a:lnTo>
                      <a:pt x="2064" y="2328"/>
                    </a:lnTo>
                    <a:lnTo>
                      <a:pt x="2064" y="2322"/>
                    </a:lnTo>
                    <a:lnTo>
                      <a:pt x="2070" y="2310"/>
                    </a:lnTo>
                    <a:lnTo>
                      <a:pt x="2076" y="2304"/>
                    </a:lnTo>
                    <a:lnTo>
                      <a:pt x="2088" y="2298"/>
                    </a:lnTo>
                    <a:lnTo>
                      <a:pt x="2100" y="2310"/>
                    </a:lnTo>
                    <a:lnTo>
                      <a:pt x="2088" y="2322"/>
                    </a:lnTo>
                    <a:lnTo>
                      <a:pt x="2082" y="2334"/>
                    </a:lnTo>
                    <a:lnTo>
                      <a:pt x="2082" y="2346"/>
                    </a:lnTo>
                    <a:lnTo>
                      <a:pt x="2094" y="2352"/>
                    </a:lnTo>
                    <a:lnTo>
                      <a:pt x="2112" y="2358"/>
                    </a:lnTo>
                    <a:lnTo>
                      <a:pt x="2124" y="2358"/>
                    </a:lnTo>
                    <a:lnTo>
                      <a:pt x="2142" y="2376"/>
                    </a:lnTo>
                    <a:lnTo>
                      <a:pt x="2154" y="2376"/>
                    </a:lnTo>
                    <a:lnTo>
                      <a:pt x="2154" y="2370"/>
                    </a:lnTo>
                    <a:lnTo>
                      <a:pt x="2166" y="2358"/>
                    </a:lnTo>
                    <a:lnTo>
                      <a:pt x="2178" y="2358"/>
                    </a:lnTo>
                    <a:lnTo>
                      <a:pt x="2190" y="2364"/>
                    </a:lnTo>
                    <a:lnTo>
                      <a:pt x="2202" y="2376"/>
                    </a:lnTo>
                    <a:lnTo>
                      <a:pt x="2202" y="2382"/>
                    </a:lnTo>
                    <a:lnTo>
                      <a:pt x="2208" y="2388"/>
                    </a:lnTo>
                    <a:lnTo>
                      <a:pt x="2238" y="2388"/>
                    </a:lnTo>
                    <a:lnTo>
                      <a:pt x="2256" y="2406"/>
                    </a:lnTo>
                    <a:lnTo>
                      <a:pt x="2268" y="2406"/>
                    </a:lnTo>
                    <a:lnTo>
                      <a:pt x="2280" y="2394"/>
                    </a:lnTo>
                    <a:lnTo>
                      <a:pt x="2292" y="2388"/>
                    </a:lnTo>
                    <a:lnTo>
                      <a:pt x="2298" y="2382"/>
                    </a:lnTo>
                    <a:lnTo>
                      <a:pt x="2298" y="2400"/>
                    </a:lnTo>
                    <a:lnTo>
                      <a:pt x="2346" y="2394"/>
                    </a:lnTo>
                    <a:lnTo>
                      <a:pt x="2346" y="2400"/>
                    </a:lnTo>
                    <a:lnTo>
                      <a:pt x="2352" y="2400"/>
                    </a:lnTo>
                    <a:lnTo>
                      <a:pt x="2364" y="2406"/>
                    </a:lnTo>
                    <a:lnTo>
                      <a:pt x="2382" y="2406"/>
                    </a:lnTo>
                    <a:lnTo>
                      <a:pt x="2394" y="2394"/>
                    </a:lnTo>
                    <a:lnTo>
                      <a:pt x="2406" y="2388"/>
                    </a:lnTo>
                    <a:lnTo>
                      <a:pt x="2412" y="2376"/>
                    </a:lnTo>
                    <a:lnTo>
                      <a:pt x="2412" y="2370"/>
                    </a:lnTo>
                    <a:lnTo>
                      <a:pt x="2430" y="2370"/>
                    </a:lnTo>
                    <a:lnTo>
                      <a:pt x="2436" y="2376"/>
                    </a:lnTo>
                    <a:lnTo>
                      <a:pt x="2442" y="2376"/>
                    </a:lnTo>
                    <a:lnTo>
                      <a:pt x="2454" y="2364"/>
                    </a:lnTo>
                    <a:lnTo>
                      <a:pt x="2460" y="2352"/>
                    </a:lnTo>
                    <a:lnTo>
                      <a:pt x="2466" y="2346"/>
                    </a:lnTo>
                    <a:lnTo>
                      <a:pt x="2472" y="2346"/>
                    </a:lnTo>
                    <a:lnTo>
                      <a:pt x="2472" y="2352"/>
                    </a:lnTo>
                    <a:lnTo>
                      <a:pt x="2478" y="2358"/>
                    </a:lnTo>
                    <a:lnTo>
                      <a:pt x="2502" y="2352"/>
                    </a:lnTo>
                    <a:lnTo>
                      <a:pt x="2496" y="2346"/>
                    </a:lnTo>
                    <a:lnTo>
                      <a:pt x="2496" y="2334"/>
                    </a:lnTo>
                    <a:lnTo>
                      <a:pt x="2502" y="2328"/>
                    </a:lnTo>
                    <a:lnTo>
                      <a:pt x="2514" y="2322"/>
                    </a:lnTo>
                    <a:lnTo>
                      <a:pt x="2532" y="2340"/>
                    </a:lnTo>
                    <a:lnTo>
                      <a:pt x="2556" y="2340"/>
                    </a:lnTo>
                    <a:lnTo>
                      <a:pt x="2562" y="2346"/>
                    </a:lnTo>
                    <a:lnTo>
                      <a:pt x="2580" y="2346"/>
                    </a:lnTo>
                    <a:lnTo>
                      <a:pt x="2604" y="2358"/>
                    </a:lnTo>
                    <a:lnTo>
                      <a:pt x="2604" y="2370"/>
                    </a:lnTo>
                    <a:lnTo>
                      <a:pt x="2598" y="2382"/>
                    </a:lnTo>
                    <a:lnTo>
                      <a:pt x="2598" y="2388"/>
                    </a:lnTo>
                    <a:lnTo>
                      <a:pt x="2592" y="2400"/>
                    </a:lnTo>
                    <a:lnTo>
                      <a:pt x="2604" y="2412"/>
                    </a:lnTo>
                    <a:lnTo>
                      <a:pt x="2592" y="2436"/>
                    </a:lnTo>
                    <a:lnTo>
                      <a:pt x="2598" y="2436"/>
                    </a:lnTo>
                    <a:lnTo>
                      <a:pt x="2604" y="2430"/>
                    </a:lnTo>
                    <a:lnTo>
                      <a:pt x="2616" y="2424"/>
                    </a:lnTo>
                    <a:lnTo>
                      <a:pt x="2634" y="2418"/>
                    </a:lnTo>
                    <a:lnTo>
                      <a:pt x="2646" y="2412"/>
                    </a:lnTo>
                    <a:lnTo>
                      <a:pt x="2670" y="2412"/>
                    </a:lnTo>
                    <a:lnTo>
                      <a:pt x="2670" y="2424"/>
                    </a:lnTo>
                    <a:lnTo>
                      <a:pt x="2658" y="2430"/>
                    </a:lnTo>
                    <a:lnTo>
                      <a:pt x="2652" y="2436"/>
                    </a:lnTo>
                    <a:lnTo>
                      <a:pt x="2646" y="2436"/>
                    </a:lnTo>
                    <a:lnTo>
                      <a:pt x="2640" y="2442"/>
                    </a:lnTo>
                    <a:lnTo>
                      <a:pt x="2646" y="2448"/>
                    </a:lnTo>
                    <a:lnTo>
                      <a:pt x="2652" y="2448"/>
                    </a:lnTo>
                    <a:lnTo>
                      <a:pt x="2664" y="2460"/>
                    </a:lnTo>
                    <a:lnTo>
                      <a:pt x="2640" y="2484"/>
                    </a:lnTo>
                    <a:lnTo>
                      <a:pt x="2640" y="2490"/>
                    </a:lnTo>
                    <a:lnTo>
                      <a:pt x="2652" y="2490"/>
                    </a:lnTo>
                    <a:lnTo>
                      <a:pt x="2652" y="2502"/>
                    </a:lnTo>
                    <a:lnTo>
                      <a:pt x="2640" y="2514"/>
                    </a:lnTo>
                    <a:lnTo>
                      <a:pt x="2640" y="2526"/>
                    </a:lnTo>
                    <a:lnTo>
                      <a:pt x="2658" y="2526"/>
                    </a:lnTo>
                    <a:lnTo>
                      <a:pt x="2652" y="2544"/>
                    </a:lnTo>
                    <a:lnTo>
                      <a:pt x="2658" y="2544"/>
                    </a:lnTo>
                    <a:lnTo>
                      <a:pt x="2670" y="2550"/>
                    </a:lnTo>
                    <a:lnTo>
                      <a:pt x="2754" y="2550"/>
                    </a:lnTo>
                    <a:lnTo>
                      <a:pt x="2766" y="2556"/>
                    </a:lnTo>
                    <a:lnTo>
                      <a:pt x="2784" y="2568"/>
                    </a:lnTo>
                    <a:lnTo>
                      <a:pt x="2838" y="2568"/>
                    </a:lnTo>
                    <a:lnTo>
                      <a:pt x="2850" y="2574"/>
                    </a:lnTo>
                    <a:lnTo>
                      <a:pt x="2856" y="2580"/>
                    </a:lnTo>
                    <a:lnTo>
                      <a:pt x="2856" y="2610"/>
                    </a:lnTo>
                    <a:lnTo>
                      <a:pt x="2874" y="2610"/>
                    </a:lnTo>
                    <a:lnTo>
                      <a:pt x="2874" y="2628"/>
                    </a:lnTo>
                    <a:lnTo>
                      <a:pt x="2862" y="2640"/>
                    </a:lnTo>
                    <a:lnTo>
                      <a:pt x="2862" y="2652"/>
                    </a:lnTo>
                    <a:lnTo>
                      <a:pt x="2874" y="2664"/>
                    </a:lnTo>
                    <a:lnTo>
                      <a:pt x="2880" y="2664"/>
                    </a:lnTo>
                    <a:lnTo>
                      <a:pt x="2856" y="2658"/>
                    </a:lnTo>
                    <a:lnTo>
                      <a:pt x="2856" y="2670"/>
                    </a:lnTo>
                    <a:lnTo>
                      <a:pt x="2850" y="2676"/>
                    </a:lnTo>
                    <a:lnTo>
                      <a:pt x="2844" y="2688"/>
                    </a:lnTo>
                    <a:lnTo>
                      <a:pt x="2838" y="2694"/>
                    </a:lnTo>
                    <a:lnTo>
                      <a:pt x="2832" y="2688"/>
                    </a:lnTo>
                    <a:lnTo>
                      <a:pt x="2820" y="2682"/>
                    </a:lnTo>
                    <a:lnTo>
                      <a:pt x="2802" y="2670"/>
                    </a:lnTo>
                    <a:lnTo>
                      <a:pt x="2790" y="2664"/>
                    </a:lnTo>
                    <a:lnTo>
                      <a:pt x="2784" y="2652"/>
                    </a:lnTo>
                    <a:lnTo>
                      <a:pt x="2784" y="2628"/>
                    </a:lnTo>
                    <a:lnTo>
                      <a:pt x="2766" y="2622"/>
                    </a:lnTo>
                    <a:lnTo>
                      <a:pt x="2772" y="2640"/>
                    </a:lnTo>
                    <a:lnTo>
                      <a:pt x="2772" y="2646"/>
                    </a:lnTo>
                    <a:lnTo>
                      <a:pt x="2778" y="2652"/>
                    </a:lnTo>
                    <a:lnTo>
                      <a:pt x="2778" y="2664"/>
                    </a:lnTo>
                    <a:lnTo>
                      <a:pt x="2772" y="2676"/>
                    </a:lnTo>
                    <a:lnTo>
                      <a:pt x="2760" y="2688"/>
                    </a:lnTo>
                    <a:lnTo>
                      <a:pt x="2754" y="2700"/>
                    </a:lnTo>
                    <a:lnTo>
                      <a:pt x="2736" y="2706"/>
                    </a:lnTo>
                    <a:lnTo>
                      <a:pt x="2718" y="2724"/>
                    </a:lnTo>
                    <a:lnTo>
                      <a:pt x="2712" y="2742"/>
                    </a:lnTo>
                    <a:lnTo>
                      <a:pt x="2700" y="2760"/>
                    </a:lnTo>
                    <a:lnTo>
                      <a:pt x="2694" y="2778"/>
                    </a:lnTo>
                    <a:lnTo>
                      <a:pt x="2688" y="2784"/>
                    </a:lnTo>
                    <a:lnTo>
                      <a:pt x="2664" y="2796"/>
                    </a:lnTo>
                    <a:lnTo>
                      <a:pt x="2652" y="2796"/>
                    </a:lnTo>
                    <a:lnTo>
                      <a:pt x="2646" y="2790"/>
                    </a:lnTo>
                    <a:lnTo>
                      <a:pt x="2640" y="2802"/>
                    </a:lnTo>
                    <a:lnTo>
                      <a:pt x="2634" y="2808"/>
                    </a:lnTo>
                    <a:lnTo>
                      <a:pt x="2634" y="2832"/>
                    </a:lnTo>
                    <a:lnTo>
                      <a:pt x="2628" y="2838"/>
                    </a:lnTo>
                    <a:lnTo>
                      <a:pt x="2622" y="2838"/>
                    </a:lnTo>
                    <a:lnTo>
                      <a:pt x="2586" y="2856"/>
                    </a:lnTo>
                    <a:lnTo>
                      <a:pt x="2562" y="2880"/>
                    </a:lnTo>
                    <a:lnTo>
                      <a:pt x="2562" y="2886"/>
                    </a:lnTo>
                    <a:lnTo>
                      <a:pt x="2568" y="2886"/>
                    </a:lnTo>
                    <a:lnTo>
                      <a:pt x="2580" y="2880"/>
                    </a:lnTo>
                    <a:lnTo>
                      <a:pt x="2592" y="2880"/>
                    </a:lnTo>
                    <a:lnTo>
                      <a:pt x="2598" y="2886"/>
                    </a:lnTo>
                    <a:lnTo>
                      <a:pt x="2610" y="2880"/>
                    </a:lnTo>
                    <a:lnTo>
                      <a:pt x="2616" y="2868"/>
                    </a:lnTo>
                    <a:lnTo>
                      <a:pt x="2628" y="2862"/>
                    </a:lnTo>
                    <a:lnTo>
                      <a:pt x="2658" y="2862"/>
                    </a:lnTo>
                    <a:lnTo>
                      <a:pt x="2658" y="2856"/>
                    </a:lnTo>
                    <a:lnTo>
                      <a:pt x="2664" y="2844"/>
                    </a:lnTo>
                    <a:lnTo>
                      <a:pt x="2676" y="2838"/>
                    </a:lnTo>
                    <a:lnTo>
                      <a:pt x="2682" y="2832"/>
                    </a:lnTo>
                    <a:lnTo>
                      <a:pt x="2754" y="2832"/>
                    </a:lnTo>
                    <a:lnTo>
                      <a:pt x="2766" y="2838"/>
                    </a:lnTo>
                    <a:lnTo>
                      <a:pt x="2790" y="2820"/>
                    </a:lnTo>
                    <a:lnTo>
                      <a:pt x="2856" y="2820"/>
                    </a:lnTo>
                    <a:lnTo>
                      <a:pt x="2862" y="2814"/>
                    </a:lnTo>
                    <a:lnTo>
                      <a:pt x="2862" y="2790"/>
                    </a:lnTo>
                    <a:lnTo>
                      <a:pt x="2844" y="2796"/>
                    </a:lnTo>
                    <a:lnTo>
                      <a:pt x="2832" y="2796"/>
                    </a:lnTo>
                    <a:lnTo>
                      <a:pt x="2826" y="2790"/>
                    </a:lnTo>
                    <a:lnTo>
                      <a:pt x="2826" y="2784"/>
                    </a:lnTo>
                    <a:lnTo>
                      <a:pt x="2832" y="2772"/>
                    </a:lnTo>
                    <a:lnTo>
                      <a:pt x="2850" y="2754"/>
                    </a:lnTo>
                    <a:lnTo>
                      <a:pt x="2868" y="2742"/>
                    </a:lnTo>
                    <a:lnTo>
                      <a:pt x="2880" y="2736"/>
                    </a:lnTo>
                    <a:lnTo>
                      <a:pt x="2910" y="2736"/>
                    </a:lnTo>
                    <a:lnTo>
                      <a:pt x="2928" y="2730"/>
                    </a:lnTo>
                    <a:lnTo>
                      <a:pt x="2952" y="2730"/>
                    </a:lnTo>
                    <a:lnTo>
                      <a:pt x="2964" y="2724"/>
                    </a:lnTo>
                    <a:lnTo>
                      <a:pt x="2970" y="2724"/>
                    </a:lnTo>
                    <a:lnTo>
                      <a:pt x="2976" y="2718"/>
                    </a:lnTo>
                    <a:lnTo>
                      <a:pt x="2982" y="2718"/>
                    </a:lnTo>
                    <a:lnTo>
                      <a:pt x="2994" y="2724"/>
                    </a:lnTo>
                    <a:lnTo>
                      <a:pt x="3000" y="2724"/>
                    </a:lnTo>
                    <a:lnTo>
                      <a:pt x="3012" y="2730"/>
                    </a:lnTo>
                    <a:lnTo>
                      <a:pt x="3018" y="2736"/>
                    </a:lnTo>
                    <a:lnTo>
                      <a:pt x="3024" y="2736"/>
                    </a:lnTo>
                    <a:lnTo>
                      <a:pt x="3030" y="2730"/>
                    </a:lnTo>
                    <a:lnTo>
                      <a:pt x="3030" y="2712"/>
                    </a:lnTo>
                    <a:lnTo>
                      <a:pt x="3036" y="2706"/>
                    </a:lnTo>
                    <a:lnTo>
                      <a:pt x="3048" y="2700"/>
                    </a:lnTo>
                    <a:lnTo>
                      <a:pt x="3060" y="2700"/>
                    </a:lnTo>
                    <a:lnTo>
                      <a:pt x="3066" y="2706"/>
                    </a:lnTo>
                    <a:lnTo>
                      <a:pt x="3072" y="2706"/>
                    </a:lnTo>
                    <a:lnTo>
                      <a:pt x="3072" y="2700"/>
                    </a:lnTo>
                    <a:lnTo>
                      <a:pt x="3102" y="2700"/>
                    </a:lnTo>
                    <a:lnTo>
                      <a:pt x="3114" y="2688"/>
                    </a:lnTo>
                    <a:lnTo>
                      <a:pt x="3126" y="2682"/>
                    </a:lnTo>
                    <a:lnTo>
                      <a:pt x="3150" y="2658"/>
                    </a:lnTo>
                    <a:lnTo>
                      <a:pt x="3162" y="2652"/>
                    </a:lnTo>
                    <a:lnTo>
                      <a:pt x="3174" y="2640"/>
                    </a:lnTo>
                    <a:lnTo>
                      <a:pt x="3408" y="2640"/>
                    </a:lnTo>
                    <a:lnTo>
                      <a:pt x="3408" y="2634"/>
                    </a:lnTo>
                    <a:lnTo>
                      <a:pt x="3420" y="2622"/>
                    </a:lnTo>
                    <a:lnTo>
                      <a:pt x="3438" y="2622"/>
                    </a:lnTo>
                    <a:lnTo>
                      <a:pt x="3450" y="2616"/>
                    </a:lnTo>
                    <a:lnTo>
                      <a:pt x="3456" y="2616"/>
                    </a:lnTo>
                    <a:lnTo>
                      <a:pt x="3456" y="2610"/>
                    </a:lnTo>
                    <a:lnTo>
                      <a:pt x="3468" y="2598"/>
                    </a:lnTo>
                    <a:lnTo>
                      <a:pt x="3480" y="2592"/>
                    </a:lnTo>
                    <a:lnTo>
                      <a:pt x="3486" y="2586"/>
                    </a:lnTo>
                    <a:lnTo>
                      <a:pt x="3498" y="2586"/>
                    </a:lnTo>
                    <a:lnTo>
                      <a:pt x="3504" y="2592"/>
                    </a:lnTo>
                    <a:lnTo>
                      <a:pt x="3510" y="2592"/>
                    </a:lnTo>
                    <a:lnTo>
                      <a:pt x="3510" y="2568"/>
                    </a:lnTo>
                    <a:lnTo>
                      <a:pt x="3516" y="2556"/>
                    </a:lnTo>
                    <a:lnTo>
                      <a:pt x="3528" y="2544"/>
                    </a:lnTo>
                    <a:lnTo>
                      <a:pt x="3534" y="2544"/>
                    </a:lnTo>
                    <a:lnTo>
                      <a:pt x="3546" y="2532"/>
                    </a:lnTo>
                    <a:lnTo>
                      <a:pt x="3546" y="2508"/>
                    </a:lnTo>
                    <a:lnTo>
                      <a:pt x="3588" y="2484"/>
                    </a:lnTo>
                    <a:lnTo>
                      <a:pt x="3594" y="2472"/>
                    </a:lnTo>
                    <a:lnTo>
                      <a:pt x="3618" y="2448"/>
                    </a:lnTo>
                    <a:lnTo>
                      <a:pt x="3630" y="2448"/>
                    </a:lnTo>
                    <a:lnTo>
                      <a:pt x="3636" y="2454"/>
                    </a:lnTo>
                    <a:lnTo>
                      <a:pt x="3636" y="2460"/>
                    </a:lnTo>
                    <a:lnTo>
                      <a:pt x="3642" y="2466"/>
                    </a:lnTo>
                    <a:lnTo>
                      <a:pt x="3654" y="2466"/>
                    </a:lnTo>
                    <a:lnTo>
                      <a:pt x="3666" y="2460"/>
                    </a:lnTo>
                    <a:lnTo>
                      <a:pt x="3702" y="2460"/>
                    </a:lnTo>
                    <a:lnTo>
                      <a:pt x="3708" y="2466"/>
                    </a:lnTo>
                    <a:lnTo>
                      <a:pt x="3708" y="2472"/>
                    </a:lnTo>
                    <a:lnTo>
                      <a:pt x="3702" y="2496"/>
                    </a:lnTo>
                    <a:lnTo>
                      <a:pt x="3690" y="2520"/>
                    </a:lnTo>
                    <a:lnTo>
                      <a:pt x="3678" y="2550"/>
                    </a:lnTo>
                    <a:lnTo>
                      <a:pt x="3666" y="2574"/>
                    </a:lnTo>
                    <a:lnTo>
                      <a:pt x="3666" y="2586"/>
                    </a:lnTo>
                    <a:lnTo>
                      <a:pt x="3672" y="2592"/>
                    </a:lnTo>
                    <a:lnTo>
                      <a:pt x="3678" y="2592"/>
                    </a:lnTo>
                    <a:lnTo>
                      <a:pt x="3684" y="2598"/>
                    </a:lnTo>
                    <a:lnTo>
                      <a:pt x="3672" y="2610"/>
                    </a:lnTo>
                    <a:lnTo>
                      <a:pt x="3666" y="2622"/>
                    </a:lnTo>
                    <a:lnTo>
                      <a:pt x="3666" y="2628"/>
                    </a:lnTo>
                    <a:lnTo>
                      <a:pt x="3690" y="2628"/>
                    </a:lnTo>
                    <a:lnTo>
                      <a:pt x="3690" y="2634"/>
                    </a:lnTo>
                    <a:lnTo>
                      <a:pt x="3696" y="2640"/>
                    </a:lnTo>
                    <a:lnTo>
                      <a:pt x="3714" y="2640"/>
                    </a:lnTo>
                    <a:lnTo>
                      <a:pt x="3750" y="2622"/>
                    </a:lnTo>
                    <a:lnTo>
                      <a:pt x="3768" y="2604"/>
                    </a:lnTo>
                    <a:lnTo>
                      <a:pt x="3780" y="2622"/>
                    </a:lnTo>
                    <a:lnTo>
                      <a:pt x="3786" y="2622"/>
                    </a:lnTo>
                    <a:lnTo>
                      <a:pt x="3792" y="2616"/>
                    </a:lnTo>
                    <a:lnTo>
                      <a:pt x="3816" y="2604"/>
                    </a:lnTo>
                    <a:lnTo>
                      <a:pt x="3828" y="2604"/>
                    </a:lnTo>
                    <a:lnTo>
                      <a:pt x="3840" y="2592"/>
                    </a:lnTo>
                    <a:lnTo>
                      <a:pt x="3852" y="2592"/>
                    </a:lnTo>
                    <a:lnTo>
                      <a:pt x="3864" y="2580"/>
                    </a:lnTo>
                    <a:lnTo>
                      <a:pt x="3870" y="2580"/>
                    </a:lnTo>
                    <a:lnTo>
                      <a:pt x="3888" y="2586"/>
                    </a:lnTo>
                    <a:lnTo>
                      <a:pt x="3846" y="2616"/>
                    </a:lnTo>
                    <a:lnTo>
                      <a:pt x="3936" y="2610"/>
                    </a:lnTo>
                    <a:lnTo>
                      <a:pt x="3918" y="2610"/>
                    </a:lnTo>
                    <a:lnTo>
                      <a:pt x="3906" y="2616"/>
                    </a:lnTo>
                    <a:lnTo>
                      <a:pt x="3894" y="2616"/>
                    </a:lnTo>
                    <a:lnTo>
                      <a:pt x="3888" y="2622"/>
                    </a:lnTo>
                    <a:lnTo>
                      <a:pt x="3888" y="2634"/>
                    </a:lnTo>
                    <a:lnTo>
                      <a:pt x="3882" y="2640"/>
                    </a:lnTo>
                    <a:lnTo>
                      <a:pt x="3876" y="2640"/>
                    </a:lnTo>
                    <a:lnTo>
                      <a:pt x="3870" y="2634"/>
                    </a:lnTo>
                    <a:lnTo>
                      <a:pt x="3864" y="2634"/>
                    </a:lnTo>
                    <a:lnTo>
                      <a:pt x="3852" y="2628"/>
                    </a:lnTo>
                    <a:lnTo>
                      <a:pt x="3846" y="2628"/>
                    </a:lnTo>
                    <a:lnTo>
                      <a:pt x="3828" y="2634"/>
                    </a:lnTo>
                    <a:lnTo>
                      <a:pt x="3738" y="2688"/>
                    </a:lnTo>
                    <a:lnTo>
                      <a:pt x="3726" y="2700"/>
                    </a:lnTo>
                    <a:lnTo>
                      <a:pt x="3720" y="2712"/>
                    </a:lnTo>
                    <a:lnTo>
                      <a:pt x="3720" y="2748"/>
                    </a:lnTo>
                    <a:lnTo>
                      <a:pt x="3726" y="2748"/>
                    </a:lnTo>
                    <a:lnTo>
                      <a:pt x="3732" y="2742"/>
                    </a:lnTo>
                    <a:lnTo>
                      <a:pt x="3738" y="2742"/>
                    </a:lnTo>
                    <a:lnTo>
                      <a:pt x="3738" y="2754"/>
                    </a:lnTo>
                    <a:lnTo>
                      <a:pt x="3744" y="2760"/>
                    </a:lnTo>
                    <a:lnTo>
                      <a:pt x="3756" y="2760"/>
                    </a:lnTo>
                    <a:lnTo>
                      <a:pt x="3762" y="2754"/>
                    </a:lnTo>
                    <a:lnTo>
                      <a:pt x="3768" y="2742"/>
                    </a:lnTo>
                    <a:lnTo>
                      <a:pt x="3774" y="2736"/>
                    </a:lnTo>
                    <a:lnTo>
                      <a:pt x="3786" y="2736"/>
                    </a:lnTo>
                    <a:lnTo>
                      <a:pt x="3804" y="2730"/>
                    </a:lnTo>
                    <a:lnTo>
                      <a:pt x="3816" y="2724"/>
                    </a:lnTo>
                    <a:lnTo>
                      <a:pt x="3834" y="2718"/>
                    </a:lnTo>
                    <a:lnTo>
                      <a:pt x="3846" y="2706"/>
                    </a:lnTo>
                    <a:lnTo>
                      <a:pt x="3852" y="2694"/>
                    </a:lnTo>
                    <a:lnTo>
                      <a:pt x="3870" y="2676"/>
                    </a:lnTo>
                    <a:lnTo>
                      <a:pt x="3876" y="2664"/>
                    </a:lnTo>
                    <a:lnTo>
                      <a:pt x="3876" y="2670"/>
                    </a:lnTo>
                    <a:lnTo>
                      <a:pt x="3882" y="2682"/>
                    </a:lnTo>
                    <a:lnTo>
                      <a:pt x="3888" y="2688"/>
                    </a:lnTo>
                    <a:lnTo>
                      <a:pt x="3894" y="2688"/>
                    </a:lnTo>
                    <a:lnTo>
                      <a:pt x="3930" y="2676"/>
                    </a:lnTo>
                    <a:lnTo>
                      <a:pt x="3954" y="2664"/>
                    </a:lnTo>
                    <a:lnTo>
                      <a:pt x="3972" y="2658"/>
                    </a:lnTo>
                    <a:lnTo>
                      <a:pt x="3984" y="2652"/>
                    </a:lnTo>
                    <a:lnTo>
                      <a:pt x="4008" y="2646"/>
                    </a:lnTo>
                    <a:lnTo>
                      <a:pt x="4068" y="2634"/>
                    </a:lnTo>
                    <a:lnTo>
                      <a:pt x="4080" y="2628"/>
                    </a:lnTo>
                    <a:lnTo>
                      <a:pt x="4068" y="2616"/>
                    </a:lnTo>
                    <a:lnTo>
                      <a:pt x="4074" y="2598"/>
                    </a:lnTo>
                    <a:lnTo>
                      <a:pt x="4038" y="2604"/>
                    </a:lnTo>
                    <a:lnTo>
                      <a:pt x="4038" y="2580"/>
                    </a:lnTo>
                    <a:lnTo>
                      <a:pt x="4026" y="2586"/>
                    </a:lnTo>
                    <a:lnTo>
                      <a:pt x="4020" y="2586"/>
                    </a:lnTo>
                    <a:lnTo>
                      <a:pt x="4008" y="2592"/>
                    </a:lnTo>
                    <a:lnTo>
                      <a:pt x="4002" y="2598"/>
                    </a:lnTo>
                    <a:lnTo>
                      <a:pt x="3990" y="2598"/>
                    </a:lnTo>
                    <a:lnTo>
                      <a:pt x="3990" y="2580"/>
                    </a:lnTo>
                    <a:lnTo>
                      <a:pt x="3930" y="2580"/>
                    </a:lnTo>
                    <a:lnTo>
                      <a:pt x="3924" y="2574"/>
                    </a:lnTo>
                    <a:lnTo>
                      <a:pt x="3924" y="2568"/>
                    </a:lnTo>
                    <a:lnTo>
                      <a:pt x="3918" y="2562"/>
                    </a:lnTo>
                    <a:lnTo>
                      <a:pt x="3918" y="2556"/>
                    </a:lnTo>
                    <a:lnTo>
                      <a:pt x="3930" y="2556"/>
                    </a:lnTo>
                    <a:lnTo>
                      <a:pt x="3918" y="2544"/>
                    </a:lnTo>
                    <a:lnTo>
                      <a:pt x="3888" y="2544"/>
                    </a:lnTo>
                    <a:lnTo>
                      <a:pt x="3882" y="2532"/>
                    </a:lnTo>
                    <a:lnTo>
                      <a:pt x="3882" y="2526"/>
                    </a:lnTo>
                    <a:lnTo>
                      <a:pt x="3876" y="2514"/>
                    </a:lnTo>
                    <a:lnTo>
                      <a:pt x="3876" y="2502"/>
                    </a:lnTo>
                    <a:lnTo>
                      <a:pt x="3894" y="2484"/>
                    </a:lnTo>
                    <a:lnTo>
                      <a:pt x="3870" y="2484"/>
                    </a:lnTo>
                    <a:lnTo>
                      <a:pt x="3876" y="2478"/>
                    </a:lnTo>
                    <a:lnTo>
                      <a:pt x="3888" y="2472"/>
                    </a:lnTo>
                    <a:lnTo>
                      <a:pt x="3894" y="2460"/>
                    </a:lnTo>
                    <a:lnTo>
                      <a:pt x="3906" y="2454"/>
                    </a:lnTo>
                    <a:lnTo>
                      <a:pt x="3918" y="2442"/>
                    </a:lnTo>
                    <a:lnTo>
                      <a:pt x="3924" y="2430"/>
                    </a:lnTo>
                    <a:lnTo>
                      <a:pt x="3936" y="2424"/>
                    </a:lnTo>
                    <a:lnTo>
                      <a:pt x="3942" y="2412"/>
                    </a:lnTo>
                    <a:lnTo>
                      <a:pt x="3948" y="2406"/>
                    </a:lnTo>
                    <a:lnTo>
                      <a:pt x="3936" y="2400"/>
                    </a:lnTo>
                    <a:lnTo>
                      <a:pt x="3912" y="2430"/>
                    </a:lnTo>
                    <a:lnTo>
                      <a:pt x="3894" y="2418"/>
                    </a:lnTo>
                    <a:lnTo>
                      <a:pt x="3864" y="2436"/>
                    </a:lnTo>
                    <a:lnTo>
                      <a:pt x="3858" y="2418"/>
                    </a:lnTo>
                    <a:lnTo>
                      <a:pt x="3828" y="2406"/>
                    </a:lnTo>
                    <a:lnTo>
                      <a:pt x="3810" y="2412"/>
                    </a:lnTo>
                    <a:lnTo>
                      <a:pt x="3864" y="2394"/>
                    </a:lnTo>
                    <a:lnTo>
                      <a:pt x="3870" y="2400"/>
                    </a:lnTo>
                    <a:lnTo>
                      <a:pt x="3882" y="2406"/>
                    </a:lnTo>
                    <a:lnTo>
                      <a:pt x="3900" y="2406"/>
                    </a:lnTo>
                    <a:lnTo>
                      <a:pt x="3918" y="2388"/>
                    </a:lnTo>
                    <a:lnTo>
                      <a:pt x="3930" y="2382"/>
                    </a:lnTo>
                    <a:lnTo>
                      <a:pt x="3936" y="2376"/>
                    </a:lnTo>
                    <a:lnTo>
                      <a:pt x="3978" y="2376"/>
                    </a:lnTo>
                    <a:lnTo>
                      <a:pt x="3978" y="2364"/>
                    </a:lnTo>
                    <a:lnTo>
                      <a:pt x="3972" y="2358"/>
                    </a:lnTo>
                    <a:lnTo>
                      <a:pt x="3966" y="2346"/>
                    </a:lnTo>
                    <a:lnTo>
                      <a:pt x="3990" y="2346"/>
                    </a:lnTo>
                    <a:lnTo>
                      <a:pt x="3978" y="2334"/>
                    </a:lnTo>
                    <a:lnTo>
                      <a:pt x="3972" y="2322"/>
                    </a:lnTo>
                    <a:lnTo>
                      <a:pt x="3960" y="2316"/>
                    </a:lnTo>
                    <a:lnTo>
                      <a:pt x="3942" y="2310"/>
                    </a:lnTo>
                    <a:lnTo>
                      <a:pt x="3918" y="2310"/>
                    </a:lnTo>
                    <a:lnTo>
                      <a:pt x="3852" y="2316"/>
                    </a:lnTo>
                    <a:lnTo>
                      <a:pt x="3792" y="2334"/>
                    </a:lnTo>
                    <a:lnTo>
                      <a:pt x="3744" y="2352"/>
                    </a:lnTo>
                    <a:lnTo>
                      <a:pt x="3684" y="2376"/>
                    </a:lnTo>
                    <a:lnTo>
                      <a:pt x="3660" y="2388"/>
                    </a:lnTo>
                    <a:lnTo>
                      <a:pt x="3642" y="2400"/>
                    </a:lnTo>
                    <a:lnTo>
                      <a:pt x="3624" y="2418"/>
                    </a:lnTo>
                    <a:lnTo>
                      <a:pt x="3606" y="2430"/>
                    </a:lnTo>
                    <a:lnTo>
                      <a:pt x="3594" y="2442"/>
                    </a:lnTo>
                    <a:lnTo>
                      <a:pt x="3576" y="2454"/>
                    </a:lnTo>
                    <a:lnTo>
                      <a:pt x="3564" y="2466"/>
                    </a:lnTo>
                    <a:lnTo>
                      <a:pt x="3528" y="2484"/>
                    </a:lnTo>
                    <a:lnTo>
                      <a:pt x="3516" y="2484"/>
                    </a:lnTo>
                    <a:lnTo>
                      <a:pt x="3498" y="2490"/>
                    </a:lnTo>
                    <a:lnTo>
                      <a:pt x="3486" y="2490"/>
                    </a:lnTo>
                    <a:lnTo>
                      <a:pt x="3492" y="2490"/>
                    </a:lnTo>
                    <a:lnTo>
                      <a:pt x="3498" y="2484"/>
                    </a:lnTo>
                    <a:lnTo>
                      <a:pt x="3510" y="2478"/>
                    </a:lnTo>
                    <a:lnTo>
                      <a:pt x="3522" y="2466"/>
                    </a:lnTo>
                    <a:lnTo>
                      <a:pt x="3540" y="2460"/>
                    </a:lnTo>
                    <a:lnTo>
                      <a:pt x="3552" y="2448"/>
                    </a:lnTo>
                    <a:lnTo>
                      <a:pt x="3576" y="2436"/>
                    </a:lnTo>
                    <a:lnTo>
                      <a:pt x="3600" y="2412"/>
                    </a:lnTo>
                    <a:lnTo>
                      <a:pt x="3606" y="2400"/>
                    </a:lnTo>
                    <a:lnTo>
                      <a:pt x="3582" y="2388"/>
                    </a:lnTo>
                    <a:lnTo>
                      <a:pt x="3588" y="2388"/>
                    </a:lnTo>
                    <a:lnTo>
                      <a:pt x="3594" y="2394"/>
                    </a:lnTo>
                    <a:lnTo>
                      <a:pt x="3624" y="2394"/>
                    </a:lnTo>
                    <a:lnTo>
                      <a:pt x="3642" y="2382"/>
                    </a:lnTo>
                    <a:lnTo>
                      <a:pt x="3702" y="2334"/>
                    </a:lnTo>
                    <a:lnTo>
                      <a:pt x="3750" y="2310"/>
                    </a:lnTo>
                    <a:lnTo>
                      <a:pt x="3768" y="2304"/>
                    </a:lnTo>
                    <a:lnTo>
                      <a:pt x="3804" y="2304"/>
                    </a:lnTo>
                    <a:lnTo>
                      <a:pt x="3852" y="2256"/>
                    </a:lnTo>
                    <a:lnTo>
                      <a:pt x="3870" y="2244"/>
                    </a:lnTo>
                    <a:lnTo>
                      <a:pt x="3888" y="2238"/>
                    </a:lnTo>
                    <a:lnTo>
                      <a:pt x="3936" y="2232"/>
                    </a:lnTo>
                    <a:lnTo>
                      <a:pt x="3990" y="2232"/>
                    </a:lnTo>
                    <a:lnTo>
                      <a:pt x="4044" y="2226"/>
                    </a:lnTo>
                    <a:lnTo>
                      <a:pt x="4074" y="2226"/>
                    </a:lnTo>
                    <a:lnTo>
                      <a:pt x="4104" y="2232"/>
                    </a:lnTo>
                    <a:lnTo>
                      <a:pt x="4176" y="2244"/>
                    </a:lnTo>
                    <a:lnTo>
                      <a:pt x="4200" y="2250"/>
                    </a:lnTo>
                    <a:lnTo>
                      <a:pt x="4212" y="2244"/>
                    </a:lnTo>
                    <a:lnTo>
                      <a:pt x="4248" y="2232"/>
                    </a:lnTo>
                    <a:lnTo>
                      <a:pt x="4260" y="2226"/>
                    </a:lnTo>
                    <a:lnTo>
                      <a:pt x="4278" y="2226"/>
                    </a:lnTo>
                    <a:lnTo>
                      <a:pt x="4296" y="2220"/>
                    </a:lnTo>
                    <a:lnTo>
                      <a:pt x="4320" y="2214"/>
                    </a:lnTo>
                    <a:lnTo>
                      <a:pt x="4338" y="2208"/>
                    </a:lnTo>
                    <a:lnTo>
                      <a:pt x="4374" y="2172"/>
                    </a:lnTo>
                    <a:lnTo>
                      <a:pt x="4392" y="2166"/>
                    </a:lnTo>
                    <a:lnTo>
                      <a:pt x="4404" y="2154"/>
                    </a:lnTo>
                    <a:lnTo>
                      <a:pt x="4410" y="2154"/>
                    </a:lnTo>
                    <a:lnTo>
                      <a:pt x="4422" y="2148"/>
                    </a:lnTo>
                    <a:lnTo>
                      <a:pt x="4452" y="2148"/>
                    </a:lnTo>
                    <a:lnTo>
                      <a:pt x="4458" y="2142"/>
                    </a:lnTo>
                    <a:lnTo>
                      <a:pt x="4470" y="2136"/>
                    </a:lnTo>
                    <a:lnTo>
                      <a:pt x="4476" y="2130"/>
                    </a:lnTo>
                    <a:lnTo>
                      <a:pt x="4494" y="2130"/>
                    </a:lnTo>
                    <a:lnTo>
                      <a:pt x="4500" y="2136"/>
                    </a:lnTo>
                    <a:lnTo>
                      <a:pt x="4518" y="2136"/>
                    </a:lnTo>
                    <a:lnTo>
                      <a:pt x="4530" y="2130"/>
                    </a:lnTo>
                    <a:lnTo>
                      <a:pt x="4536" y="2130"/>
                    </a:lnTo>
                    <a:lnTo>
                      <a:pt x="4542" y="2124"/>
                    </a:lnTo>
                    <a:lnTo>
                      <a:pt x="4596" y="2106"/>
                    </a:lnTo>
                    <a:lnTo>
                      <a:pt x="4620" y="2094"/>
                    </a:lnTo>
                    <a:lnTo>
                      <a:pt x="4620" y="2088"/>
                    </a:lnTo>
                    <a:lnTo>
                      <a:pt x="4614" y="2076"/>
                    </a:lnTo>
                    <a:lnTo>
                      <a:pt x="4602" y="2070"/>
                    </a:lnTo>
                    <a:lnTo>
                      <a:pt x="4584" y="2052"/>
                    </a:lnTo>
                    <a:lnTo>
                      <a:pt x="4578" y="2052"/>
                    </a:lnTo>
                    <a:lnTo>
                      <a:pt x="4602" y="2052"/>
                    </a:lnTo>
                    <a:lnTo>
                      <a:pt x="4614" y="2046"/>
                    </a:lnTo>
                    <a:lnTo>
                      <a:pt x="4614" y="2028"/>
                    </a:lnTo>
                    <a:lnTo>
                      <a:pt x="4608" y="2022"/>
                    </a:lnTo>
                    <a:lnTo>
                      <a:pt x="4608" y="2010"/>
                    </a:lnTo>
                    <a:lnTo>
                      <a:pt x="4632" y="2010"/>
                    </a:lnTo>
                    <a:lnTo>
                      <a:pt x="4644" y="1998"/>
                    </a:lnTo>
                    <a:lnTo>
                      <a:pt x="4644" y="1992"/>
                    </a:lnTo>
                    <a:lnTo>
                      <a:pt x="4632" y="1980"/>
                    </a:lnTo>
                    <a:lnTo>
                      <a:pt x="4626" y="1968"/>
                    </a:lnTo>
                    <a:lnTo>
                      <a:pt x="4608" y="1962"/>
                    </a:lnTo>
                    <a:lnTo>
                      <a:pt x="4602" y="1956"/>
                    </a:lnTo>
                    <a:lnTo>
                      <a:pt x="4590" y="196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9" name="Cameroo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2359C6C-7B14-4CDA-AB1F-4094A066808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08" y="2039"/>
                <a:ext cx="140" cy="237"/>
              </a:xfrm>
              <a:custGeom>
                <a:avLst/>
                <a:gdLst>
                  <a:gd name="T0" fmla="*/ 2147483647 w 546"/>
                  <a:gd name="T1" fmla="*/ 0 h 924"/>
                  <a:gd name="T2" fmla="*/ 2147483647 w 546"/>
                  <a:gd name="T3" fmla="*/ 2147483647 h 924"/>
                  <a:gd name="T4" fmla="*/ 2147483647 w 546"/>
                  <a:gd name="T5" fmla="*/ 2147483647 h 924"/>
                  <a:gd name="T6" fmla="*/ 2147483647 w 546"/>
                  <a:gd name="T7" fmla="*/ 2147483647 h 924"/>
                  <a:gd name="T8" fmla="*/ 2147483647 w 546"/>
                  <a:gd name="T9" fmla="*/ 2147483647 h 924"/>
                  <a:gd name="T10" fmla="*/ 2147483647 w 546"/>
                  <a:gd name="T11" fmla="*/ 2147483647 h 924"/>
                  <a:gd name="T12" fmla="*/ 2147483647 w 546"/>
                  <a:gd name="T13" fmla="*/ 2147483647 h 924"/>
                  <a:gd name="T14" fmla="*/ 2147483647 w 546"/>
                  <a:gd name="T15" fmla="*/ 2147483647 h 924"/>
                  <a:gd name="T16" fmla="*/ 2147483647 w 546"/>
                  <a:gd name="T17" fmla="*/ 2147483647 h 924"/>
                  <a:gd name="T18" fmla="*/ 2147483647 w 546"/>
                  <a:gd name="T19" fmla="*/ 2147483647 h 924"/>
                  <a:gd name="T20" fmla="*/ 2147483647 w 546"/>
                  <a:gd name="T21" fmla="*/ 2147483647 h 924"/>
                  <a:gd name="T22" fmla="*/ 2147483647 w 546"/>
                  <a:gd name="T23" fmla="*/ 2147483647 h 924"/>
                  <a:gd name="T24" fmla="*/ 2147483647 w 546"/>
                  <a:gd name="T25" fmla="*/ 2147483647 h 924"/>
                  <a:gd name="T26" fmla="*/ 2147483647 w 546"/>
                  <a:gd name="T27" fmla="*/ 2147483647 h 924"/>
                  <a:gd name="T28" fmla="*/ 2147483647 w 546"/>
                  <a:gd name="T29" fmla="*/ 2147483647 h 924"/>
                  <a:gd name="T30" fmla="*/ 2147483647 w 546"/>
                  <a:gd name="T31" fmla="*/ 2147483647 h 924"/>
                  <a:gd name="T32" fmla="*/ 2147483647 w 546"/>
                  <a:gd name="T33" fmla="*/ 2147483647 h 924"/>
                  <a:gd name="T34" fmla="*/ 2147483647 w 546"/>
                  <a:gd name="T35" fmla="*/ 2147483647 h 924"/>
                  <a:gd name="T36" fmla="*/ 2147483647 w 546"/>
                  <a:gd name="T37" fmla="*/ 2147483647 h 924"/>
                  <a:gd name="T38" fmla="*/ 2147483647 w 546"/>
                  <a:gd name="T39" fmla="*/ 2147483647 h 924"/>
                  <a:gd name="T40" fmla="*/ 2147483647 w 546"/>
                  <a:gd name="T41" fmla="*/ 2147483647 h 924"/>
                  <a:gd name="T42" fmla="*/ 2147483647 w 546"/>
                  <a:gd name="T43" fmla="*/ 2147483647 h 924"/>
                  <a:gd name="T44" fmla="*/ 2147483647 w 546"/>
                  <a:gd name="T45" fmla="*/ 2147483647 h 924"/>
                  <a:gd name="T46" fmla="*/ 2147483647 w 546"/>
                  <a:gd name="T47" fmla="*/ 2147483647 h 924"/>
                  <a:gd name="T48" fmla="*/ 2147483647 w 546"/>
                  <a:gd name="T49" fmla="*/ 2147483647 h 924"/>
                  <a:gd name="T50" fmla="*/ 2147483647 w 546"/>
                  <a:gd name="T51" fmla="*/ 2147483647 h 924"/>
                  <a:gd name="T52" fmla="*/ 2147483647 w 546"/>
                  <a:gd name="T53" fmla="*/ 2147483647 h 924"/>
                  <a:gd name="T54" fmla="*/ 2147483647 w 546"/>
                  <a:gd name="T55" fmla="*/ 2147483647 h 924"/>
                  <a:gd name="T56" fmla="*/ 2147483647 w 546"/>
                  <a:gd name="T57" fmla="*/ 2147483647 h 924"/>
                  <a:gd name="T58" fmla="*/ 2147483647 w 546"/>
                  <a:gd name="T59" fmla="*/ 2147483647 h 924"/>
                  <a:gd name="T60" fmla="*/ 2147483647 w 546"/>
                  <a:gd name="T61" fmla="*/ 2147483647 h 924"/>
                  <a:gd name="T62" fmla="*/ 2147483647 w 546"/>
                  <a:gd name="T63" fmla="*/ 2147483647 h 924"/>
                  <a:gd name="T64" fmla="*/ 2147483647 w 546"/>
                  <a:gd name="T65" fmla="*/ 2147483647 h 924"/>
                  <a:gd name="T66" fmla="*/ 2147483647 w 546"/>
                  <a:gd name="T67" fmla="*/ 2147483647 h 924"/>
                  <a:gd name="T68" fmla="*/ 2147483647 w 546"/>
                  <a:gd name="T69" fmla="*/ 2147483647 h 924"/>
                  <a:gd name="T70" fmla="*/ 2147483647 w 546"/>
                  <a:gd name="T71" fmla="*/ 2147483647 h 924"/>
                  <a:gd name="T72" fmla="*/ 2147483647 w 546"/>
                  <a:gd name="T73" fmla="*/ 2147483647 h 924"/>
                  <a:gd name="T74" fmla="*/ 2147483647 w 546"/>
                  <a:gd name="T75" fmla="*/ 2147483647 h 924"/>
                  <a:gd name="T76" fmla="*/ 2147483647 w 546"/>
                  <a:gd name="T77" fmla="*/ 2147483647 h 924"/>
                  <a:gd name="T78" fmla="*/ 2147483647 w 546"/>
                  <a:gd name="T79" fmla="*/ 2147483647 h 924"/>
                  <a:gd name="T80" fmla="*/ 2147483647 w 546"/>
                  <a:gd name="T81" fmla="*/ 2147483647 h 924"/>
                  <a:gd name="T82" fmla="*/ 2147483647 w 546"/>
                  <a:gd name="T83" fmla="*/ 2147483647 h 924"/>
                  <a:gd name="T84" fmla="*/ 2147483647 w 546"/>
                  <a:gd name="T85" fmla="*/ 2147483647 h 924"/>
                  <a:gd name="T86" fmla="*/ 2147483647 w 546"/>
                  <a:gd name="T87" fmla="*/ 2147483647 h 924"/>
                  <a:gd name="T88" fmla="*/ 2147483647 w 546"/>
                  <a:gd name="T89" fmla="*/ 2147483647 h 924"/>
                  <a:gd name="T90" fmla="*/ 2147483647 w 546"/>
                  <a:gd name="T91" fmla="*/ 2147483647 h 924"/>
                  <a:gd name="T92" fmla="*/ 2147483647 w 546"/>
                  <a:gd name="T93" fmla="*/ 2147483647 h 924"/>
                  <a:gd name="T94" fmla="*/ 2147483647 w 546"/>
                  <a:gd name="T95" fmla="*/ 2147483647 h 924"/>
                  <a:gd name="T96" fmla="*/ 2147483647 w 546"/>
                  <a:gd name="T97" fmla="*/ 2147483647 h 924"/>
                  <a:gd name="T98" fmla="*/ 2147483647 w 546"/>
                  <a:gd name="T99" fmla="*/ 2147483647 h 924"/>
                  <a:gd name="T100" fmla="*/ 2147483647 w 546"/>
                  <a:gd name="T101" fmla="*/ 2147483647 h 924"/>
                  <a:gd name="T102" fmla="*/ 2147483647 w 546"/>
                  <a:gd name="T103" fmla="*/ 2147483647 h 924"/>
                  <a:gd name="T104" fmla="*/ 2147483647 w 546"/>
                  <a:gd name="T105" fmla="*/ 2147483647 h 924"/>
                  <a:gd name="T106" fmla="*/ 2147483647 w 546"/>
                  <a:gd name="T107" fmla="*/ 2147483647 h 924"/>
                  <a:gd name="T108" fmla="*/ 2147483647 w 546"/>
                  <a:gd name="T109" fmla="*/ 2147483647 h 924"/>
                  <a:gd name="T110" fmla="*/ 2147483647 w 546"/>
                  <a:gd name="T111" fmla="*/ 2147483647 h 9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6"/>
                  <a:gd name="T169" fmla="*/ 0 h 924"/>
                  <a:gd name="T170" fmla="*/ 546 w 546"/>
                  <a:gd name="T171" fmla="*/ 924 h 9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6" h="924">
                    <a:moveTo>
                      <a:pt x="420" y="30"/>
                    </a:moveTo>
                    <a:lnTo>
                      <a:pt x="414" y="18"/>
                    </a:lnTo>
                    <a:lnTo>
                      <a:pt x="414" y="0"/>
                    </a:lnTo>
                    <a:lnTo>
                      <a:pt x="390" y="6"/>
                    </a:lnTo>
                    <a:lnTo>
                      <a:pt x="390" y="54"/>
                    </a:lnTo>
                    <a:lnTo>
                      <a:pt x="396" y="60"/>
                    </a:lnTo>
                    <a:lnTo>
                      <a:pt x="396" y="66"/>
                    </a:lnTo>
                    <a:lnTo>
                      <a:pt x="426" y="66"/>
                    </a:lnTo>
                    <a:lnTo>
                      <a:pt x="426" y="96"/>
                    </a:lnTo>
                    <a:lnTo>
                      <a:pt x="420" y="102"/>
                    </a:lnTo>
                    <a:lnTo>
                      <a:pt x="420" y="108"/>
                    </a:lnTo>
                    <a:lnTo>
                      <a:pt x="426" y="114"/>
                    </a:lnTo>
                    <a:lnTo>
                      <a:pt x="426" y="126"/>
                    </a:lnTo>
                    <a:lnTo>
                      <a:pt x="408" y="144"/>
                    </a:lnTo>
                    <a:lnTo>
                      <a:pt x="396" y="150"/>
                    </a:lnTo>
                    <a:lnTo>
                      <a:pt x="384" y="150"/>
                    </a:lnTo>
                    <a:lnTo>
                      <a:pt x="384" y="156"/>
                    </a:lnTo>
                    <a:lnTo>
                      <a:pt x="378" y="162"/>
                    </a:lnTo>
                    <a:lnTo>
                      <a:pt x="378" y="168"/>
                    </a:lnTo>
                    <a:lnTo>
                      <a:pt x="372" y="174"/>
                    </a:lnTo>
                    <a:lnTo>
                      <a:pt x="372" y="180"/>
                    </a:lnTo>
                    <a:lnTo>
                      <a:pt x="360" y="192"/>
                    </a:lnTo>
                    <a:lnTo>
                      <a:pt x="354" y="204"/>
                    </a:lnTo>
                    <a:lnTo>
                      <a:pt x="348" y="234"/>
                    </a:lnTo>
                    <a:lnTo>
                      <a:pt x="342" y="240"/>
                    </a:lnTo>
                    <a:lnTo>
                      <a:pt x="342" y="270"/>
                    </a:lnTo>
                    <a:lnTo>
                      <a:pt x="336" y="288"/>
                    </a:lnTo>
                    <a:lnTo>
                      <a:pt x="330" y="294"/>
                    </a:lnTo>
                    <a:lnTo>
                      <a:pt x="312" y="294"/>
                    </a:lnTo>
                    <a:lnTo>
                      <a:pt x="312" y="324"/>
                    </a:lnTo>
                    <a:lnTo>
                      <a:pt x="306" y="342"/>
                    </a:lnTo>
                    <a:lnTo>
                      <a:pt x="306" y="354"/>
                    </a:lnTo>
                    <a:lnTo>
                      <a:pt x="300" y="360"/>
                    </a:lnTo>
                    <a:lnTo>
                      <a:pt x="288" y="366"/>
                    </a:lnTo>
                    <a:lnTo>
                      <a:pt x="282" y="372"/>
                    </a:lnTo>
                    <a:lnTo>
                      <a:pt x="270" y="378"/>
                    </a:lnTo>
                    <a:lnTo>
                      <a:pt x="258" y="426"/>
                    </a:lnTo>
                    <a:lnTo>
                      <a:pt x="234" y="456"/>
                    </a:lnTo>
                    <a:lnTo>
                      <a:pt x="234" y="486"/>
                    </a:lnTo>
                    <a:lnTo>
                      <a:pt x="228" y="492"/>
                    </a:lnTo>
                    <a:lnTo>
                      <a:pt x="216" y="498"/>
                    </a:lnTo>
                    <a:lnTo>
                      <a:pt x="210" y="510"/>
                    </a:lnTo>
                    <a:lnTo>
                      <a:pt x="210" y="522"/>
                    </a:lnTo>
                    <a:lnTo>
                      <a:pt x="192" y="540"/>
                    </a:lnTo>
                    <a:lnTo>
                      <a:pt x="186" y="540"/>
                    </a:lnTo>
                    <a:lnTo>
                      <a:pt x="180" y="534"/>
                    </a:lnTo>
                    <a:lnTo>
                      <a:pt x="174" y="522"/>
                    </a:lnTo>
                    <a:lnTo>
                      <a:pt x="174" y="516"/>
                    </a:lnTo>
                    <a:lnTo>
                      <a:pt x="168" y="504"/>
                    </a:lnTo>
                    <a:lnTo>
                      <a:pt x="156" y="492"/>
                    </a:lnTo>
                    <a:lnTo>
                      <a:pt x="150" y="480"/>
                    </a:lnTo>
                    <a:lnTo>
                      <a:pt x="138" y="480"/>
                    </a:lnTo>
                    <a:lnTo>
                      <a:pt x="144" y="486"/>
                    </a:lnTo>
                    <a:lnTo>
                      <a:pt x="144" y="498"/>
                    </a:lnTo>
                    <a:lnTo>
                      <a:pt x="138" y="504"/>
                    </a:lnTo>
                    <a:lnTo>
                      <a:pt x="132" y="504"/>
                    </a:lnTo>
                    <a:lnTo>
                      <a:pt x="120" y="498"/>
                    </a:lnTo>
                    <a:lnTo>
                      <a:pt x="114" y="492"/>
                    </a:lnTo>
                    <a:lnTo>
                      <a:pt x="108" y="492"/>
                    </a:lnTo>
                    <a:lnTo>
                      <a:pt x="102" y="498"/>
                    </a:lnTo>
                    <a:lnTo>
                      <a:pt x="90" y="522"/>
                    </a:lnTo>
                    <a:lnTo>
                      <a:pt x="84" y="528"/>
                    </a:lnTo>
                    <a:lnTo>
                      <a:pt x="84" y="534"/>
                    </a:lnTo>
                    <a:lnTo>
                      <a:pt x="18" y="588"/>
                    </a:lnTo>
                    <a:lnTo>
                      <a:pt x="18" y="642"/>
                    </a:lnTo>
                    <a:lnTo>
                      <a:pt x="12" y="654"/>
                    </a:lnTo>
                    <a:lnTo>
                      <a:pt x="12" y="666"/>
                    </a:lnTo>
                    <a:lnTo>
                      <a:pt x="6" y="672"/>
                    </a:lnTo>
                    <a:lnTo>
                      <a:pt x="6" y="678"/>
                    </a:lnTo>
                    <a:lnTo>
                      <a:pt x="0" y="690"/>
                    </a:lnTo>
                    <a:lnTo>
                      <a:pt x="24" y="684"/>
                    </a:lnTo>
                    <a:lnTo>
                      <a:pt x="24" y="708"/>
                    </a:lnTo>
                    <a:lnTo>
                      <a:pt x="36" y="732"/>
                    </a:lnTo>
                    <a:lnTo>
                      <a:pt x="60" y="744"/>
                    </a:lnTo>
                    <a:lnTo>
                      <a:pt x="66" y="750"/>
                    </a:lnTo>
                    <a:lnTo>
                      <a:pt x="84" y="726"/>
                    </a:lnTo>
                    <a:lnTo>
                      <a:pt x="66" y="756"/>
                    </a:lnTo>
                    <a:lnTo>
                      <a:pt x="84" y="786"/>
                    </a:lnTo>
                    <a:lnTo>
                      <a:pt x="102" y="792"/>
                    </a:lnTo>
                    <a:lnTo>
                      <a:pt x="102" y="840"/>
                    </a:lnTo>
                    <a:lnTo>
                      <a:pt x="90" y="840"/>
                    </a:lnTo>
                    <a:lnTo>
                      <a:pt x="90" y="870"/>
                    </a:lnTo>
                    <a:lnTo>
                      <a:pt x="102" y="882"/>
                    </a:lnTo>
                    <a:lnTo>
                      <a:pt x="198" y="882"/>
                    </a:lnTo>
                    <a:lnTo>
                      <a:pt x="216" y="864"/>
                    </a:lnTo>
                    <a:lnTo>
                      <a:pt x="228" y="882"/>
                    </a:lnTo>
                    <a:lnTo>
                      <a:pt x="258" y="882"/>
                    </a:lnTo>
                    <a:lnTo>
                      <a:pt x="270" y="870"/>
                    </a:lnTo>
                    <a:lnTo>
                      <a:pt x="276" y="870"/>
                    </a:lnTo>
                    <a:lnTo>
                      <a:pt x="288" y="876"/>
                    </a:lnTo>
                    <a:lnTo>
                      <a:pt x="294" y="876"/>
                    </a:lnTo>
                    <a:lnTo>
                      <a:pt x="342" y="870"/>
                    </a:lnTo>
                    <a:lnTo>
                      <a:pt x="342" y="888"/>
                    </a:lnTo>
                    <a:lnTo>
                      <a:pt x="372" y="888"/>
                    </a:lnTo>
                    <a:lnTo>
                      <a:pt x="390" y="882"/>
                    </a:lnTo>
                    <a:lnTo>
                      <a:pt x="438" y="882"/>
                    </a:lnTo>
                    <a:lnTo>
                      <a:pt x="450" y="888"/>
                    </a:lnTo>
                    <a:lnTo>
                      <a:pt x="456" y="894"/>
                    </a:lnTo>
                    <a:lnTo>
                      <a:pt x="468" y="894"/>
                    </a:lnTo>
                    <a:lnTo>
                      <a:pt x="474" y="900"/>
                    </a:lnTo>
                    <a:lnTo>
                      <a:pt x="510" y="900"/>
                    </a:lnTo>
                    <a:lnTo>
                      <a:pt x="534" y="924"/>
                    </a:lnTo>
                    <a:lnTo>
                      <a:pt x="540" y="882"/>
                    </a:lnTo>
                    <a:lnTo>
                      <a:pt x="546" y="876"/>
                    </a:lnTo>
                    <a:lnTo>
                      <a:pt x="534" y="864"/>
                    </a:lnTo>
                    <a:lnTo>
                      <a:pt x="534" y="834"/>
                    </a:lnTo>
                    <a:lnTo>
                      <a:pt x="528" y="816"/>
                    </a:lnTo>
                    <a:lnTo>
                      <a:pt x="516" y="810"/>
                    </a:lnTo>
                    <a:lnTo>
                      <a:pt x="510" y="798"/>
                    </a:lnTo>
                    <a:lnTo>
                      <a:pt x="498" y="792"/>
                    </a:lnTo>
                    <a:lnTo>
                      <a:pt x="486" y="780"/>
                    </a:lnTo>
                    <a:lnTo>
                      <a:pt x="474" y="756"/>
                    </a:lnTo>
                    <a:lnTo>
                      <a:pt x="468" y="750"/>
                    </a:lnTo>
                    <a:lnTo>
                      <a:pt x="468" y="708"/>
                    </a:lnTo>
                    <a:lnTo>
                      <a:pt x="462" y="708"/>
                    </a:lnTo>
                    <a:lnTo>
                      <a:pt x="444" y="690"/>
                    </a:lnTo>
                    <a:lnTo>
                      <a:pt x="438" y="690"/>
                    </a:lnTo>
                    <a:lnTo>
                      <a:pt x="438" y="642"/>
                    </a:lnTo>
                    <a:lnTo>
                      <a:pt x="420" y="630"/>
                    </a:lnTo>
                    <a:lnTo>
                      <a:pt x="432" y="618"/>
                    </a:lnTo>
                    <a:lnTo>
                      <a:pt x="432" y="582"/>
                    </a:lnTo>
                    <a:lnTo>
                      <a:pt x="426" y="582"/>
                    </a:lnTo>
                    <a:lnTo>
                      <a:pt x="414" y="576"/>
                    </a:lnTo>
                    <a:lnTo>
                      <a:pt x="414" y="570"/>
                    </a:lnTo>
                    <a:lnTo>
                      <a:pt x="426" y="558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10"/>
                    </a:lnTo>
                    <a:lnTo>
                      <a:pt x="462" y="510"/>
                    </a:lnTo>
                    <a:lnTo>
                      <a:pt x="468" y="498"/>
                    </a:lnTo>
                    <a:lnTo>
                      <a:pt x="468" y="480"/>
                    </a:lnTo>
                    <a:lnTo>
                      <a:pt x="474" y="474"/>
                    </a:lnTo>
                    <a:lnTo>
                      <a:pt x="480" y="462"/>
                    </a:lnTo>
                    <a:lnTo>
                      <a:pt x="492" y="450"/>
                    </a:lnTo>
                    <a:lnTo>
                      <a:pt x="498" y="450"/>
                    </a:lnTo>
                    <a:lnTo>
                      <a:pt x="498" y="438"/>
                    </a:lnTo>
                    <a:lnTo>
                      <a:pt x="492" y="420"/>
                    </a:lnTo>
                    <a:lnTo>
                      <a:pt x="486" y="408"/>
                    </a:lnTo>
                    <a:lnTo>
                      <a:pt x="486" y="390"/>
                    </a:lnTo>
                    <a:lnTo>
                      <a:pt x="474" y="366"/>
                    </a:lnTo>
                    <a:lnTo>
                      <a:pt x="462" y="354"/>
                    </a:lnTo>
                    <a:lnTo>
                      <a:pt x="450" y="348"/>
                    </a:lnTo>
                    <a:lnTo>
                      <a:pt x="432" y="336"/>
                    </a:lnTo>
                    <a:lnTo>
                      <a:pt x="420" y="324"/>
                    </a:lnTo>
                    <a:lnTo>
                      <a:pt x="414" y="312"/>
                    </a:lnTo>
                    <a:lnTo>
                      <a:pt x="402" y="300"/>
                    </a:lnTo>
                    <a:lnTo>
                      <a:pt x="390" y="276"/>
                    </a:lnTo>
                    <a:lnTo>
                      <a:pt x="390" y="264"/>
                    </a:lnTo>
                    <a:lnTo>
                      <a:pt x="396" y="258"/>
                    </a:lnTo>
                    <a:lnTo>
                      <a:pt x="408" y="252"/>
                    </a:lnTo>
                    <a:lnTo>
                      <a:pt x="504" y="252"/>
                    </a:lnTo>
                    <a:lnTo>
                      <a:pt x="486" y="234"/>
                    </a:lnTo>
                    <a:lnTo>
                      <a:pt x="480" y="222"/>
                    </a:lnTo>
                    <a:lnTo>
                      <a:pt x="468" y="216"/>
                    </a:lnTo>
                    <a:lnTo>
                      <a:pt x="462" y="204"/>
                    </a:lnTo>
                    <a:lnTo>
                      <a:pt x="462" y="186"/>
                    </a:lnTo>
                    <a:lnTo>
                      <a:pt x="456" y="168"/>
                    </a:lnTo>
                    <a:lnTo>
                      <a:pt x="456" y="132"/>
                    </a:lnTo>
                    <a:lnTo>
                      <a:pt x="462" y="132"/>
                    </a:lnTo>
                    <a:lnTo>
                      <a:pt x="462" y="96"/>
                    </a:lnTo>
                    <a:lnTo>
                      <a:pt x="456" y="84"/>
                    </a:lnTo>
                    <a:lnTo>
                      <a:pt x="444" y="78"/>
                    </a:lnTo>
                    <a:lnTo>
                      <a:pt x="450" y="42"/>
                    </a:lnTo>
                    <a:lnTo>
                      <a:pt x="444" y="42"/>
                    </a:lnTo>
                    <a:lnTo>
                      <a:pt x="438" y="36"/>
                    </a:lnTo>
                    <a:lnTo>
                      <a:pt x="426" y="36"/>
                    </a:lnTo>
                    <a:lnTo>
                      <a:pt x="420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0" name="Cambod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4544D4B-11F8-48A3-B0C1-67905BB9EBF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504" y="2010"/>
                <a:ext cx="97" cy="86"/>
              </a:xfrm>
              <a:custGeom>
                <a:avLst/>
                <a:gdLst>
                  <a:gd name="T0" fmla="*/ 2147483647 w 378"/>
                  <a:gd name="T1" fmla="*/ 2147483647 h 336"/>
                  <a:gd name="T2" fmla="*/ 2147483647 w 378"/>
                  <a:gd name="T3" fmla="*/ 2147483647 h 336"/>
                  <a:gd name="T4" fmla="*/ 2147483647 w 378"/>
                  <a:gd name="T5" fmla="*/ 2147483647 h 336"/>
                  <a:gd name="T6" fmla="*/ 2147483647 w 378"/>
                  <a:gd name="T7" fmla="*/ 2147483647 h 336"/>
                  <a:gd name="T8" fmla="*/ 2147483647 w 378"/>
                  <a:gd name="T9" fmla="*/ 2147483647 h 336"/>
                  <a:gd name="T10" fmla="*/ 2147483647 w 378"/>
                  <a:gd name="T11" fmla="*/ 2147483647 h 336"/>
                  <a:gd name="T12" fmla="*/ 2147483647 w 378"/>
                  <a:gd name="T13" fmla="*/ 2147483647 h 336"/>
                  <a:gd name="T14" fmla="*/ 2147483647 w 378"/>
                  <a:gd name="T15" fmla="*/ 2147483647 h 336"/>
                  <a:gd name="T16" fmla="*/ 2147483647 w 378"/>
                  <a:gd name="T17" fmla="*/ 2147483647 h 336"/>
                  <a:gd name="T18" fmla="*/ 2147483647 w 378"/>
                  <a:gd name="T19" fmla="*/ 2147483647 h 336"/>
                  <a:gd name="T20" fmla="*/ 2147483647 w 378"/>
                  <a:gd name="T21" fmla="*/ 2147483647 h 336"/>
                  <a:gd name="T22" fmla="*/ 2147483647 w 378"/>
                  <a:gd name="T23" fmla="*/ 2147483647 h 336"/>
                  <a:gd name="T24" fmla="*/ 2147483647 w 378"/>
                  <a:gd name="T25" fmla="*/ 2147483647 h 336"/>
                  <a:gd name="T26" fmla="*/ 2147483647 w 378"/>
                  <a:gd name="T27" fmla="*/ 2147483647 h 336"/>
                  <a:gd name="T28" fmla="*/ 0 w 378"/>
                  <a:gd name="T29" fmla="*/ 2147483647 h 336"/>
                  <a:gd name="T30" fmla="*/ 2147483647 w 378"/>
                  <a:gd name="T31" fmla="*/ 2147483647 h 336"/>
                  <a:gd name="T32" fmla="*/ 2147483647 w 378"/>
                  <a:gd name="T33" fmla="*/ 2147483647 h 336"/>
                  <a:gd name="T34" fmla="*/ 2147483647 w 378"/>
                  <a:gd name="T35" fmla="*/ 2147483647 h 336"/>
                  <a:gd name="T36" fmla="*/ 2147483647 w 378"/>
                  <a:gd name="T37" fmla="*/ 2147483647 h 336"/>
                  <a:gd name="T38" fmla="*/ 2147483647 w 378"/>
                  <a:gd name="T39" fmla="*/ 2147483647 h 336"/>
                  <a:gd name="T40" fmla="*/ 2147483647 w 378"/>
                  <a:gd name="T41" fmla="*/ 2147483647 h 336"/>
                  <a:gd name="T42" fmla="*/ 2147483647 w 378"/>
                  <a:gd name="T43" fmla="*/ 2147483647 h 336"/>
                  <a:gd name="T44" fmla="*/ 2147483647 w 378"/>
                  <a:gd name="T45" fmla="*/ 2147483647 h 336"/>
                  <a:gd name="T46" fmla="*/ 2147483647 w 378"/>
                  <a:gd name="T47" fmla="*/ 2147483647 h 336"/>
                  <a:gd name="T48" fmla="*/ 2147483647 w 378"/>
                  <a:gd name="T49" fmla="*/ 2147483647 h 336"/>
                  <a:gd name="T50" fmla="*/ 2147483647 w 378"/>
                  <a:gd name="T51" fmla="*/ 2147483647 h 336"/>
                  <a:gd name="T52" fmla="*/ 2147483647 w 378"/>
                  <a:gd name="T53" fmla="*/ 2147483647 h 336"/>
                  <a:gd name="T54" fmla="*/ 2147483647 w 378"/>
                  <a:gd name="T55" fmla="*/ 2147483647 h 336"/>
                  <a:gd name="T56" fmla="*/ 2147483647 w 378"/>
                  <a:gd name="T57" fmla="*/ 2147483647 h 336"/>
                  <a:gd name="T58" fmla="*/ 2147483647 w 378"/>
                  <a:gd name="T59" fmla="*/ 2147483647 h 336"/>
                  <a:gd name="T60" fmla="*/ 2147483647 w 378"/>
                  <a:gd name="T61" fmla="*/ 2147483647 h 336"/>
                  <a:gd name="T62" fmla="*/ 2147483647 w 378"/>
                  <a:gd name="T63" fmla="*/ 2147483647 h 336"/>
                  <a:gd name="T64" fmla="*/ 2147483647 w 378"/>
                  <a:gd name="T65" fmla="*/ 2147483647 h 336"/>
                  <a:gd name="T66" fmla="*/ 2147483647 w 378"/>
                  <a:gd name="T67" fmla="*/ 2147483647 h 336"/>
                  <a:gd name="T68" fmla="*/ 2147483647 w 378"/>
                  <a:gd name="T69" fmla="*/ 2147483647 h 336"/>
                  <a:gd name="T70" fmla="*/ 2147483647 w 378"/>
                  <a:gd name="T71" fmla="*/ 2147483647 h 336"/>
                  <a:gd name="T72" fmla="*/ 2147483647 w 378"/>
                  <a:gd name="T73" fmla="*/ 2147483647 h 336"/>
                  <a:gd name="T74" fmla="*/ 2147483647 w 378"/>
                  <a:gd name="T75" fmla="*/ 2147483647 h 336"/>
                  <a:gd name="T76" fmla="*/ 2147483647 w 378"/>
                  <a:gd name="T77" fmla="*/ 2147483647 h 336"/>
                  <a:gd name="T78" fmla="*/ 2147483647 w 378"/>
                  <a:gd name="T79" fmla="*/ 2147483647 h 336"/>
                  <a:gd name="T80" fmla="*/ 2147483647 w 378"/>
                  <a:gd name="T81" fmla="*/ 2147483647 h 336"/>
                  <a:gd name="T82" fmla="*/ 2147483647 w 378"/>
                  <a:gd name="T83" fmla="*/ 2147483647 h 336"/>
                  <a:gd name="T84" fmla="*/ 2147483647 w 378"/>
                  <a:gd name="T85" fmla="*/ 2147483647 h 336"/>
                  <a:gd name="T86" fmla="*/ 2147483647 w 378"/>
                  <a:gd name="T87" fmla="*/ 2147483647 h 336"/>
                  <a:gd name="T88" fmla="*/ 2147483647 w 378"/>
                  <a:gd name="T89" fmla="*/ 2147483647 h 336"/>
                  <a:gd name="T90" fmla="*/ 2147483647 w 378"/>
                  <a:gd name="T91" fmla="*/ 2147483647 h 336"/>
                  <a:gd name="T92" fmla="*/ 2147483647 w 378"/>
                  <a:gd name="T93" fmla="*/ 2147483647 h 336"/>
                  <a:gd name="T94" fmla="*/ 2147483647 w 378"/>
                  <a:gd name="T95" fmla="*/ 0 h 3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78"/>
                  <a:gd name="T145" fmla="*/ 0 h 336"/>
                  <a:gd name="T146" fmla="*/ 378 w 378"/>
                  <a:gd name="T147" fmla="*/ 336 h 3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78" h="336">
                    <a:moveTo>
                      <a:pt x="324" y="0"/>
                    </a:moveTo>
                    <a:lnTo>
                      <a:pt x="312" y="12"/>
                    </a:lnTo>
                    <a:lnTo>
                      <a:pt x="276" y="0"/>
                    </a:lnTo>
                    <a:lnTo>
                      <a:pt x="264" y="12"/>
                    </a:lnTo>
                    <a:lnTo>
                      <a:pt x="246" y="24"/>
                    </a:lnTo>
                    <a:lnTo>
                      <a:pt x="258" y="36"/>
                    </a:lnTo>
                    <a:lnTo>
                      <a:pt x="258" y="48"/>
                    </a:lnTo>
                    <a:lnTo>
                      <a:pt x="252" y="54"/>
                    </a:lnTo>
                    <a:lnTo>
                      <a:pt x="240" y="54"/>
                    </a:lnTo>
                    <a:lnTo>
                      <a:pt x="228" y="42"/>
                    </a:lnTo>
                    <a:lnTo>
                      <a:pt x="228" y="36"/>
                    </a:lnTo>
                    <a:lnTo>
                      <a:pt x="222" y="36"/>
                    </a:lnTo>
                    <a:lnTo>
                      <a:pt x="216" y="30"/>
                    </a:lnTo>
                    <a:lnTo>
                      <a:pt x="192" y="30"/>
                    </a:lnTo>
                    <a:lnTo>
                      <a:pt x="192" y="18"/>
                    </a:lnTo>
                    <a:lnTo>
                      <a:pt x="186" y="18"/>
                    </a:lnTo>
                    <a:lnTo>
                      <a:pt x="186" y="24"/>
                    </a:lnTo>
                    <a:lnTo>
                      <a:pt x="180" y="18"/>
                    </a:lnTo>
                    <a:lnTo>
                      <a:pt x="168" y="12"/>
                    </a:lnTo>
                    <a:lnTo>
                      <a:pt x="138" y="12"/>
                    </a:lnTo>
                    <a:lnTo>
                      <a:pt x="126" y="18"/>
                    </a:lnTo>
                    <a:lnTo>
                      <a:pt x="114" y="18"/>
                    </a:lnTo>
                    <a:lnTo>
                      <a:pt x="108" y="12"/>
                    </a:lnTo>
                    <a:lnTo>
                      <a:pt x="72" y="12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30" y="42"/>
                    </a:lnTo>
                    <a:lnTo>
                      <a:pt x="30" y="48"/>
                    </a:lnTo>
                    <a:lnTo>
                      <a:pt x="0" y="78"/>
                    </a:lnTo>
                    <a:lnTo>
                      <a:pt x="6" y="114"/>
                    </a:lnTo>
                    <a:lnTo>
                      <a:pt x="18" y="126"/>
                    </a:lnTo>
                    <a:lnTo>
                      <a:pt x="18" y="156"/>
                    </a:lnTo>
                    <a:lnTo>
                      <a:pt x="30" y="168"/>
                    </a:lnTo>
                    <a:lnTo>
                      <a:pt x="30" y="198"/>
                    </a:lnTo>
                    <a:lnTo>
                      <a:pt x="42" y="210"/>
                    </a:lnTo>
                    <a:lnTo>
                      <a:pt x="48" y="222"/>
                    </a:lnTo>
                    <a:lnTo>
                      <a:pt x="54" y="228"/>
                    </a:lnTo>
                    <a:lnTo>
                      <a:pt x="54" y="234"/>
                    </a:lnTo>
                    <a:lnTo>
                      <a:pt x="42" y="246"/>
                    </a:lnTo>
                    <a:lnTo>
                      <a:pt x="54" y="270"/>
                    </a:lnTo>
                    <a:lnTo>
                      <a:pt x="60" y="276"/>
                    </a:lnTo>
                    <a:lnTo>
                      <a:pt x="72" y="282"/>
                    </a:lnTo>
                    <a:lnTo>
                      <a:pt x="78" y="282"/>
                    </a:lnTo>
                    <a:lnTo>
                      <a:pt x="90" y="270"/>
                    </a:lnTo>
                    <a:lnTo>
                      <a:pt x="90" y="264"/>
                    </a:lnTo>
                    <a:lnTo>
                      <a:pt x="90" y="288"/>
                    </a:lnTo>
                    <a:lnTo>
                      <a:pt x="96" y="300"/>
                    </a:lnTo>
                    <a:lnTo>
                      <a:pt x="102" y="306"/>
                    </a:lnTo>
                    <a:lnTo>
                      <a:pt x="114" y="306"/>
                    </a:lnTo>
                    <a:lnTo>
                      <a:pt x="120" y="300"/>
                    </a:lnTo>
                    <a:lnTo>
                      <a:pt x="132" y="300"/>
                    </a:lnTo>
                    <a:lnTo>
                      <a:pt x="138" y="306"/>
                    </a:lnTo>
                    <a:lnTo>
                      <a:pt x="138" y="312"/>
                    </a:lnTo>
                    <a:lnTo>
                      <a:pt x="150" y="336"/>
                    </a:lnTo>
                    <a:lnTo>
                      <a:pt x="168" y="336"/>
                    </a:lnTo>
                    <a:lnTo>
                      <a:pt x="180" y="324"/>
                    </a:lnTo>
                    <a:lnTo>
                      <a:pt x="192" y="318"/>
                    </a:lnTo>
                    <a:lnTo>
                      <a:pt x="210" y="318"/>
                    </a:lnTo>
                    <a:lnTo>
                      <a:pt x="222" y="312"/>
                    </a:lnTo>
                    <a:lnTo>
                      <a:pt x="222" y="306"/>
                    </a:lnTo>
                    <a:lnTo>
                      <a:pt x="216" y="300"/>
                    </a:lnTo>
                    <a:lnTo>
                      <a:pt x="210" y="300"/>
                    </a:lnTo>
                    <a:lnTo>
                      <a:pt x="204" y="294"/>
                    </a:lnTo>
                    <a:lnTo>
                      <a:pt x="240" y="294"/>
                    </a:lnTo>
                    <a:lnTo>
                      <a:pt x="240" y="288"/>
                    </a:lnTo>
                    <a:lnTo>
                      <a:pt x="246" y="282"/>
                    </a:lnTo>
                    <a:lnTo>
                      <a:pt x="258" y="282"/>
                    </a:lnTo>
                    <a:lnTo>
                      <a:pt x="270" y="288"/>
                    </a:lnTo>
                    <a:lnTo>
                      <a:pt x="276" y="294"/>
                    </a:lnTo>
                    <a:lnTo>
                      <a:pt x="288" y="300"/>
                    </a:lnTo>
                    <a:lnTo>
                      <a:pt x="294" y="306"/>
                    </a:lnTo>
                    <a:lnTo>
                      <a:pt x="294" y="294"/>
                    </a:lnTo>
                    <a:lnTo>
                      <a:pt x="276" y="276"/>
                    </a:lnTo>
                    <a:lnTo>
                      <a:pt x="264" y="252"/>
                    </a:lnTo>
                    <a:lnTo>
                      <a:pt x="264" y="228"/>
                    </a:lnTo>
                    <a:lnTo>
                      <a:pt x="306" y="228"/>
                    </a:lnTo>
                    <a:lnTo>
                      <a:pt x="306" y="204"/>
                    </a:lnTo>
                    <a:lnTo>
                      <a:pt x="336" y="204"/>
                    </a:lnTo>
                    <a:lnTo>
                      <a:pt x="336" y="186"/>
                    </a:lnTo>
                    <a:lnTo>
                      <a:pt x="342" y="180"/>
                    </a:lnTo>
                    <a:lnTo>
                      <a:pt x="360" y="180"/>
                    </a:lnTo>
                    <a:lnTo>
                      <a:pt x="372" y="186"/>
                    </a:lnTo>
                    <a:lnTo>
                      <a:pt x="372" y="156"/>
                    </a:lnTo>
                    <a:lnTo>
                      <a:pt x="366" y="150"/>
                    </a:lnTo>
                    <a:lnTo>
                      <a:pt x="366" y="120"/>
                    </a:lnTo>
                    <a:lnTo>
                      <a:pt x="360" y="114"/>
                    </a:lnTo>
                    <a:lnTo>
                      <a:pt x="360" y="102"/>
                    </a:lnTo>
                    <a:lnTo>
                      <a:pt x="366" y="102"/>
                    </a:lnTo>
                    <a:lnTo>
                      <a:pt x="378" y="90"/>
                    </a:lnTo>
                    <a:lnTo>
                      <a:pt x="378" y="84"/>
                    </a:lnTo>
                    <a:lnTo>
                      <a:pt x="366" y="60"/>
                    </a:lnTo>
                    <a:lnTo>
                      <a:pt x="354" y="48"/>
                    </a:lnTo>
                    <a:lnTo>
                      <a:pt x="348" y="48"/>
                    </a:lnTo>
                    <a:lnTo>
                      <a:pt x="348" y="6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1" name="Burundi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0ABEF54-141E-4792-BC6B-E0FF7388B3A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180" y="2360"/>
                <a:ext cx="34" cy="43"/>
              </a:xfrm>
              <a:custGeom>
                <a:avLst/>
                <a:gdLst>
                  <a:gd name="T0" fmla="*/ 2147483647 w 132"/>
                  <a:gd name="T1" fmla="*/ 2147483647 h 168"/>
                  <a:gd name="T2" fmla="*/ 2147483647 w 132"/>
                  <a:gd name="T3" fmla="*/ 2147483647 h 168"/>
                  <a:gd name="T4" fmla="*/ 2147483647 w 132"/>
                  <a:gd name="T5" fmla="*/ 2147483647 h 168"/>
                  <a:gd name="T6" fmla="*/ 2147483647 w 132"/>
                  <a:gd name="T7" fmla="*/ 2147483647 h 168"/>
                  <a:gd name="T8" fmla="*/ 2147483647 w 132"/>
                  <a:gd name="T9" fmla="*/ 2147483647 h 168"/>
                  <a:gd name="T10" fmla="*/ 2147483647 w 132"/>
                  <a:gd name="T11" fmla="*/ 2147483647 h 168"/>
                  <a:gd name="T12" fmla="*/ 2147483647 w 132"/>
                  <a:gd name="T13" fmla="*/ 2147483647 h 168"/>
                  <a:gd name="T14" fmla="*/ 2147483647 w 132"/>
                  <a:gd name="T15" fmla="*/ 2147483647 h 168"/>
                  <a:gd name="T16" fmla="*/ 2147483647 w 132"/>
                  <a:gd name="T17" fmla="*/ 2147483647 h 168"/>
                  <a:gd name="T18" fmla="*/ 2147483647 w 132"/>
                  <a:gd name="T19" fmla="*/ 2147483647 h 168"/>
                  <a:gd name="T20" fmla="*/ 2147483647 w 132"/>
                  <a:gd name="T21" fmla="*/ 2147483647 h 168"/>
                  <a:gd name="T22" fmla="*/ 2147483647 w 132"/>
                  <a:gd name="T23" fmla="*/ 2147483647 h 168"/>
                  <a:gd name="T24" fmla="*/ 2147483647 w 132"/>
                  <a:gd name="T25" fmla="*/ 2147483647 h 168"/>
                  <a:gd name="T26" fmla="*/ 2147483647 w 132"/>
                  <a:gd name="T27" fmla="*/ 2147483647 h 168"/>
                  <a:gd name="T28" fmla="*/ 2147483647 w 132"/>
                  <a:gd name="T29" fmla="*/ 2147483647 h 168"/>
                  <a:gd name="T30" fmla="*/ 2147483647 w 132"/>
                  <a:gd name="T31" fmla="*/ 2147483647 h 168"/>
                  <a:gd name="T32" fmla="*/ 2147483647 w 132"/>
                  <a:gd name="T33" fmla="*/ 2147483647 h 168"/>
                  <a:gd name="T34" fmla="*/ 2147483647 w 132"/>
                  <a:gd name="T35" fmla="*/ 2147483647 h 168"/>
                  <a:gd name="T36" fmla="*/ 2147483647 w 132"/>
                  <a:gd name="T37" fmla="*/ 2147483647 h 168"/>
                  <a:gd name="T38" fmla="*/ 2147483647 w 132"/>
                  <a:gd name="T39" fmla="*/ 2147483647 h 168"/>
                  <a:gd name="T40" fmla="*/ 2147483647 w 132"/>
                  <a:gd name="T41" fmla="*/ 2147483647 h 168"/>
                  <a:gd name="T42" fmla="*/ 2147483647 w 132"/>
                  <a:gd name="T43" fmla="*/ 2147483647 h 168"/>
                  <a:gd name="T44" fmla="*/ 2147483647 w 132"/>
                  <a:gd name="T45" fmla="*/ 2147483647 h 168"/>
                  <a:gd name="T46" fmla="*/ 2147483647 w 132"/>
                  <a:gd name="T47" fmla="*/ 0 h 168"/>
                  <a:gd name="T48" fmla="*/ 2147483647 w 132"/>
                  <a:gd name="T49" fmla="*/ 0 h 168"/>
                  <a:gd name="T50" fmla="*/ 2147483647 w 132"/>
                  <a:gd name="T51" fmla="*/ 0 h 168"/>
                  <a:gd name="T52" fmla="*/ 2147483647 w 132"/>
                  <a:gd name="T53" fmla="*/ 2147483647 h 168"/>
                  <a:gd name="T54" fmla="*/ 2147483647 w 132"/>
                  <a:gd name="T55" fmla="*/ 2147483647 h 168"/>
                  <a:gd name="T56" fmla="*/ 2147483647 w 132"/>
                  <a:gd name="T57" fmla="*/ 2147483647 h 168"/>
                  <a:gd name="T58" fmla="*/ 2147483647 w 132"/>
                  <a:gd name="T59" fmla="*/ 2147483647 h 168"/>
                  <a:gd name="T60" fmla="*/ 2147483647 w 132"/>
                  <a:gd name="T61" fmla="*/ 2147483647 h 168"/>
                  <a:gd name="T62" fmla="*/ 2147483647 w 132"/>
                  <a:gd name="T63" fmla="*/ 2147483647 h 168"/>
                  <a:gd name="T64" fmla="*/ 0 w 132"/>
                  <a:gd name="T65" fmla="*/ 2147483647 h 168"/>
                  <a:gd name="T66" fmla="*/ 2147483647 w 132"/>
                  <a:gd name="T67" fmla="*/ 2147483647 h 168"/>
                  <a:gd name="T68" fmla="*/ 2147483647 w 132"/>
                  <a:gd name="T69" fmla="*/ 2147483647 h 168"/>
                  <a:gd name="T70" fmla="*/ 2147483647 w 132"/>
                  <a:gd name="T71" fmla="*/ 2147483647 h 168"/>
                  <a:gd name="T72" fmla="*/ 2147483647 w 132"/>
                  <a:gd name="T73" fmla="*/ 2147483647 h 168"/>
                  <a:gd name="T74" fmla="*/ 2147483647 w 132"/>
                  <a:gd name="T75" fmla="*/ 2147483647 h 1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2"/>
                  <a:gd name="T115" fmla="*/ 0 h 168"/>
                  <a:gd name="T116" fmla="*/ 132 w 132"/>
                  <a:gd name="T117" fmla="*/ 168 h 1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2" h="168">
                    <a:moveTo>
                      <a:pt x="36" y="72"/>
                    </a:moveTo>
                    <a:lnTo>
                      <a:pt x="36" y="96"/>
                    </a:lnTo>
                    <a:lnTo>
                      <a:pt x="30" y="102"/>
                    </a:lnTo>
                    <a:lnTo>
                      <a:pt x="30" y="138"/>
                    </a:lnTo>
                    <a:lnTo>
                      <a:pt x="36" y="156"/>
                    </a:lnTo>
                    <a:lnTo>
                      <a:pt x="42" y="168"/>
                    </a:lnTo>
                    <a:lnTo>
                      <a:pt x="54" y="168"/>
                    </a:lnTo>
                    <a:lnTo>
                      <a:pt x="60" y="162"/>
                    </a:lnTo>
                    <a:lnTo>
                      <a:pt x="72" y="156"/>
                    </a:lnTo>
                    <a:lnTo>
                      <a:pt x="84" y="144"/>
                    </a:lnTo>
                    <a:lnTo>
                      <a:pt x="90" y="132"/>
                    </a:lnTo>
                    <a:lnTo>
                      <a:pt x="90" y="114"/>
                    </a:lnTo>
                    <a:lnTo>
                      <a:pt x="96" y="102"/>
                    </a:lnTo>
                    <a:lnTo>
                      <a:pt x="114" y="84"/>
                    </a:lnTo>
                    <a:lnTo>
                      <a:pt x="126" y="84"/>
                    </a:lnTo>
                    <a:lnTo>
                      <a:pt x="120" y="72"/>
                    </a:lnTo>
                    <a:lnTo>
                      <a:pt x="132" y="66"/>
                    </a:lnTo>
                    <a:lnTo>
                      <a:pt x="132" y="48"/>
                    </a:lnTo>
                    <a:lnTo>
                      <a:pt x="114" y="48"/>
                    </a:lnTo>
                    <a:lnTo>
                      <a:pt x="108" y="42"/>
                    </a:lnTo>
                    <a:lnTo>
                      <a:pt x="102" y="42"/>
                    </a:lnTo>
                    <a:lnTo>
                      <a:pt x="102" y="24"/>
                    </a:lnTo>
                    <a:lnTo>
                      <a:pt x="108" y="12"/>
                    </a:lnTo>
                    <a:lnTo>
                      <a:pt x="108" y="0"/>
                    </a:lnTo>
                    <a:lnTo>
                      <a:pt x="120" y="0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48" y="30"/>
                    </a:lnTo>
                    <a:lnTo>
                      <a:pt x="42" y="36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18" y="18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18" y="54"/>
                    </a:lnTo>
                    <a:lnTo>
                      <a:pt x="30" y="60"/>
                    </a:lnTo>
                    <a:lnTo>
                      <a:pt x="36" y="66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2" name="Burkina Fas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F885F7C-CF8B-410D-BD7F-C3BB288153A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552" y="2000"/>
                <a:ext cx="146" cy="115"/>
              </a:xfrm>
              <a:custGeom>
                <a:avLst/>
                <a:gdLst>
                  <a:gd name="T0" fmla="*/ 2147483647 w 570"/>
                  <a:gd name="T1" fmla="*/ 2147483647 h 450"/>
                  <a:gd name="T2" fmla="*/ 2147483647 w 570"/>
                  <a:gd name="T3" fmla="*/ 2147483647 h 450"/>
                  <a:gd name="T4" fmla="*/ 2147483647 w 570"/>
                  <a:gd name="T5" fmla="*/ 2147483647 h 450"/>
                  <a:gd name="T6" fmla="*/ 2147483647 w 570"/>
                  <a:gd name="T7" fmla="*/ 2147483647 h 450"/>
                  <a:gd name="T8" fmla="*/ 2147483647 w 570"/>
                  <a:gd name="T9" fmla="*/ 2147483647 h 450"/>
                  <a:gd name="T10" fmla="*/ 2147483647 w 570"/>
                  <a:gd name="T11" fmla="*/ 2147483647 h 450"/>
                  <a:gd name="T12" fmla="*/ 2147483647 w 570"/>
                  <a:gd name="T13" fmla="*/ 2147483647 h 450"/>
                  <a:gd name="T14" fmla="*/ 2147483647 w 570"/>
                  <a:gd name="T15" fmla="*/ 2147483647 h 450"/>
                  <a:gd name="T16" fmla="*/ 2147483647 w 570"/>
                  <a:gd name="T17" fmla="*/ 2147483647 h 450"/>
                  <a:gd name="T18" fmla="*/ 2147483647 w 570"/>
                  <a:gd name="T19" fmla="*/ 2147483647 h 450"/>
                  <a:gd name="T20" fmla="*/ 2147483647 w 570"/>
                  <a:gd name="T21" fmla="*/ 2147483647 h 450"/>
                  <a:gd name="T22" fmla="*/ 2147483647 w 570"/>
                  <a:gd name="T23" fmla="*/ 2147483647 h 450"/>
                  <a:gd name="T24" fmla="*/ 2147483647 w 570"/>
                  <a:gd name="T25" fmla="*/ 2147483647 h 450"/>
                  <a:gd name="T26" fmla="*/ 2147483647 w 570"/>
                  <a:gd name="T27" fmla="*/ 2147483647 h 450"/>
                  <a:gd name="T28" fmla="*/ 2147483647 w 570"/>
                  <a:gd name="T29" fmla="*/ 2147483647 h 450"/>
                  <a:gd name="T30" fmla="*/ 2147483647 w 570"/>
                  <a:gd name="T31" fmla="*/ 2147483647 h 450"/>
                  <a:gd name="T32" fmla="*/ 2147483647 w 570"/>
                  <a:gd name="T33" fmla="*/ 2147483647 h 450"/>
                  <a:gd name="T34" fmla="*/ 2147483647 w 570"/>
                  <a:gd name="T35" fmla="*/ 2147483647 h 450"/>
                  <a:gd name="T36" fmla="*/ 2147483647 w 570"/>
                  <a:gd name="T37" fmla="*/ 2147483647 h 450"/>
                  <a:gd name="T38" fmla="*/ 2147483647 w 570"/>
                  <a:gd name="T39" fmla="*/ 2147483647 h 450"/>
                  <a:gd name="T40" fmla="*/ 2147483647 w 570"/>
                  <a:gd name="T41" fmla="*/ 2147483647 h 450"/>
                  <a:gd name="T42" fmla="*/ 2147483647 w 570"/>
                  <a:gd name="T43" fmla="*/ 2147483647 h 450"/>
                  <a:gd name="T44" fmla="*/ 2147483647 w 570"/>
                  <a:gd name="T45" fmla="*/ 2147483647 h 450"/>
                  <a:gd name="T46" fmla="*/ 2147483647 w 570"/>
                  <a:gd name="T47" fmla="*/ 2147483647 h 450"/>
                  <a:gd name="T48" fmla="*/ 2147483647 w 570"/>
                  <a:gd name="T49" fmla="*/ 2147483647 h 450"/>
                  <a:gd name="T50" fmla="*/ 2147483647 w 570"/>
                  <a:gd name="T51" fmla="*/ 2147483647 h 450"/>
                  <a:gd name="T52" fmla="*/ 2147483647 w 570"/>
                  <a:gd name="T53" fmla="*/ 2147483647 h 450"/>
                  <a:gd name="T54" fmla="*/ 2147483647 w 570"/>
                  <a:gd name="T55" fmla="*/ 2147483647 h 450"/>
                  <a:gd name="T56" fmla="*/ 2147483647 w 570"/>
                  <a:gd name="T57" fmla="*/ 2147483647 h 450"/>
                  <a:gd name="T58" fmla="*/ 2147483647 w 570"/>
                  <a:gd name="T59" fmla="*/ 2147483647 h 450"/>
                  <a:gd name="T60" fmla="*/ 2147483647 w 570"/>
                  <a:gd name="T61" fmla="*/ 2147483647 h 450"/>
                  <a:gd name="T62" fmla="*/ 2147483647 w 570"/>
                  <a:gd name="T63" fmla="*/ 2147483647 h 450"/>
                  <a:gd name="T64" fmla="*/ 2147483647 w 570"/>
                  <a:gd name="T65" fmla="*/ 2147483647 h 450"/>
                  <a:gd name="T66" fmla="*/ 2147483647 w 570"/>
                  <a:gd name="T67" fmla="*/ 0 h 450"/>
                  <a:gd name="T68" fmla="*/ 2147483647 w 570"/>
                  <a:gd name="T69" fmla="*/ 2147483647 h 450"/>
                  <a:gd name="T70" fmla="*/ 2147483647 w 570"/>
                  <a:gd name="T71" fmla="*/ 2147483647 h 450"/>
                  <a:gd name="T72" fmla="*/ 2147483647 w 570"/>
                  <a:gd name="T73" fmla="*/ 2147483647 h 450"/>
                  <a:gd name="T74" fmla="*/ 2147483647 w 570"/>
                  <a:gd name="T75" fmla="*/ 2147483647 h 450"/>
                  <a:gd name="T76" fmla="*/ 2147483647 w 570"/>
                  <a:gd name="T77" fmla="*/ 2147483647 h 450"/>
                  <a:gd name="T78" fmla="*/ 2147483647 w 570"/>
                  <a:gd name="T79" fmla="*/ 2147483647 h 450"/>
                  <a:gd name="T80" fmla="*/ 2147483647 w 570"/>
                  <a:gd name="T81" fmla="*/ 2147483647 h 450"/>
                  <a:gd name="T82" fmla="*/ 2147483647 w 570"/>
                  <a:gd name="T83" fmla="*/ 2147483647 h 450"/>
                  <a:gd name="T84" fmla="*/ 2147483647 w 570"/>
                  <a:gd name="T85" fmla="*/ 2147483647 h 450"/>
                  <a:gd name="T86" fmla="*/ 2147483647 w 570"/>
                  <a:gd name="T87" fmla="*/ 2147483647 h 450"/>
                  <a:gd name="T88" fmla="*/ 2147483647 w 570"/>
                  <a:gd name="T89" fmla="*/ 2147483647 h 450"/>
                  <a:gd name="T90" fmla="*/ 2147483647 w 570"/>
                  <a:gd name="T91" fmla="*/ 2147483647 h 450"/>
                  <a:gd name="T92" fmla="*/ 2147483647 w 570"/>
                  <a:gd name="T93" fmla="*/ 2147483647 h 450"/>
                  <a:gd name="T94" fmla="*/ 2147483647 w 570"/>
                  <a:gd name="T95" fmla="*/ 2147483647 h 450"/>
                  <a:gd name="T96" fmla="*/ 2147483647 w 570"/>
                  <a:gd name="T97" fmla="*/ 2147483647 h 450"/>
                  <a:gd name="T98" fmla="*/ 2147483647 w 570"/>
                  <a:gd name="T99" fmla="*/ 2147483647 h 450"/>
                  <a:gd name="T100" fmla="*/ 2147483647 w 570"/>
                  <a:gd name="T101" fmla="*/ 2147483647 h 450"/>
                  <a:gd name="T102" fmla="*/ 2147483647 w 570"/>
                  <a:gd name="T103" fmla="*/ 2147483647 h 4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70"/>
                  <a:gd name="T157" fmla="*/ 0 h 450"/>
                  <a:gd name="T158" fmla="*/ 570 w 570"/>
                  <a:gd name="T159" fmla="*/ 450 h 45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70" h="450">
                    <a:moveTo>
                      <a:pt x="0" y="312"/>
                    </a:moveTo>
                    <a:lnTo>
                      <a:pt x="6" y="366"/>
                    </a:lnTo>
                    <a:lnTo>
                      <a:pt x="6" y="390"/>
                    </a:lnTo>
                    <a:lnTo>
                      <a:pt x="30" y="384"/>
                    </a:lnTo>
                    <a:lnTo>
                      <a:pt x="30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42" y="420"/>
                    </a:lnTo>
                    <a:lnTo>
                      <a:pt x="54" y="426"/>
                    </a:lnTo>
                    <a:lnTo>
                      <a:pt x="60" y="432"/>
                    </a:lnTo>
                    <a:lnTo>
                      <a:pt x="72" y="432"/>
                    </a:lnTo>
                    <a:lnTo>
                      <a:pt x="78" y="438"/>
                    </a:lnTo>
                    <a:lnTo>
                      <a:pt x="90" y="438"/>
                    </a:lnTo>
                    <a:lnTo>
                      <a:pt x="96" y="432"/>
                    </a:lnTo>
                    <a:lnTo>
                      <a:pt x="96" y="426"/>
                    </a:lnTo>
                    <a:lnTo>
                      <a:pt x="120" y="414"/>
                    </a:lnTo>
                    <a:lnTo>
                      <a:pt x="150" y="414"/>
                    </a:lnTo>
                    <a:lnTo>
                      <a:pt x="168" y="420"/>
                    </a:lnTo>
                    <a:lnTo>
                      <a:pt x="186" y="438"/>
                    </a:lnTo>
                    <a:lnTo>
                      <a:pt x="186" y="450"/>
                    </a:lnTo>
                    <a:lnTo>
                      <a:pt x="204" y="444"/>
                    </a:lnTo>
                    <a:lnTo>
                      <a:pt x="198" y="450"/>
                    </a:lnTo>
                    <a:lnTo>
                      <a:pt x="198" y="396"/>
                    </a:lnTo>
                    <a:lnTo>
                      <a:pt x="192" y="366"/>
                    </a:lnTo>
                    <a:lnTo>
                      <a:pt x="186" y="366"/>
                    </a:lnTo>
                    <a:lnTo>
                      <a:pt x="186" y="348"/>
                    </a:lnTo>
                    <a:lnTo>
                      <a:pt x="192" y="336"/>
                    </a:lnTo>
                    <a:lnTo>
                      <a:pt x="198" y="330"/>
                    </a:lnTo>
                    <a:lnTo>
                      <a:pt x="354" y="330"/>
                    </a:lnTo>
                    <a:lnTo>
                      <a:pt x="378" y="318"/>
                    </a:lnTo>
                    <a:lnTo>
                      <a:pt x="396" y="324"/>
                    </a:lnTo>
                    <a:lnTo>
                      <a:pt x="414" y="324"/>
                    </a:lnTo>
                    <a:lnTo>
                      <a:pt x="438" y="330"/>
                    </a:lnTo>
                    <a:lnTo>
                      <a:pt x="456" y="330"/>
                    </a:lnTo>
                    <a:lnTo>
                      <a:pt x="462" y="318"/>
                    </a:lnTo>
                    <a:lnTo>
                      <a:pt x="474" y="318"/>
                    </a:lnTo>
                    <a:lnTo>
                      <a:pt x="480" y="306"/>
                    </a:lnTo>
                    <a:lnTo>
                      <a:pt x="498" y="288"/>
                    </a:lnTo>
                    <a:lnTo>
                      <a:pt x="528" y="288"/>
                    </a:lnTo>
                    <a:lnTo>
                      <a:pt x="534" y="294"/>
                    </a:lnTo>
                    <a:lnTo>
                      <a:pt x="534" y="282"/>
                    </a:lnTo>
                    <a:lnTo>
                      <a:pt x="540" y="282"/>
                    </a:lnTo>
                    <a:lnTo>
                      <a:pt x="546" y="276"/>
                    </a:lnTo>
                    <a:lnTo>
                      <a:pt x="558" y="276"/>
                    </a:lnTo>
                    <a:lnTo>
                      <a:pt x="564" y="258"/>
                    </a:lnTo>
                    <a:lnTo>
                      <a:pt x="570" y="252"/>
                    </a:lnTo>
                    <a:lnTo>
                      <a:pt x="564" y="252"/>
                    </a:lnTo>
                    <a:lnTo>
                      <a:pt x="540" y="216"/>
                    </a:lnTo>
                    <a:lnTo>
                      <a:pt x="564" y="210"/>
                    </a:lnTo>
                    <a:lnTo>
                      <a:pt x="558" y="198"/>
                    </a:lnTo>
                    <a:lnTo>
                      <a:pt x="546" y="186"/>
                    </a:lnTo>
                    <a:lnTo>
                      <a:pt x="534" y="186"/>
                    </a:lnTo>
                    <a:lnTo>
                      <a:pt x="522" y="198"/>
                    </a:lnTo>
                    <a:lnTo>
                      <a:pt x="504" y="198"/>
                    </a:lnTo>
                    <a:lnTo>
                      <a:pt x="498" y="186"/>
                    </a:lnTo>
                    <a:lnTo>
                      <a:pt x="486" y="180"/>
                    </a:lnTo>
                    <a:lnTo>
                      <a:pt x="462" y="156"/>
                    </a:lnTo>
                    <a:lnTo>
                      <a:pt x="462" y="150"/>
                    </a:lnTo>
                    <a:lnTo>
                      <a:pt x="480" y="132"/>
                    </a:lnTo>
                    <a:lnTo>
                      <a:pt x="468" y="132"/>
                    </a:lnTo>
                    <a:lnTo>
                      <a:pt x="468" y="114"/>
                    </a:lnTo>
                    <a:lnTo>
                      <a:pt x="444" y="114"/>
                    </a:lnTo>
                    <a:lnTo>
                      <a:pt x="432" y="108"/>
                    </a:lnTo>
                    <a:lnTo>
                      <a:pt x="420" y="84"/>
                    </a:lnTo>
                    <a:lnTo>
                      <a:pt x="420" y="60"/>
                    </a:lnTo>
                    <a:lnTo>
                      <a:pt x="414" y="48"/>
                    </a:lnTo>
                    <a:lnTo>
                      <a:pt x="414" y="12"/>
                    </a:lnTo>
                    <a:lnTo>
                      <a:pt x="390" y="0"/>
                    </a:lnTo>
                    <a:lnTo>
                      <a:pt x="342" y="0"/>
                    </a:lnTo>
                    <a:lnTo>
                      <a:pt x="324" y="18"/>
                    </a:lnTo>
                    <a:lnTo>
                      <a:pt x="300" y="18"/>
                    </a:lnTo>
                    <a:lnTo>
                      <a:pt x="282" y="42"/>
                    </a:lnTo>
                    <a:lnTo>
                      <a:pt x="258" y="42"/>
                    </a:lnTo>
                    <a:lnTo>
                      <a:pt x="258" y="60"/>
                    </a:lnTo>
                    <a:lnTo>
                      <a:pt x="252" y="66"/>
                    </a:lnTo>
                    <a:lnTo>
                      <a:pt x="252" y="72"/>
                    </a:lnTo>
                    <a:lnTo>
                      <a:pt x="240" y="72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16" y="66"/>
                    </a:lnTo>
                    <a:lnTo>
                      <a:pt x="210" y="78"/>
                    </a:lnTo>
                    <a:lnTo>
                      <a:pt x="198" y="84"/>
                    </a:lnTo>
                    <a:lnTo>
                      <a:pt x="192" y="96"/>
                    </a:lnTo>
                    <a:lnTo>
                      <a:pt x="186" y="102"/>
                    </a:lnTo>
                    <a:lnTo>
                      <a:pt x="186" y="108"/>
                    </a:lnTo>
                    <a:lnTo>
                      <a:pt x="168" y="108"/>
                    </a:lnTo>
                    <a:lnTo>
                      <a:pt x="168" y="144"/>
                    </a:lnTo>
                    <a:lnTo>
                      <a:pt x="144" y="150"/>
                    </a:lnTo>
                    <a:lnTo>
                      <a:pt x="114" y="120"/>
                    </a:lnTo>
                    <a:lnTo>
                      <a:pt x="96" y="150"/>
                    </a:lnTo>
                    <a:lnTo>
                      <a:pt x="102" y="156"/>
                    </a:lnTo>
                    <a:lnTo>
                      <a:pt x="102" y="186"/>
                    </a:lnTo>
                    <a:lnTo>
                      <a:pt x="84" y="186"/>
                    </a:lnTo>
                    <a:lnTo>
                      <a:pt x="84" y="216"/>
                    </a:lnTo>
                    <a:lnTo>
                      <a:pt x="78" y="222"/>
                    </a:lnTo>
                    <a:lnTo>
                      <a:pt x="72" y="222"/>
                    </a:lnTo>
                    <a:lnTo>
                      <a:pt x="78" y="228"/>
                    </a:lnTo>
                    <a:lnTo>
                      <a:pt x="78" y="240"/>
                    </a:lnTo>
                    <a:lnTo>
                      <a:pt x="42" y="240"/>
                    </a:lnTo>
                    <a:lnTo>
                      <a:pt x="36" y="246"/>
                    </a:lnTo>
                    <a:lnTo>
                      <a:pt x="30" y="246"/>
                    </a:lnTo>
                    <a:lnTo>
                      <a:pt x="12" y="258"/>
                    </a:lnTo>
                    <a:lnTo>
                      <a:pt x="36" y="288"/>
                    </a:lnTo>
                    <a:lnTo>
                      <a:pt x="24" y="312"/>
                    </a:lnTo>
                    <a:lnTo>
                      <a:pt x="0" y="3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3" name="Bulga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DABDFDD-B519-4F7C-BEC0-AD308A70368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9" y="1401"/>
                <a:ext cx="101" cy="58"/>
              </a:xfrm>
              <a:custGeom>
                <a:avLst/>
                <a:gdLst>
                  <a:gd name="T0" fmla="*/ 2147483647 w 396"/>
                  <a:gd name="T1" fmla="*/ 2147483647 h 228"/>
                  <a:gd name="T2" fmla="*/ 2147483647 w 396"/>
                  <a:gd name="T3" fmla="*/ 2147483647 h 228"/>
                  <a:gd name="T4" fmla="*/ 2147483647 w 396"/>
                  <a:gd name="T5" fmla="*/ 2147483647 h 228"/>
                  <a:gd name="T6" fmla="*/ 2147483647 w 396"/>
                  <a:gd name="T7" fmla="*/ 2147483647 h 228"/>
                  <a:gd name="T8" fmla="*/ 2147483647 w 396"/>
                  <a:gd name="T9" fmla="*/ 2147483647 h 228"/>
                  <a:gd name="T10" fmla="*/ 2147483647 w 396"/>
                  <a:gd name="T11" fmla="*/ 2147483647 h 228"/>
                  <a:gd name="T12" fmla="*/ 2147483647 w 396"/>
                  <a:gd name="T13" fmla="*/ 2147483647 h 228"/>
                  <a:gd name="T14" fmla="*/ 2147483647 w 396"/>
                  <a:gd name="T15" fmla="*/ 0 h 228"/>
                  <a:gd name="T16" fmla="*/ 2147483647 w 396"/>
                  <a:gd name="T17" fmla="*/ 2147483647 h 228"/>
                  <a:gd name="T18" fmla="*/ 2147483647 w 396"/>
                  <a:gd name="T19" fmla="*/ 2147483647 h 228"/>
                  <a:gd name="T20" fmla="*/ 2147483647 w 396"/>
                  <a:gd name="T21" fmla="*/ 2147483647 h 228"/>
                  <a:gd name="T22" fmla="*/ 2147483647 w 396"/>
                  <a:gd name="T23" fmla="*/ 2147483647 h 228"/>
                  <a:gd name="T24" fmla="*/ 2147483647 w 396"/>
                  <a:gd name="T25" fmla="*/ 2147483647 h 228"/>
                  <a:gd name="T26" fmla="*/ 2147483647 w 396"/>
                  <a:gd name="T27" fmla="*/ 2147483647 h 228"/>
                  <a:gd name="T28" fmla="*/ 2147483647 w 396"/>
                  <a:gd name="T29" fmla="*/ 2147483647 h 228"/>
                  <a:gd name="T30" fmla="*/ 2147483647 w 396"/>
                  <a:gd name="T31" fmla="*/ 2147483647 h 228"/>
                  <a:gd name="T32" fmla="*/ 2147483647 w 396"/>
                  <a:gd name="T33" fmla="*/ 2147483647 h 228"/>
                  <a:gd name="T34" fmla="*/ 2147483647 w 396"/>
                  <a:gd name="T35" fmla="*/ 2147483647 h 228"/>
                  <a:gd name="T36" fmla="*/ 2147483647 w 396"/>
                  <a:gd name="T37" fmla="*/ 2147483647 h 228"/>
                  <a:gd name="T38" fmla="*/ 2147483647 w 396"/>
                  <a:gd name="T39" fmla="*/ 2147483647 h 228"/>
                  <a:gd name="T40" fmla="*/ 2147483647 w 396"/>
                  <a:gd name="T41" fmla="*/ 2147483647 h 228"/>
                  <a:gd name="T42" fmla="*/ 2147483647 w 396"/>
                  <a:gd name="T43" fmla="*/ 0 h 228"/>
                  <a:gd name="T44" fmla="*/ 0 w 396"/>
                  <a:gd name="T45" fmla="*/ 2147483647 h 228"/>
                  <a:gd name="T46" fmla="*/ 2147483647 w 396"/>
                  <a:gd name="T47" fmla="*/ 2147483647 h 228"/>
                  <a:gd name="T48" fmla="*/ 2147483647 w 396"/>
                  <a:gd name="T49" fmla="*/ 2147483647 h 228"/>
                  <a:gd name="T50" fmla="*/ 2147483647 w 396"/>
                  <a:gd name="T51" fmla="*/ 2147483647 h 228"/>
                  <a:gd name="T52" fmla="*/ 2147483647 w 396"/>
                  <a:gd name="T53" fmla="*/ 2147483647 h 228"/>
                  <a:gd name="T54" fmla="*/ 2147483647 w 396"/>
                  <a:gd name="T55" fmla="*/ 2147483647 h 228"/>
                  <a:gd name="T56" fmla="*/ 0 w 396"/>
                  <a:gd name="T57" fmla="*/ 2147483647 h 228"/>
                  <a:gd name="T58" fmla="*/ 2147483647 w 396"/>
                  <a:gd name="T59" fmla="*/ 2147483647 h 228"/>
                  <a:gd name="T60" fmla="*/ 2147483647 w 396"/>
                  <a:gd name="T61" fmla="*/ 2147483647 h 228"/>
                  <a:gd name="T62" fmla="*/ 2147483647 w 396"/>
                  <a:gd name="T63" fmla="*/ 2147483647 h 228"/>
                  <a:gd name="T64" fmla="*/ 2147483647 w 396"/>
                  <a:gd name="T65" fmla="*/ 2147483647 h 228"/>
                  <a:gd name="T66" fmla="*/ 2147483647 w 396"/>
                  <a:gd name="T67" fmla="*/ 2147483647 h 228"/>
                  <a:gd name="T68" fmla="*/ 2147483647 w 396"/>
                  <a:gd name="T69" fmla="*/ 2147483647 h 228"/>
                  <a:gd name="T70" fmla="*/ 2147483647 w 396"/>
                  <a:gd name="T71" fmla="*/ 2147483647 h 228"/>
                  <a:gd name="T72" fmla="*/ 2147483647 w 396"/>
                  <a:gd name="T73" fmla="*/ 2147483647 h 228"/>
                  <a:gd name="T74" fmla="*/ 2147483647 w 396"/>
                  <a:gd name="T75" fmla="*/ 2147483647 h 228"/>
                  <a:gd name="T76" fmla="*/ 2147483647 w 396"/>
                  <a:gd name="T77" fmla="*/ 2147483647 h 228"/>
                  <a:gd name="T78" fmla="*/ 2147483647 w 396"/>
                  <a:gd name="T79" fmla="*/ 2147483647 h 228"/>
                  <a:gd name="T80" fmla="*/ 2147483647 w 396"/>
                  <a:gd name="T81" fmla="*/ 2147483647 h 228"/>
                  <a:gd name="T82" fmla="*/ 2147483647 w 396"/>
                  <a:gd name="T83" fmla="*/ 2147483647 h 228"/>
                  <a:gd name="T84" fmla="*/ 2147483647 w 396"/>
                  <a:gd name="T85" fmla="*/ 2147483647 h 228"/>
                  <a:gd name="T86" fmla="*/ 2147483647 w 396"/>
                  <a:gd name="T87" fmla="*/ 2147483647 h 228"/>
                  <a:gd name="T88" fmla="*/ 2147483647 w 396"/>
                  <a:gd name="T89" fmla="*/ 2147483647 h 228"/>
                  <a:gd name="T90" fmla="*/ 2147483647 w 396"/>
                  <a:gd name="T91" fmla="*/ 2147483647 h 228"/>
                  <a:gd name="T92" fmla="*/ 2147483647 w 396"/>
                  <a:gd name="T93" fmla="*/ 2147483647 h 22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96"/>
                  <a:gd name="T142" fmla="*/ 0 h 228"/>
                  <a:gd name="T143" fmla="*/ 396 w 396"/>
                  <a:gd name="T144" fmla="*/ 228 h 22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96" h="228">
                    <a:moveTo>
                      <a:pt x="372" y="168"/>
                    </a:moveTo>
                    <a:lnTo>
                      <a:pt x="336" y="126"/>
                    </a:lnTo>
                    <a:lnTo>
                      <a:pt x="354" y="108"/>
                    </a:lnTo>
                    <a:lnTo>
                      <a:pt x="354" y="78"/>
                    </a:lnTo>
                    <a:lnTo>
                      <a:pt x="360" y="72"/>
                    </a:lnTo>
                    <a:lnTo>
                      <a:pt x="372" y="66"/>
                    </a:lnTo>
                    <a:lnTo>
                      <a:pt x="396" y="66"/>
                    </a:lnTo>
                    <a:lnTo>
                      <a:pt x="396" y="48"/>
                    </a:lnTo>
                    <a:lnTo>
                      <a:pt x="390" y="36"/>
                    </a:lnTo>
                    <a:lnTo>
                      <a:pt x="372" y="36"/>
                    </a:lnTo>
                    <a:lnTo>
                      <a:pt x="348" y="12"/>
                    </a:lnTo>
                    <a:lnTo>
                      <a:pt x="324" y="12"/>
                    </a:lnTo>
                    <a:lnTo>
                      <a:pt x="312" y="6"/>
                    </a:lnTo>
                    <a:lnTo>
                      <a:pt x="300" y="6"/>
                    </a:lnTo>
                    <a:lnTo>
                      <a:pt x="288" y="0"/>
                    </a:lnTo>
                    <a:lnTo>
                      <a:pt x="282" y="0"/>
                    </a:lnTo>
                    <a:lnTo>
                      <a:pt x="282" y="12"/>
                    </a:lnTo>
                    <a:lnTo>
                      <a:pt x="252" y="6"/>
                    </a:lnTo>
                    <a:lnTo>
                      <a:pt x="252" y="12"/>
                    </a:lnTo>
                    <a:lnTo>
                      <a:pt x="246" y="12"/>
                    </a:lnTo>
                    <a:lnTo>
                      <a:pt x="234" y="18"/>
                    </a:lnTo>
                    <a:lnTo>
                      <a:pt x="228" y="18"/>
                    </a:lnTo>
                    <a:lnTo>
                      <a:pt x="222" y="24"/>
                    </a:lnTo>
                    <a:lnTo>
                      <a:pt x="222" y="36"/>
                    </a:lnTo>
                    <a:lnTo>
                      <a:pt x="216" y="42"/>
                    </a:lnTo>
                    <a:lnTo>
                      <a:pt x="198" y="42"/>
                    </a:lnTo>
                    <a:lnTo>
                      <a:pt x="186" y="36"/>
                    </a:lnTo>
                    <a:lnTo>
                      <a:pt x="180" y="30"/>
                    </a:lnTo>
                    <a:lnTo>
                      <a:pt x="156" y="30"/>
                    </a:lnTo>
                    <a:lnTo>
                      <a:pt x="138" y="24"/>
                    </a:lnTo>
                    <a:lnTo>
                      <a:pt x="138" y="30"/>
                    </a:lnTo>
                    <a:lnTo>
                      <a:pt x="132" y="36"/>
                    </a:lnTo>
                    <a:lnTo>
                      <a:pt x="108" y="36"/>
                    </a:lnTo>
                    <a:lnTo>
                      <a:pt x="102" y="30"/>
                    </a:lnTo>
                    <a:lnTo>
                      <a:pt x="90" y="30"/>
                    </a:lnTo>
                    <a:lnTo>
                      <a:pt x="66" y="18"/>
                    </a:lnTo>
                    <a:lnTo>
                      <a:pt x="54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42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48"/>
                    </a:lnTo>
                    <a:lnTo>
                      <a:pt x="12" y="60"/>
                    </a:lnTo>
                    <a:lnTo>
                      <a:pt x="30" y="66"/>
                    </a:lnTo>
                    <a:lnTo>
                      <a:pt x="36" y="72"/>
                    </a:lnTo>
                    <a:lnTo>
                      <a:pt x="36" y="96"/>
                    </a:lnTo>
                    <a:lnTo>
                      <a:pt x="30" y="102"/>
                    </a:lnTo>
                    <a:lnTo>
                      <a:pt x="6" y="102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0" y="138"/>
                    </a:lnTo>
                    <a:lnTo>
                      <a:pt x="12" y="156"/>
                    </a:lnTo>
                    <a:lnTo>
                      <a:pt x="18" y="156"/>
                    </a:lnTo>
                    <a:lnTo>
                      <a:pt x="18" y="168"/>
                    </a:lnTo>
                    <a:lnTo>
                      <a:pt x="36" y="180"/>
                    </a:lnTo>
                    <a:lnTo>
                      <a:pt x="42" y="186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8" y="222"/>
                    </a:lnTo>
                    <a:lnTo>
                      <a:pt x="54" y="228"/>
                    </a:lnTo>
                    <a:lnTo>
                      <a:pt x="66" y="228"/>
                    </a:lnTo>
                    <a:lnTo>
                      <a:pt x="78" y="222"/>
                    </a:lnTo>
                    <a:lnTo>
                      <a:pt x="84" y="216"/>
                    </a:lnTo>
                    <a:lnTo>
                      <a:pt x="108" y="222"/>
                    </a:lnTo>
                    <a:lnTo>
                      <a:pt x="114" y="204"/>
                    </a:lnTo>
                    <a:lnTo>
                      <a:pt x="144" y="198"/>
                    </a:lnTo>
                    <a:lnTo>
                      <a:pt x="144" y="204"/>
                    </a:lnTo>
                    <a:lnTo>
                      <a:pt x="162" y="222"/>
                    </a:lnTo>
                    <a:lnTo>
                      <a:pt x="174" y="222"/>
                    </a:lnTo>
                    <a:lnTo>
                      <a:pt x="180" y="216"/>
                    </a:lnTo>
                    <a:lnTo>
                      <a:pt x="192" y="228"/>
                    </a:lnTo>
                    <a:lnTo>
                      <a:pt x="204" y="228"/>
                    </a:lnTo>
                    <a:lnTo>
                      <a:pt x="216" y="216"/>
                    </a:lnTo>
                    <a:lnTo>
                      <a:pt x="228" y="228"/>
                    </a:lnTo>
                    <a:lnTo>
                      <a:pt x="246" y="228"/>
                    </a:lnTo>
                    <a:lnTo>
                      <a:pt x="252" y="222"/>
                    </a:lnTo>
                    <a:lnTo>
                      <a:pt x="252" y="204"/>
                    </a:lnTo>
                    <a:lnTo>
                      <a:pt x="246" y="198"/>
                    </a:lnTo>
                    <a:lnTo>
                      <a:pt x="264" y="192"/>
                    </a:lnTo>
                    <a:lnTo>
                      <a:pt x="282" y="168"/>
                    </a:lnTo>
                    <a:lnTo>
                      <a:pt x="312" y="174"/>
                    </a:lnTo>
                    <a:lnTo>
                      <a:pt x="324" y="156"/>
                    </a:lnTo>
                    <a:lnTo>
                      <a:pt x="336" y="174"/>
                    </a:lnTo>
                    <a:lnTo>
                      <a:pt x="348" y="174"/>
                    </a:lnTo>
                    <a:lnTo>
                      <a:pt x="360" y="180"/>
                    </a:lnTo>
                    <a:lnTo>
                      <a:pt x="372" y="180"/>
                    </a:lnTo>
                    <a:lnTo>
                      <a:pt x="372" y="16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4" name="Brazi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4843BE6-2253-4B2C-B107-5377C79FD852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309" y="2201"/>
                <a:ext cx="712" cy="805"/>
              </a:xfrm>
              <a:custGeom>
                <a:avLst/>
                <a:gdLst>
                  <a:gd name="T0" fmla="*/ 2147483647 w 2784"/>
                  <a:gd name="T1" fmla="*/ 2147483647 h 3150"/>
                  <a:gd name="T2" fmla="*/ 2147483647 w 2784"/>
                  <a:gd name="T3" fmla="*/ 2147483647 h 3150"/>
                  <a:gd name="T4" fmla="*/ 2147483647 w 2784"/>
                  <a:gd name="T5" fmla="*/ 2147483647 h 3150"/>
                  <a:gd name="T6" fmla="*/ 2147483647 w 2784"/>
                  <a:gd name="T7" fmla="*/ 2147483647 h 3150"/>
                  <a:gd name="T8" fmla="*/ 2147483647 w 2784"/>
                  <a:gd name="T9" fmla="*/ 2147483647 h 3150"/>
                  <a:gd name="T10" fmla="*/ 2147483647 w 2784"/>
                  <a:gd name="T11" fmla="*/ 2147483647 h 3150"/>
                  <a:gd name="T12" fmla="*/ 2147483647 w 2784"/>
                  <a:gd name="T13" fmla="*/ 2147483647 h 3150"/>
                  <a:gd name="T14" fmla="*/ 2147483647 w 2784"/>
                  <a:gd name="T15" fmla="*/ 2147483647 h 3150"/>
                  <a:gd name="T16" fmla="*/ 2147483647 w 2784"/>
                  <a:gd name="T17" fmla="*/ 2147483647 h 3150"/>
                  <a:gd name="T18" fmla="*/ 2147483647 w 2784"/>
                  <a:gd name="T19" fmla="*/ 2147483647 h 3150"/>
                  <a:gd name="T20" fmla="*/ 2147483647 w 2784"/>
                  <a:gd name="T21" fmla="*/ 2147483647 h 3150"/>
                  <a:gd name="T22" fmla="*/ 2147483647 w 2784"/>
                  <a:gd name="T23" fmla="*/ 2147483647 h 3150"/>
                  <a:gd name="T24" fmla="*/ 2147483647 w 2784"/>
                  <a:gd name="T25" fmla="*/ 2147483647 h 3150"/>
                  <a:gd name="T26" fmla="*/ 2147483647 w 2784"/>
                  <a:gd name="T27" fmla="*/ 2147483647 h 3150"/>
                  <a:gd name="T28" fmla="*/ 2147483647 w 2784"/>
                  <a:gd name="T29" fmla="*/ 2147483647 h 3150"/>
                  <a:gd name="T30" fmla="*/ 2147483647 w 2784"/>
                  <a:gd name="T31" fmla="*/ 2147483647 h 3150"/>
                  <a:gd name="T32" fmla="*/ 2147483647 w 2784"/>
                  <a:gd name="T33" fmla="*/ 2147483647 h 3150"/>
                  <a:gd name="T34" fmla="*/ 2147483647 w 2784"/>
                  <a:gd name="T35" fmla="*/ 2147483647 h 3150"/>
                  <a:gd name="T36" fmla="*/ 2147483647 w 2784"/>
                  <a:gd name="T37" fmla="*/ 2147483647 h 3150"/>
                  <a:gd name="T38" fmla="*/ 2147483647 w 2784"/>
                  <a:gd name="T39" fmla="*/ 2147483647 h 3150"/>
                  <a:gd name="T40" fmla="*/ 2147483647 w 2784"/>
                  <a:gd name="T41" fmla="*/ 2147483647 h 3150"/>
                  <a:gd name="T42" fmla="*/ 2147483647 w 2784"/>
                  <a:gd name="T43" fmla="*/ 2147483647 h 3150"/>
                  <a:gd name="T44" fmla="*/ 2147483647 w 2784"/>
                  <a:gd name="T45" fmla="*/ 2147483647 h 3150"/>
                  <a:gd name="T46" fmla="*/ 2147483647 w 2784"/>
                  <a:gd name="T47" fmla="*/ 2147483647 h 3150"/>
                  <a:gd name="T48" fmla="*/ 2147483647 w 2784"/>
                  <a:gd name="T49" fmla="*/ 2147483647 h 3150"/>
                  <a:gd name="T50" fmla="*/ 2147483647 w 2784"/>
                  <a:gd name="T51" fmla="*/ 2147483647 h 3150"/>
                  <a:gd name="T52" fmla="*/ 2147483647 w 2784"/>
                  <a:gd name="T53" fmla="*/ 2147483647 h 3150"/>
                  <a:gd name="T54" fmla="*/ 2147483647 w 2784"/>
                  <a:gd name="T55" fmla="*/ 2147483647 h 3150"/>
                  <a:gd name="T56" fmla="*/ 2147483647 w 2784"/>
                  <a:gd name="T57" fmla="*/ 2147483647 h 3150"/>
                  <a:gd name="T58" fmla="*/ 2147483647 w 2784"/>
                  <a:gd name="T59" fmla="*/ 2147483647 h 3150"/>
                  <a:gd name="T60" fmla="*/ 2147483647 w 2784"/>
                  <a:gd name="T61" fmla="*/ 2147483647 h 3150"/>
                  <a:gd name="T62" fmla="*/ 2147483647 w 2784"/>
                  <a:gd name="T63" fmla="*/ 2147483647 h 3150"/>
                  <a:gd name="T64" fmla="*/ 2147483647 w 2784"/>
                  <a:gd name="T65" fmla="*/ 2147483647 h 3150"/>
                  <a:gd name="T66" fmla="*/ 2147483647 w 2784"/>
                  <a:gd name="T67" fmla="*/ 2147483647 h 3150"/>
                  <a:gd name="T68" fmla="*/ 2147483647 w 2784"/>
                  <a:gd name="T69" fmla="*/ 2147483647 h 3150"/>
                  <a:gd name="T70" fmla="*/ 2147483647 w 2784"/>
                  <a:gd name="T71" fmla="*/ 2147483647 h 3150"/>
                  <a:gd name="T72" fmla="*/ 2147483647 w 2784"/>
                  <a:gd name="T73" fmla="*/ 2147483647 h 3150"/>
                  <a:gd name="T74" fmla="*/ 2147483647 w 2784"/>
                  <a:gd name="T75" fmla="*/ 2147483647 h 3150"/>
                  <a:gd name="T76" fmla="*/ 2147483647 w 2784"/>
                  <a:gd name="T77" fmla="*/ 2147483647 h 3150"/>
                  <a:gd name="T78" fmla="*/ 2147483647 w 2784"/>
                  <a:gd name="T79" fmla="*/ 2147483647 h 3150"/>
                  <a:gd name="T80" fmla="*/ 2147483647 w 2784"/>
                  <a:gd name="T81" fmla="*/ 2147483647 h 3150"/>
                  <a:gd name="T82" fmla="*/ 2147483647 w 2784"/>
                  <a:gd name="T83" fmla="*/ 2147483647 h 3150"/>
                  <a:gd name="T84" fmla="*/ 2147483647 w 2784"/>
                  <a:gd name="T85" fmla="*/ 2147483647 h 3150"/>
                  <a:gd name="T86" fmla="*/ 2147483647 w 2784"/>
                  <a:gd name="T87" fmla="*/ 2147483647 h 3150"/>
                  <a:gd name="T88" fmla="*/ 2147483647 w 2784"/>
                  <a:gd name="T89" fmla="*/ 2147483647 h 3150"/>
                  <a:gd name="T90" fmla="*/ 2147483647 w 2784"/>
                  <a:gd name="T91" fmla="*/ 2147483647 h 3150"/>
                  <a:gd name="T92" fmla="*/ 2147483647 w 2784"/>
                  <a:gd name="T93" fmla="*/ 2147483647 h 3150"/>
                  <a:gd name="T94" fmla="*/ 2147483647 w 2784"/>
                  <a:gd name="T95" fmla="*/ 2147483647 h 3150"/>
                  <a:gd name="T96" fmla="*/ 2147483647 w 2784"/>
                  <a:gd name="T97" fmla="*/ 2147483647 h 3150"/>
                  <a:gd name="T98" fmla="*/ 2147483647 w 2784"/>
                  <a:gd name="T99" fmla="*/ 2147483647 h 3150"/>
                  <a:gd name="T100" fmla="*/ 2147483647 w 2784"/>
                  <a:gd name="T101" fmla="*/ 2147483647 h 3150"/>
                  <a:gd name="T102" fmla="*/ 2147483647 w 2784"/>
                  <a:gd name="T103" fmla="*/ 2147483647 h 3150"/>
                  <a:gd name="T104" fmla="*/ 2147483647 w 2784"/>
                  <a:gd name="T105" fmla="*/ 2147483647 h 3150"/>
                  <a:gd name="T106" fmla="*/ 2147483647 w 2784"/>
                  <a:gd name="T107" fmla="*/ 2147483647 h 3150"/>
                  <a:gd name="T108" fmla="*/ 2147483647 w 2784"/>
                  <a:gd name="T109" fmla="*/ 2147483647 h 3150"/>
                  <a:gd name="T110" fmla="*/ 2147483647 w 2784"/>
                  <a:gd name="T111" fmla="*/ 2147483647 h 3150"/>
                  <a:gd name="T112" fmla="*/ 2147483647 w 2784"/>
                  <a:gd name="T113" fmla="*/ 2147483647 h 3150"/>
                  <a:gd name="T114" fmla="*/ 2147483647 w 2784"/>
                  <a:gd name="T115" fmla="*/ 2147483647 h 3150"/>
                  <a:gd name="T116" fmla="*/ 2147483647 w 2784"/>
                  <a:gd name="T117" fmla="*/ 2147483647 h 3150"/>
                  <a:gd name="T118" fmla="*/ 2147483647 w 2784"/>
                  <a:gd name="T119" fmla="*/ 2147483647 h 31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84"/>
                  <a:gd name="T181" fmla="*/ 0 h 3150"/>
                  <a:gd name="T182" fmla="*/ 2784 w 2784"/>
                  <a:gd name="T183" fmla="*/ 3150 h 31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84" h="3150">
                    <a:moveTo>
                      <a:pt x="1716" y="450"/>
                    </a:moveTo>
                    <a:lnTo>
                      <a:pt x="1710" y="450"/>
                    </a:lnTo>
                    <a:lnTo>
                      <a:pt x="1698" y="444"/>
                    </a:lnTo>
                    <a:lnTo>
                      <a:pt x="1680" y="444"/>
                    </a:lnTo>
                    <a:lnTo>
                      <a:pt x="1662" y="438"/>
                    </a:lnTo>
                    <a:lnTo>
                      <a:pt x="1650" y="438"/>
                    </a:lnTo>
                    <a:lnTo>
                      <a:pt x="1644" y="444"/>
                    </a:lnTo>
                    <a:lnTo>
                      <a:pt x="1644" y="450"/>
                    </a:lnTo>
                    <a:lnTo>
                      <a:pt x="1650" y="462"/>
                    </a:lnTo>
                    <a:lnTo>
                      <a:pt x="1650" y="468"/>
                    </a:lnTo>
                    <a:lnTo>
                      <a:pt x="1656" y="480"/>
                    </a:lnTo>
                    <a:lnTo>
                      <a:pt x="1638" y="480"/>
                    </a:lnTo>
                    <a:lnTo>
                      <a:pt x="1638" y="504"/>
                    </a:lnTo>
                    <a:lnTo>
                      <a:pt x="1656" y="516"/>
                    </a:lnTo>
                    <a:lnTo>
                      <a:pt x="1644" y="528"/>
                    </a:lnTo>
                    <a:lnTo>
                      <a:pt x="1644" y="540"/>
                    </a:lnTo>
                    <a:lnTo>
                      <a:pt x="1656" y="564"/>
                    </a:lnTo>
                    <a:lnTo>
                      <a:pt x="1668" y="570"/>
                    </a:lnTo>
                    <a:lnTo>
                      <a:pt x="1674" y="576"/>
                    </a:lnTo>
                    <a:lnTo>
                      <a:pt x="1686" y="576"/>
                    </a:lnTo>
                    <a:lnTo>
                      <a:pt x="1698" y="570"/>
                    </a:lnTo>
                    <a:lnTo>
                      <a:pt x="1710" y="570"/>
                    </a:lnTo>
                    <a:lnTo>
                      <a:pt x="1716" y="564"/>
                    </a:lnTo>
                    <a:lnTo>
                      <a:pt x="1716" y="558"/>
                    </a:lnTo>
                    <a:lnTo>
                      <a:pt x="1728" y="558"/>
                    </a:lnTo>
                    <a:lnTo>
                      <a:pt x="1740" y="552"/>
                    </a:lnTo>
                    <a:lnTo>
                      <a:pt x="1758" y="552"/>
                    </a:lnTo>
                    <a:lnTo>
                      <a:pt x="1770" y="546"/>
                    </a:lnTo>
                    <a:lnTo>
                      <a:pt x="1776" y="534"/>
                    </a:lnTo>
                    <a:lnTo>
                      <a:pt x="1788" y="492"/>
                    </a:lnTo>
                    <a:lnTo>
                      <a:pt x="1794" y="480"/>
                    </a:lnTo>
                    <a:lnTo>
                      <a:pt x="1794" y="474"/>
                    </a:lnTo>
                    <a:lnTo>
                      <a:pt x="1800" y="462"/>
                    </a:lnTo>
                    <a:lnTo>
                      <a:pt x="1800" y="444"/>
                    </a:lnTo>
                    <a:lnTo>
                      <a:pt x="1794" y="438"/>
                    </a:lnTo>
                    <a:lnTo>
                      <a:pt x="1752" y="438"/>
                    </a:lnTo>
                    <a:lnTo>
                      <a:pt x="1740" y="444"/>
                    </a:lnTo>
                    <a:lnTo>
                      <a:pt x="1734" y="444"/>
                    </a:lnTo>
                    <a:lnTo>
                      <a:pt x="1722" y="450"/>
                    </a:lnTo>
                    <a:lnTo>
                      <a:pt x="1716" y="450"/>
                    </a:lnTo>
                    <a:close/>
                    <a:moveTo>
                      <a:pt x="1716" y="438"/>
                    </a:moveTo>
                    <a:lnTo>
                      <a:pt x="1740" y="432"/>
                    </a:lnTo>
                    <a:lnTo>
                      <a:pt x="1722" y="414"/>
                    </a:lnTo>
                    <a:lnTo>
                      <a:pt x="1698" y="438"/>
                    </a:lnTo>
                    <a:lnTo>
                      <a:pt x="1716" y="438"/>
                    </a:lnTo>
                    <a:close/>
                    <a:moveTo>
                      <a:pt x="1686" y="408"/>
                    </a:moveTo>
                    <a:lnTo>
                      <a:pt x="1662" y="408"/>
                    </a:lnTo>
                    <a:lnTo>
                      <a:pt x="1662" y="426"/>
                    </a:lnTo>
                    <a:lnTo>
                      <a:pt x="1698" y="426"/>
                    </a:lnTo>
                    <a:lnTo>
                      <a:pt x="1716" y="402"/>
                    </a:lnTo>
                    <a:lnTo>
                      <a:pt x="1698" y="384"/>
                    </a:lnTo>
                    <a:lnTo>
                      <a:pt x="1686" y="408"/>
                    </a:lnTo>
                    <a:close/>
                    <a:moveTo>
                      <a:pt x="1572" y="492"/>
                    </a:moveTo>
                    <a:lnTo>
                      <a:pt x="1572" y="510"/>
                    </a:lnTo>
                    <a:lnTo>
                      <a:pt x="1554" y="546"/>
                    </a:lnTo>
                    <a:lnTo>
                      <a:pt x="1584" y="528"/>
                    </a:lnTo>
                    <a:lnTo>
                      <a:pt x="1590" y="516"/>
                    </a:lnTo>
                    <a:lnTo>
                      <a:pt x="1596" y="510"/>
                    </a:lnTo>
                    <a:lnTo>
                      <a:pt x="1608" y="486"/>
                    </a:lnTo>
                    <a:lnTo>
                      <a:pt x="1608" y="480"/>
                    </a:lnTo>
                    <a:lnTo>
                      <a:pt x="1602" y="474"/>
                    </a:lnTo>
                    <a:lnTo>
                      <a:pt x="1596" y="474"/>
                    </a:lnTo>
                    <a:lnTo>
                      <a:pt x="1584" y="480"/>
                    </a:lnTo>
                    <a:lnTo>
                      <a:pt x="1572" y="492"/>
                    </a:lnTo>
                    <a:close/>
                    <a:moveTo>
                      <a:pt x="1632" y="426"/>
                    </a:moveTo>
                    <a:lnTo>
                      <a:pt x="1608" y="450"/>
                    </a:lnTo>
                    <a:lnTo>
                      <a:pt x="1626" y="456"/>
                    </a:lnTo>
                    <a:lnTo>
                      <a:pt x="1644" y="432"/>
                    </a:lnTo>
                    <a:lnTo>
                      <a:pt x="1632" y="426"/>
                    </a:lnTo>
                    <a:close/>
                    <a:moveTo>
                      <a:pt x="2778" y="1002"/>
                    </a:moveTo>
                    <a:lnTo>
                      <a:pt x="2778" y="984"/>
                    </a:lnTo>
                    <a:lnTo>
                      <a:pt x="2772" y="972"/>
                    </a:lnTo>
                    <a:lnTo>
                      <a:pt x="2760" y="954"/>
                    </a:lnTo>
                    <a:lnTo>
                      <a:pt x="2754" y="936"/>
                    </a:lnTo>
                    <a:lnTo>
                      <a:pt x="2754" y="870"/>
                    </a:lnTo>
                    <a:lnTo>
                      <a:pt x="2724" y="840"/>
                    </a:lnTo>
                    <a:lnTo>
                      <a:pt x="2694" y="834"/>
                    </a:lnTo>
                    <a:lnTo>
                      <a:pt x="2646" y="840"/>
                    </a:lnTo>
                    <a:lnTo>
                      <a:pt x="2628" y="822"/>
                    </a:lnTo>
                    <a:lnTo>
                      <a:pt x="2610" y="822"/>
                    </a:lnTo>
                    <a:lnTo>
                      <a:pt x="2592" y="798"/>
                    </a:lnTo>
                    <a:lnTo>
                      <a:pt x="2568" y="798"/>
                    </a:lnTo>
                    <a:lnTo>
                      <a:pt x="2538" y="768"/>
                    </a:lnTo>
                    <a:lnTo>
                      <a:pt x="2526" y="750"/>
                    </a:lnTo>
                    <a:lnTo>
                      <a:pt x="2490" y="714"/>
                    </a:lnTo>
                    <a:lnTo>
                      <a:pt x="2418" y="666"/>
                    </a:lnTo>
                    <a:lnTo>
                      <a:pt x="2394" y="660"/>
                    </a:lnTo>
                    <a:lnTo>
                      <a:pt x="2316" y="660"/>
                    </a:lnTo>
                    <a:lnTo>
                      <a:pt x="2316" y="672"/>
                    </a:lnTo>
                    <a:lnTo>
                      <a:pt x="2310" y="672"/>
                    </a:lnTo>
                    <a:lnTo>
                      <a:pt x="2298" y="660"/>
                    </a:lnTo>
                    <a:lnTo>
                      <a:pt x="2286" y="654"/>
                    </a:lnTo>
                    <a:lnTo>
                      <a:pt x="2274" y="654"/>
                    </a:lnTo>
                    <a:lnTo>
                      <a:pt x="2262" y="648"/>
                    </a:lnTo>
                    <a:lnTo>
                      <a:pt x="2232" y="648"/>
                    </a:lnTo>
                    <a:lnTo>
                      <a:pt x="2226" y="642"/>
                    </a:lnTo>
                    <a:lnTo>
                      <a:pt x="2214" y="636"/>
                    </a:lnTo>
                    <a:lnTo>
                      <a:pt x="2196" y="630"/>
                    </a:lnTo>
                    <a:lnTo>
                      <a:pt x="2184" y="624"/>
                    </a:lnTo>
                    <a:lnTo>
                      <a:pt x="2166" y="618"/>
                    </a:lnTo>
                    <a:lnTo>
                      <a:pt x="2154" y="618"/>
                    </a:lnTo>
                    <a:lnTo>
                      <a:pt x="2142" y="624"/>
                    </a:lnTo>
                    <a:lnTo>
                      <a:pt x="2112" y="654"/>
                    </a:lnTo>
                    <a:lnTo>
                      <a:pt x="2106" y="666"/>
                    </a:lnTo>
                    <a:lnTo>
                      <a:pt x="2088" y="642"/>
                    </a:lnTo>
                    <a:lnTo>
                      <a:pt x="2088" y="678"/>
                    </a:lnTo>
                    <a:lnTo>
                      <a:pt x="2058" y="702"/>
                    </a:lnTo>
                    <a:lnTo>
                      <a:pt x="2076" y="636"/>
                    </a:lnTo>
                    <a:lnTo>
                      <a:pt x="2082" y="636"/>
                    </a:lnTo>
                    <a:lnTo>
                      <a:pt x="2094" y="624"/>
                    </a:lnTo>
                    <a:lnTo>
                      <a:pt x="2094" y="606"/>
                    </a:lnTo>
                    <a:lnTo>
                      <a:pt x="2088" y="600"/>
                    </a:lnTo>
                    <a:lnTo>
                      <a:pt x="2082" y="600"/>
                    </a:lnTo>
                    <a:lnTo>
                      <a:pt x="2064" y="618"/>
                    </a:lnTo>
                    <a:lnTo>
                      <a:pt x="2076" y="582"/>
                    </a:lnTo>
                    <a:lnTo>
                      <a:pt x="2070" y="582"/>
                    </a:lnTo>
                    <a:lnTo>
                      <a:pt x="2064" y="576"/>
                    </a:lnTo>
                    <a:lnTo>
                      <a:pt x="2064" y="570"/>
                    </a:lnTo>
                    <a:lnTo>
                      <a:pt x="2040" y="546"/>
                    </a:lnTo>
                    <a:lnTo>
                      <a:pt x="2034" y="546"/>
                    </a:lnTo>
                    <a:lnTo>
                      <a:pt x="2022" y="564"/>
                    </a:lnTo>
                    <a:lnTo>
                      <a:pt x="2016" y="552"/>
                    </a:lnTo>
                    <a:lnTo>
                      <a:pt x="2004" y="546"/>
                    </a:lnTo>
                    <a:lnTo>
                      <a:pt x="1998" y="534"/>
                    </a:lnTo>
                    <a:lnTo>
                      <a:pt x="1986" y="528"/>
                    </a:lnTo>
                    <a:lnTo>
                      <a:pt x="1980" y="522"/>
                    </a:lnTo>
                    <a:lnTo>
                      <a:pt x="1968" y="516"/>
                    </a:lnTo>
                    <a:lnTo>
                      <a:pt x="1944" y="516"/>
                    </a:lnTo>
                    <a:lnTo>
                      <a:pt x="1932" y="510"/>
                    </a:lnTo>
                    <a:lnTo>
                      <a:pt x="1926" y="510"/>
                    </a:lnTo>
                    <a:lnTo>
                      <a:pt x="1914" y="498"/>
                    </a:lnTo>
                    <a:lnTo>
                      <a:pt x="1902" y="492"/>
                    </a:lnTo>
                    <a:lnTo>
                      <a:pt x="1896" y="480"/>
                    </a:lnTo>
                    <a:lnTo>
                      <a:pt x="1884" y="474"/>
                    </a:lnTo>
                    <a:lnTo>
                      <a:pt x="1878" y="486"/>
                    </a:lnTo>
                    <a:lnTo>
                      <a:pt x="1824" y="486"/>
                    </a:lnTo>
                    <a:lnTo>
                      <a:pt x="1812" y="498"/>
                    </a:lnTo>
                    <a:lnTo>
                      <a:pt x="1806" y="510"/>
                    </a:lnTo>
                    <a:lnTo>
                      <a:pt x="1806" y="522"/>
                    </a:lnTo>
                    <a:lnTo>
                      <a:pt x="1800" y="528"/>
                    </a:lnTo>
                    <a:lnTo>
                      <a:pt x="1800" y="534"/>
                    </a:lnTo>
                    <a:lnTo>
                      <a:pt x="1812" y="552"/>
                    </a:lnTo>
                    <a:lnTo>
                      <a:pt x="1776" y="552"/>
                    </a:lnTo>
                    <a:lnTo>
                      <a:pt x="1770" y="564"/>
                    </a:lnTo>
                    <a:lnTo>
                      <a:pt x="1758" y="576"/>
                    </a:lnTo>
                    <a:lnTo>
                      <a:pt x="1752" y="588"/>
                    </a:lnTo>
                    <a:lnTo>
                      <a:pt x="1752" y="594"/>
                    </a:lnTo>
                    <a:lnTo>
                      <a:pt x="1746" y="600"/>
                    </a:lnTo>
                    <a:lnTo>
                      <a:pt x="1746" y="612"/>
                    </a:lnTo>
                    <a:lnTo>
                      <a:pt x="1740" y="624"/>
                    </a:lnTo>
                    <a:lnTo>
                      <a:pt x="1728" y="636"/>
                    </a:lnTo>
                    <a:lnTo>
                      <a:pt x="1722" y="636"/>
                    </a:lnTo>
                    <a:lnTo>
                      <a:pt x="1728" y="630"/>
                    </a:lnTo>
                    <a:lnTo>
                      <a:pt x="1728" y="618"/>
                    </a:lnTo>
                    <a:lnTo>
                      <a:pt x="1734" y="606"/>
                    </a:lnTo>
                    <a:lnTo>
                      <a:pt x="1734" y="600"/>
                    </a:lnTo>
                    <a:lnTo>
                      <a:pt x="1740" y="588"/>
                    </a:lnTo>
                    <a:lnTo>
                      <a:pt x="1740" y="582"/>
                    </a:lnTo>
                    <a:lnTo>
                      <a:pt x="1734" y="576"/>
                    </a:lnTo>
                    <a:lnTo>
                      <a:pt x="1728" y="576"/>
                    </a:lnTo>
                    <a:lnTo>
                      <a:pt x="1722" y="582"/>
                    </a:lnTo>
                    <a:lnTo>
                      <a:pt x="1716" y="582"/>
                    </a:lnTo>
                    <a:lnTo>
                      <a:pt x="1704" y="594"/>
                    </a:lnTo>
                    <a:lnTo>
                      <a:pt x="1692" y="588"/>
                    </a:lnTo>
                    <a:lnTo>
                      <a:pt x="1656" y="588"/>
                    </a:lnTo>
                    <a:lnTo>
                      <a:pt x="1644" y="582"/>
                    </a:lnTo>
                    <a:lnTo>
                      <a:pt x="1632" y="570"/>
                    </a:lnTo>
                    <a:lnTo>
                      <a:pt x="1632" y="522"/>
                    </a:lnTo>
                    <a:lnTo>
                      <a:pt x="1626" y="516"/>
                    </a:lnTo>
                    <a:lnTo>
                      <a:pt x="1626" y="504"/>
                    </a:lnTo>
                    <a:lnTo>
                      <a:pt x="1620" y="504"/>
                    </a:lnTo>
                    <a:lnTo>
                      <a:pt x="1614" y="510"/>
                    </a:lnTo>
                    <a:lnTo>
                      <a:pt x="1602" y="516"/>
                    </a:lnTo>
                    <a:lnTo>
                      <a:pt x="1596" y="522"/>
                    </a:lnTo>
                    <a:lnTo>
                      <a:pt x="1590" y="534"/>
                    </a:lnTo>
                    <a:lnTo>
                      <a:pt x="1584" y="540"/>
                    </a:lnTo>
                    <a:lnTo>
                      <a:pt x="1560" y="552"/>
                    </a:lnTo>
                    <a:lnTo>
                      <a:pt x="1554" y="558"/>
                    </a:lnTo>
                    <a:lnTo>
                      <a:pt x="1512" y="558"/>
                    </a:lnTo>
                    <a:lnTo>
                      <a:pt x="1500" y="552"/>
                    </a:lnTo>
                    <a:lnTo>
                      <a:pt x="1542" y="540"/>
                    </a:lnTo>
                    <a:lnTo>
                      <a:pt x="1548" y="528"/>
                    </a:lnTo>
                    <a:lnTo>
                      <a:pt x="1566" y="510"/>
                    </a:lnTo>
                    <a:lnTo>
                      <a:pt x="1566" y="492"/>
                    </a:lnTo>
                    <a:lnTo>
                      <a:pt x="1572" y="486"/>
                    </a:lnTo>
                    <a:lnTo>
                      <a:pt x="1590" y="450"/>
                    </a:lnTo>
                    <a:lnTo>
                      <a:pt x="1626" y="414"/>
                    </a:lnTo>
                    <a:lnTo>
                      <a:pt x="1638" y="408"/>
                    </a:lnTo>
                    <a:lnTo>
                      <a:pt x="1656" y="390"/>
                    </a:lnTo>
                    <a:lnTo>
                      <a:pt x="1656" y="378"/>
                    </a:lnTo>
                    <a:lnTo>
                      <a:pt x="1662" y="366"/>
                    </a:lnTo>
                    <a:lnTo>
                      <a:pt x="1674" y="354"/>
                    </a:lnTo>
                    <a:lnTo>
                      <a:pt x="1686" y="348"/>
                    </a:lnTo>
                    <a:lnTo>
                      <a:pt x="1692" y="342"/>
                    </a:lnTo>
                    <a:lnTo>
                      <a:pt x="1704" y="336"/>
                    </a:lnTo>
                    <a:lnTo>
                      <a:pt x="1680" y="330"/>
                    </a:lnTo>
                    <a:lnTo>
                      <a:pt x="1698" y="312"/>
                    </a:lnTo>
                    <a:lnTo>
                      <a:pt x="1698" y="294"/>
                    </a:lnTo>
                    <a:lnTo>
                      <a:pt x="1692" y="288"/>
                    </a:lnTo>
                    <a:lnTo>
                      <a:pt x="1680" y="282"/>
                    </a:lnTo>
                    <a:lnTo>
                      <a:pt x="1662" y="282"/>
                    </a:lnTo>
                    <a:lnTo>
                      <a:pt x="1650" y="276"/>
                    </a:lnTo>
                    <a:lnTo>
                      <a:pt x="1644" y="270"/>
                    </a:lnTo>
                    <a:lnTo>
                      <a:pt x="1638" y="252"/>
                    </a:lnTo>
                    <a:lnTo>
                      <a:pt x="1632" y="216"/>
                    </a:lnTo>
                    <a:lnTo>
                      <a:pt x="1626" y="168"/>
                    </a:lnTo>
                    <a:lnTo>
                      <a:pt x="1620" y="138"/>
                    </a:lnTo>
                    <a:lnTo>
                      <a:pt x="1614" y="114"/>
                    </a:lnTo>
                    <a:lnTo>
                      <a:pt x="1608" y="96"/>
                    </a:lnTo>
                    <a:lnTo>
                      <a:pt x="1602" y="84"/>
                    </a:lnTo>
                    <a:lnTo>
                      <a:pt x="1590" y="78"/>
                    </a:lnTo>
                    <a:lnTo>
                      <a:pt x="1584" y="78"/>
                    </a:lnTo>
                    <a:lnTo>
                      <a:pt x="1584" y="90"/>
                    </a:lnTo>
                    <a:lnTo>
                      <a:pt x="1590" y="96"/>
                    </a:lnTo>
                    <a:lnTo>
                      <a:pt x="1590" y="108"/>
                    </a:lnTo>
                    <a:lnTo>
                      <a:pt x="1572" y="108"/>
                    </a:lnTo>
                    <a:lnTo>
                      <a:pt x="1572" y="102"/>
                    </a:lnTo>
                    <a:lnTo>
                      <a:pt x="1566" y="108"/>
                    </a:lnTo>
                    <a:lnTo>
                      <a:pt x="1560" y="120"/>
                    </a:lnTo>
                    <a:lnTo>
                      <a:pt x="1560" y="126"/>
                    </a:lnTo>
                    <a:lnTo>
                      <a:pt x="1554" y="132"/>
                    </a:lnTo>
                    <a:lnTo>
                      <a:pt x="1548" y="144"/>
                    </a:lnTo>
                    <a:lnTo>
                      <a:pt x="1536" y="156"/>
                    </a:lnTo>
                    <a:lnTo>
                      <a:pt x="1518" y="192"/>
                    </a:lnTo>
                    <a:lnTo>
                      <a:pt x="1518" y="210"/>
                    </a:lnTo>
                    <a:lnTo>
                      <a:pt x="1494" y="246"/>
                    </a:lnTo>
                    <a:lnTo>
                      <a:pt x="1488" y="246"/>
                    </a:lnTo>
                    <a:lnTo>
                      <a:pt x="1482" y="252"/>
                    </a:lnTo>
                    <a:lnTo>
                      <a:pt x="1464" y="252"/>
                    </a:lnTo>
                    <a:lnTo>
                      <a:pt x="1452" y="240"/>
                    </a:lnTo>
                    <a:lnTo>
                      <a:pt x="1446" y="246"/>
                    </a:lnTo>
                    <a:lnTo>
                      <a:pt x="1434" y="246"/>
                    </a:lnTo>
                    <a:lnTo>
                      <a:pt x="1428" y="240"/>
                    </a:lnTo>
                    <a:lnTo>
                      <a:pt x="1416" y="240"/>
                    </a:lnTo>
                    <a:lnTo>
                      <a:pt x="1410" y="246"/>
                    </a:lnTo>
                    <a:lnTo>
                      <a:pt x="1410" y="252"/>
                    </a:lnTo>
                    <a:lnTo>
                      <a:pt x="1404" y="258"/>
                    </a:lnTo>
                    <a:lnTo>
                      <a:pt x="1380" y="258"/>
                    </a:lnTo>
                    <a:lnTo>
                      <a:pt x="1368" y="246"/>
                    </a:lnTo>
                    <a:lnTo>
                      <a:pt x="1368" y="240"/>
                    </a:lnTo>
                    <a:lnTo>
                      <a:pt x="1350" y="234"/>
                    </a:lnTo>
                    <a:lnTo>
                      <a:pt x="1344" y="228"/>
                    </a:lnTo>
                    <a:lnTo>
                      <a:pt x="1338" y="216"/>
                    </a:lnTo>
                    <a:lnTo>
                      <a:pt x="1332" y="216"/>
                    </a:lnTo>
                    <a:lnTo>
                      <a:pt x="1320" y="222"/>
                    </a:lnTo>
                    <a:lnTo>
                      <a:pt x="1314" y="228"/>
                    </a:lnTo>
                    <a:lnTo>
                      <a:pt x="1302" y="234"/>
                    </a:lnTo>
                    <a:lnTo>
                      <a:pt x="1278" y="234"/>
                    </a:lnTo>
                    <a:lnTo>
                      <a:pt x="1278" y="222"/>
                    </a:lnTo>
                    <a:lnTo>
                      <a:pt x="1272" y="222"/>
                    </a:lnTo>
                    <a:lnTo>
                      <a:pt x="1260" y="228"/>
                    </a:lnTo>
                    <a:lnTo>
                      <a:pt x="1260" y="252"/>
                    </a:lnTo>
                    <a:lnTo>
                      <a:pt x="1272" y="264"/>
                    </a:lnTo>
                    <a:lnTo>
                      <a:pt x="1272" y="270"/>
                    </a:lnTo>
                    <a:lnTo>
                      <a:pt x="1278" y="276"/>
                    </a:lnTo>
                    <a:lnTo>
                      <a:pt x="1272" y="282"/>
                    </a:lnTo>
                    <a:lnTo>
                      <a:pt x="1254" y="282"/>
                    </a:lnTo>
                    <a:lnTo>
                      <a:pt x="1230" y="270"/>
                    </a:lnTo>
                    <a:lnTo>
                      <a:pt x="1224" y="270"/>
                    </a:lnTo>
                    <a:lnTo>
                      <a:pt x="1212" y="264"/>
                    </a:lnTo>
                    <a:lnTo>
                      <a:pt x="1212" y="270"/>
                    </a:lnTo>
                    <a:lnTo>
                      <a:pt x="1206" y="276"/>
                    </a:lnTo>
                    <a:lnTo>
                      <a:pt x="1200" y="276"/>
                    </a:lnTo>
                    <a:lnTo>
                      <a:pt x="1188" y="264"/>
                    </a:lnTo>
                    <a:lnTo>
                      <a:pt x="1176" y="264"/>
                    </a:lnTo>
                    <a:lnTo>
                      <a:pt x="1158" y="282"/>
                    </a:lnTo>
                    <a:lnTo>
                      <a:pt x="1158" y="288"/>
                    </a:lnTo>
                    <a:lnTo>
                      <a:pt x="1128" y="288"/>
                    </a:lnTo>
                    <a:lnTo>
                      <a:pt x="1122" y="300"/>
                    </a:lnTo>
                    <a:lnTo>
                      <a:pt x="1104" y="300"/>
                    </a:lnTo>
                    <a:lnTo>
                      <a:pt x="1092" y="312"/>
                    </a:lnTo>
                    <a:lnTo>
                      <a:pt x="1092" y="324"/>
                    </a:lnTo>
                    <a:lnTo>
                      <a:pt x="1086" y="330"/>
                    </a:lnTo>
                    <a:lnTo>
                      <a:pt x="1050" y="330"/>
                    </a:lnTo>
                    <a:lnTo>
                      <a:pt x="1044" y="318"/>
                    </a:lnTo>
                    <a:lnTo>
                      <a:pt x="1032" y="318"/>
                    </a:lnTo>
                    <a:lnTo>
                      <a:pt x="1002" y="282"/>
                    </a:lnTo>
                    <a:lnTo>
                      <a:pt x="1002" y="252"/>
                    </a:lnTo>
                    <a:lnTo>
                      <a:pt x="978" y="228"/>
                    </a:lnTo>
                    <a:lnTo>
                      <a:pt x="972" y="216"/>
                    </a:lnTo>
                    <a:lnTo>
                      <a:pt x="972" y="210"/>
                    </a:lnTo>
                    <a:lnTo>
                      <a:pt x="978" y="198"/>
                    </a:lnTo>
                    <a:lnTo>
                      <a:pt x="978" y="192"/>
                    </a:lnTo>
                    <a:lnTo>
                      <a:pt x="984" y="180"/>
                    </a:lnTo>
                    <a:lnTo>
                      <a:pt x="996" y="138"/>
                    </a:lnTo>
                    <a:lnTo>
                      <a:pt x="1008" y="126"/>
                    </a:lnTo>
                    <a:lnTo>
                      <a:pt x="1014" y="114"/>
                    </a:lnTo>
                    <a:lnTo>
                      <a:pt x="1014" y="102"/>
                    </a:lnTo>
                    <a:lnTo>
                      <a:pt x="1008" y="102"/>
                    </a:lnTo>
                    <a:lnTo>
                      <a:pt x="1002" y="96"/>
                    </a:lnTo>
                    <a:lnTo>
                      <a:pt x="1002" y="66"/>
                    </a:lnTo>
                    <a:lnTo>
                      <a:pt x="996" y="66"/>
                    </a:lnTo>
                    <a:lnTo>
                      <a:pt x="984" y="72"/>
                    </a:lnTo>
                    <a:lnTo>
                      <a:pt x="978" y="72"/>
                    </a:lnTo>
                    <a:lnTo>
                      <a:pt x="972" y="66"/>
                    </a:lnTo>
                    <a:lnTo>
                      <a:pt x="972" y="60"/>
                    </a:lnTo>
                    <a:lnTo>
                      <a:pt x="978" y="54"/>
                    </a:lnTo>
                    <a:lnTo>
                      <a:pt x="984" y="42"/>
                    </a:lnTo>
                    <a:lnTo>
                      <a:pt x="984" y="24"/>
                    </a:lnTo>
                    <a:lnTo>
                      <a:pt x="978" y="12"/>
                    </a:lnTo>
                    <a:lnTo>
                      <a:pt x="966" y="0"/>
                    </a:lnTo>
                    <a:lnTo>
                      <a:pt x="960" y="12"/>
                    </a:lnTo>
                    <a:lnTo>
                      <a:pt x="936" y="6"/>
                    </a:lnTo>
                    <a:lnTo>
                      <a:pt x="936" y="42"/>
                    </a:lnTo>
                    <a:lnTo>
                      <a:pt x="930" y="48"/>
                    </a:lnTo>
                    <a:lnTo>
                      <a:pt x="918" y="48"/>
                    </a:lnTo>
                    <a:lnTo>
                      <a:pt x="918" y="60"/>
                    </a:lnTo>
                    <a:lnTo>
                      <a:pt x="894" y="60"/>
                    </a:lnTo>
                    <a:lnTo>
                      <a:pt x="882" y="66"/>
                    </a:lnTo>
                    <a:lnTo>
                      <a:pt x="858" y="90"/>
                    </a:lnTo>
                    <a:lnTo>
                      <a:pt x="846" y="96"/>
                    </a:lnTo>
                    <a:lnTo>
                      <a:pt x="828" y="96"/>
                    </a:lnTo>
                    <a:lnTo>
                      <a:pt x="822" y="90"/>
                    </a:lnTo>
                    <a:lnTo>
                      <a:pt x="804" y="90"/>
                    </a:lnTo>
                    <a:lnTo>
                      <a:pt x="798" y="96"/>
                    </a:lnTo>
                    <a:lnTo>
                      <a:pt x="798" y="108"/>
                    </a:lnTo>
                    <a:lnTo>
                      <a:pt x="792" y="120"/>
                    </a:lnTo>
                    <a:lnTo>
                      <a:pt x="792" y="138"/>
                    </a:lnTo>
                    <a:lnTo>
                      <a:pt x="786" y="144"/>
                    </a:lnTo>
                    <a:lnTo>
                      <a:pt x="774" y="138"/>
                    </a:lnTo>
                    <a:lnTo>
                      <a:pt x="762" y="126"/>
                    </a:lnTo>
                    <a:lnTo>
                      <a:pt x="756" y="114"/>
                    </a:lnTo>
                    <a:lnTo>
                      <a:pt x="750" y="108"/>
                    </a:lnTo>
                    <a:lnTo>
                      <a:pt x="738" y="108"/>
                    </a:lnTo>
                    <a:lnTo>
                      <a:pt x="732" y="114"/>
                    </a:lnTo>
                    <a:lnTo>
                      <a:pt x="720" y="108"/>
                    </a:lnTo>
                    <a:lnTo>
                      <a:pt x="708" y="114"/>
                    </a:lnTo>
                    <a:lnTo>
                      <a:pt x="696" y="114"/>
                    </a:lnTo>
                    <a:lnTo>
                      <a:pt x="696" y="96"/>
                    </a:lnTo>
                    <a:lnTo>
                      <a:pt x="690" y="90"/>
                    </a:lnTo>
                    <a:lnTo>
                      <a:pt x="648" y="90"/>
                    </a:lnTo>
                    <a:lnTo>
                      <a:pt x="648" y="84"/>
                    </a:lnTo>
                    <a:lnTo>
                      <a:pt x="642" y="78"/>
                    </a:lnTo>
                    <a:lnTo>
                      <a:pt x="642" y="108"/>
                    </a:lnTo>
                    <a:lnTo>
                      <a:pt x="660" y="126"/>
                    </a:lnTo>
                    <a:lnTo>
                      <a:pt x="672" y="132"/>
                    </a:lnTo>
                    <a:lnTo>
                      <a:pt x="678" y="138"/>
                    </a:lnTo>
                    <a:lnTo>
                      <a:pt x="678" y="168"/>
                    </a:lnTo>
                    <a:lnTo>
                      <a:pt x="672" y="174"/>
                    </a:lnTo>
                    <a:lnTo>
                      <a:pt x="684" y="186"/>
                    </a:lnTo>
                    <a:lnTo>
                      <a:pt x="690" y="198"/>
                    </a:lnTo>
                    <a:lnTo>
                      <a:pt x="690" y="228"/>
                    </a:lnTo>
                    <a:lnTo>
                      <a:pt x="738" y="234"/>
                    </a:lnTo>
                    <a:lnTo>
                      <a:pt x="744" y="240"/>
                    </a:lnTo>
                    <a:lnTo>
                      <a:pt x="744" y="246"/>
                    </a:lnTo>
                    <a:lnTo>
                      <a:pt x="738" y="258"/>
                    </a:lnTo>
                    <a:lnTo>
                      <a:pt x="732" y="264"/>
                    </a:lnTo>
                    <a:lnTo>
                      <a:pt x="690" y="264"/>
                    </a:lnTo>
                    <a:lnTo>
                      <a:pt x="690" y="294"/>
                    </a:lnTo>
                    <a:lnTo>
                      <a:pt x="684" y="306"/>
                    </a:lnTo>
                    <a:lnTo>
                      <a:pt x="648" y="324"/>
                    </a:lnTo>
                    <a:lnTo>
                      <a:pt x="642" y="330"/>
                    </a:lnTo>
                    <a:lnTo>
                      <a:pt x="624" y="330"/>
                    </a:lnTo>
                    <a:lnTo>
                      <a:pt x="612" y="342"/>
                    </a:lnTo>
                    <a:lnTo>
                      <a:pt x="600" y="366"/>
                    </a:lnTo>
                    <a:lnTo>
                      <a:pt x="588" y="378"/>
                    </a:lnTo>
                    <a:lnTo>
                      <a:pt x="582" y="378"/>
                    </a:lnTo>
                    <a:lnTo>
                      <a:pt x="582" y="354"/>
                    </a:lnTo>
                    <a:lnTo>
                      <a:pt x="576" y="348"/>
                    </a:lnTo>
                    <a:lnTo>
                      <a:pt x="570" y="354"/>
                    </a:lnTo>
                    <a:lnTo>
                      <a:pt x="558" y="360"/>
                    </a:lnTo>
                    <a:lnTo>
                      <a:pt x="552" y="366"/>
                    </a:lnTo>
                    <a:lnTo>
                      <a:pt x="540" y="372"/>
                    </a:lnTo>
                    <a:lnTo>
                      <a:pt x="534" y="372"/>
                    </a:lnTo>
                    <a:lnTo>
                      <a:pt x="522" y="366"/>
                    </a:lnTo>
                    <a:lnTo>
                      <a:pt x="516" y="366"/>
                    </a:lnTo>
                    <a:lnTo>
                      <a:pt x="504" y="354"/>
                    </a:lnTo>
                    <a:lnTo>
                      <a:pt x="504" y="348"/>
                    </a:lnTo>
                    <a:lnTo>
                      <a:pt x="498" y="336"/>
                    </a:lnTo>
                    <a:lnTo>
                      <a:pt x="492" y="330"/>
                    </a:lnTo>
                    <a:lnTo>
                      <a:pt x="468" y="330"/>
                    </a:lnTo>
                    <a:lnTo>
                      <a:pt x="468" y="300"/>
                    </a:lnTo>
                    <a:lnTo>
                      <a:pt x="462" y="288"/>
                    </a:lnTo>
                    <a:lnTo>
                      <a:pt x="462" y="276"/>
                    </a:lnTo>
                    <a:lnTo>
                      <a:pt x="456" y="270"/>
                    </a:lnTo>
                    <a:lnTo>
                      <a:pt x="456" y="258"/>
                    </a:lnTo>
                    <a:lnTo>
                      <a:pt x="450" y="258"/>
                    </a:lnTo>
                    <a:lnTo>
                      <a:pt x="420" y="288"/>
                    </a:lnTo>
                    <a:lnTo>
                      <a:pt x="396" y="264"/>
                    </a:lnTo>
                    <a:lnTo>
                      <a:pt x="390" y="264"/>
                    </a:lnTo>
                    <a:lnTo>
                      <a:pt x="384" y="270"/>
                    </a:lnTo>
                    <a:lnTo>
                      <a:pt x="384" y="288"/>
                    </a:lnTo>
                    <a:lnTo>
                      <a:pt x="318" y="294"/>
                    </a:lnTo>
                    <a:lnTo>
                      <a:pt x="306" y="282"/>
                    </a:lnTo>
                    <a:lnTo>
                      <a:pt x="288" y="282"/>
                    </a:lnTo>
                    <a:lnTo>
                      <a:pt x="282" y="288"/>
                    </a:lnTo>
                    <a:lnTo>
                      <a:pt x="276" y="300"/>
                    </a:lnTo>
                    <a:lnTo>
                      <a:pt x="276" y="312"/>
                    </a:lnTo>
                    <a:lnTo>
                      <a:pt x="282" y="324"/>
                    </a:lnTo>
                    <a:lnTo>
                      <a:pt x="282" y="336"/>
                    </a:lnTo>
                    <a:lnTo>
                      <a:pt x="306" y="348"/>
                    </a:lnTo>
                    <a:lnTo>
                      <a:pt x="318" y="342"/>
                    </a:lnTo>
                    <a:lnTo>
                      <a:pt x="330" y="354"/>
                    </a:lnTo>
                    <a:lnTo>
                      <a:pt x="330" y="360"/>
                    </a:lnTo>
                    <a:lnTo>
                      <a:pt x="336" y="366"/>
                    </a:lnTo>
                    <a:lnTo>
                      <a:pt x="336" y="372"/>
                    </a:lnTo>
                    <a:lnTo>
                      <a:pt x="330" y="378"/>
                    </a:lnTo>
                    <a:lnTo>
                      <a:pt x="300" y="378"/>
                    </a:lnTo>
                    <a:lnTo>
                      <a:pt x="294" y="372"/>
                    </a:lnTo>
                    <a:lnTo>
                      <a:pt x="264" y="378"/>
                    </a:lnTo>
                    <a:lnTo>
                      <a:pt x="258" y="444"/>
                    </a:lnTo>
                    <a:lnTo>
                      <a:pt x="264" y="444"/>
                    </a:lnTo>
                    <a:lnTo>
                      <a:pt x="276" y="456"/>
                    </a:lnTo>
                    <a:lnTo>
                      <a:pt x="288" y="462"/>
                    </a:lnTo>
                    <a:lnTo>
                      <a:pt x="294" y="468"/>
                    </a:lnTo>
                    <a:lnTo>
                      <a:pt x="294" y="492"/>
                    </a:lnTo>
                    <a:lnTo>
                      <a:pt x="300" y="498"/>
                    </a:lnTo>
                    <a:lnTo>
                      <a:pt x="300" y="504"/>
                    </a:lnTo>
                    <a:lnTo>
                      <a:pt x="312" y="516"/>
                    </a:lnTo>
                    <a:lnTo>
                      <a:pt x="318" y="528"/>
                    </a:lnTo>
                    <a:lnTo>
                      <a:pt x="318" y="540"/>
                    </a:lnTo>
                    <a:lnTo>
                      <a:pt x="312" y="552"/>
                    </a:lnTo>
                    <a:lnTo>
                      <a:pt x="300" y="564"/>
                    </a:lnTo>
                    <a:lnTo>
                      <a:pt x="306" y="612"/>
                    </a:lnTo>
                    <a:lnTo>
                      <a:pt x="288" y="660"/>
                    </a:lnTo>
                    <a:lnTo>
                      <a:pt x="282" y="732"/>
                    </a:lnTo>
                    <a:lnTo>
                      <a:pt x="282" y="762"/>
                    </a:lnTo>
                    <a:lnTo>
                      <a:pt x="276" y="774"/>
                    </a:lnTo>
                    <a:lnTo>
                      <a:pt x="270" y="780"/>
                    </a:lnTo>
                    <a:lnTo>
                      <a:pt x="252" y="780"/>
                    </a:lnTo>
                    <a:lnTo>
                      <a:pt x="252" y="774"/>
                    </a:lnTo>
                    <a:lnTo>
                      <a:pt x="240" y="762"/>
                    </a:lnTo>
                    <a:lnTo>
                      <a:pt x="222" y="762"/>
                    </a:lnTo>
                    <a:lnTo>
                      <a:pt x="216" y="768"/>
                    </a:lnTo>
                    <a:lnTo>
                      <a:pt x="210" y="780"/>
                    </a:lnTo>
                    <a:lnTo>
                      <a:pt x="204" y="786"/>
                    </a:lnTo>
                    <a:lnTo>
                      <a:pt x="174" y="780"/>
                    </a:lnTo>
                    <a:lnTo>
                      <a:pt x="168" y="792"/>
                    </a:lnTo>
                    <a:lnTo>
                      <a:pt x="138" y="792"/>
                    </a:lnTo>
                    <a:lnTo>
                      <a:pt x="126" y="798"/>
                    </a:lnTo>
                    <a:lnTo>
                      <a:pt x="120" y="804"/>
                    </a:lnTo>
                    <a:lnTo>
                      <a:pt x="108" y="810"/>
                    </a:lnTo>
                    <a:lnTo>
                      <a:pt x="96" y="822"/>
                    </a:lnTo>
                    <a:lnTo>
                      <a:pt x="96" y="828"/>
                    </a:lnTo>
                    <a:lnTo>
                      <a:pt x="90" y="834"/>
                    </a:lnTo>
                    <a:lnTo>
                      <a:pt x="90" y="840"/>
                    </a:lnTo>
                    <a:lnTo>
                      <a:pt x="66" y="840"/>
                    </a:lnTo>
                    <a:lnTo>
                      <a:pt x="66" y="894"/>
                    </a:lnTo>
                    <a:lnTo>
                      <a:pt x="48" y="912"/>
                    </a:lnTo>
                    <a:lnTo>
                      <a:pt x="48" y="924"/>
                    </a:lnTo>
                    <a:lnTo>
                      <a:pt x="54" y="930"/>
                    </a:lnTo>
                    <a:lnTo>
                      <a:pt x="54" y="948"/>
                    </a:lnTo>
                    <a:lnTo>
                      <a:pt x="60" y="954"/>
                    </a:lnTo>
                    <a:lnTo>
                      <a:pt x="54" y="954"/>
                    </a:lnTo>
                    <a:lnTo>
                      <a:pt x="48" y="948"/>
                    </a:lnTo>
                    <a:lnTo>
                      <a:pt x="18" y="978"/>
                    </a:lnTo>
                    <a:lnTo>
                      <a:pt x="12" y="990"/>
                    </a:lnTo>
                    <a:lnTo>
                      <a:pt x="12" y="1014"/>
                    </a:lnTo>
                    <a:lnTo>
                      <a:pt x="18" y="1020"/>
                    </a:lnTo>
                    <a:lnTo>
                      <a:pt x="6" y="1026"/>
                    </a:lnTo>
                    <a:lnTo>
                      <a:pt x="0" y="1032"/>
                    </a:lnTo>
                    <a:lnTo>
                      <a:pt x="0" y="1044"/>
                    </a:lnTo>
                    <a:lnTo>
                      <a:pt x="6" y="1050"/>
                    </a:lnTo>
                    <a:lnTo>
                      <a:pt x="18" y="1056"/>
                    </a:lnTo>
                    <a:lnTo>
                      <a:pt x="24" y="1080"/>
                    </a:lnTo>
                    <a:lnTo>
                      <a:pt x="24" y="1086"/>
                    </a:lnTo>
                    <a:lnTo>
                      <a:pt x="30" y="1092"/>
                    </a:lnTo>
                    <a:lnTo>
                      <a:pt x="42" y="1116"/>
                    </a:lnTo>
                    <a:lnTo>
                      <a:pt x="54" y="1128"/>
                    </a:lnTo>
                    <a:lnTo>
                      <a:pt x="66" y="1134"/>
                    </a:lnTo>
                    <a:lnTo>
                      <a:pt x="90" y="1158"/>
                    </a:lnTo>
                    <a:lnTo>
                      <a:pt x="84" y="1164"/>
                    </a:lnTo>
                    <a:lnTo>
                      <a:pt x="78" y="1176"/>
                    </a:lnTo>
                    <a:lnTo>
                      <a:pt x="66" y="1182"/>
                    </a:lnTo>
                    <a:lnTo>
                      <a:pt x="60" y="1188"/>
                    </a:lnTo>
                    <a:lnTo>
                      <a:pt x="102" y="1188"/>
                    </a:lnTo>
                    <a:lnTo>
                      <a:pt x="114" y="1194"/>
                    </a:lnTo>
                    <a:lnTo>
                      <a:pt x="120" y="1194"/>
                    </a:lnTo>
                    <a:lnTo>
                      <a:pt x="126" y="1200"/>
                    </a:lnTo>
                    <a:lnTo>
                      <a:pt x="126" y="1212"/>
                    </a:lnTo>
                    <a:lnTo>
                      <a:pt x="132" y="1224"/>
                    </a:lnTo>
                    <a:lnTo>
                      <a:pt x="138" y="1230"/>
                    </a:lnTo>
                    <a:lnTo>
                      <a:pt x="138" y="1236"/>
                    </a:lnTo>
                    <a:lnTo>
                      <a:pt x="198" y="1230"/>
                    </a:lnTo>
                    <a:lnTo>
                      <a:pt x="252" y="1182"/>
                    </a:lnTo>
                    <a:lnTo>
                      <a:pt x="252" y="1194"/>
                    </a:lnTo>
                    <a:lnTo>
                      <a:pt x="258" y="1206"/>
                    </a:lnTo>
                    <a:lnTo>
                      <a:pt x="258" y="1224"/>
                    </a:lnTo>
                    <a:lnTo>
                      <a:pt x="252" y="1230"/>
                    </a:lnTo>
                    <a:lnTo>
                      <a:pt x="252" y="1242"/>
                    </a:lnTo>
                    <a:lnTo>
                      <a:pt x="246" y="1254"/>
                    </a:lnTo>
                    <a:lnTo>
                      <a:pt x="246" y="1266"/>
                    </a:lnTo>
                    <a:lnTo>
                      <a:pt x="252" y="1284"/>
                    </a:lnTo>
                    <a:lnTo>
                      <a:pt x="252" y="1314"/>
                    </a:lnTo>
                    <a:lnTo>
                      <a:pt x="264" y="1308"/>
                    </a:lnTo>
                    <a:lnTo>
                      <a:pt x="264" y="1314"/>
                    </a:lnTo>
                    <a:lnTo>
                      <a:pt x="270" y="1320"/>
                    </a:lnTo>
                    <a:lnTo>
                      <a:pt x="282" y="1320"/>
                    </a:lnTo>
                    <a:lnTo>
                      <a:pt x="282" y="1314"/>
                    </a:lnTo>
                    <a:lnTo>
                      <a:pt x="288" y="1314"/>
                    </a:lnTo>
                    <a:lnTo>
                      <a:pt x="294" y="1308"/>
                    </a:lnTo>
                    <a:lnTo>
                      <a:pt x="324" y="1308"/>
                    </a:lnTo>
                    <a:lnTo>
                      <a:pt x="336" y="1314"/>
                    </a:lnTo>
                    <a:lnTo>
                      <a:pt x="366" y="1314"/>
                    </a:lnTo>
                    <a:lnTo>
                      <a:pt x="372" y="1320"/>
                    </a:lnTo>
                    <a:lnTo>
                      <a:pt x="372" y="1326"/>
                    </a:lnTo>
                    <a:lnTo>
                      <a:pt x="390" y="1326"/>
                    </a:lnTo>
                    <a:lnTo>
                      <a:pt x="414" y="1314"/>
                    </a:lnTo>
                    <a:lnTo>
                      <a:pt x="420" y="1308"/>
                    </a:lnTo>
                    <a:lnTo>
                      <a:pt x="432" y="1290"/>
                    </a:lnTo>
                    <a:lnTo>
                      <a:pt x="468" y="1290"/>
                    </a:lnTo>
                    <a:lnTo>
                      <a:pt x="474" y="1260"/>
                    </a:lnTo>
                    <a:lnTo>
                      <a:pt x="510" y="1260"/>
                    </a:lnTo>
                    <a:lnTo>
                      <a:pt x="510" y="1254"/>
                    </a:lnTo>
                    <a:lnTo>
                      <a:pt x="516" y="1248"/>
                    </a:lnTo>
                    <a:lnTo>
                      <a:pt x="522" y="1236"/>
                    </a:lnTo>
                    <a:lnTo>
                      <a:pt x="528" y="1230"/>
                    </a:lnTo>
                    <a:lnTo>
                      <a:pt x="540" y="1224"/>
                    </a:lnTo>
                    <a:lnTo>
                      <a:pt x="576" y="1224"/>
                    </a:lnTo>
                    <a:lnTo>
                      <a:pt x="588" y="1212"/>
                    </a:lnTo>
                    <a:lnTo>
                      <a:pt x="600" y="1224"/>
                    </a:lnTo>
                    <a:lnTo>
                      <a:pt x="606" y="1224"/>
                    </a:lnTo>
                    <a:lnTo>
                      <a:pt x="606" y="1218"/>
                    </a:lnTo>
                    <a:lnTo>
                      <a:pt x="618" y="1212"/>
                    </a:lnTo>
                    <a:lnTo>
                      <a:pt x="630" y="1212"/>
                    </a:lnTo>
                    <a:lnTo>
                      <a:pt x="630" y="1242"/>
                    </a:lnTo>
                    <a:lnTo>
                      <a:pt x="624" y="1248"/>
                    </a:lnTo>
                    <a:lnTo>
                      <a:pt x="624" y="1254"/>
                    </a:lnTo>
                    <a:lnTo>
                      <a:pt x="618" y="1260"/>
                    </a:lnTo>
                    <a:lnTo>
                      <a:pt x="618" y="1290"/>
                    </a:lnTo>
                    <a:lnTo>
                      <a:pt x="624" y="1296"/>
                    </a:lnTo>
                    <a:lnTo>
                      <a:pt x="630" y="1308"/>
                    </a:lnTo>
                    <a:lnTo>
                      <a:pt x="630" y="1326"/>
                    </a:lnTo>
                    <a:lnTo>
                      <a:pt x="624" y="1332"/>
                    </a:lnTo>
                    <a:lnTo>
                      <a:pt x="624" y="1344"/>
                    </a:lnTo>
                    <a:lnTo>
                      <a:pt x="636" y="1356"/>
                    </a:lnTo>
                    <a:lnTo>
                      <a:pt x="648" y="1362"/>
                    </a:lnTo>
                    <a:lnTo>
                      <a:pt x="654" y="1368"/>
                    </a:lnTo>
                    <a:lnTo>
                      <a:pt x="660" y="1398"/>
                    </a:lnTo>
                    <a:lnTo>
                      <a:pt x="684" y="1398"/>
                    </a:lnTo>
                    <a:lnTo>
                      <a:pt x="690" y="1404"/>
                    </a:lnTo>
                    <a:lnTo>
                      <a:pt x="690" y="1410"/>
                    </a:lnTo>
                    <a:lnTo>
                      <a:pt x="696" y="1422"/>
                    </a:lnTo>
                    <a:lnTo>
                      <a:pt x="696" y="1428"/>
                    </a:lnTo>
                    <a:lnTo>
                      <a:pt x="702" y="1434"/>
                    </a:lnTo>
                    <a:lnTo>
                      <a:pt x="714" y="1440"/>
                    </a:lnTo>
                    <a:lnTo>
                      <a:pt x="744" y="1440"/>
                    </a:lnTo>
                    <a:lnTo>
                      <a:pt x="750" y="1434"/>
                    </a:lnTo>
                    <a:lnTo>
                      <a:pt x="756" y="1446"/>
                    </a:lnTo>
                    <a:lnTo>
                      <a:pt x="768" y="1452"/>
                    </a:lnTo>
                    <a:lnTo>
                      <a:pt x="780" y="1452"/>
                    </a:lnTo>
                    <a:lnTo>
                      <a:pt x="786" y="1446"/>
                    </a:lnTo>
                    <a:lnTo>
                      <a:pt x="798" y="1446"/>
                    </a:lnTo>
                    <a:lnTo>
                      <a:pt x="798" y="1452"/>
                    </a:lnTo>
                    <a:lnTo>
                      <a:pt x="804" y="1464"/>
                    </a:lnTo>
                    <a:lnTo>
                      <a:pt x="816" y="1470"/>
                    </a:lnTo>
                    <a:lnTo>
                      <a:pt x="828" y="1482"/>
                    </a:lnTo>
                    <a:lnTo>
                      <a:pt x="840" y="1488"/>
                    </a:lnTo>
                    <a:lnTo>
                      <a:pt x="864" y="1488"/>
                    </a:lnTo>
                    <a:lnTo>
                      <a:pt x="864" y="1494"/>
                    </a:lnTo>
                    <a:lnTo>
                      <a:pt x="876" y="1506"/>
                    </a:lnTo>
                    <a:lnTo>
                      <a:pt x="888" y="1512"/>
                    </a:lnTo>
                    <a:lnTo>
                      <a:pt x="894" y="1518"/>
                    </a:lnTo>
                    <a:lnTo>
                      <a:pt x="954" y="1518"/>
                    </a:lnTo>
                    <a:lnTo>
                      <a:pt x="978" y="1530"/>
                    </a:lnTo>
                    <a:lnTo>
                      <a:pt x="984" y="1542"/>
                    </a:lnTo>
                    <a:lnTo>
                      <a:pt x="990" y="1548"/>
                    </a:lnTo>
                    <a:lnTo>
                      <a:pt x="990" y="1578"/>
                    </a:lnTo>
                    <a:lnTo>
                      <a:pt x="996" y="1590"/>
                    </a:lnTo>
                    <a:lnTo>
                      <a:pt x="1002" y="1596"/>
                    </a:lnTo>
                    <a:lnTo>
                      <a:pt x="1008" y="1608"/>
                    </a:lnTo>
                    <a:lnTo>
                      <a:pt x="1008" y="1638"/>
                    </a:lnTo>
                    <a:lnTo>
                      <a:pt x="990" y="1638"/>
                    </a:lnTo>
                    <a:lnTo>
                      <a:pt x="990" y="1644"/>
                    </a:lnTo>
                    <a:lnTo>
                      <a:pt x="996" y="1650"/>
                    </a:lnTo>
                    <a:lnTo>
                      <a:pt x="1002" y="1662"/>
                    </a:lnTo>
                    <a:lnTo>
                      <a:pt x="1014" y="1668"/>
                    </a:lnTo>
                    <a:lnTo>
                      <a:pt x="1020" y="1674"/>
                    </a:lnTo>
                    <a:lnTo>
                      <a:pt x="1014" y="1686"/>
                    </a:lnTo>
                    <a:lnTo>
                      <a:pt x="1014" y="1728"/>
                    </a:lnTo>
                    <a:lnTo>
                      <a:pt x="1020" y="1734"/>
                    </a:lnTo>
                    <a:lnTo>
                      <a:pt x="1050" y="1740"/>
                    </a:lnTo>
                    <a:lnTo>
                      <a:pt x="1098" y="1746"/>
                    </a:lnTo>
                    <a:lnTo>
                      <a:pt x="1158" y="1746"/>
                    </a:lnTo>
                    <a:lnTo>
                      <a:pt x="1158" y="1752"/>
                    </a:lnTo>
                    <a:lnTo>
                      <a:pt x="1152" y="1758"/>
                    </a:lnTo>
                    <a:lnTo>
                      <a:pt x="1152" y="1770"/>
                    </a:lnTo>
                    <a:lnTo>
                      <a:pt x="1146" y="1788"/>
                    </a:lnTo>
                    <a:lnTo>
                      <a:pt x="1146" y="1800"/>
                    </a:lnTo>
                    <a:lnTo>
                      <a:pt x="1152" y="1812"/>
                    </a:lnTo>
                    <a:lnTo>
                      <a:pt x="1164" y="1818"/>
                    </a:lnTo>
                    <a:lnTo>
                      <a:pt x="1170" y="1824"/>
                    </a:lnTo>
                    <a:lnTo>
                      <a:pt x="1194" y="1836"/>
                    </a:lnTo>
                    <a:lnTo>
                      <a:pt x="1206" y="1848"/>
                    </a:lnTo>
                    <a:lnTo>
                      <a:pt x="1212" y="1860"/>
                    </a:lnTo>
                    <a:lnTo>
                      <a:pt x="1224" y="1896"/>
                    </a:lnTo>
                    <a:lnTo>
                      <a:pt x="1224" y="1908"/>
                    </a:lnTo>
                    <a:lnTo>
                      <a:pt x="1218" y="1920"/>
                    </a:lnTo>
                    <a:lnTo>
                      <a:pt x="1218" y="1944"/>
                    </a:lnTo>
                    <a:lnTo>
                      <a:pt x="1212" y="1950"/>
                    </a:lnTo>
                    <a:lnTo>
                      <a:pt x="1212" y="1956"/>
                    </a:lnTo>
                    <a:lnTo>
                      <a:pt x="1218" y="1968"/>
                    </a:lnTo>
                    <a:lnTo>
                      <a:pt x="1212" y="1980"/>
                    </a:lnTo>
                    <a:lnTo>
                      <a:pt x="1206" y="1986"/>
                    </a:lnTo>
                    <a:lnTo>
                      <a:pt x="1200" y="1998"/>
                    </a:lnTo>
                    <a:lnTo>
                      <a:pt x="1200" y="2022"/>
                    </a:lnTo>
                    <a:lnTo>
                      <a:pt x="1206" y="2028"/>
                    </a:lnTo>
                    <a:lnTo>
                      <a:pt x="1218" y="2034"/>
                    </a:lnTo>
                    <a:lnTo>
                      <a:pt x="1212" y="2040"/>
                    </a:lnTo>
                    <a:lnTo>
                      <a:pt x="1200" y="2046"/>
                    </a:lnTo>
                    <a:lnTo>
                      <a:pt x="1194" y="2052"/>
                    </a:lnTo>
                    <a:lnTo>
                      <a:pt x="1194" y="2064"/>
                    </a:lnTo>
                    <a:lnTo>
                      <a:pt x="1200" y="2070"/>
                    </a:lnTo>
                    <a:lnTo>
                      <a:pt x="1212" y="2076"/>
                    </a:lnTo>
                    <a:lnTo>
                      <a:pt x="1212" y="2112"/>
                    </a:lnTo>
                    <a:lnTo>
                      <a:pt x="1224" y="2112"/>
                    </a:lnTo>
                    <a:lnTo>
                      <a:pt x="1224" y="2130"/>
                    </a:lnTo>
                    <a:lnTo>
                      <a:pt x="1218" y="2142"/>
                    </a:lnTo>
                    <a:lnTo>
                      <a:pt x="1218" y="2184"/>
                    </a:lnTo>
                    <a:lnTo>
                      <a:pt x="1224" y="2196"/>
                    </a:lnTo>
                    <a:lnTo>
                      <a:pt x="1230" y="2202"/>
                    </a:lnTo>
                    <a:lnTo>
                      <a:pt x="1266" y="2214"/>
                    </a:lnTo>
                    <a:lnTo>
                      <a:pt x="1308" y="2220"/>
                    </a:lnTo>
                    <a:lnTo>
                      <a:pt x="1380" y="2220"/>
                    </a:lnTo>
                    <a:lnTo>
                      <a:pt x="1392" y="2226"/>
                    </a:lnTo>
                    <a:lnTo>
                      <a:pt x="1398" y="2232"/>
                    </a:lnTo>
                    <a:lnTo>
                      <a:pt x="1398" y="2256"/>
                    </a:lnTo>
                    <a:lnTo>
                      <a:pt x="1404" y="2274"/>
                    </a:lnTo>
                    <a:lnTo>
                      <a:pt x="1404" y="2298"/>
                    </a:lnTo>
                    <a:lnTo>
                      <a:pt x="1410" y="2316"/>
                    </a:lnTo>
                    <a:lnTo>
                      <a:pt x="1410" y="2334"/>
                    </a:lnTo>
                    <a:lnTo>
                      <a:pt x="1422" y="2358"/>
                    </a:lnTo>
                    <a:lnTo>
                      <a:pt x="1434" y="2364"/>
                    </a:lnTo>
                    <a:lnTo>
                      <a:pt x="1446" y="2364"/>
                    </a:lnTo>
                    <a:lnTo>
                      <a:pt x="1464" y="2346"/>
                    </a:lnTo>
                    <a:lnTo>
                      <a:pt x="1476" y="2346"/>
                    </a:lnTo>
                    <a:lnTo>
                      <a:pt x="1488" y="2352"/>
                    </a:lnTo>
                    <a:lnTo>
                      <a:pt x="1500" y="2364"/>
                    </a:lnTo>
                    <a:lnTo>
                      <a:pt x="1506" y="2376"/>
                    </a:lnTo>
                    <a:lnTo>
                      <a:pt x="1506" y="2394"/>
                    </a:lnTo>
                    <a:lnTo>
                      <a:pt x="1500" y="2412"/>
                    </a:lnTo>
                    <a:lnTo>
                      <a:pt x="1500" y="2442"/>
                    </a:lnTo>
                    <a:lnTo>
                      <a:pt x="1494" y="2448"/>
                    </a:lnTo>
                    <a:lnTo>
                      <a:pt x="1494" y="2454"/>
                    </a:lnTo>
                    <a:lnTo>
                      <a:pt x="1488" y="2466"/>
                    </a:lnTo>
                    <a:lnTo>
                      <a:pt x="1488" y="2478"/>
                    </a:lnTo>
                    <a:lnTo>
                      <a:pt x="1494" y="2496"/>
                    </a:lnTo>
                    <a:lnTo>
                      <a:pt x="1506" y="2490"/>
                    </a:lnTo>
                    <a:lnTo>
                      <a:pt x="1512" y="2484"/>
                    </a:lnTo>
                    <a:lnTo>
                      <a:pt x="1530" y="2484"/>
                    </a:lnTo>
                    <a:lnTo>
                      <a:pt x="1536" y="2490"/>
                    </a:lnTo>
                    <a:lnTo>
                      <a:pt x="1548" y="2514"/>
                    </a:lnTo>
                    <a:lnTo>
                      <a:pt x="1548" y="2526"/>
                    </a:lnTo>
                    <a:lnTo>
                      <a:pt x="1554" y="2526"/>
                    </a:lnTo>
                    <a:lnTo>
                      <a:pt x="1560" y="2532"/>
                    </a:lnTo>
                    <a:lnTo>
                      <a:pt x="1560" y="2562"/>
                    </a:lnTo>
                    <a:lnTo>
                      <a:pt x="1566" y="2580"/>
                    </a:lnTo>
                    <a:lnTo>
                      <a:pt x="1566" y="2616"/>
                    </a:lnTo>
                    <a:lnTo>
                      <a:pt x="1512" y="2634"/>
                    </a:lnTo>
                    <a:lnTo>
                      <a:pt x="1506" y="2640"/>
                    </a:lnTo>
                    <a:lnTo>
                      <a:pt x="1500" y="2652"/>
                    </a:lnTo>
                    <a:lnTo>
                      <a:pt x="1500" y="2670"/>
                    </a:lnTo>
                    <a:lnTo>
                      <a:pt x="1464" y="2670"/>
                    </a:lnTo>
                    <a:lnTo>
                      <a:pt x="1464" y="2688"/>
                    </a:lnTo>
                    <a:lnTo>
                      <a:pt x="1458" y="2694"/>
                    </a:lnTo>
                    <a:lnTo>
                      <a:pt x="1452" y="2718"/>
                    </a:lnTo>
                    <a:lnTo>
                      <a:pt x="1428" y="2724"/>
                    </a:lnTo>
                    <a:lnTo>
                      <a:pt x="1428" y="2736"/>
                    </a:lnTo>
                    <a:lnTo>
                      <a:pt x="1422" y="2748"/>
                    </a:lnTo>
                    <a:lnTo>
                      <a:pt x="1422" y="2760"/>
                    </a:lnTo>
                    <a:lnTo>
                      <a:pt x="1404" y="2778"/>
                    </a:lnTo>
                    <a:lnTo>
                      <a:pt x="1392" y="2778"/>
                    </a:lnTo>
                    <a:lnTo>
                      <a:pt x="1392" y="2802"/>
                    </a:lnTo>
                    <a:lnTo>
                      <a:pt x="1386" y="2808"/>
                    </a:lnTo>
                    <a:lnTo>
                      <a:pt x="1380" y="2820"/>
                    </a:lnTo>
                    <a:lnTo>
                      <a:pt x="1374" y="2826"/>
                    </a:lnTo>
                    <a:lnTo>
                      <a:pt x="1356" y="2826"/>
                    </a:lnTo>
                    <a:lnTo>
                      <a:pt x="1350" y="2832"/>
                    </a:lnTo>
                    <a:lnTo>
                      <a:pt x="1350" y="2844"/>
                    </a:lnTo>
                    <a:lnTo>
                      <a:pt x="1344" y="2856"/>
                    </a:lnTo>
                    <a:lnTo>
                      <a:pt x="1344" y="2868"/>
                    </a:lnTo>
                    <a:lnTo>
                      <a:pt x="1368" y="2868"/>
                    </a:lnTo>
                    <a:lnTo>
                      <a:pt x="1374" y="2862"/>
                    </a:lnTo>
                    <a:lnTo>
                      <a:pt x="1386" y="2856"/>
                    </a:lnTo>
                    <a:lnTo>
                      <a:pt x="1398" y="2856"/>
                    </a:lnTo>
                    <a:lnTo>
                      <a:pt x="1404" y="2862"/>
                    </a:lnTo>
                    <a:lnTo>
                      <a:pt x="1428" y="2874"/>
                    </a:lnTo>
                    <a:lnTo>
                      <a:pt x="1434" y="2886"/>
                    </a:lnTo>
                    <a:lnTo>
                      <a:pt x="1446" y="2892"/>
                    </a:lnTo>
                    <a:lnTo>
                      <a:pt x="1452" y="2898"/>
                    </a:lnTo>
                    <a:lnTo>
                      <a:pt x="1458" y="2910"/>
                    </a:lnTo>
                    <a:lnTo>
                      <a:pt x="1470" y="2922"/>
                    </a:lnTo>
                    <a:lnTo>
                      <a:pt x="1470" y="2934"/>
                    </a:lnTo>
                    <a:lnTo>
                      <a:pt x="1482" y="2934"/>
                    </a:lnTo>
                    <a:lnTo>
                      <a:pt x="1482" y="2928"/>
                    </a:lnTo>
                    <a:lnTo>
                      <a:pt x="1494" y="2916"/>
                    </a:lnTo>
                    <a:lnTo>
                      <a:pt x="1500" y="2916"/>
                    </a:lnTo>
                    <a:lnTo>
                      <a:pt x="1512" y="2922"/>
                    </a:lnTo>
                    <a:lnTo>
                      <a:pt x="1518" y="2934"/>
                    </a:lnTo>
                    <a:lnTo>
                      <a:pt x="1536" y="2952"/>
                    </a:lnTo>
                    <a:lnTo>
                      <a:pt x="1554" y="2952"/>
                    </a:lnTo>
                    <a:lnTo>
                      <a:pt x="1572" y="2970"/>
                    </a:lnTo>
                    <a:lnTo>
                      <a:pt x="1578" y="2970"/>
                    </a:lnTo>
                    <a:lnTo>
                      <a:pt x="1578" y="2982"/>
                    </a:lnTo>
                    <a:lnTo>
                      <a:pt x="1584" y="2988"/>
                    </a:lnTo>
                    <a:lnTo>
                      <a:pt x="1596" y="2994"/>
                    </a:lnTo>
                    <a:lnTo>
                      <a:pt x="1614" y="3000"/>
                    </a:lnTo>
                    <a:lnTo>
                      <a:pt x="1626" y="3000"/>
                    </a:lnTo>
                    <a:lnTo>
                      <a:pt x="1632" y="3012"/>
                    </a:lnTo>
                    <a:lnTo>
                      <a:pt x="1638" y="3018"/>
                    </a:lnTo>
                    <a:lnTo>
                      <a:pt x="1644" y="3030"/>
                    </a:lnTo>
                    <a:lnTo>
                      <a:pt x="1662" y="3048"/>
                    </a:lnTo>
                    <a:lnTo>
                      <a:pt x="1668" y="3048"/>
                    </a:lnTo>
                    <a:lnTo>
                      <a:pt x="1680" y="3054"/>
                    </a:lnTo>
                    <a:lnTo>
                      <a:pt x="1686" y="3054"/>
                    </a:lnTo>
                    <a:lnTo>
                      <a:pt x="1686" y="3066"/>
                    </a:lnTo>
                    <a:lnTo>
                      <a:pt x="1674" y="3090"/>
                    </a:lnTo>
                    <a:lnTo>
                      <a:pt x="1668" y="3096"/>
                    </a:lnTo>
                    <a:lnTo>
                      <a:pt x="1668" y="3120"/>
                    </a:lnTo>
                    <a:lnTo>
                      <a:pt x="1674" y="3120"/>
                    </a:lnTo>
                    <a:lnTo>
                      <a:pt x="1674" y="3150"/>
                    </a:lnTo>
                    <a:lnTo>
                      <a:pt x="1692" y="3150"/>
                    </a:lnTo>
                    <a:lnTo>
                      <a:pt x="1692" y="3144"/>
                    </a:lnTo>
                    <a:lnTo>
                      <a:pt x="1698" y="3132"/>
                    </a:lnTo>
                    <a:lnTo>
                      <a:pt x="1710" y="3126"/>
                    </a:lnTo>
                    <a:lnTo>
                      <a:pt x="1716" y="3114"/>
                    </a:lnTo>
                    <a:lnTo>
                      <a:pt x="1728" y="3102"/>
                    </a:lnTo>
                    <a:lnTo>
                      <a:pt x="1734" y="3090"/>
                    </a:lnTo>
                    <a:lnTo>
                      <a:pt x="1734" y="3060"/>
                    </a:lnTo>
                    <a:lnTo>
                      <a:pt x="1728" y="3054"/>
                    </a:lnTo>
                    <a:lnTo>
                      <a:pt x="1728" y="3048"/>
                    </a:lnTo>
                    <a:lnTo>
                      <a:pt x="1746" y="3018"/>
                    </a:lnTo>
                    <a:lnTo>
                      <a:pt x="1734" y="3012"/>
                    </a:lnTo>
                    <a:lnTo>
                      <a:pt x="1728" y="3000"/>
                    </a:lnTo>
                    <a:lnTo>
                      <a:pt x="1728" y="2988"/>
                    </a:lnTo>
                    <a:lnTo>
                      <a:pt x="1740" y="2976"/>
                    </a:lnTo>
                    <a:lnTo>
                      <a:pt x="1746" y="2976"/>
                    </a:lnTo>
                    <a:lnTo>
                      <a:pt x="1746" y="2952"/>
                    </a:lnTo>
                    <a:lnTo>
                      <a:pt x="1764" y="2952"/>
                    </a:lnTo>
                    <a:lnTo>
                      <a:pt x="1776" y="2940"/>
                    </a:lnTo>
                    <a:lnTo>
                      <a:pt x="1776" y="2904"/>
                    </a:lnTo>
                    <a:lnTo>
                      <a:pt x="1782" y="2898"/>
                    </a:lnTo>
                    <a:lnTo>
                      <a:pt x="1788" y="2886"/>
                    </a:lnTo>
                    <a:lnTo>
                      <a:pt x="1800" y="2874"/>
                    </a:lnTo>
                    <a:lnTo>
                      <a:pt x="1812" y="2868"/>
                    </a:lnTo>
                    <a:lnTo>
                      <a:pt x="1818" y="2862"/>
                    </a:lnTo>
                    <a:lnTo>
                      <a:pt x="1824" y="2862"/>
                    </a:lnTo>
                    <a:lnTo>
                      <a:pt x="1824" y="2898"/>
                    </a:lnTo>
                    <a:lnTo>
                      <a:pt x="1818" y="2904"/>
                    </a:lnTo>
                    <a:lnTo>
                      <a:pt x="1818" y="2910"/>
                    </a:lnTo>
                    <a:lnTo>
                      <a:pt x="1812" y="2916"/>
                    </a:lnTo>
                    <a:lnTo>
                      <a:pt x="1812" y="2934"/>
                    </a:lnTo>
                    <a:lnTo>
                      <a:pt x="1800" y="2940"/>
                    </a:lnTo>
                    <a:lnTo>
                      <a:pt x="1800" y="2952"/>
                    </a:lnTo>
                    <a:lnTo>
                      <a:pt x="1776" y="2982"/>
                    </a:lnTo>
                    <a:lnTo>
                      <a:pt x="1746" y="3006"/>
                    </a:lnTo>
                    <a:lnTo>
                      <a:pt x="1752" y="3012"/>
                    </a:lnTo>
                    <a:lnTo>
                      <a:pt x="1770" y="3012"/>
                    </a:lnTo>
                    <a:lnTo>
                      <a:pt x="1770" y="2994"/>
                    </a:lnTo>
                    <a:lnTo>
                      <a:pt x="1776" y="2988"/>
                    </a:lnTo>
                    <a:lnTo>
                      <a:pt x="1788" y="2988"/>
                    </a:lnTo>
                    <a:lnTo>
                      <a:pt x="1794" y="2982"/>
                    </a:lnTo>
                    <a:lnTo>
                      <a:pt x="1800" y="2982"/>
                    </a:lnTo>
                    <a:lnTo>
                      <a:pt x="1812" y="2964"/>
                    </a:lnTo>
                    <a:lnTo>
                      <a:pt x="1824" y="2940"/>
                    </a:lnTo>
                    <a:lnTo>
                      <a:pt x="1848" y="2880"/>
                    </a:lnTo>
                    <a:lnTo>
                      <a:pt x="1860" y="2832"/>
                    </a:lnTo>
                    <a:lnTo>
                      <a:pt x="1872" y="2808"/>
                    </a:lnTo>
                    <a:lnTo>
                      <a:pt x="1878" y="2790"/>
                    </a:lnTo>
                    <a:lnTo>
                      <a:pt x="1884" y="2778"/>
                    </a:lnTo>
                    <a:lnTo>
                      <a:pt x="1896" y="2772"/>
                    </a:lnTo>
                    <a:lnTo>
                      <a:pt x="1902" y="2760"/>
                    </a:lnTo>
                    <a:lnTo>
                      <a:pt x="1926" y="2736"/>
                    </a:lnTo>
                    <a:lnTo>
                      <a:pt x="1926" y="2724"/>
                    </a:lnTo>
                    <a:lnTo>
                      <a:pt x="1920" y="2718"/>
                    </a:lnTo>
                    <a:lnTo>
                      <a:pt x="1938" y="2706"/>
                    </a:lnTo>
                    <a:lnTo>
                      <a:pt x="1932" y="2670"/>
                    </a:lnTo>
                    <a:lnTo>
                      <a:pt x="1938" y="2646"/>
                    </a:lnTo>
                    <a:lnTo>
                      <a:pt x="1926" y="2640"/>
                    </a:lnTo>
                    <a:lnTo>
                      <a:pt x="1932" y="2634"/>
                    </a:lnTo>
                    <a:lnTo>
                      <a:pt x="1938" y="2622"/>
                    </a:lnTo>
                    <a:lnTo>
                      <a:pt x="1938" y="2610"/>
                    </a:lnTo>
                    <a:lnTo>
                      <a:pt x="1932" y="2604"/>
                    </a:lnTo>
                    <a:lnTo>
                      <a:pt x="1920" y="2598"/>
                    </a:lnTo>
                    <a:lnTo>
                      <a:pt x="1914" y="2592"/>
                    </a:lnTo>
                    <a:lnTo>
                      <a:pt x="1914" y="2556"/>
                    </a:lnTo>
                    <a:lnTo>
                      <a:pt x="1896" y="2544"/>
                    </a:lnTo>
                    <a:lnTo>
                      <a:pt x="1920" y="2544"/>
                    </a:lnTo>
                    <a:lnTo>
                      <a:pt x="1914" y="2520"/>
                    </a:lnTo>
                    <a:lnTo>
                      <a:pt x="1902" y="2508"/>
                    </a:lnTo>
                    <a:lnTo>
                      <a:pt x="1908" y="2508"/>
                    </a:lnTo>
                    <a:lnTo>
                      <a:pt x="1920" y="2502"/>
                    </a:lnTo>
                    <a:lnTo>
                      <a:pt x="1920" y="2490"/>
                    </a:lnTo>
                    <a:lnTo>
                      <a:pt x="1914" y="2490"/>
                    </a:lnTo>
                    <a:lnTo>
                      <a:pt x="1902" y="2484"/>
                    </a:lnTo>
                    <a:lnTo>
                      <a:pt x="1896" y="2478"/>
                    </a:lnTo>
                    <a:lnTo>
                      <a:pt x="1920" y="2460"/>
                    </a:lnTo>
                    <a:lnTo>
                      <a:pt x="1932" y="2472"/>
                    </a:lnTo>
                    <a:lnTo>
                      <a:pt x="1944" y="2478"/>
                    </a:lnTo>
                    <a:lnTo>
                      <a:pt x="1950" y="2478"/>
                    </a:lnTo>
                    <a:lnTo>
                      <a:pt x="1950" y="2448"/>
                    </a:lnTo>
                    <a:lnTo>
                      <a:pt x="1962" y="2424"/>
                    </a:lnTo>
                    <a:lnTo>
                      <a:pt x="1974" y="2418"/>
                    </a:lnTo>
                    <a:lnTo>
                      <a:pt x="1980" y="2418"/>
                    </a:lnTo>
                    <a:lnTo>
                      <a:pt x="2004" y="2406"/>
                    </a:lnTo>
                    <a:lnTo>
                      <a:pt x="2010" y="2394"/>
                    </a:lnTo>
                    <a:lnTo>
                      <a:pt x="2010" y="2382"/>
                    </a:lnTo>
                    <a:lnTo>
                      <a:pt x="2016" y="2376"/>
                    </a:lnTo>
                    <a:lnTo>
                      <a:pt x="2028" y="2376"/>
                    </a:lnTo>
                    <a:lnTo>
                      <a:pt x="2034" y="2370"/>
                    </a:lnTo>
                    <a:lnTo>
                      <a:pt x="2046" y="2370"/>
                    </a:lnTo>
                    <a:lnTo>
                      <a:pt x="2046" y="2358"/>
                    </a:lnTo>
                    <a:lnTo>
                      <a:pt x="2070" y="2358"/>
                    </a:lnTo>
                    <a:lnTo>
                      <a:pt x="2070" y="2340"/>
                    </a:lnTo>
                    <a:lnTo>
                      <a:pt x="2118" y="2340"/>
                    </a:lnTo>
                    <a:lnTo>
                      <a:pt x="2124" y="2358"/>
                    </a:lnTo>
                    <a:lnTo>
                      <a:pt x="2136" y="2352"/>
                    </a:lnTo>
                    <a:lnTo>
                      <a:pt x="2118" y="2334"/>
                    </a:lnTo>
                    <a:lnTo>
                      <a:pt x="2136" y="2316"/>
                    </a:lnTo>
                    <a:lnTo>
                      <a:pt x="2142" y="2316"/>
                    </a:lnTo>
                    <a:lnTo>
                      <a:pt x="2154" y="2310"/>
                    </a:lnTo>
                    <a:lnTo>
                      <a:pt x="2178" y="2310"/>
                    </a:lnTo>
                    <a:lnTo>
                      <a:pt x="2160" y="2292"/>
                    </a:lnTo>
                    <a:lnTo>
                      <a:pt x="2172" y="2286"/>
                    </a:lnTo>
                    <a:lnTo>
                      <a:pt x="2178" y="2280"/>
                    </a:lnTo>
                    <a:lnTo>
                      <a:pt x="2190" y="2280"/>
                    </a:lnTo>
                    <a:lnTo>
                      <a:pt x="2190" y="2304"/>
                    </a:lnTo>
                    <a:lnTo>
                      <a:pt x="2196" y="2304"/>
                    </a:lnTo>
                    <a:lnTo>
                      <a:pt x="2196" y="2298"/>
                    </a:lnTo>
                    <a:lnTo>
                      <a:pt x="2202" y="2286"/>
                    </a:lnTo>
                    <a:lnTo>
                      <a:pt x="2208" y="2280"/>
                    </a:lnTo>
                    <a:lnTo>
                      <a:pt x="2244" y="2286"/>
                    </a:lnTo>
                    <a:lnTo>
                      <a:pt x="2244" y="2280"/>
                    </a:lnTo>
                    <a:lnTo>
                      <a:pt x="2250" y="2274"/>
                    </a:lnTo>
                    <a:lnTo>
                      <a:pt x="2250" y="2268"/>
                    </a:lnTo>
                    <a:lnTo>
                      <a:pt x="2256" y="2262"/>
                    </a:lnTo>
                    <a:lnTo>
                      <a:pt x="2268" y="2256"/>
                    </a:lnTo>
                    <a:lnTo>
                      <a:pt x="2274" y="2256"/>
                    </a:lnTo>
                    <a:lnTo>
                      <a:pt x="2280" y="2262"/>
                    </a:lnTo>
                    <a:lnTo>
                      <a:pt x="2280" y="2286"/>
                    </a:lnTo>
                    <a:lnTo>
                      <a:pt x="2346" y="2280"/>
                    </a:lnTo>
                    <a:lnTo>
                      <a:pt x="2352" y="2262"/>
                    </a:lnTo>
                    <a:lnTo>
                      <a:pt x="2346" y="2250"/>
                    </a:lnTo>
                    <a:lnTo>
                      <a:pt x="2352" y="2244"/>
                    </a:lnTo>
                    <a:lnTo>
                      <a:pt x="2358" y="2232"/>
                    </a:lnTo>
                    <a:lnTo>
                      <a:pt x="2370" y="2220"/>
                    </a:lnTo>
                    <a:lnTo>
                      <a:pt x="2406" y="2202"/>
                    </a:lnTo>
                    <a:lnTo>
                      <a:pt x="2418" y="2202"/>
                    </a:lnTo>
                    <a:lnTo>
                      <a:pt x="2412" y="2190"/>
                    </a:lnTo>
                    <a:lnTo>
                      <a:pt x="2412" y="2112"/>
                    </a:lnTo>
                    <a:lnTo>
                      <a:pt x="2442" y="2082"/>
                    </a:lnTo>
                    <a:lnTo>
                      <a:pt x="2442" y="2058"/>
                    </a:lnTo>
                    <a:lnTo>
                      <a:pt x="2460" y="2052"/>
                    </a:lnTo>
                    <a:lnTo>
                      <a:pt x="2460" y="2022"/>
                    </a:lnTo>
                    <a:lnTo>
                      <a:pt x="2466" y="2022"/>
                    </a:lnTo>
                    <a:lnTo>
                      <a:pt x="2472" y="2016"/>
                    </a:lnTo>
                    <a:lnTo>
                      <a:pt x="2478" y="2016"/>
                    </a:lnTo>
                    <a:lnTo>
                      <a:pt x="2478" y="2010"/>
                    </a:lnTo>
                    <a:lnTo>
                      <a:pt x="2484" y="2004"/>
                    </a:lnTo>
                    <a:lnTo>
                      <a:pt x="2484" y="1956"/>
                    </a:lnTo>
                    <a:lnTo>
                      <a:pt x="2478" y="1944"/>
                    </a:lnTo>
                    <a:lnTo>
                      <a:pt x="2478" y="1926"/>
                    </a:lnTo>
                    <a:lnTo>
                      <a:pt x="2472" y="1908"/>
                    </a:lnTo>
                    <a:lnTo>
                      <a:pt x="2484" y="1884"/>
                    </a:lnTo>
                    <a:lnTo>
                      <a:pt x="2514" y="1854"/>
                    </a:lnTo>
                    <a:lnTo>
                      <a:pt x="2514" y="1848"/>
                    </a:lnTo>
                    <a:lnTo>
                      <a:pt x="2508" y="1836"/>
                    </a:lnTo>
                    <a:lnTo>
                      <a:pt x="2508" y="1830"/>
                    </a:lnTo>
                    <a:lnTo>
                      <a:pt x="2502" y="1818"/>
                    </a:lnTo>
                    <a:lnTo>
                      <a:pt x="2508" y="1764"/>
                    </a:lnTo>
                    <a:lnTo>
                      <a:pt x="2508" y="1758"/>
                    </a:lnTo>
                    <a:lnTo>
                      <a:pt x="2514" y="1752"/>
                    </a:lnTo>
                    <a:lnTo>
                      <a:pt x="2514" y="1722"/>
                    </a:lnTo>
                    <a:lnTo>
                      <a:pt x="2520" y="1710"/>
                    </a:lnTo>
                    <a:lnTo>
                      <a:pt x="2520" y="1680"/>
                    </a:lnTo>
                    <a:lnTo>
                      <a:pt x="2508" y="1644"/>
                    </a:lnTo>
                    <a:lnTo>
                      <a:pt x="2502" y="1608"/>
                    </a:lnTo>
                    <a:lnTo>
                      <a:pt x="2502" y="1596"/>
                    </a:lnTo>
                    <a:lnTo>
                      <a:pt x="2508" y="1560"/>
                    </a:lnTo>
                    <a:lnTo>
                      <a:pt x="2508" y="1548"/>
                    </a:lnTo>
                    <a:lnTo>
                      <a:pt x="2502" y="1536"/>
                    </a:lnTo>
                    <a:lnTo>
                      <a:pt x="2502" y="1500"/>
                    </a:lnTo>
                    <a:lnTo>
                      <a:pt x="2508" y="1488"/>
                    </a:lnTo>
                    <a:lnTo>
                      <a:pt x="2520" y="1476"/>
                    </a:lnTo>
                    <a:lnTo>
                      <a:pt x="2508" y="1458"/>
                    </a:lnTo>
                    <a:lnTo>
                      <a:pt x="2520" y="1446"/>
                    </a:lnTo>
                    <a:lnTo>
                      <a:pt x="2532" y="1446"/>
                    </a:lnTo>
                    <a:lnTo>
                      <a:pt x="2532" y="1452"/>
                    </a:lnTo>
                    <a:lnTo>
                      <a:pt x="2538" y="1464"/>
                    </a:lnTo>
                    <a:lnTo>
                      <a:pt x="2544" y="1470"/>
                    </a:lnTo>
                    <a:lnTo>
                      <a:pt x="2556" y="1464"/>
                    </a:lnTo>
                    <a:lnTo>
                      <a:pt x="2562" y="1452"/>
                    </a:lnTo>
                    <a:lnTo>
                      <a:pt x="2574" y="1446"/>
                    </a:lnTo>
                    <a:lnTo>
                      <a:pt x="2580" y="1434"/>
                    </a:lnTo>
                    <a:lnTo>
                      <a:pt x="2586" y="1428"/>
                    </a:lnTo>
                    <a:lnTo>
                      <a:pt x="2592" y="1416"/>
                    </a:lnTo>
                    <a:lnTo>
                      <a:pt x="2592" y="1404"/>
                    </a:lnTo>
                    <a:lnTo>
                      <a:pt x="2598" y="1386"/>
                    </a:lnTo>
                    <a:lnTo>
                      <a:pt x="2598" y="1374"/>
                    </a:lnTo>
                    <a:lnTo>
                      <a:pt x="2604" y="1356"/>
                    </a:lnTo>
                    <a:lnTo>
                      <a:pt x="2604" y="1344"/>
                    </a:lnTo>
                    <a:lnTo>
                      <a:pt x="2610" y="1338"/>
                    </a:lnTo>
                    <a:lnTo>
                      <a:pt x="2616" y="1338"/>
                    </a:lnTo>
                    <a:lnTo>
                      <a:pt x="2628" y="1326"/>
                    </a:lnTo>
                    <a:lnTo>
                      <a:pt x="2634" y="1314"/>
                    </a:lnTo>
                    <a:lnTo>
                      <a:pt x="2640" y="1308"/>
                    </a:lnTo>
                    <a:lnTo>
                      <a:pt x="2640" y="1296"/>
                    </a:lnTo>
                    <a:lnTo>
                      <a:pt x="2652" y="1290"/>
                    </a:lnTo>
                    <a:lnTo>
                      <a:pt x="2658" y="1284"/>
                    </a:lnTo>
                    <a:lnTo>
                      <a:pt x="2670" y="1284"/>
                    </a:lnTo>
                    <a:lnTo>
                      <a:pt x="2682" y="1272"/>
                    </a:lnTo>
                    <a:lnTo>
                      <a:pt x="2682" y="1254"/>
                    </a:lnTo>
                    <a:lnTo>
                      <a:pt x="2688" y="1254"/>
                    </a:lnTo>
                    <a:lnTo>
                      <a:pt x="2724" y="1218"/>
                    </a:lnTo>
                    <a:lnTo>
                      <a:pt x="2736" y="1188"/>
                    </a:lnTo>
                    <a:lnTo>
                      <a:pt x="2754" y="1158"/>
                    </a:lnTo>
                    <a:lnTo>
                      <a:pt x="2760" y="1134"/>
                    </a:lnTo>
                    <a:lnTo>
                      <a:pt x="2766" y="1122"/>
                    </a:lnTo>
                    <a:lnTo>
                      <a:pt x="2772" y="1116"/>
                    </a:lnTo>
                    <a:lnTo>
                      <a:pt x="2778" y="1104"/>
                    </a:lnTo>
                    <a:lnTo>
                      <a:pt x="2784" y="1098"/>
                    </a:lnTo>
                    <a:lnTo>
                      <a:pt x="2784" y="1080"/>
                    </a:lnTo>
                    <a:lnTo>
                      <a:pt x="2778" y="1068"/>
                    </a:lnTo>
                    <a:lnTo>
                      <a:pt x="2778" y="1002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5" name="Botswa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935BD4B-7379-4293-9AFD-B97852E24A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11" y="2676"/>
                <a:ext cx="166" cy="187"/>
              </a:xfrm>
              <a:custGeom>
                <a:avLst/>
                <a:gdLst>
                  <a:gd name="T0" fmla="*/ 2147483647 w 648"/>
                  <a:gd name="T1" fmla="*/ 2147483647 h 732"/>
                  <a:gd name="T2" fmla="*/ 2147483647 w 648"/>
                  <a:gd name="T3" fmla="*/ 2147483647 h 732"/>
                  <a:gd name="T4" fmla="*/ 2147483647 w 648"/>
                  <a:gd name="T5" fmla="*/ 2147483647 h 732"/>
                  <a:gd name="T6" fmla="*/ 2147483647 w 648"/>
                  <a:gd name="T7" fmla="*/ 2147483647 h 732"/>
                  <a:gd name="T8" fmla="*/ 2147483647 w 648"/>
                  <a:gd name="T9" fmla="*/ 2147483647 h 732"/>
                  <a:gd name="T10" fmla="*/ 2147483647 w 648"/>
                  <a:gd name="T11" fmla="*/ 2147483647 h 732"/>
                  <a:gd name="T12" fmla="*/ 2147483647 w 648"/>
                  <a:gd name="T13" fmla="*/ 2147483647 h 732"/>
                  <a:gd name="T14" fmla="*/ 2147483647 w 648"/>
                  <a:gd name="T15" fmla="*/ 2147483647 h 732"/>
                  <a:gd name="T16" fmla="*/ 2147483647 w 648"/>
                  <a:gd name="T17" fmla="*/ 2147483647 h 732"/>
                  <a:gd name="T18" fmla="*/ 2147483647 w 648"/>
                  <a:gd name="T19" fmla="*/ 2147483647 h 732"/>
                  <a:gd name="T20" fmla="*/ 2147483647 w 648"/>
                  <a:gd name="T21" fmla="*/ 2147483647 h 732"/>
                  <a:gd name="T22" fmla="*/ 2147483647 w 648"/>
                  <a:gd name="T23" fmla="*/ 2147483647 h 732"/>
                  <a:gd name="T24" fmla="*/ 2147483647 w 648"/>
                  <a:gd name="T25" fmla="*/ 2147483647 h 732"/>
                  <a:gd name="T26" fmla="*/ 2147483647 w 648"/>
                  <a:gd name="T27" fmla="*/ 2147483647 h 732"/>
                  <a:gd name="T28" fmla="*/ 2147483647 w 648"/>
                  <a:gd name="T29" fmla="*/ 2147483647 h 732"/>
                  <a:gd name="T30" fmla="*/ 2147483647 w 648"/>
                  <a:gd name="T31" fmla="*/ 2147483647 h 732"/>
                  <a:gd name="T32" fmla="*/ 2147483647 w 648"/>
                  <a:gd name="T33" fmla="*/ 2147483647 h 732"/>
                  <a:gd name="T34" fmla="*/ 2147483647 w 648"/>
                  <a:gd name="T35" fmla="*/ 2147483647 h 732"/>
                  <a:gd name="T36" fmla="*/ 2147483647 w 648"/>
                  <a:gd name="T37" fmla="*/ 2147483647 h 732"/>
                  <a:gd name="T38" fmla="*/ 2147483647 w 648"/>
                  <a:gd name="T39" fmla="*/ 2147483647 h 732"/>
                  <a:gd name="T40" fmla="*/ 2147483647 w 648"/>
                  <a:gd name="T41" fmla="*/ 2147483647 h 732"/>
                  <a:gd name="T42" fmla="*/ 2147483647 w 648"/>
                  <a:gd name="T43" fmla="*/ 2147483647 h 732"/>
                  <a:gd name="T44" fmla="*/ 2147483647 w 648"/>
                  <a:gd name="T45" fmla="*/ 2147483647 h 732"/>
                  <a:gd name="T46" fmla="*/ 2147483647 w 648"/>
                  <a:gd name="T47" fmla="*/ 2147483647 h 732"/>
                  <a:gd name="T48" fmla="*/ 2147483647 w 648"/>
                  <a:gd name="T49" fmla="*/ 2147483647 h 732"/>
                  <a:gd name="T50" fmla="*/ 2147483647 w 648"/>
                  <a:gd name="T51" fmla="*/ 2147483647 h 732"/>
                  <a:gd name="T52" fmla="*/ 2147483647 w 648"/>
                  <a:gd name="T53" fmla="*/ 2147483647 h 732"/>
                  <a:gd name="T54" fmla="*/ 2147483647 w 648"/>
                  <a:gd name="T55" fmla="*/ 2147483647 h 732"/>
                  <a:gd name="T56" fmla="*/ 2147483647 w 648"/>
                  <a:gd name="T57" fmla="*/ 2147483647 h 732"/>
                  <a:gd name="T58" fmla="*/ 2147483647 w 648"/>
                  <a:gd name="T59" fmla="*/ 2147483647 h 732"/>
                  <a:gd name="T60" fmla="*/ 2147483647 w 648"/>
                  <a:gd name="T61" fmla="*/ 2147483647 h 732"/>
                  <a:gd name="T62" fmla="*/ 2147483647 w 648"/>
                  <a:gd name="T63" fmla="*/ 2147483647 h 732"/>
                  <a:gd name="T64" fmla="*/ 2147483647 w 648"/>
                  <a:gd name="T65" fmla="*/ 2147483647 h 732"/>
                  <a:gd name="T66" fmla="*/ 2147483647 w 648"/>
                  <a:gd name="T67" fmla="*/ 2147483647 h 732"/>
                  <a:gd name="T68" fmla="*/ 2147483647 w 648"/>
                  <a:gd name="T69" fmla="*/ 2147483647 h 732"/>
                  <a:gd name="T70" fmla="*/ 2147483647 w 648"/>
                  <a:gd name="T71" fmla="*/ 2147483647 h 732"/>
                  <a:gd name="T72" fmla="*/ 2147483647 w 648"/>
                  <a:gd name="T73" fmla="*/ 2147483647 h 732"/>
                  <a:gd name="T74" fmla="*/ 2147483647 w 648"/>
                  <a:gd name="T75" fmla="*/ 2147483647 h 732"/>
                  <a:gd name="T76" fmla="*/ 2147483647 w 648"/>
                  <a:gd name="T77" fmla="*/ 2147483647 h 732"/>
                  <a:gd name="T78" fmla="*/ 2147483647 w 648"/>
                  <a:gd name="T79" fmla="*/ 2147483647 h 732"/>
                  <a:gd name="T80" fmla="*/ 2147483647 w 648"/>
                  <a:gd name="T81" fmla="*/ 2147483647 h 732"/>
                  <a:gd name="T82" fmla="*/ 2147483647 w 648"/>
                  <a:gd name="T83" fmla="*/ 2147483647 h 732"/>
                  <a:gd name="T84" fmla="*/ 2147483647 w 648"/>
                  <a:gd name="T85" fmla="*/ 2147483647 h 732"/>
                  <a:gd name="T86" fmla="*/ 2147483647 w 648"/>
                  <a:gd name="T87" fmla="*/ 2147483647 h 732"/>
                  <a:gd name="T88" fmla="*/ 2147483647 w 648"/>
                  <a:gd name="T89" fmla="*/ 2147483647 h 732"/>
                  <a:gd name="T90" fmla="*/ 2147483647 w 648"/>
                  <a:gd name="T91" fmla="*/ 2147483647 h 732"/>
                  <a:gd name="T92" fmla="*/ 2147483647 w 648"/>
                  <a:gd name="T93" fmla="*/ 2147483647 h 732"/>
                  <a:gd name="T94" fmla="*/ 2147483647 w 648"/>
                  <a:gd name="T95" fmla="*/ 0 h 732"/>
                  <a:gd name="T96" fmla="*/ 2147483647 w 648"/>
                  <a:gd name="T97" fmla="*/ 2147483647 h 732"/>
                  <a:gd name="T98" fmla="*/ 2147483647 w 648"/>
                  <a:gd name="T99" fmla="*/ 2147483647 h 732"/>
                  <a:gd name="T100" fmla="*/ 2147483647 w 648"/>
                  <a:gd name="T101" fmla="*/ 2147483647 h 732"/>
                  <a:gd name="T102" fmla="*/ 2147483647 w 648"/>
                  <a:gd name="T103" fmla="*/ 2147483647 h 732"/>
                  <a:gd name="T104" fmla="*/ 2147483647 w 648"/>
                  <a:gd name="T105" fmla="*/ 2147483647 h 732"/>
                  <a:gd name="T106" fmla="*/ 2147483647 w 648"/>
                  <a:gd name="T107" fmla="*/ 2147483647 h 732"/>
                  <a:gd name="T108" fmla="*/ 2147483647 w 648"/>
                  <a:gd name="T109" fmla="*/ 2147483647 h 732"/>
                  <a:gd name="T110" fmla="*/ 2147483647 w 648"/>
                  <a:gd name="T111" fmla="*/ 2147483647 h 732"/>
                  <a:gd name="T112" fmla="*/ 2147483647 w 648"/>
                  <a:gd name="T113" fmla="*/ 2147483647 h 732"/>
                  <a:gd name="T114" fmla="*/ 0 w 648"/>
                  <a:gd name="T115" fmla="*/ 2147483647 h 73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48"/>
                  <a:gd name="T175" fmla="*/ 0 h 732"/>
                  <a:gd name="T176" fmla="*/ 648 w 648"/>
                  <a:gd name="T177" fmla="*/ 732 h 73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48" h="732">
                    <a:moveTo>
                      <a:pt x="0" y="570"/>
                    </a:moveTo>
                    <a:lnTo>
                      <a:pt x="12" y="576"/>
                    </a:lnTo>
                    <a:lnTo>
                      <a:pt x="18" y="582"/>
                    </a:lnTo>
                    <a:lnTo>
                      <a:pt x="30" y="588"/>
                    </a:lnTo>
                    <a:lnTo>
                      <a:pt x="36" y="594"/>
                    </a:lnTo>
                    <a:lnTo>
                      <a:pt x="42" y="612"/>
                    </a:lnTo>
                    <a:lnTo>
                      <a:pt x="48" y="624"/>
                    </a:lnTo>
                    <a:lnTo>
                      <a:pt x="48" y="642"/>
                    </a:lnTo>
                    <a:lnTo>
                      <a:pt x="54" y="648"/>
                    </a:lnTo>
                    <a:lnTo>
                      <a:pt x="54" y="672"/>
                    </a:lnTo>
                    <a:lnTo>
                      <a:pt x="48" y="684"/>
                    </a:lnTo>
                    <a:lnTo>
                      <a:pt x="48" y="690"/>
                    </a:lnTo>
                    <a:lnTo>
                      <a:pt x="42" y="702"/>
                    </a:lnTo>
                    <a:lnTo>
                      <a:pt x="42" y="732"/>
                    </a:lnTo>
                    <a:lnTo>
                      <a:pt x="120" y="732"/>
                    </a:lnTo>
                    <a:lnTo>
                      <a:pt x="120" y="714"/>
                    </a:lnTo>
                    <a:lnTo>
                      <a:pt x="144" y="714"/>
                    </a:lnTo>
                    <a:lnTo>
                      <a:pt x="144" y="708"/>
                    </a:lnTo>
                    <a:lnTo>
                      <a:pt x="150" y="702"/>
                    </a:lnTo>
                    <a:lnTo>
                      <a:pt x="156" y="690"/>
                    </a:lnTo>
                    <a:lnTo>
                      <a:pt x="162" y="684"/>
                    </a:lnTo>
                    <a:lnTo>
                      <a:pt x="168" y="684"/>
                    </a:lnTo>
                    <a:lnTo>
                      <a:pt x="174" y="678"/>
                    </a:lnTo>
                    <a:lnTo>
                      <a:pt x="186" y="678"/>
                    </a:lnTo>
                    <a:lnTo>
                      <a:pt x="186" y="654"/>
                    </a:lnTo>
                    <a:lnTo>
                      <a:pt x="192" y="642"/>
                    </a:lnTo>
                    <a:lnTo>
                      <a:pt x="192" y="630"/>
                    </a:lnTo>
                    <a:lnTo>
                      <a:pt x="198" y="618"/>
                    </a:lnTo>
                    <a:lnTo>
                      <a:pt x="204" y="612"/>
                    </a:lnTo>
                    <a:lnTo>
                      <a:pt x="216" y="606"/>
                    </a:lnTo>
                    <a:lnTo>
                      <a:pt x="228" y="606"/>
                    </a:lnTo>
                    <a:lnTo>
                      <a:pt x="240" y="612"/>
                    </a:lnTo>
                    <a:lnTo>
                      <a:pt x="246" y="618"/>
                    </a:lnTo>
                    <a:lnTo>
                      <a:pt x="258" y="624"/>
                    </a:lnTo>
                    <a:lnTo>
                      <a:pt x="270" y="636"/>
                    </a:lnTo>
                    <a:lnTo>
                      <a:pt x="300" y="636"/>
                    </a:lnTo>
                    <a:lnTo>
                      <a:pt x="306" y="642"/>
                    </a:lnTo>
                    <a:lnTo>
                      <a:pt x="318" y="648"/>
                    </a:lnTo>
                    <a:lnTo>
                      <a:pt x="324" y="654"/>
                    </a:lnTo>
                    <a:lnTo>
                      <a:pt x="336" y="654"/>
                    </a:lnTo>
                    <a:lnTo>
                      <a:pt x="348" y="648"/>
                    </a:lnTo>
                    <a:lnTo>
                      <a:pt x="354" y="642"/>
                    </a:lnTo>
                    <a:lnTo>
                      <a:pt x="360" y="648"/>
                    </a:lnTo>
                    <a:lnTo>
                      <a:pt x="372" y="648"/>
                    </a:lnTo>
                    <a:lnTo>
                      <a:pt x="384" y="642"/>
                    </a:lnTo>
                    <a:lnTo>
                      <a:pt x="390" y="636"/>
                    </a:lnTo>
                    <a:lnTo>
                      <a:pt x="396" y="624"/>
                    </a:lnTo>
                    <a:lnTo>
                      <a:pt x="402" y="606"/>
                    </a:lnTo>
                    <a:lnTo>
                      <a:pt x="408" y="594"/>
                    </a:lnTo>
                    <a:lnTo>
                      <a:pt x="408" y="582"/>
                    </a:lnTo>
                    <a:lnTo>
                      <a:pt x="426" y="564"/>
                    </a:lnTo>
                    <a:lnTo>
                      <a:pt x="444" y="558"/>
                    </a:lnTo>
                    <a:lnTo>
                      <a:pt x="456" y="552"/>
                    </a:lnTo>
                    <a:lnTo>
                      <a:pt x="462" y="546"/>
                    </a:lnTo>
                    <a:lnTo>
                      <a:pt x="468" y="534"/>
                    </a:lnTo>
                    <a:lnTo>
                      <a:pt x="480" y="528"/>
                    </a:lnTo>
                    <a:lnTo>
                      <a:pt x="480" y="492"/>
                    </a:lnTo>
                    <a:lnTo>
                      <a:pt x="492" y="468"/>
                    </a:lnTo>
                    <a:lnTo>
                      <a:pt x="504" y="462"/>
                    </a:lnTo>
                    <a:lnTo>
                      <a:pt x="510" y="462"/>
                    </a:lnTo>
                    <a:lnTo>
                      <a:pt x="522" y="456"/>
                    </a:lnTo>
                    <a:lnTo>
                      <a:pt x="564" y="414"/>
                    </a:lnTo>
                    <a:lnTo>
                      <a:pt x="576" y="390"/>
                    </a:lnTo>
                    <a:lnTo>
                      <a:pt x="582" y="384"/>
                    </a:lnTo>
                    <a:lnTo>
                      <a:pt x="594" y="384"/>
                    </a:lnTo>
                    <a:lnTo>
                      <a:pt x="606" y="378"/>
                    </a:lnTo>
                    <a:lnTo>
                      <a:pt x="618" y="378"/>
                    </a:lnTo>
                    <a:lnTo>
                      <a:pt x="630" y="354"/>
                    </a:lnTo>
                    <a:lnTo>
                      <a:pt x="648" y="354"/>
                    </a:lnTo>
                    <a:lnTo>
                      <a:pt x="648" y="348"/>
                    </a:lnTo>
                    <a:lnTo>
                      <a:pt x="642" y="336"/>
                    </a:lnTo>
                    <a:lnTo>
                      <a:pt x="624" y="318"/>
                    </a:lnTo>
                    <a:lnTo>
                      <a:pt x="606" y="312"/>
                    </a:lnTo>
                    <a:lnTo>
                      <a:pt x="594" y="312"/>
                    </a:lnTo>
                    <a:lnTo>
                      <a:pt x="576" y="306"/>
                    </a:lnTo>
                    <a:lnTo>
                      <a:pt x="564" y="306"/>
                    </a:lnTo>
                    <a:lnTo>
                      <a:pt x="564" y="276"/>
                    </a:lnTo>
                    <a:lnTo>
                      <a:pt x="546" y="276"/>
                    </a:lnTo>
                    <a:lnTo>
                      <a:pt x="546" y="246"/>
                    </a:lnTo>
                    <a:lnTo>
                      <a:pt x="552" y="240"/>
                    </a:lnTo>
                    <a:lnTo>
                      <a:pt x="546" y="216"/>
                    </a:lnTo>
                    <a:lnTo>
                      <a:pt x="516" y="216"/>
                    </a:lnTo>
                    <a:lnTo>
                      <a:pt x="516" y="186"/>
                    </a:lnTo>
                    <a:lnTo>
                      <a:pt x="510" y="180"/>
                    </a:lnTo>
                    <a:lnTo>
                      <a:pt x="480" y="180"/>
                    </a:lnTo>
                    <a:lnTo>
                      <a:pt x="462" y="162"/>
                    </a:lnTo>
                    <a:lnTo>
                      <a:pt x="450" y="156"/>
                    </a:lnTo>
                    <a:lnTo>
                      <a:pt x="432" y="120"/>
                    </a:lnTo>
                    <a:lnTo>
                      <a:pt x="432" y="96"/>
                    </a:lnTo>
                    <a:lnTo>
                      <a:pt x="426" y="90"/>
                    </a:lnTo>
                    <a:lnTo>
                      <a:pt x="414" y="66"/>
                    </a:lnTo>
                    <a:lnTo>
                      <a:pt x="408" y="60"/>
                    </a:lnTo>
                    <a:lnTo>
                      <a:pt x="396" y="60"/>
                    </a:lnTo>
                    <a:lnTo>
                      <a:pt x="396" y="30"/>
                    </a:lnTo>
                    <a:lnTo>
                      <a:pt x="384" y="18"/>
                    </a:lnTo>
                    <a:lnTo>
                      <a:pt x="378" y="0"/>
                    </a:lnTo>
                    <a:lnTo>
                      <a:pt x="342" y="6"/>
                    </a:lnTo>
                    <a:lnTo>
                      <a:pt x="330" y="18"/>
                    </a:lnTo>
                    <a:lnTo>
                      <a:pt x="306" y="18"/>
                    </a:lnTo>
                    <a:lnTo>
                      <a:pt x="264" y="60"/>
                    </a:lnTo>
                    <a:lnTo>
                      <a:pt x="258" y="60"/>
                    </a:lnTo>
                    <a:lnTo>
                      <a:pt x="258" y="42"/>
                    </a:lnTo>
                    <a:lnTo>
                      <a:pt x="252" y="42"/>
                    </a:lnTo>
                    <a:lnTo>
                      <a:pt x="252" y="24"/>
                    </a:lnTo>
                    <a:lnTo>
                      <a:pt x="246" y="18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168" y="36"/>
                    </a:lnTo>
                    <a:lnTo>
                      <a:pt x="132" y="36"/>
                    </a:lnTo>
                    <a:lnTo>
                      <a:pt x="114" y="42"/>
                    </a:lnTo>
                    <a:lnTo>
                      <a:pt x="78" y="42"/>
                    </a:lnTo>
                    <a:lnTo>
                      <a:pt x="78" y="216"/>
                    </a:lnTo>
                    <a:lnTo>
                      <a:pt x="72" y="222"/>
                    </a:lnTo>
                    <a:lnTo>
                      <a:pt x="78" y="348"/>
                    </a:lnTo>
                    <a:lnTo>
                      <a:pt x="6" y="348"/>
                    </a:lnTo>
                    <a:lnTo>
                      <a:pt x="0" y="57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6" name="Bosnia and Herzegovi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1A6E18F-4E74-4F57-8A57-D12B56022A0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25" y="1378"/>
                <a:ext cx="68" cy="60"/>
              </a:xfrm>
              <a:custGeom>
                <a:avLst/>
                <a:gdLst>
                  <a:gd name="T0" fmla="*/ 2147483647 w 264"/>
                  <a:gd name="T1" fmla="*/ 2147483647 h 234"/>
                  <a:gd name="T2" fmla="*/ 2147483647 w 264"/>
                  <a:gd name="T3" fmla="*/ 2147483647 h 234"/>
                  <a:gd name="T4" fmla="*/ 2147483647 w 264"/>
                  <a:gd name="T5" fmla="*/ 2147483647 h 234"/>
                  <a:gd name="T6" fmla="*/ 2147483647 w 264"/>
                  <a:gd name="T7" fmla="*/ 2147483647 h 234"/>
                  <a:gd name="T8" fmla="*/ 2147483647 w 264"/>
                  <a:gd name="T9" fmla="*/ 2147483647 h 234"/>
                  <a:gd name="T10" fmla="*/ 2147483647 w 264"/>
                  <a:gd name="T11" fmla="*/ 2147483647 h 234"/>
                  <a:gd name="T12" fmla="*/ 2147483647 w 264"/>
                  <a:gd name="T13" fmla="*/ 2147483647 h 234"/>
                  <a:gd name="T14" fmla="*/ 2147483647 w 264"/>
                  <a:gd name="T15" fmla="*/ 2147483647 h 234"/>
                  <a:gd name="T16" fmla="*/ 2147483647 w 264"/>
                  <a:gd name="T17" fmla="*/ 2147483647 h 234"/>
                  <a:gd name="T18" fmla="*/ 2147483647 w 264"/>
                  <a:gd name="T19" fmla="*/ 2147483647 h 234"/>
                  <a:gd name="T20" fmla="*/ 2147483647 w 264"/>
                  <a:gd name="T21" fmla="*/ 2147483647 h 234"/>
                  <a:gd name="T22" fmla="*/ 2147483647 w 264"/>
                  <a:gd name="T23" fmla="*/ 2147483647 h 234"/>
                  <a:gd name="T24" fmla="*/ 2147483647 w 264"/>
                  <a:gd name="T25" fmla="*/ 2147483647 h 234"/>
                  <a:gd name="T26" fmla="*/ 2147483647 w 264"/>
                  <a:gd name="T27" fmla="*/ 2147483647 h 234"/>
                  <a:gd name="T28" fmla="*/ 2147483647 w 264"/>
                  <a:gd name="T29" fmla="*/ 2147483647 h 234"/>
                  <a:gd name="T30" fmla="*/ 2147483647 w 264"/>
                  <a:gd name="T31" fmla="*/ 2147483647 h 234"/>
                  <a:gd name="T32" fmla="*/ 2147483647 w 264"/>
                  <a:gd name="T33" fmla="*/ 2147483647 h 234"/>
                  <a:gd name="T34" fmla="*/ 2147483647 w 264"/>
                  <a:gd name="T35" fmla="*/ 2147483647 h 234"/>
                  <a:gd name="T36" fmla="*/ 2147483647 w 264"/>
                  <a:gd name="T37" fmla="*/ 2147483647 h 234"/>
                  <a:gd name="T38" fmla="*/ 2147483647 w 264"/>
                  <a:gd name="T39" fmla="*/ 0 h 234"/>
                  <a:gd name="T40" fmla="*/ 2147483647 w 264"/>
                  <a:gd name="T41" fmla="*/ 0 h 234"/>
                  <a:gd name="T42" fmla="*/ 2147483647 w 264"/>
                  <a:gd name="T43" fmla="*/ 2147483647 h 234"/>
                  <a:gd name="T44" fmla="*/ 0 w 264"/>
                  <a:gd name="T45" fmla="*/ 2147483647 h 234"/>
                  <a:gd name="T46" fmla="*/ 2147483647 w 264"/>
                  <a:gd name="T47" fmla="*/ 2147483647 h 234"/>
                  <a:gd name="T48" fmla="*/ 2147483647 w 264"/>
                  <a:gd name="T49" fmla="*/ 2147483647 h 234"/>
                  <a:gd name="T50" fmla="*/ 2147483647 w 264"/>
                  <a:gd name="T51" fmla="*/ 2147483647 h 234"/>
                  <a:gd name="T52" fmla="*/ 2147483647 w 264"/>
                  <a:gd name="T53" fmla="*/ 2147483647 h 234"/>
                  <a:gd name="T54" fmla="*/ 2147483647 w 264"/>
                  <a:gd name="T55" fmla="*/ 2147483647 h 234"/>
                  <a:gd name="T56" fmla="*/ 2147483647 w 264"/>
                  <a:gd name="T57" fmla="*/ 2147483647 h 234"/>
                  <a:gd name="T58" fmla="*/ 2147483647 w 264"/>
                  <a:gd name="T59" fmla="*/ 2147483647 h 234"/>
                  <a:gd name="T60" fmla="*/ 2147483647 w 264"/>
                  <a:gd name="T61" fmla="*/ 2147483647 h 234"/>
                  <a:gd name="T62" fmla="*/ 2147483647 w 264"/>
                  <a:gd name="T63" fmla="*/ 2147483647 h 234"/>
                  <a:gd name="T64" fmla="*/ 2147483647 w 264"/>
                  <a:gd name="T65" fmla="*/ 2147483647 h 234"/>
                  <a:gd name="T66" fmla="*/ 2147483647 w 264"/>
                  <a:gd name="T67" fmla="*/ 2147483647 h 234"/>
                  <a:gd name="T68" fmla="*/ 2147483647 w 264"/>
                  <a:gd name="T69" fmla="*/ 2147483647 h 234"/>
                  <a:gd name="T70" fmla="*/ 2147483647 w 264"/>
                  <a:gd name="T71" fmla="*/ 2147483647 h 234"/>
                  <a:gd name="T72" fmla="*/ 2147483647 w 264"/>
                  <a:gd name="T73" fmla="*/ 2147483647 h 234"/>
                  <a:gd name="T74" fmla="*/ 2147483647 w 264"/>
                  <a:gd name="T75" fmla="*/ 2147483647 h 234"/>
                  <a:gd name="T76" fmla="*/ 2147483647 w 264"/>
                  <a:gd name="T77" fmla="*/ 2147483647 h 234"/>
                  <a:gd name="T78" fmla="*/ 2147483647 w 264"/>
                  <a:gd name="T79" fmla="*/ 2147483647 h 234"/>
                  <a:gd name="T80" fmla="*/ 2147483647 w 264"/>
                  <a:gd name="T81" fmla="*/ 2147483647 h 234"/>
                  <a:gd name="T82" fmla="*/ 2147483647 w 264"/>
                  <a:gd name="T83" fmla="*/ 2147483647 h 234"/>
                  <a:gd name="T84" fmla="*/ 2147483647 w 264"/>
                  <a:gd name="T85" fmla="*/ 2147483647 h 234"/>
                  <a:gd name="T86" fmla="*/ 2147483647 w 264"/>
                  <a:gd name="T87" fmla="*/ 2147483647 h 234"/>
                  <a:gd name="T88" fmla="*/ 2147483647 w 264"/>
                  <a:gd name="T89" fmla="*/ 2147483647 h 234"/>
                  <a:gd name="T90" fmla="*/ 2147483647 w 264"/>
                  <a:gd name="T91" fmla="*/ 2147483647 h 234"/>
                  <a:gd name="T92" fmla="*/ 2147483647 w 264"/>
                  <a:gd name="T93" fmla="*/ 2147483647 h 234"/>
                  <a:gd name="T94" fmla="*/ 2147483647 w 264"/>
                  <a:gd name="T95" fmla="*/ 2147483647 h 234"/>
                  <a:gd name="T96" fmla="*/ 2147483647 w 264"/>
                  <a:gd name="T97" fmla="*/ 2147483647 h 234"/>
                  <a:gd name="T98" fmla="*/ 2147483647 w 264"/>
                  <a:gd name="T99" fmla="*/ 2147483647 h 234"/>
                  <a:gd name="T100" fmla="*/ 2147483647 w 264"/>
                  <a:gd name="T101" fmla="*/ 2147483647 h 234"/>
                  <a:gd name="T102" fmla="*/ 2147483647 w 264"/>
                  <a:gd name="T103" fmla="*/ 2147483647 h 234"/>
                  <a:gd name="T104" fmla="*/ 2147483647 w 264"/>
                  <a:gd name="T105" fmla="*/ 2147483647 h 234"/>
                  <a:gd name="T106" fmla="*/ 2147483647 w 264"/>
                  <a:gd name="T107" fmla="*/ 2147483647 h 234"/>
                  <a:gd name="T108" fmla="*/ 2147483647 w 264"/>
                  <a:gd name="T109" fmla="*/ 2147483647 h 234"/>
                  <a:gd name="T110" fmla="*/ 2147483647 w 264"/>
                  <a:gd name="T111" fmla="*/ 2147483647 h 234"/>
                  <a:gd name="T112" fmla="*/ 2147483647 w 264"/>
                  <a:gd name="T113" fmla="*/ 2147483647 h 234"/>
                  <a:gd name="T114" fmla="*/ 2147483647 w 264"/>
                  <a:gd name="T115" fmla="*/ 2147483647 h 234"/>
                  <a:gd name="T116" fmla="*/ 2147483647 w 264"/>
                  <a:gd name="T117" fmla="*/ 2147483647 h 234"/>
                  <a:gd name="T118" fmla="*/ 2147483647 w 264"/>
                  <a:gd name="T119" fmla="*/ 2147483647 h 234"/>
                  <a:gd name="T120" fmla="*/ 2147483647 w 264"/>
                  <a:gd name="T121" fmla="*/ 2147483647 h 234"/>
                  <a:gd name="T122" fmla="*/ 2147483647 w 264"/>
                  <a:gd name="T123" fmla="*/ 2147483647 h 234"/>
                  <a:gd name="T124" fmla="*/ 2147483647 w 264"/>
                  <a:gd name="T125" fmla="*/ 2147483647 h 23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64"/>
                  <a:gd name="T190" fmla="*/ 0 h 234"/>
                  <a:gd name="T191" fmla="*/ 264 w 264"/>
                  <a:gd name="T192" fmla="*/ 234 h 23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64" h="234">
                    <a:moveTo>
                      <a:pt x="246" y="78"/>
                    </a:moveTo>
                    <a:lnTo>
                      <a:pt x="228" y="78"/>
                    </a:lnTo>
                    <a:lnTo>
                      <a:pt x="228" y="60"/>
                    </a:lnTo>
                    <a:lnTo>
                      <a:pt x="246" y="42"/>
                    </a:lnTo>
                    <a:lnTo>
                      <a:pt x="246" y="30"/>
                    </a:lnTo>
                    <a:lnTo>
                      <a:pt x="234" y="30"/>
                    </a:lnTo>
                    <a:lnTo>
                      <a:pt x="222" y="36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2" y="12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120" y="6"/>
                    </a:lnTo>
                    <a:lnTo>
                      <a:pt x="108" y="12"/>
                    </a:lnTo>
                    <a:lnTo>
                      <a:pt x="90" y="6"/>
                    </a:lnTo>
                    <a:lnTo>
                      <a:pt x="66" y="6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6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60" y="90"/>
                    </a:lnTo>
                    <a:lnTo>
                      <a:pt x="72" y="120"/>
                    </a:lnTo>
                    <a:lnTo>
                      <a:pt x="84" y="132"/>
                    </a:lnTo>
                    <a:lnTo>
                      <a:pt x="96" y="138"/>
                    </a:lnTo>
                    <a:lnTo>
                      <a:pt x="114" y="150"/>
                    </a:lnTo>
                    <a:lnTo>
                      <a:pt x="126" y="156"/>
                    </a:lnTo>
                    <a:lnTo>
                      <a:pt x="132" y="168"/>
                    </a:lnTo>
                    <a:lnTo>
                      <a:pt x="132" y="174"/>
                    </a:lnTo>
                    <a:lnTo>
                      <a:pt x="126" y="180"/>
                    </a:lnTo>
                    <a:lnTo>
                      <a:pt x="138" y="180"/>
                    </a:lnTo>
                    <a:lnTo>
                      <a:pt x="156" y="198"/>
                    </a:lnTo>
                    <a:lnTo>
                      <a:pt x="162" y="210"/>
                    </a:lnTo>
                    <a:lnTo>
                      <a:pt x="174" y="216"/>
                    </a:lnTo>
                    <a:lnTo>
                      <a:pt x="192" y="234"/>
                    </a:lnTo>
                    <a:lnTo>
                      <a:pt x="210" y="204"/>
                    </a:lnTo>
                    <a:lnTo>
                      <a:pt x="198" y="198"/>
                    </a:lnTo>
                    <a:lnTo>
                      <a:pt x="192" y="198"/>
                    </a:lnTo>
                    <a:lnTo>
                      <a:pt x="186" y="192"/>
                    </a:lnTo>
                    <a:lnTo>
                      <a:pt x="186" y="186"/>
                    </a:lnTo>
                    <a:lnTo>
                      <a:pt x="192" y="180"/>
                    </a:lnTo>
                    <a:lnTo>
                      <a:pt x="198" y="180"/>
                    </a:lnTo>
                    <a:lnTo>
                      <a:pt x="204" y="168"/>
                    </a:lnTo>
                    <a:lnTo>
                      <a:pt x="204" y="162"/>
                    </a:lnTo>
                    <a:lnTo>
                      <a:pt x="210" y="156"/>
                    </a:lnTo>
                    <a:lnTo>
                      <a:pt x="228" y="156"/>
                    </a:lnTo>
                    <a:lnTo>
                      <a:pt x="228" y="132"/>
                    </a:lnTo>
                    <a:lnTo>
                      <a:pt x="258" y="132"/>
                    </a:lnTo>
                    <a:lnTo>
                      <a:pt x="258" y="126"/>
                    </a:lnTo>
                    <a:lnTo>
                      <a:pt x="252" y="114"/>
                    </a:lnTo>
                    <a:lnTo>
                      <a:pt x="240" y="102"/>
                    </a:lnTo>
                    <a:lnTo>
                      <a:pt x="264" y="96"/>
                    </a:lnTo>
                    <a:lnTo>
                      <a:pt x="258" y="84"/>
                    </a:lnTo>
                    <a:lnTo>
                      <a:pt x="252" y="78"/>
                    </a:lnTo>
                    <a:lnTo>
                      <a:pt x="246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7" name="Boliv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811BC0C-8EF1-4D39-B567-D150DDDC8B1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394" y="2510"/>
                <a:ext cx="228" cy="271"/>
              </a:xfrm>
              <a:custGeom>
                <a:avLst/>
                <a:gdLst>
                  <a:gd name="T0" fmla="*/ 2147483647 w 894"/>
                  <a:gd name="T1" fmla="*/ 2147483647 h 1056"/>
                  <a:gd name="T2" fmla="*/ 2147483647 w 894"/>
                  <a:gd name="T3" fmla="*/ 2147483647 h 1056"/>
                  <a:gd name="T4" fmla="*/ 2147483647 w 894"/>
                  <a:gd name="T5" fmla="*/ 2147483647 h 1056"/>
                  <a:gd name="T6" fmla="*/ 2147483647 w 894"/>
                  <a:gd name="T7" fmla="*/ 2147483647 h 1056"/>
                  <a:gd name="T8" fmla="*/ 2147483647 w 894"/>
                  <a:gd name="T9" fmla="*/ 2147483647 h 1056"/>
                  <a:gd name="T10" fmla="*/ 2147483647 w 894"/>
                  <a:gd name="T11" fmla="*/ 2147483647 h 1056"/>
                  <a:gd name="T12" fmla="*/ 2147483647 w 894"/>
                  <a:gd name="T13" fmla="*/ 2147483647 h 1056"/>
                  <a:gd name="T14" fmla="*/ 2147483647 w 894"/>
                  <a:gd name="T15" fmla="*/ 2147483647 h 1056"/>
                  <a:gd name="T16" fmla="*/ 2147483647 w 894"/>
                  <a:gd name="T17" fmla="*/ 2147483647 h 1056"/>
                  <a:gd name="T18" fmla="*/ 2147483647 w 894"/>
                  <a:gd name="T19" fmla="*/ 2147483647 h 1056"/>
                  <a:gd name="T20" fmla="*/ 2147483647 w 894"/>
                  <a:gd name="T21" fmla="*/ 2147483647 h 1056"/>
                  <a:gd name="T22" fmla="*/ 2147483647 w 894"/>
                  <a:gd name="T23" fmla="*/ 2147483647 h 1056"/>
                  <a:gd name="T24" fmla="*/ 2147483647 w 894"/>
                  <a:gd name="T25" fmla="*/ 2147483647 h 1056"/>
                  <a:gd name="T26" fmla="*/ 2147483647 w 894"/>
                  <a:gd name="T27" fmla="*/ 2147483647 h 1056"/>
                  <a:gd name="T28" fmla="*/ 2147483647 w 894"/>
                  <a:gd name="T29" fmla="*/ 2147483647 h 1056"/>
                  <a:gd name="T30" fmla="*/ 2147483647 w 894"/>
                  <a:gd name="T31" fmla="*/ 2147483647 h 1056"/>
                  <a:gd name="T32" fmla="*/ 2147483647 w 894"/>
                  <a:gd name="T33" fmla="*/ 2147483647 h 1056"/>
                  <a:gd name="T34" fmla="*/ 2147483647 w 894"/>
                  <a:gd name="T35" fmla="*/ 2147483647 h 1056"/>
                  <a:gd name="T36" fmla="*/ 2147483647 w 894"/>
                  <a:gd name="T37" fmla="*/ 2147483647 h 1056"/>
                  <a:gd name="T38" fmla="*/ 2147483647 w 894"/>
                  <a:gd name="T39" fmla="*/ 2147483647 h 1056"/>
                  <a:gd name="T40" fmla="*/ 2147483647 w 894"/>
                  <a:gd name="T41" fmla="*/ 2147483647 h 1056"/>
                  <a:gd name="T42" fmla="*/ 2147483647 w 894"/>
                  <a:gd name="T43" fmla="*/ 2147483647 h 1056"/>
                  <a:gd name="T44" fmla="*/ 2147483647 w 894"/>
                  <a:gd name="T45" fmla="*/ 2147483647 h 1056"/>
                  <a:gd name="T46" fmla="*/ 2147483647 w 894"/>
                  <a:gd name="T47" fmla="*/ 2147483647 h 1056"/>
                  <a:gd name="T48" fmla="*/ 0 w 894"/>
                  <a:gd name="T49" fmla="*/ 2147483647 h 1056"/>
                  <a:gd name="T50" fmla="*/ 2147483647 w 894"/>
                  <a:gd name="T51" fmla="*/ 2147483647 h 1056"/>
                  <a:gd name="T52" fmla="*/ 2147483647 w 894"/>
                  <a:gd name="T53" fmla="*/ 2147483647 h 1056"/>
                  <a:gd name="T54" fmla="*/ 2147483647 w 894"/>
                  <a:gd name="T55" fmla="*/ 2147483647 h 1056"/>
                  <a:gd name="T56" fmla="*/ 2147483647 w 894"/>
                  <a:gd name="T57" fmla="*/ 2147483647 h 1056"/>
                  <a:gd name="T58" fmla="*/ 2147483647 w 894"/>
                  <a:gd name="T59" fmla="*/ 2147483647 h 1056"/>
                  <a:gd name="T60" fmla="*/ 2147483647 w 894"/>
                  <a:gd name="T61" fmla="*/ 2147483647 h 1056"/>
                  <a:gd name="T62" fmla="*/ 2147483647 w 894"/>
                  <a:gd name="T63" fmla="*/ 2147483647 h 1056"/>
                  <a:gd name="T64" fmla="*/ 2147483647 w 894"/>
                  <a:gd name="T65" fmla="*/ 2147483647 h 1056"/>
                  <a:gd name="T66" fmla="*/ 2147483647 w 894"/>
                  <a:gd name="T67" fmla="*/ 2147483647 h 1056"/>
                  <a:gd name="T68" fmla="*/ 2147483647 w 894"/>
                  <a:gd name="T69" fmla="*/ 2147483647 h 1056"/>
                  <a:gd name="T70" fmla="*/ 2147483647 w 894"/>
                  <a:gd name="T71" fmla="*/ 2147483647 h 1056"/>
                  <a:gd name="T72" fmla="*/ 2147483647 w 894"/>
                  <a:gd name="T73" fmla="*/ 2147483647 h 1056"/>
                  <a:gd name="T74" fmla="*/ 2147483647 w 894"/>
                  <a:gd name="T75" fmla="*/ 2147483647 h 1056"/>
                  <a:gd name="T76" fmla="*/ 2147483647 w 894"/>
                  <a:gd name="T77" fmla="*/ 2147483647 h 1056"/>
                  <a:gd name="T78" fmla="*/ 2147483647 w 894"/>
                  <a:gd name="T79" fmla="*/ 2147483647 h 1056"/>
                  <a:gd name="T80" fmla="*/ 2147483647 w 894"/>
                  <a:gd name="T81" fmla="*/ 2147483647 h 1056"/>
                  <a:gd name="T82" fmla="*/ 2147483647 w 894"/>
                  <a:gd name="T83" fmla="*/ 2147483647 h 1056"/>
                  <a:gd name="T84" fmla="*/ 2147483647 w 894"/>
                  <a:gd name="T85" fmla="*/ 2147483647 h 1056"/>
                  <a:gd name="T86" fmla="*/ 2147483647 w 894"/>
                  <a:gd name="T87" fmla="*/ 2147483647 h 1056"/>
                  <a:gd name="T88" fmla="*/ 2147483647 w 894"/>
                  <a:gd name="T89" fmla="*/ 2147483647 h 1056"/>
                  <a:gd name="T90" fmla="*/ 2147483647 w 894"/>
                  <a:gd name="T91" fmla="*/ 2147483647 h 1056"/>
                  <a:gd name="T92" fmla="*/ 2147483647 w 894"/>
                  <a:gd name="T93" fmla="*/ 2147483647 h 1056"/>
                  <a:gd name="T94" fmla="*/ 2147483647 w 894"/>
                  <a:gd name="T95" fmla="*/ 2147483647 h 1056"/>
                  <a:gd name="T96" fmla="*/ 2147483647 w 894"/>
                  <a:gd name="T97" fmla="*/ 2147483647 h 1056"/>
                  <a:gd name="T98" fmla="*/ 2147483647 w 894"/>
                  <a:gd name="T99" fmla="*/ 2147483647 h 1056"/>
                  <a:gd name="T100" fmla="*/ 2147483647 w 894"/>
                  <a:gd name="T101" fmla="*/ 2147483647 h 105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94"/>
                  <a:gd name="T154" fmla="*/ 0 h 1056"/>
                  <a:gd name="T155" fmla="*/ 894 w 894"/>
                  <a:gd name="T156" fmla="*/ 1056 h 105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94" h="1056">
                    <a:moveTo>
                      <a:pt x="882" y="744"/>
                    </a:moveTo>
                    <a:lnTo>
                      <a:pt x="882" y="738"/>
                    </a:lnTo>
                    <a:lnTo>
                      <a:pt x="888" y="732"/>
                    </a:lnTo>
                    <a:lnTo>
                      <a:pt x="888" y="708"/>
                    </a:lnTo>
                    <a:lnTo>
                      <a:pt x="894" y="696"/>
                    </a:lnTo>
                    <a:lnTo>
                      <a:pt x="894" y="684"/>
                    </a:lnTo>
                    <a:lnTo>
                      <a:pt x="882" y="648"/>
                    </a:lnTo>
                    <a:lnTo>
                      <a:pt x="876" y="636"/>
                    </a:lnTo>
                    <a:lnTo>
                      <a:pt x="864" y="624"/>
                    </a:lnTo>
                    <a:lnTo>
                      <a:pt x="840" y="612"/>
                    </a:lnTo>
                    <a:lnTo>
                      <a:pt x="834" y="606"/>
                    </a:lnTo>
                    <a:lnTo>
                      <a:pt x="822" y="600"/>
                    </a:lnTo>
                    <a:lnTo>
                      <a:pt x="816" y="588"/>
                    </a:lnTo>
                    <a:lnTo>
                      <a:pt x="816" y="576"/>
                    </a:lnTo>
                    <a:lnTo>
                      <a:pt x="822" y="558"/>
                    </a:lnTo>
                    <a:lnTo>
                      <a:pt x="822" y="546"/>
                    </a:lnTo>
                    <a:lnTo>
                      <a:pt x="828" y="540"/>
                    </a:lnTo>
                    <a:lnTo>
                      <a:pt x="828" y="534"/>
                    </a:lnTo>
                    <a:lnTo>
                      <a:pt x="768" y="534"/>
                    </a:lnTo>
                    <a:lnTo>
                      <a:pt x="720" y="528"/>
                    </a:lnTo>
                    <a:lnTo>
                      <a:pt x="690" y="522"/>
                    </a:lnTo>
                    <a:lnTo>
                      <a:pt x="684" y="516"/>
                    </a:lnTo>
                    <a:lnTo>
                      <a:pt x="684" y="474"/>
                    </a:lnTo>
                    <a:lnTo>
                      <a:pt x="690" y="462"/>
                    </a:lnTo>
                    <a:lnTo>
                      <a:pt x="684" y="456"/>
                    </a:lnTo>
                    <a:lnTo>
                      <a:pt x="672" y="450"/>
                    </a:lnTo>
                    <a:lnTo>
                      <a:pt x="666" y="438"/>
                    </a:lnTo>
                    <a:lnTo>
                      <a:pt x="660" y="432"/>
                    </a:lnTo>
                    <a:lnTo>
                      <a:pt x="660" y="426"/>
                    </a:lnTo>
                    <a:lnTo>
                      <a:pt x="678" y="426"/>
                    </a:lnTo>
                    <a:lnTo>
                      <a:pt x="678" y="396"/>
                    </a:lnTo>
                    <a:lnTo>
                      <a:pt x="672" y="384"/>
                    </a:lnTo>
                    <a:lnTo>
                      <a:pt x="666" y="378"/>
                    </a:lnTo>
                    <a:lnTo>
                      <a:pt x="660" y="366"/>
                    </a:lnTo>
                    <a:lnTo>
                      <a:pt x="660" y="336"/>
                    </a:lnTo>
                    <a:lnTo>
                      <a:pt x="654" y="330"/>
                    </a:lnTo>
                    <a:lnTo>
                      <a:pt x="648" y="318"/>
                    </a:lnTo>
                    <a:lnTo>
                      <a:pt x="624" y="306"/>
                    </a:lnTo>
                    <a:lnTo>
                      <a:pt x="564" y="306"/>
                    </a:lnTo>
                    <a:lnTo>
                      <a:pt x="558" y="300"/>
                    </a:lnTo>
                    <a:lnTo>
                      <a:pt x="546" y="294"/>
                    </a:lnTo>
                    <a:lnTo>
                      <a:pt x="534" y="282"/>
                    </a:lnTo>
                    <a:lnTo>
                      <a:pt x="534" y="276"/>
                    </a:lnTo>
                    <a:lnTo>
                      <a:pt x="510" y="276"/>
                    </a:lnTo>
                    <a:lnTo>
                      <a:pt x="498" y="270"/>
                    </a:lnTo>
                    <a:lnTo>
                      <a:pt x="486" y="258"/>
                    </a:lnTo>
                    <a:lnTo>
                      <a:pt x="474" y="252"/>
                    </a:lnTo>
                    <a:lnTo>
                      <a:pt x="468" y="240"/>
                    </a:lnTo>
                    <a:lnTo>
                      <a:pt x="468" y="234"/>
                    </a:lnTo>
                    <a:lnTo>
                      <a:pt x="456" y="234"/>
                    </a:lnTo>
                    <a:lnTo>
                      <a:pt x="450" y="240"/>
                    </a:lnTo>
                    <a:lnTo>
                      <a:pt x="438" y="240"/>
                    </a:lnTo>
                    <a:lnTo>
                      <a:pt x="426" y="234"/>
                    </a:lnTo>
                    <a:lnTo>
                      <a:pt x="420" y="222"/>
                    </a:lnTo>
                    <a:lnTo>
                      <a:pt x="414" y="228"/>
                    </a:lnTo>
                    <a:lnTo>
                      <a:pt x="384" y="228"/>
                    </a:lnTo>
                    <a:lnTo>
                      <a:pt x="372" y="222"/>
                    </a:lnTo>
                    <a:lnTo>
                      <a:pt x="366" y="216"/>
                    </a:lnTo>
                    <a:lnTo>
                      <a:pt x="366" y="210"/>
                    </a:lnTo>
                    <a:lnTo>
                      <a:pt x="360" y="198"/>
                    </a:lnTo>
                    <a:lnTo>
                      <a:pt x="360" y="192"/>
                    </a:lnTo>
                    <a:lnTo>
                      <a:pt x="354" y="186"/>
                    </a:lnTo>
                    <a:lnTo>
                      <a:pt x="330" y="186"/>
                    </a:lnTo>
                    <a:lnTo>
                      <a:pt x="324" y="156"/>
                    </a:lnTo>
                    <a:lnTo>
                      <a:pt x="318" y="150"/>
                    </a:lnTo>
                    <a:lnTo>
                      <a:pt x="306" y="144"/>
                    </a:lnTo>
                    <a:lnTo>
                      <a:pt x="294" y="132"/>
                    </a:lnTo>
                    <a:lnTo>
                      <a:pt x="294" y="120"/>
                    </a:lnTo>
                    <a:lnTo>
                      <a:pt x="300" y="114"/>
                    </a:lnTo>
                    <a:lnTo>
                      <a:pt x="300" y="96"/>
                    </a:lnTo>
                    <a:lnTo>
                      <a:pt x="294" y="84"/>
                    </a:lnTo>
                    <a:lnTo>
                      <a:pt x="288" y="78"/>
                    </a:lnTo>
                    <a:lnTo>
                      <a:pt x="288" y="48"/>
                    </a:lnTo>
                    <a:lnTo>
                      <a:pt x="294" y="42"/>
                    </a:lnTo>
                    <a:lnTo>
                      <a:pt x="294" y="36"/>
                    </a:lnTo>
                    <a:lnTo>
                      <a:pt x="300" y="30"/>
                    </a:lnTo>
                    <a:lnTo>
                      <a:pt x="300" y="0"/>
                    </a:lnTo>
                    <a:lnTo>
                      <a:pt x="288" y="0"/>
                    </a:lnTo>
                    <a:lnTo>
                      <a:pt x="276" y="6"/>
                    </a:lnTo>
                    <a:lnTo>
                      <a:pt x="276" y="12"/>
                    </a:lnTo>
                    <a:lnTo>
                      <a:pt x="270" y="12"/>
                    </a:lnTo>
                    <a:lnTo>
                      <a:pt x="258" y="0"/>
                    </a:lnTo>
                    <a:lnTo>
                      <a:pt x="246" y="12"/>
                    </a:lnTo>
                    <a:lnTo>
                      <a:pt x="210" y="12"/>
                    </a:lnTo>
                    <a:lnTo>
                      <a:pt x="198" y="18"/>
                    </a:lnTo>
                    <a:lnTo>
                      <a:pt x="192" y="24"/>
                    </a:lnTo>
                    <a:lnTo>
                      <a:pt x="186" y="36"/>
                    </a:lnTo>
                    <a:lnTo>
                      <a:pt x="180" y="42"/>
                    </a:lnTo>
                    <a:lnTo>
                      <a:pt x="180" y="48"/>
                    </a:lnTo>
                    <a:lnTo>
                      <a:pt x="144" y="48"/>
                    </a:lnTo>
                    <a:lnTo>
                      <a:pt x="138" y="78"/>
                    </a:lnTo>
                    <a:lnTo>
                      <a:pt x="102" y="78"/>
                    </a:lnTo>
                    <a:lnTo>
                      <a:pt x="90" y="96"/>
                    </a:lnTo>
                    <a:lnTo>
                      <a:pt x="84" y="102"/>
                    </a:lnTo>
                    <a:lnTo>
                      <a:pt x="60" y="114"/>
                    </a:lnTo>
                    <a:lnTo>
                      <a:pt x="42" y="114"/>
                    </a:lnTo>
                    <a:lnTo>
                      <a:pt x="42" y="108"/>
                    </a:lnTo>
                    <a:lnTo>
                      <a:pt x="36" y="102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0" y="114"/>
                    </a:lnTo>
                    <a:lnTo>
                      <a:pt x="6" y="132"/>
                    </a:lnTo>
                    <a:lnTo>
                      <a:pt x="18" y="144"/>
                    </a:lnTo>
                    <a:lnTo>
                      <a:pt x="30" y="162"/>
                    </a:lnTo>
                    <a:lnTo>
                      <a:pt x="42" y="174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66" y="228"/>
                    </a:lnTo>
                    <a:lnTo>
                      <a:pt x="60" y="234"/>
                    </a:lnTo>
                    <a:lnTo>
                      <a:pt x="54" y="246"/>
                    </a:lnTo>
                    <a:lnTo>
                      <a:pt x="48" y="252"/>
                    </a:lnTo>
                    <a:lnTo>
                      <a:pt x="60" y="300"/>
                    </a:lnTo>
                    <a:lnTo>
                      <a:pt x="42" y="330"/>
                    </a:lnTo>
                    <a:lnTo>
                      <a:pt x="48" y="330"/>
                    </a:lnTo>
                    <a:lnTo>
                      <a:pt x="60" y="342"/>
                    </a:lnTo>
                    <a:lnTo>
                      <a:pt x="66" y="354"/>
                    </a:lnTo>
                    <a:lnTo>
                      <a:pt x="66" y="360"/>
                    </a:lnTo>
                    <a:lnTo>
                      <a:pt x="60" y="372"/>
                    </a:lnTo>
                    <a:lnTo>
                      <a:pt x="48" y="384"/>
                    </a:lnTo>
                    <a:lnTo>
                      <a:pt x="36" y="408"/>
                    </a:lnTo>
                    <a:lnTo>
                      <a:pt x="42" y="426"/>
                    </a:lnTo>
                    <a:lnTo>
                      <a:pt x="48" y="438"/>
                    </a:lnTo>
                    <a:lnTo>
                      <a:pt x="54" y="444"/>
                    </a:lnTo>
                    <a:lnTo>
                      <a:pt x="54" y="450"/>
                    </a:lnTo>
                    <a:lnTo>
                      <a:pt x="42" y="468"/>
                    </a:lnTo>
                    <a:lnTo>
                      <a:pt x="54" y="480"/>
                    </a:lnTo>
                    <a:lnTo>
                      <a:pt x="78" y="498"/>
                    </a:lnTo>
                    <a:lnTo>
                      <a:pt x="78" y="516"/>
                    </a:lnTo>
                    <a:lnTo>
                      <a:pt x="102" y="528"/>
                    </a:lnTo>
                    <a:lnTo>
                      <a:pt x="90" y="558"/>
                    </a:lnTo>
                    <a:lnTo>
                      <a:pt x="78" y="546"/>
                    </a:lnTo>
                    <a:lnTo>
                      <a:pt x="78" y="558"/>
                    </a:lnTo>
                    <a:lnTo>
                      <a:pt x="66" y="582"/>
                    </a:lnTo>
                    <a:lnTo>
                      <a:pt x="54" y="588"/>
                    </a:lnTo>
                    <a:lnTo>
                      <a:pt x="36" y="606"/>
                    </a:lnTo>
                    <a:lnTo>
                      <a:pt x="48" y="630"/>
                    </a:lnTo>
                    <a:lnTo>
                      <a:pt x="42" y="636"/>
                    </a:lnTo>
                    <a:lnTo>
                      <a:pt x="60" y="666"/>
                    </a:lnTo>
                    <a:lnTo>
                      <a:pt x="84" y="666"/>
                    </a:lnTo>
                    <a:lnTo>
                      <a:pt x="96" y="744"/>
                    </a:lnTo>
                    <a:lnTo>
                      <a:pt x="108" y="750"/>
                    </a:lnTo>
                    <a:lnTo>
                      <a:pt x="114" y="750"/>
                    </a:lnTo>
                    <a:lnTo>
                      <a:pt x="138" y="762"/>
                    </a:lnTo>
                    <a:lnTo>
                      <a:pt x="144" y="774"/>
                    </a:lnTo>
                    <a:lnTo>
                      <a:pt x="144" y="780"/>
                    </a:lnTo>
                    <a:lnTo>
                      <a:pt x="138" y="792"/>
                    </a:lnTo>
                    <a:lnTo>
                      <a:pt x="126" y="804"/>
                    </a:lnTo>
                    <a:lnTo>
                      <a:pt x="144" y="822"/>
                    </a:lnTo>
                    <a:lnTo>
                      <a:pt x="138" y="828"/>
                    </a:lnTo>
                    <a:lnTo>
                      <a:pt x="132" y="840"/>
                    </a:lnTo>
                    <a:lnTo>
                      <a:pt x="126" y="846"/>
                    </a:lnTo>
                    <a:lnTo>
                      <a:pt x="126" y="858"/>
                    </a:lnTo>
                    <a:lnTo>
                      <a:pt x="132" y="870"/>
                    </a:lnTo>
                    <a:lnTo>
                      <a:pt x="138" y="876"/>
                    </a:lnTo>
                    <a:lnTo>
                      <a:pt x="138" y="900"/>
                    </a:lnTo>
                    <a:lnTo>
                      <a:pt x="144" y="900"/>
                    </a:lnTo>
                    <a:lnTo>
                      <a:pt x="150" y="906"/>
                    </a:lnTo>
                    <a:lnTo>
                      <a:pt x="162" y="912"/>
                    </a:lnTo>
                    <a:lnTo>
                      <a:pt x="168" y="918"/>
                    </a:lnTo>
                    <a:lnTo>
                      <a:pt x="180" y="924"/>
                    </a:lnTo>
                    <a:lnTo>
                      <a:pt x="186" y="930"/>
                    </a:lnTo>
                    <a:lnTo>
                      <a:pt x="186" y="996"/>
                    </a:lnTo>
                    <a:lnTo>
                      <a:pt x="210" y="1020"/>
                    </a:lnTo>
                    <a:lnTo>
                      <a:pt x="210" y="1044"/>
                    </a:lnTo>
                    <a:lnTo>
                      <a:pt x="216" y="1056"/>
                    </a:lnTo>
                    <a:lnTo>
                      <a:pt x="270" y="1056"/>
                    </a:lnTo>
                    <a:lnTo>
                      <a:pt x="270" y="1026"/>
                    </a:lnTo>
                    <a:lnTo>
                      <a:pt x="282" y="1026"/>
                    </a:lnTo>
                    <a:lnTo>
                      <a:pt x="282" y="1008"/>
                    </a:lnTo>
                    <a:lnTo>
                      <a:pt x="306" y="1002"/>
                    </a:lnTo>
                    <a:lnTo>
                      <a:pt x="318" y="978"/>
                    </a:lnTo>
                    <a:lnTo>
                      <a:pt x="324" y="984"/>
                    </a:lnTo>
                    <a:lnTo>
                      <a:pt x="348" y="996"/>
                    </a:lnTo>
                    <a:lnTo>
                      <a:pt x="360" y="996"/>
                    </a:lnTo>
                    <a:lnTo>
                      <a:pt x="378" y="1002"/>
                    </a:lnTo>
                    <a:lnTo>
                      <a:pt x="432" y="1002"/>
                    </a:lnTo>
                    <a:lnTo>
                      <a:pt x="462" y="1050"/>
                    </a:lnTo>
                    <a:lnTo>
                      <a:pt x="474" y="996"/>
                    </a:lnTo>
                    <a:lnTo>
                      <a:pt x="546" y="990"/>
                    </a:lnTo>
                    <a:lnTo>
                      <a:pt x="582" y="1014"/>
                    </a:lnTo>
                    <a:lnTo>
                      <a:pt x="582" y="996"/>
                    </a:lnTo>
                    <a:lnTo>
                      <a:pt x="594" y="924"/>
                    </a:lnTo>
                    <a:lnTo>
                      <a:pt x="594" y="900"/>
                    </a:lnTo>
                    <a:lnTo>
                      <a:pt x="588" y="894"/>
                    </a:lnTo>
                    <a:lnTo>
                      <a:pt x="588" y="888"/>
                    </a:lnTo>
                    <a:lnTo>
                      <a:pt x="576" y="864"/>
                    </a:lnTo>
                    <a:lnTo>
                      <a:pt x="576" y="852"/>
                    </a:lnTo>
                    <a:lnTo>
                      <a:pt x="582" y="846"/>
                    </a:lnTo>
                    <a:lnTo>
                      <a:pt x="594" y="840"/>
                    </a:lnTo>
                    <a:lnTo>
                      <a:pt x="606" y="828"/>
                    </a:lnTo>
                    <a:lnTo>
                      <a:pt x="612" y="798"/>
                    </a:lnTo>
                    <a:lnTo>
                      <a:pt x="714" y="780"/>
                    </a:lnTo>
                    <a:lnTo>
                      <a:pt x="792" y="768"/>
                    </a:lnTo>
                    <a:lnTo>
                      <a:pt x="846" y="810"/>
                    </a:lnTo>
                    <a:lnTo>
                      <a:pt x="864" y="846"/>
                    </a:lnTo>
                    <a:lnTo>
                      <a:pt x="864" y="840"/>
                    </a:lnTo>
                    <a:lnTo>
                      <a:pt x="870" y="834"/>
                    </a:lnTo>
                    <a:lnTo>
                      <a:pt x="882" y="828"/>
                    </a:lnTo>
                    <a:lnTo>
                      <a:pt x="888" y="822"/>
                    </a:lnTo>
                    <a:lnTo>
                      <a:pt x="876" y="816"/>
                    </a:lnTo>
                    <a:lnTo>
                      <a:pt x="870" y="810"/>
                    </a:lnTo>
                    <a:lnTo>
                      <a:pt x="870" y="786"/>
                    </a:lnTo>
                    <a:lnTo>
                      <a:pt x="876" y="774"/>
                    </a:lnTo>
                    <a:lnTo>
                      <a:pt x="882" y="768"/>
                    </a:lnTo>
                    <a:lnTo>
                      <a:pt x="888" y="756"/>
                    </a:lnTo>
                    <a:lnTo>
                      <a:pt x="882" y="74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8" name="Bhu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EB75172-1D70-434D-AF12-B7683DDC956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223" y="1726"/>
                <a:ext cx="60" cy="34"/>
              </a:xfrm>
              <a:custGeom>
                <a:avLst/>
                <a:gdLst>
                  <a:gd name="T0" fmla="*/ 2147483647 w 234"/>
                  <a:gd name="T1" fmla="*/ 2147483647 h 132"/>
                  <a:gd name="T2" fmla="*/ 2147483647 w 234"/>
                  <a:gd name="T3" fmla="*/ 2147483647 h 132"/>
                  <a:gd name="T4" fmla="*/ 2147483647 w 234"/>
                  <a:gd name="T5" fmla="*/ 2147483647 h 132"/>
                  <a:gd name="T6" fmla="*/ 2147483647 w 234"/>
                  <a:gd name="T7" fmla="*/ 2147483647 h 132"/>
                  <a:gd name="T8" fmla="*/ 2147483647 w 234"/>
                  <a:gd name="T9" fmla="*/ 2147483647 h 132"/>
                  <a:gd name="T10" fmla="*/ 2147483647 w 234"/>
                  <a:gd name="T11" fmla="*/ 2147483647 h 132"/>
                  <a:gd name="T12" fmla="*/ 2147483647 w 234"/>
                  <a:gd name="T13" fmla="*/ 2147483647 h 132"/>
                  <a:gd name="T14" fmla="*/ 2147483647 w 234"/>
                  <a:gd name="T15" fmla="*/ 2147483647 h 132"/>
                  <a:gd name="T16" fmla="*/ 2147483647 w 234"/>
                  <a:gd name="T17" fmla="*/ 2147483647 h 132"/>
                  <a:gd name="T18" fmla="*/ 2147483647 w 234"/>
                  <a:gd name="T19" fmla="*/ 2147483647 h 132"/>
                  <a:gd name="T20" fmla="*/ 2147483647 w 234"/>
                  <a:gd name="T21" fmla="*/ 2147483647 h 132"/>
                  <a:gd name="T22" fmla="*/ 2147483647 w 234"/>
                  <a:gd name="T23" fmla="*/ 2147483647 h 132"/>
                  <a:gd name="T24" fmla="*/ 2147483647 w 234"/>
                  <a:gd name="T25" fmla="*/ 2147483647 h 132"/>
                  <a:gd name="T26" fmla="*/ 2147483647 w 234"/>
                  <a:gd name="T27" fmla="*/ 2147483647 h 132"/>
                  <a:gd name="T28" fmla="*/ 2147483647 w 234"/>
                  <a:gd name="T29" fmla="*/ 2147483647 h 132"/>
                  <a:gd name="T30" fmla="*/ 2147483647 w 234"/>
                  <a:gd name="T31" fmla="*/ 2147483647 h 132"/>
                  <a:gd name="T32" fmla="*/ 2147483647 w 234"/>
                  <a:gd name="T33" fmla="*/ 2147483647 h 132"/>
                  <a:gd name="T34" fmla="*/ 2147483647 w 234"/>
                  <a:gd name="T35" fmla="*/ 2147483647 h 132"/>
                  <a:gd name="T36" fmla="*/ 2147483647 w 234"/>
                  <a:gd name="T37" fmla="*/ 2147483647 h 132"/>
                  <a:gd name="T38" fmla="*/ 2147483647 w 234"/>
                  <a:gd name="T39" fmla="*/ 2147483647 h 132"/>
                  <a:gd name="T40" fmla="*/ 2147483647 w 234"/>
                  <a:gd name="T41" fmla="*/ 2147483647 h 132"/>
                  <a:gd name="T42" fmla="*/ 2147483647 w 234"/>
                  <a:gd name="T43" fmla="*/ 2147483647 h 132"/>
                  <a:gd name="T44" fmla="*/ 2147483647 w 234"/>
                  <a:gd name="T45" fmla="*/ 2147483647 h 132"/>
                  <a:gd name="T46" fmla="*/ 2147483647 w 234"/>
                  <a:gd name="T47" fmla="*/ 2147483647 h 132"/>
                  <a:gd name="T48" fmla="*/ 2147483647 w 234"/>
                  <a:gd name="T49" fmla="*/ 2147483647 h 132"/>
                  <a:gd name="T50" fmla="*/ 2147483647 w 234"/>
                  <a:gd name="T51" fmla="*/ 2147483647 h 132"/>
                  <a:gd name="T52" fmla="*/ 2147483647 w 234"/>
                  <a:gd name="T53" fmla="*/ 2147483647 h 132"/>
                  <a:gd name="T54" fmla="*/ 2147483647 w 234"/>
                  <a:gd name="T55" fmla="*/ 2147483647 h 132"/>
                  <a:gd name="T56" fmla="*/ 2147483647 w 234"/>
                  <a:gd name="T57" fmla="*/ 2147483647 h 132"/>
                  <a:gd name="T58" fmla="*/ 2147483647 w 234"/>
                  <a:gd name="T59" fmla="*/ 0 h 132"/>
                  <a:gd name="T60" fmla="*/ 2147483647 w 234"/>
                  <a:gd name="T61" fmla="*/ 0 h 132"/>
                  <a:gd name="T62" fmla="*/ 2147483647 w 234"/>
                  <a:gd name="T63" fmla="*/ 2147483647 h 132"/>
                  <a:gd name="T64" fmla="*/ 2147483647 w 234"/>
                  <a:gd name="T65" fmla="*/ 2147483647 h 132"/>
                  <a:gd name="T66" fmla="*/ 2147483647 w 234"/>
                  <a:gd name="T67" fmla="*/ 2147483647 h 132"/>
                  <a:gd name="T68" fmla="*/ 2147483647 w 234"/>
                  <a:gd name="T69" fmla="*/ 2147483647 h 132"/>
                  <a:gd name="T70" fmla="*/ 2147483647 w 234"/>
                  <a:gd name="T71" fmla="*/ 2147483647 h 132"/>
                  <a:gd name="T72" fmla="*/ 2147483647 w 234"/>
                  <a:gd name="T73" fmla="*/ 2147483647 h 132"/>
                  <a:gd name="T74" fmla="*/ 2147483647 w 234"/>
                  <a:gd name="T75" fmla="*/ 2147483647 h 132"/>
                  <a:gd name="T76" fmla="*/ 0 w 234"/>
                  <a:gd name="T77" fmla="*/ 2147483647 h 132"/>
                  <a:gd name="T78" fmla="*/ 0 w 234"/>
                  <a:gd name="T79" fmla="*/ 2147483647 h 132"/>
                  <a:gd name="T80" fmla="*/ 2147483647 w 234"/>
                  <a:gd name="T81" fmla="*/ 2147483647 h 132"/>
                  <a:gd name="T82" fmla="*/ 2147483647 w 234"/>
                  <a:gd name="T83" fmla="*/ 2147483647 h 132"/>
                  <a:gd name="T84" fmla="*/ 2147483647 w 234"/>
                  <a:gd name="T85" fmla="*/ 2147483647 h 132"/>
                  <a:gd name="T86" fmla="*/ 2147483647 w 234"/>
                  <a:gd name="T87" fmla="*/ 2147483647 h 132"/>
                  <a:gd name="T88" fmla="*/ 2147483647 w 234"/>
                  <a:gd name="T89" fmla="*/ 2147483647 h 132"/>
                  <a:gd name="T90" fmla="*/ 2147483647 w 234"/>
                  <a:gd name="T91" fmla="*/ 2147483647 h 132"/>
                  <a:gd name="T92" fmla="*/ 2147483647 w 234"/>
                  <a:gd name="T93" fmla="*/ 2147483647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34"/>
                  <a:gd name="T142" fmla="*/ 0 h 132"/>
                  <a:gd name="T143" fmla="*/ 234 w 234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34" h="132">
                    <a:moveTo>
                      <a:pt x="78" y="132"/>
                    </a:moveTo>
                    <a:lnTo>
                      <a:pt x="90" y="132"/>
                    </a:lnTo>
                    <a:lnTo>
                      <a:pt x="102" y="126"/>
                    </a:lnTo>
                    <a:lnTo>
                      <a:pt x="108" y="120"/>
                    </a:lnTo>
                    <a:lnTo>
                      <a:pt x="126" y="120"/>
                    </a:lnTo>
                    <a:lnTo>
                      <a:pt x="138" y="126"/>
                    </a:lnTo>
                    <a:lnTo>
                      <a:pt x="168" y="126"/>
                    </a:lnTo>
                    <a:lnTo>
                      <a:pt x="180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10" y="126"/>
                    </a:lnTo>
                    <a:lnTo>
                      <a:pt x="234" y="114"/>
                    </a:lnTo>
                    <a:lnTo>
                      <a:pt x="234" y="108"/>
                    </a:lnTo>
                    <a:lnTo>
                      <a:pt x="222" y="96"/>
                    </a:lnTo>
                    <a:lnTo>
                      <a:pt x="222" y="72"/>
                    </a:lnTo>
                    <a:lnTo>
                      <a:pt x="198" y="72"/>
                    </a:lnTo>
                    <a:lnTo>
                      <a:pt x="192" y="66"/>
                    </a:lnTo>
                    <a:lnTo>
                      <a:pt x="192" y="42"/>
                    </a:lnTo>
                    <a:lnTo>
                      <a:pt x="186" y="30"/>
                    </a:lnTo>
                    <a:lnTo>
                      <a:pt x="174" y="18"/>
                    </a:lnTo>
                    <a:lnTo>
                      <a:pt x="162" y="12"/>
                    </a:lnTo>
                    <a:lnTo>
                      <a:pt x="150" y="12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14" y="24"/>
                    </a:lnTo>
                    <a:lnTo>
                      <a:pt x="108" y="30"/>
                    </a:lnTo>
                    <a:lnTo>
                      <a:pt x="102" y="30"/>
                    </a:lnTo>
                    <a:lnTo>
                      <a:pt x="102" y="6"/>
                    </a:lnTo>
                    <a:lnTo>
                      <a:pt x="78" y="6"/>
                    </a:lnTo>
                    <a:lnTo>
                      <a:pt x="66" y="0"/>
                    </a:lnTo>
                    <a:lnTo>
                      <a:pt x="54" y="0"/>
                    </a:lnTo>
                    <a:lnTo>
                      <a:pt x="48" y="12"/>
                    </a:lnTo>
                    <a:lnTo>
                      <a:pt x="36" y="24"/>
                    </a:lnTo>
                    <a:lnTo>
                      <a:pt x="30" y="36"/>
                    </a:lnTo>
                    <a:lnTo>
                      <a:pt x="18" y="54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6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18" y="108"/>
                    </a:lnTo>
                    <a:lnTo>
                      <a:pt x="42" y="120"/>
                    </a:lnTo>
                    <a:lnTo>
                      <a:pt x="54" y="120"/>
                    </a:lnTo>
                    <a:lnTo>
                      <a:pt x="54" y="114"/>
                    </a:lnTo>
                    <a:lnTo>
                      <a:pt x="54" y="120"/>
                    </a:lnTo>
                    <a:lnTo>
                      <a:pt x="66" y="132"/>
                    </a:lnTo>
                    <a:lnTo>
                      <a:pt x="78" y="13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9" name="Ben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06531E5-9E7E-498C-8A29-81AF61248FA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67" y="2055"/>
                <a:ext cx="57" cy="127"/>
              </a:xfrm>
              <a:custGeom>
                <a:avLst/>
                <a:gdLst>
                  <a:gd name="T0" fmla="*/ 2147483647 w 222"/>
                  <a:gd name="T1" fmla="*/ 2147483647 h 498"/>
                  <a:gd name="T2" fmla="*/ 2147483647 w 222"/>
                  <a:gd name="T3" fmla="*/ 2147483647 h 498"/>
                  <a:gd name="T4" fmla="*/ 2147483647 w 222"/>
                  <a:gd name="T5" fmla="*/ 2147483647 h 498"/>
                  <a:gd name="T6" fmla="*/ 2147483647 w 222"/>
                  <a:gd name="T7" fmla="*/ 2147483647 h 498"/>
                  <a:gd name="T8" fmla="*/ 2147483647 w 222"/>
                  <a:gd name="T9" fmla="*/ 2147483647 h 498"/>
                  <a:gd name="T10" fmla="*/ 2147483647 w 222"/>
                  <a:gd name="T11" fmla="*/ 2147483647 h 498"/>
                  <a:gd name="T12" fmla="*/ 2147483647 w 222"/>
                  <a:gd name="T13" fmla="*/ 2147483647 h 498"/>
                  <a:gd name="T14" fmla="*/ 2147483647 w 222"/>
                  <a:gd name="T15" fmla="*/ 2147483647 h 498"/>
                  <a:gd name="T16" fmla="*/ 2147483647 w 222"/>
                  <a:gd name="T17" fmla="*/ 2147483647 h 498"/>
                  <a:gd name="T18" fmla="*/ 2147483647 w 222"/>
                  <a:gd name="T19" fmla="*/ 2147483647 h 498"/>
                  <a:gd name="T20" fmla="*/ 2147483647 w 222"/>
                  <a:gd name="T21" fmla="*/ 2147483647 h 498"/>
                  <a:gd name="T22" fmla="*/ 2147483647 w 222"/>
                  <a:gd name="T23" fmla="*/ 2147483647 h 498"/>
                  <a:gd name="T24" fmla="*/ 2147483647 w 222"/>
                  <a:gd name="T25" fmla="*/ 2147483647 h 498"/>
                  <a:gd name="T26" fmla="*/ 2147483647 w 222"/>
                  <a:gd name="T27" fmla="*/ 2147483647 h 498"/>
                  <a:gd name="T28" fmla="*/ 2147483647 w 222"/>
                  <a:gd name="T29" fmla="*/ 2147483647 h 498"/>
                  <a:gd name="T30" fmla="*/ 2147483647 w 222"/>
                  <a:gd name="T31" fmla="*/ 2147483647 h 498"/>
                  <a:gd name="T32" fmla="*/ 2147483647 w 222"/>
                  <a:gd name="T33" fmla="*/ 2147483647 h 498"/>
                  <a:gd name="T34" fmla="*/ 2147483647 w 222"/>
                  <a:gd name="T35" fmla="*/ 2147483647 h 498"/>
                  <a:gd name="T36" fmla="*/ 2147483647 w 222"/>
                  <a:gd name="T37" fmla="*/ 2147483647 h 498"/>
                  <a:gd name="T38" fmla="*/ 2147483647 w 222"/>
                  <a:gd name="T39" fmla="*/ 2147483647 h 498"/>
                  <a:gd name="T40" fmla="*/ 2147483647 w 222"/>
                  <a:gd name="T41" fmla="*/ 2147483647 h 498"/>
                  <a:gd name="T42" fmla="*/ 2147483647 w 222"/>
                  <a:gd name="T43" fmla="*/ 2147483647 h 498"/>
                  <a:gd name="T44" fmla="*/ 2147483647 w 222"/>
                  <a:gd name="T45" fmla="*/ 2147483647 h 498"/>
                  <a:gd name="T46" fmla="*/ 0 w 222"/>
                  <a:gd name="T47" fmla="*/ 2147483647 h 498"/>
                  <a:gd name="T48" fmla="*/ 2147483647 w 222"/>
                  <a:gd name="T49" fmla="*/ 2147483647 h 498"/>
                  <a:gd name="T50" fmla="*/ 2147483647 w 222"/>
                  <a:gd name="T51" fmla="*/ 2147483647 h 498"/>
                  <a:gd name="T52" fmla="*/ 2147483647 w 222"/>
                  <a:gd name="T53" fmla="*/ 2147483647 h 498"/>
                  <a:gd name="T54" fmla="*/ 2147483647 w 222"/>
                  <a:gd name="T55" fmla="*/ 2147483647 h 498"/>
                  <a:gd name="T56" fmla="*/ 2147483647 w 222"/>
                  <a:gd name="T57" fmla="*/ 2147483647 h 498"/>
                  <a:gd name="T58" fmla="*/ 2147483647 w 222"/>
                  <a:gd name="T59" fmla="*/ 2147483647 h 498"/>
                  <a:gd name="T60" fmla="*/ 2147483647 w 222"/>
                  <a:gd name="T61" fmla="*/ 2147483647 h 498"/>
                  <a:gd name="T62" fmla="*/ 2147483647 w 222"/>
                  <a:gd name="T63" fmla="*/ 2147483647 h 498"/>
                  <a:gd name="T64" fmla="*/ 2147483647 w 222"/>
                  <a:gd name="T65" fmla="*/ 2147483647 h 498"/>
                  <a:gd name="T66" fmla="*/ 2147483647 w 222"/>
                  <a:gd name="T67" fmla="*/ 2147483647 h 498"/>
                  <a:gd name="T68" fmla="*/ 2147483647 w 222"/>
                  <a:gd name="T69" fmla="*/ 2147483647 h 4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22"/>
                  <a:gd name="T106" fmla="*/ 0 h 498"/>
                  <a:gd name="T107" fmla="*/ 222 w 222"/>
                  <a:gd name="T108" fmla="*/ 498 h 4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22" h="498">
                    <a:moveTo>
                      <a:pt x="138" y="372"/>
                    </a:moveTo>
                    <a:lnTo>
                      <a:pt x="144" y="342"/>
                    </a:lnTo>
                    <a:lnTo>
                      <a:pt x="138" y="306"/>
                    </a:lnTo>
                    <a:lnTo>
                      <a:pt x="144" y="276"/>
                    </a:lnTo>
                    <a:lnTo>
                      <a:pt x="162" y="276"/>
                    </a:lnTo>
                    <a:lnTo>
                      <a:pt x="174" y="252"/>
                    </a:lnTo>
                    <a:lnTo>
                      <a:pt x="174" y="222"/>
                    </a:lnTo>
                    <a:lnTo>
                      <a:pt x="180" y="216"/>
                    </a:lnTo>
                    <a:lnTo>
                      <a:pt x="186" y="204"/>
                    </a:lnTo>
                    <a:lnTo>
                      <a:pt x="198" y="198"/>
                    </a:lnTo>
                    <a:lnTo>
                      <a:pt x="198" y="156"/>
                    </a:lnTo>
                    <a:lnTo>
                      <a:pt x="210" y="150"/>
                    </a:lnTo>
                    <a:lnTo>
                      <a:pt x="216" y="150"/>
                    </a:lnTo>
                    <a:lnTo>
                      <a:pt x="222" y="144"/>
                    </a:lnTo>
                    <a:lnTo>
                      <a:pt x="222" y="132"/>
                    </a:lnTo>
                    <a:lnTo>
                      <a:pt x="216" y="126"/>
                    </a:lnTo>
                    <a:lnTo>
                      <a:pt x="216" y="114"/>
                    </a:lnTo>
                    <a:lnTo>
                      <a:pt x="210" y="102"/>
                    </a:lnTo>
                    <a:lnTo>
                      <a:pt x="204" y="96"/>
                    </a:lnTo>
                    <a:lnTo>
                      <a:pt x="192" y="72"/>
                    </a:lnTo>
                    <a:lnTo>
                      <a:pt x="198" y="66"/>
                    </a:lnTo>
                    <a:lnTo>
                      <a:pt x="198" y="60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86" y="36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30"/>
                    </a:lnTo>
                    <a:lnTo>
                      <a:pt x="162" y="24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14" y="12"/>
                    </a:lnTo>
                    <a:lnTo>
                      <a:pt x="114" y="36"/>
                    </a:lnTo>
                    <a:lnTo>
                      <a:pt x="120" y="36"/>
                    </a:lnTo>
                    <a:lnTo>
                      <a:pt x="114" y="42"/>
                    </a:lnTo>
                    <a:lnTo>
                      <a:pt x="108" y="60"/>
                    </a:lnTo>
                    <a:lnTo>
                      <a:pt x="96" y="60"/>
                    </a:lnTo>
                    <a:lnTo>
                      <a:pt x="90" y="66"/>
                    </a:lnTo>
                    <a:lnTo>
                      <a:pt x="84" y="66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48" y="72"/>
                    </a:lnTo>
                    <a:lnTo>
                      <a:pt x="30" y="90"/>
                    </a:lnTo>
                    <a:lnTo>
                      <a:pt x="24" y="102"/>
                    </a:lnTo>
                    <a:lnTo>
                      <a:pt x="12" y="102"/>
                    </a:lnTo>
                    <a:lnTo>
                      <a:pt x="6" y="114"/>
                    </a:lnTo>
                    <a:lnTo>
                      <a:pt x="0" y="132"/>
                    </a:lnTo>
                    <a:lnTo>
                      <a:pt x="0" y="162"/>
                    </a:lnTo>
                    <a:lnTo>
                      <a:pt x="12" y="168"/>
                    </a:lnTo>
                    <a:lnTo>
                      <a:pt x="42" y="198"/>
                    </a:lnTo>
                    <a:lnTo>
                      <a:pt x="42" y="240"/>
                    </a:lnTo>
                    <a:lnTo>
                      <a:pt x="54" y="252"/>
                    </a:lnTo>
                    <a:lnTo>
                      <a:pt x="60" y="264"/>
                    </a:lnTo>
                    <a:lnTo>
                      <a:pt x="60" y="294"/>
                    </a:lnTo>
                    <a:lnTo>
                      <a:pt x="66" y="306"/>
                    </a:lnTo>
                    <a:lnTo>
                      <a:pt x="54" y="318"/>
                    </a:lnTo>
                    <a:lnTo>
                      <a:pt x="54" y="378"/>
                    </a:lnTo>
                    <a:lnTo>
                      <a:pt x="66" y="390"/>
                    </a:lnTo>
                    <a:lnTo>
                      <a:pt x="54" y="396"/>
                    </a:lnTo>
                    <a:lnTo>
                      <a:pt x="60" y="462"/>
                    </a:lnTo>
                    <a:lnTo>
                      <a:pt x="60" y="468"/>
                    </a:lnTo>
                    <a:lnTo>
                      <a:pt x="72" y="480"/>
                    </a:lnTo>
                    <a:lnTo>
                      <a:pt x="72" y="492"/>
                    </a:lnTo>
                    <a:lnTo>
                      <a:pt x="84" y="492"/>
                    </a:lnTo>
                    <a:lnTo>
                      <a:pt x="96" y="498"/>
                    </a:lnTo>
                    <a:lnTo>
                      <a:pt x="108" y="498"/>
                    </a:lnTo>
                    <a:lnTo>
                      <a:pt x="120" y="474"/>
                    </a:lnTo>
                    <a:lnTo>
                      <a:pt x="126" y="480"/>
                    </a:lnTo>
                    <a:lnTo>
                      <a:pt x="138" y="486"/>
                    </a:lnTo>
                    <a:lnTo>
                      <a:pt x="138" y="37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0" name="Beliz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8C33629-B0D4-45D1-B8A6-23526AA0738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047" y="1929"/>
                <a:ext cx="28" cy="54"/>
              </a:xfrm>
              <a:custGeom>
                <a:avLst/>
                <a:gdLst>
                  <a:gd name="T0" fmla="*/ 2147483647 w 108"/>
                  <a:gd name="T1" fmla="*/ 2147483647 h 210"/>
                  <a:gd name="T2" fmla="*/ 2147483647 w 108"/>
                  <a:gd name="T3" fmla="*/ 2147483647 h 210"/>
                  <a:gd name="T4" fmla="*/ 2147483647 w 108"/>
                  <a:gd name="T5" fmla="*/ 2147483647 h 210"/>
                  <a:gd name="T6" fmla="*/ 2147483647 w 108"/>
                  <a:gd name="T7" fmla="*/ 2147483647 h 210"/>
                  <a:gd name="T8" fmla="*/ 2147483647 w 108"/>
                  <a:gd name="T9" fmla="*/ 2147483647 h 210"/>
                  <a:gd name="T10" fmla="*/ 2147483647 w 108"/>
                  <a:gd name="T11" fmla="*/ 0 h 210"/>
                  <a:gd name="T12" fmla="*/ 2147483647 w 108"/>
                  <a:gd name="T13" fmla="*/ 2147483647 h 210"/>
                  <a:gd name="T14" fmla="*/ 2147483647 w 108"/>
                  <a:gd name="T15" fmla="*/ 2147483647 h 210"/>
                  <a:gd name="T16" fmla="*/ 2147483647 w 108"/>
                  <a:gd name="T17" fmla="*/ 2147483647 h 210"/>
                  <a:gd name="T18" fmla="*/ 2147483647 w 108"/>
                  <a:gd name="T19" fmla="*/ 2147483647 h 210"/>
                  <a:gd name="T20" fmla="*/ 2147483647 w 108"/>
                  <a:gd name="T21" fmla="*/ 2147483647 h 210"/>
                  <a:gd name="T22" fmla="*/ 2147483647 w 108"/>
                  <a:gd name="T23" fmla="*/ 2147483647 h 210"/>
                  <a:gd name="T24" fmla="*/ 2147483647 w 108"/>
                  <a:gd name="T25" fmla="*/ 2147483647 h 210"/>
                  <a:gd name="T26" fmla="*/ 2147483647 w 108"/>
                  <a:gd name="T27" fmla="*/ 2147483647 h 210"/>
                  <a:gd name="T28" fmla="*/ 2147483647 w 108"/>
                  <a:gd name="T29" fmla="*/ 2147483647 h 210"/>
                  <a:gd name="T30" fmla="*/ 2147483647 w 108"/>
                  <a:gd name="T31" fmla="*/ 2147483647 h 210"/>
                  <a:gd name="T32" fmla="*/ 2147483647 w 108"/>
                  <a:gd name="T33" fmla="*/ 2147483647 h 210"/>
                  <a:gd name="T34" fmla="*/ 2147483647 w 108"/>
                  <a:gd name="T35" fmla="*/ 2147483647 h 210"/>
                  <a:gd name="T36" fmla="*/ 0 w 108"/>
                  <a:gd name="T37" fmla="*/ 2147483647 h 210"/>
                  <a:gd name="T38" fmla="*/ 2147483647 w 108"/>
                  <a:gd name="T39" fmla="*/ 2147483647 h 210"/>
                  <a:gd name="T40" fmla="*/ 2147483647 w 108"/>
                  <a:gd name="T41" fmla="*/ 2147483647 h 210"/>
                  <a:gd name="T42" fmla="*/ 2147483647 w 108"/>
                  <a:gd name="T43" fmla="*/ 2147483647 h 210"/>
                  <a:gd name="T44" fmla="*/ 2147483647 w 108"/>
                  <a:gd name="T45" fmla="*/ 2147483647 h 210"/>
                  <a:gd name="T46" fmla="*/ 2147483647 w 108"/>
                  <a:gd name="T47" fmla="*/ 2147483647 h 210"/>
                  <a:gd name="T48" fmla="*/ 2147483647 w 108"/>
                  <a:gd name="T49" fmla="*/ 2147483647 h 210"/>
                  <a:gd name="T50" fmla="*/ 2147483647 w 108"/>
                  <a:gd name="T51" fmla="*/ 2147483647 h 210"/>
                  <a:gd name="T52" fmla="*/ 2147483647 w 108"/>
                  <a:gd name="T53" fmla="*/ 2147483647 h 210"/>
                  <a:gd name="T54" fmla="*/ 2147483647 w 108"/>
                  <a:gd name="T55" fmla="*/ 2147483647 h 21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8"/>
                  <a:gd name="T85" fmla="*/ 0 h 210"/>
                  <a:gd name="T86" fmla="*/ 108 w 108"/>
                  <a:gd name="T87" fmla="*/ 210 h 21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8" h="210">
                    <a:moveTo>
                      <a:pt x="108" y="30"/>
                    </a:moveTo>
                    <a:lnTo>
                      <a:pt x="108" y="24"/>
                    </a:lnTo>
                    <a:lnTo>
                      <a:pt x="102" y="24"/>
                    </a:lnTo>
                    <a:lnTo>
                      <a:pt x="90" y="18"/>
                    </a:lnTo>
                    <a:lnTo>
                      <a:pt x="84" y="12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2" y="12"/>
                    </a:lnTo>
                    <a:lnTo>
                      <a:pt x="72" y="24"/>
                    </a:lnTo>
                    <a:lnTo>
                      <a:pt x="66" y="36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8"/>
                    </a:lnTo>
                    <a:lnTo>
                      <a:pt x="42" y="42"/>
                    </a:lnTo>
                    <a:lnTo>
                      <a:pt x="36" y="36"/>
                    </a:lnTo>
                    <a:lnTo>
                      <a:pt x="30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0" y="210"/>
                    </a:lnTo>
                    <a:lnTo>
                      <a:pt x="30" y="210"/>
                    </a:lnTo>
                    <a:lnTo>
                      <a:pt x="42" y="168"/>
                    </a:lnTo>
                    <a:lnTo>
                      <a:pt x="60" y="174"/>
                    </a:lnTo>
                    <a:lnTo>
                      <a:pt x="84" y="150"/>
                    </a:lnTo>
                    <a:lnTo>
                      <a:pt x="84" y="90"/>
                    </a:lnTo>
                    <a:lnTo>
                      <a:pt x="90" y="78"/>
                    </a:lnTo>
                    <a:lnTo>
                      <a:pt x="96" y="60"/>
                    </a:lnTo>
                    <a:lnTo>
                      <a:pt x="108" y="36"/>
                    </a:lnTo>
                    <a:lnTo>
                      <a:pt x="108" y="3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1" name="Belgium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6FA2E64-F480-40D2-8566-FE3DEF640B8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721" y="1255"/>
                <a:ext cx="57" cy="39"/>
              </a:xfrm>
              <a:custGeom>
                <a:avLst/>
                <a:gdLst>
                  <a:gd name="T0" fmla="*/ 0 w 222"/>
                  <a:gd name="T1" fmla="*/ 2147483647 h 150"/>
                  <a:gd name="T2" fmla="*/ 2147483647 w 222"/>
                  <a:gd name="T3" fmla="*/ 2147483647 h 150"/>
                  <a:gd name="T4" fmla="*/ 2147483647 w 222"/>
                  <a:gd name="T5" fmla="*/ 2147483647 h 150"/>
                  <a:gd name="T6" fmla="*/ 2147483647 w 222"/>
                  <a:gd name="T7" fmla="*/ 2147483647 h 150"/>
                  <a:gd name="T8" fmla="*/ 2147483647 w 222"/>
                  <a:gd name="T9" fmla="*/ 2147483647 h 150"/>
                  <a:gd name="T10" fmla="*/ 2147483647 w 222"/>
                  <a:gd name="T11" fmla="*/ 2147483647 h 150"/>
                  <a:gd name="T12" fmla="*/ 2147483647 w 222"/>
                  <a:gd name="T13" fmla="*/ 2147483647 h 150"/>
                  <a:gd name="T14" fmla="*/ 2147483647 w 222"/>
                  <a:gd name="T15" fmla="*/ 2147483647 h 150"/>
                  <a:gd name="T16" fmla="*/ 2147483647 w 222"/>
                  <a:gd name="T17" fmla="*/ 2147483647 h 150"/>
                  <a:gd name="T18" fmla="*/ 2147483647 w 222"/>
                  <a:gd name="T19" fmla="*/ 2147483647 h 150"/>
                  <a:gd name="T20" fmla="*/ 2147483647 w 222"/>
                  <a:gd name="T21" fmla="*/ 2147483647 h 150"/>
                  <a:gd name="T22" fmla="*/ 2147483647 w 222"/>
                  <a:gd name="T23" fmla="*/ 2147483647 h 150"/>
                  <a:gd name="T24" fmla="*/ 2147483647 w 222"/>
                  <a:gd name="T25" fmla="*/ 2147483647 h 150"/>
                  <a:gd name="T26" fmla="*/ 2147483647 w 222"/>
                  <a:gd name="T27" fmla="*/ 2147483647 h 150"/>
                  <a:gd name="T28" fmla="*/ 2147483647 w 222"/>
                  <a:gd name="T29" fmla="*/ 2147483647 h 150"/>
                  <a:gd name="T30" fmla="*/ 2147483647 w 222"/>
                  <a:gd name="T31" fmla="*/ 2147483647 h 150"/>
                  <a:gd name="T32" fmla="*/ 2147483647 w 222"/>
                  <a:gd name="T33" fmla="*/ 2147483647 h 150"/>
                  <a:gd name="T34" fmla="*/ 2147483647 w 222"/>
                  <a:gd name="T35" fmla="*/ 2147483647 h 150"/>
                  <a:gd name="T36" fmla="*/ 2147483647 w 222"/>
                  <a:gd name="T37" fmla="*/ 2147483647 h 150"/>
                  <a:gd name="T38" fmla="*/ 2147483647 w 222"/>
                  <a:gd name="T39" fmla="*/ 2147483647 h 150"/>
                  <a:gd name="T40" fmla="*/ 2147483647 w 222"/>
                  <a:gd name="T41" fmla="*/ 2147483647 h 150"/>
                  <a:gd name="T42" fmla="*/ 2147483647 w 222"/>
                  <a:gd name="T43" fmla="*/ 2147483647 h 150"/>
                  <a:gd name="T44" fmla="*/ 2147483647 w 222"/>
                  <a:gd name="T45" fmla="*/ 2147483647 h 150"/>
                  <a:gd name="T46" fmla="*/ 2147483647 w 222"/>
                  <a:gd name="T47" fmla="*/ 2147483647 h 150"/>
                  <a:gd name="T48" fmla="*/ 2147483647 w 222"/>
                  <a:gd name="T49" fmla="*/ 2147483647 h 150"/>
                  <a:gd name="T50" fmla="*/ 2147483647 w 222"/>
                  <a:gd name="T51" fmla="*/ 2147483647 h 150"/>
                  <a:gd name="T52" fmla="*/ 2147483647 w 222"/>
                  <a:gd name="T53" fmla="*/ 2147483647 h 150"/>
                  <a:gd name="T54" fmla="*/ 2147483647 w 222"/>
                  <a:gd name="T55" fmla="*/ 2147483647 h 150"/>
                  <a:gd name="T56" fmla="*/ 2147483647 w 222"/>
                  <a:gd name="T57" fmla="*/ 2147483647 h 150"/>
                  <a:gd name="T58" fmla="*/ 2147483647 w 222"/>
                  <a:gd name="T59" fmla="*/ 2147483647 h 150"/>
                  <a:gd name="T60" fmla="*/ 2147483647 w 222"/>
                  <a:gd name="T61" fmla="*/ 2147483647 h 150"/>
                  <a:gd name="T62" fmla="*/ 2147483647 w 222"/>
                  <a:gd name="T63" fmla="*/ 2147483647 h 150"/>
                  <a:gd name="T64" fmla="*/ 2147483647 w 222"/>
                  <a:gd name="T65" fmla="*/ 2147483647 h 150"/>
                  <a:gd name="T66" fmla="*/ 2147483647 w 222"/>
                  <a:gd name="T67" fmla="*/ 2147483647 h 150"/>
                  <a:gd name="T68" fmla="*/ 2147483647 w 222"/>
                  <a:gd name="T69" fmla="*/ 2147483647 h 150"/>
                  <a:gd name="T70" fmla="*/ 2147483647 w 222"/>
                  <a:gd name="T71" fmla="*/ 2147483647 h 150"/>
                  <a:gd name="T72" fmla="*/ 2147483647 w 222"/>
                  <a:gd name="T73" fmla="*/ 2147483647 h 150"/>
                  <a:gd name="T74" fmla="*/ 2147483647 w 222"/>
                  <a:gd name="T75" fmla="*/ 2147483647 h 150"/>
                  <a:gd name="T76" fmla="*/ 2147483647 w 222"/>
                  <a:gd name="T77" fmla="*/ 2147483647 h 150"/>
                  <a:gd name="T78" fmla="*/ 2147483647 w 222"/>
                  <a:gd name="T79" fmla="*/ 2147483647 h 150"/>
                  <a:gd name="T80" fmla="*/ 2147483647 w 222"/>
                  <a:gd name="T81" fmla="*/ 0 h 150"/>
                  <a:gd name="T82" fmla="*/ 2147483647 w 222"/>
                  <a:gd name="T83" fmla="*/ 0 h 150"/>
                  <a:gd name="T84" fmla="*/ 2147483647 w 222"/>
                  <a:gd name="T85" fmla="*/ 2147483647 h 150"/>
                  <a:gd name="T86" fmla="*/ 2147483647 w 222"/>
                  <a:gd name="T87" fmla="*/ 0 h 150"/>
                  <a:gd name="T88" fmla="*/ 2147483647 w 222"/>
                  <a:gd name="T89" fmla="*/ 2147483647 h 150"/>
                  <a:gd name="T90" fmla="*/ 2147483647 w 222"/>
                  <a:gd name="T91" fmla="*/ 2147483647 h 150"/>
                  <a:gd name="T92" fmla="*/ 2147483647 w 222"/>
                  <a:gd name="T93" fmla="*/ 2147483647 h 150"/>
                  <a:gd name="T94" fmla="*/ 2147483647 w 222"/>
                  <a:gd name="T95" fmla="*/ 2147483647 h 150"/>
                  <a:gd name="T96" fmla="*/ 2147483647 w 222"/>
                  <a:gd name="T97" fmla="*/ 2147483647 h 150"/>
                  <a:gd name="T98" fmla="*/ 2147483647 w 222"/>
                  <a:gd name="T99" fmla="*/ 2147483647 h 150"/>
                  <a:gd name="T100" fmla="*/ 2147483647 w 222"/>
                  <a:gd name="T101" fmla="*/ 2147483647 h 150"/>
                  <a:gd name="T102" fmla="*/ 0 w 222"/>
                  <a:gd name="T103" fmla="*/ 2147483647 h 150"/>
                  <a:gd name="T104" fmla="*/ 0 w 222"/>
                  <a:gd name="T105" fmla="*/ 2147483647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22"/>
                  <a:gd name="T160" fmla="*/ 0 h 150"/>
                  <a:gd name="T161" fmla="*/ 222 w 222"/>
                  <a:gd name="T162" fmla="*/ 150 h 15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22" h="150">
                    <a:moveTo>
                      <a:pt x="0" y="42"/>
                    </a:moveTo>
                    <a:lnTo>
                      <a:pt x="6" y="60"/>
                    </a:lnTo>
                    <a:lnTo>
                      <a:pt x="30" y="66"/>
                    </a:lnTo>
                    <a:lnTo>
                      <a:pt x="42" y="78"/>
                    </a:lnTo>
                    <a:lnTo>
                      <a:pt x="66" y="78"/>
                    </a:lnTo>
                    <a:lnTo>
                      <a:pt x="78" y="84"/>
                    </a:lnTo>
                    <a:lnTo>
                      <a:pt x="84" y="90"/>
                    </a:lnTo>
                    <a:lnTo>
                      <a:pt x="84" y="114"/>
                    </a:lnTo>
                    <a:lnTo>
                      <a:pt x="108" y="114"/>
                    </a:lnTo>
                    <a:lnTo>
                      <a:pt x="120" y="102"/>
                    </a:lnTo>
                    <a:lnTo>
                      <a:pt x="120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62" y="144"/>
                    </a:lnTo>
                    <a:lnTo>
                      <a:pt x="180" y="144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32"/>
                    </a:lnTo>
                    <a:lnTo>
                      <a:pt x="174" y="120"/>
                    </a:lnTo>
                    <a:lnTo>
                      <a:pt x="174" y="114"/>
                    </a:lnTo>
                    <a:lnTo>
                      <a:pt x="180" y="114"/>
                    </a:lnTo>
                    <a:lnTo>
                      <a:pt x="192" y="108"/>
                    </a:lnTo>
                    <a:lnTo>
                      <a:pt x="198" y="102"/>
                    </a:lnTo>
                    <a:lnTo>
                      <a:pt x="204" y="102"/>
                    </a:lnTo>
                    <a:lnTo>
                      <a:pt x="204" y="96"/>
                    </a:lnTo>
                    <a:lnTo>
                      <a:pt x="210" y="90"/>
                    </a:lnTo>
                    <a:lnTo>
                      <a:pt x="222" y="90"/>
                    </a:lnTo>
                    <a:lnTo>
                      <a:pt x="216" y="84"/>
                    </a:lnTo>
                    <a:lnTo>
                      <a:pt x="216" y="66"/>
                    </a:lnTo>
                    <a:lnTo>
                      <a:pt x="204" y="54"/>
                    </a:lnTo>
                    <a:lnTo>
                      <a:pt x="180" y="54"/>
                    </a:lnTo>
                    <a:lnTo>
                      <a:pt x="180" y="42"/>
                    </a:lnTo>
                    <a:lnTo>
                      <a:pt x="186" y="36"/>
                    </a:lnTo>
                    <a:lnTo>
                      <a:pt x="186" y="18"/>
                    </a:lnTo>
                    <a:lnTo>
                      <a:pt x="180" y="12"/>
                    </a:lnTo>
                    <a:lnTo>
                      <a:pt x="174" y="12"/>
                    </a:lnTo>
                    <a:lnTo>
                      <a:pt x="162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44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96" y="12"/>
                    </a:lnTo>
                    <a:lnTo>
                      <a:pt x="78" y="6"/>
                    </a:lnTo>
                    <a:lnTo>
                      <a:pt x="72" y="18"/>
                    </a:lnTo>
                    <a:lnTo>
                      <a:pt x="66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0" y="24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2" name="Bangladesh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4EDB674-9809-4328-B4A1-6154C9D7576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215" y="1763"/>
                <a:ext cx="96" cy="109"/>
              </a:xfrm>
              <a:custGeom>
                <a:avLst/>
                <a:gdLst>
                  <a:gd name="T0" fmla="*/ 2147483647 w 372"/>
                  <a:gd name="T1" fmla="*/ 2147483647 h 426"/>
                  <a:gd name="T2" fmla="*/ 2147483647 w 372"/>
                  <a:gd name="T3" fmla="*/ 2147483647 h 426"/>
                  <a:gd name="T4" fmla="*/ 2147483647 w 372"/>
                  <a:gd name="T5" fmla="*/ 2147483647 h 426"/>
                  <a:gd name="T6" fmla="*/ 2147483647 w 372"/>
                  <a:gd name="T7" fmla="*/ 2147483647 h 426"/>
                  <a:gd name="T8" fmla="*/ 2147483647 w 372"/>
                  <a:gd name="T9" fmla="*/ 2147483647 h 426"/>
                  <a:gd name="T10" fmla="*/ 2147483647 w 372"/>
                  <a:gd name="T11" fmla="*/ 2147483647 h 426"/>
                  <a:gd name="T12" fmla="*/ 2147483647 w 372"/>
                  <a:gd name="T13" fmla="*/ 2147483647 h 426"/>
                  <a:gd name="T14" fmla="*/ 2147483647 w 372"/>
                  <a:gd name="T15" fmla="*/ 2147483647 h 426"/>
                  <a:gd name="T16" fmla="*/ 2147483647 w 372"/>
                  <a:gd name="T17" fmla="*/ 2147483647 h 426"/>
                  <a:gd name="T18" fmla="*/ 2147483647 w 372"/>
                  <a:gd name="T19" fmla="*/ 2147483647 h 426"/>
                  <a:gd name="T20" fmla="*/ 2147483647 w 372"/>
                  <a:gd name="T21" fmla="*/ 2147483647 h 426"/>
                  <a:gd name="T22" fmla="*/ 2147483647 w 372"/>
                  <a:gd name="T23" fmla="*/ 2147483647 h 426"/>
                  <a:gd name="T24" fmla="*/ 2147483647 w 372"/>
                  <a:gd name="T25" fmla="*/ 2147483647 h 426"/>
                  <a:gd name="T26" fmla="*/ 2147483647 w 372"/>
                  <a:gd name="T27" fmla="*/ 2147483647 h 426"/>
                  <a:gd name="T28" fmla="*/ 2147483647 w 372"/>
                  <a:gd name="T29" fmla="*/ 2147483647 h 426"/>
                  <a:gd name="T30" fmla="*/ 2147483647 w 372"/>
                  <a:gd name="T31" fmla="*/ 2147483647 h 426"/>
                  <a:gd name="T32" fmla="*/ 2147483647 w 372"/>
                  <a:gd name="T33" fmla="*/ 2147483647 h 426"/>
                  <a:gd name="T34" fmla="*/ 2147483647 w 372"/>
                  <a:gd name="T35" fmla="*/ 2147483647 h 426"/>
                  <a:gd name="T36" fmla="*/ 2147483647 w 372"/>
                  <a:gd name="T37" fmla="*/ 2147483647 h 426"/>
                  <a:gd name="T38" fmla="*/ 2147483647 w 372"/>
                  <a:gd name="T39" fmla="*/ 2147483647 h 426"/>
                  <a:gd name="T40" fmla="*/ 2147483647 w 372"/>
                  <a:gd name="T41" fmla="*/ 2147483647 h 426"/>
                  <a:gd name="T42" fmla="*/ 2147483647 w 372"/>
                  <a:gd name="T43" fmla="*/ 2147483647 h 426"/>
                  <a:gd name="T44" fmla="*/ 2147483647 w 372"/>
                  <a:gd name="T45" fmla="*/ 2147483647 h 426"/>
                  <a:gd name="T46" fmla="*/ 2147483647 w 372"/>
                  <a:gd name="T47" fmla="*/ 2147483647 h 426"/>
                  <a:gd name="T48" fmla="*/ 2147483647 w 372"/>
                  <a:gd name="T49" fmla="*/ 2147483647 h 426"/>
                  <a:gd name="T50" fmla="*/ 2147483647 w 372"/>
                  <a:gd name="T51" fmla="*/ 2147483647 h 426"/>
                  <a:gd name="T52" fmla="*/ 2147483647 w 372"/>
                  <a:gd name="T53" fmla="*/ 2147483647 h 426"/>
                  <a:gd name="T54" fmla="*/ 2147483647 w 372"/>
                  <a:gd name="T55" fmla="*/ 2147483647 h 426"/>
                  <a:gd name="T56" fmla="*/ 2147483647 w 372"/>
                  <a:gd name="T57" fmla="*/ 2147483647 h 426"/>
                  <a:gd name="T58" fmla="*/ 2147483647 w 372"/>
                  <a:gd name="T59" fmla="*/ 2147483647 h 426"/>
                  <a:gd name="T60" fmla="*/ 2147483647 w 372"/>
                  <a:gd name="T61" fmla="*/ 2147483647 h 426"/>
                  <a:gd name="T62" fmla="*/ 2147483647 w 372"/>
                  <a:gd name="T63" fmla="*/ 2147483647 h 426"/>
                  <a:gd name="T64" fmla="*/ 2147483647 w 372"/>
                  <a:gd name="T65" fmla="*/ 2147483647 h 426"/>
                  <a:gd name="T66" fmla="*/ 2147483647 w 372"/>
                  <a:gd name="T67" fmla="*/ 2147483647 h 426"/>
                  <a:gd name="T68" fmla="*/ 2147483647 w 372"/>
                  <a:gd name="T69" fmla="*/ 2147483647 h 426"/>
                  <a:gd name="T70" fmla="*/ 2147483647 w 372"/>
                  <a:gd name="T71" fmla="*/ 2147483647 h 426"/>
                  <a:gd name="T72" fmla="*/ 2147483647 w 372"/>
                  <a:gd name="T73" fmla="*/ 2147483647 h 426"/>
                  <a:gd name="T74" fmla="*/ 2147483647 w 372"/>
                  <a:gd name="T75" fmla="*/ 2147483647 h 426"/>
                  <a:gd name="T76" fmla="*/ 2147483647 w 372"/>
                  <a:gd name="T77" fmla="*/ 2147483647 h 426"/>
                  <a:gd name="T78" fmla="*/ 2147483647 w 372"/>
                  <a:gd name="T79" fmla="*/ 2147483647 h 426"/>
                  <a:gd name="T80" fmla="*/ 2147483647 w 372"/>
                  <a:gd name="T81" fmla="*/ 2147483647 h 426"/>
                  <a:gd name="T82" fmla="*/ 2147483647 w 372"/>
                  <a:gd name="T83" fmla="*/ 2147483647 h 426"/>
                  <a:gd name="T84" fmla="*/ 2147483647 w 372"/>
                  <a:gd name="T85" fmla="*/ 0 h 426"/>
                  <a:gd name="T86" fmla="*/ 2147483647 w 372"/>
                  <a:gd name="T87" fmla="*/ 2147483647 h 426"/>
                  <a:gd name="T88" fmla="*/ 0 w 372"/>
                  <a:gd name="T89" fmla="*/ 2147483647 h 426"/>
                  <a:gd name="T90" fmla="*/ 2147483647 w 372"/>
                  <a:gd name="T91" fmla="*/ 2147483647 h 426"/>
                  <a:gd name="T92" fmla="*/ 2147483647 w 372"/>
                  <a:gd name="T93" fmla="*/ 2147483647 h 426"/>
                  <a:gd name="T94" fmla="*/ 2147483647 w 372"/>
                  <a:gd name="T95" fmla="*/ 2147483647 h 426"/>
                  <a:gd name="T96" fmla="*/ 2147483647 w 372"/>
                  <a:gd name="T97" fmla="*/ 2147483647 h 426"/>
                  <a:gd name="T98" fmla="*/ 2147483647 w 372"/>
                  <a:gd name="T99" fmla="*/ 2147483647 h 426"/>
                  <a:gd name="T100" fmla="*/ 2147483647 w 372"/>
                  <a:gd name="T101" fmla="*/ 2147483647 h 426"/>
                  <a:gd name="T102" fmla="*/ 2147483647 w 372"/>
                  <a:gd name="T103" fmla="*/ 2147483647 h 426"/>
                  <a:gd name="T104" fmla="*/ 2147483647 w 372"/>
                  <a:gd name="T105" fmla="*/ 2147483647 h 426"/>
                  <a:gd name="T106" fmla="*/ 2147483647 w 372"/>
                  <a:gd name="T107" fmla="*/ 2147483647 h 426"/>
                  <a:gd name="T108" fmla="*/ 2147483647 w 372"/>
                  <a:gd name="T109" fmla="*/ 2147483647 h 426"/>
                  <a:gd name="T110" fmla="*/ 2147483647 w 372"/>
                  <a:gd name="T111" fmla="*/ 2147483647 h 426"/>
                  <a:gd name="T112" fmla="*/ 2147483647 w 372"/>
                  <a:gd name="T113" fmla="*/ 2147483647 h 426"/>
                  <a:gd name="T114" fmla="*/ 2147483647 w 372"/>
                  <a:gd name="T115" fmla="*/ 2147483647 h 42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2"/>
                  <a:gd name="T175" fmla="*/ 0 h 426"/>
                  <a:gd name="T176" fmla="*/ 372 w 372"/>
                  <a:gd name="T177" fmla="*/ 426 h 42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2" h="426">
                    <a:moveTo>
                      <a:pt x="132" y="414"/>
                    </a:moveTo>
                    <a:lnTo>
                      <a:pt x="138" y="354"/>
                    </a:lnTo>
                    <a:lnTo>
                      <a:pt x="144" y="354"/>
                    </a:lnTo>
                    <a:lnTo>
                      <a:pt x="150" y="360"/>
                    </a:lnTo>
                    <a:lnTo>
                      <a:pt x="162" y="360"/>
                    </a:lnTo>
                    <a:lnTo>
                      <a:pt x="174" y="366"/>
                    </a:lnTo>
                    <a:lnTo>
                      <a:pt x="192" y="372"/>
                    </a:lnTo>
                    <a:lnTo>
                      <a:pt x="216" y="372"/>
                    </a:lnTo>
                    <a:lnTo>
                      <a:pt x="210" y="366"/>
                    </a:lnTo>
                    <a:lnTo>
                      <a:pt x="210" y="348"/>
                    </a:lnTo>
                    <a:lnTo>
                      <a:pt x="204" y="342"/>
                    </a:lnTo>
                    <a:lnTo>
                      <a:pt x="222" y="342"/>
                    </a:lnTo>
                    <a:lnTo>
                      <a:pt x="258" y="360"/>
                    </a:lnTo>
                    <a:lnTo>
                      <a:pt x="270" y="360"/>
                    </a:lnTo>
                    <a:lnTo>
                      <a:pt x="282" y="348"/>
                    </a:lnTo>
                    <a:lnTo>
                      <a:pt x="282" y="336"/>
                    </a:lnTo>
                    <a:lnTo>
                      <a:pt x="270" y="300"/>
                    </a:lnTo>
                    <a:lnTo>
                      <a:pt x="318" y="354"/>
                    </a:lnTo>
                    <a:lnTo>
                      <a:pt x="318" y="360"/>
                    </a:lnTo>
                    <a:lnTo>
                      <a:pt x="312" y="366"/>
                    </a:lnTo>
                    <a:lnTo>
                      <a:pt x="312" y="390"/>
                    </a:lnTo>
                    <a:lnTo>
                      <a:pt x="306" y="402"/>
                    </a:lnTo>
                    <a:lnTo>
                      <a:pt x="306" y="414"/>
                    </a:lnTo>
                    <a:lnTo>
                      <a:pt x="312" y="420"/>
                    </a:lnTo>
                    <a:lnTo>
                      <a:pt x="324" y="420"/>
                    </a:lnTo>
                    <a:lnTo>
                      <a:pt x="330" y="426"/>
                    </a:lnTo>
                    <a:lnTo>
                      <a:pt x="336" y="414"/>
                    </a:lnTo>
                    <a:lnTo>
                      <a:pt x="336" y="408"/>
                    </a:lnTo>
                    <a:lnTo>
                      <a:pt x="372" y="414"/>
                    </a:lnTo>
                    <a:lnTo>
                      <a:pt x="360" y="354"/>
                    </a:lnTo>
                    <a:lnTo>
                      <a:pt x="360" y="348"/>
                    </a:lnTo>
                    <a:lnTo>
                      <a:pt x="354" y="342"/>
                    </a:lnTo>
                    <a:lnTo>
                      <a:pt x="348" y="330"/>
                    </a:lnTo>
                    <a:lnTo>
                      <a:pt x="342" y="312"/>
                    </a:lnTo>
                    <a:lnTo>
                      <a:pt x="336" y="300"/>
                    </a:lnTo>
                    <a:lnTo>
                      <a:pt x="336" y="288"/>
                    </a:lnTo>
                    <a:lnTo>
                      <a:pt x="330" y="276"/>
                    </a:lnTo>
                    <a:lnTo>
                      <a:pt x="330" y="270"/>
                    </a:lnTo>
                    <a:lnTo>
                      <a:pt x="324" y="258"/>
                    </a:lnTo>
                    <a:lnTo>
                      <a:pt x="324" y="240"/>
                    </a:lnTo>
                    <a:lnTo>
                      <a:pt x="318" y="234"/>
                    </a:lnTo>
                    <a:lnTo>
                      <a:pt x="306" y="228"/>
                    </a:lnTo>
                    <a:lnTo>
                      <a:pt x="288" y="228"/>
                    </a:lnTo>
                    <a:lnTo>
                      <a:pt x="288" y="252"/>
                    </a:lnTo>
                    <a:lnTo>
                      <a:pt x="282" y="288"/>
                    </a:lnTo>
                    <a:lnTo>
                      <a:pt x="264" y="264"/>
                    </a:lnTo>
                    <a:lnTo>
                      <a:pt x="258" y="264"/>
                    </a:lnTo>
                    <a:lnTo>
                      <a:pt x="240" y="246"/>
                    </a:lnTo>
                    <a:lnTo>
                      <a:pt x="234" y="234"/>
                    </a:lnTo>
                    <a:lnTo>
                      <a:pt x="234" y="216"/>
                    </a:lnTo>
                    <a:lnTo>
                      <a:pt x="240" y="204"/>
                    </a:lnTo>
                    <a:lnTo>
                      <a:pt x="252" y="192"/>
                    </a:lnTo>
                    <a:lnTo>
                      <a:pt x="258" y="192"/>
                    </a:lnTo>
                    <a:lnTo>
                      <a:pt x="270" y="186"/>
                    </a:lnTo>
                    <a:lnTo>
                      <a:pt x="276" y="186"/>
                    </a:lnTo>
                    <a:lnTo>
                      <a:pt x="282" y="180"/>
                    </a:lnTo>
                    <a:lnTo>
                      <a:pt x="288" y="168"/>
                    </a:lnTo>
                    <a:lnTo>
                      <a:pt x="294" y="150"/>
                    </a:lnTo>
                    <a:lnTo>
                      <a:pt x="294" y="138"/>
                    </a:lnTo>
                    <a:lnTo>
                      <a:pt x="300" y="138"/>
                    </a:lnTo>
                    <a:lnTo>
                      <a:pt x="306" y="132"/>
                    </a:lnTo>
                    <a:lnTo>
                      <a:pt x="306" y="126"/>
                    </a:lnTo>
                    <a:lnTo>
                      <a:pt x="282" y="102"/>
                    </a:lnTo>
                    <a:lnTo>
                      <a:pt x="276" y="102"/>
                    </a:lnTo>
                    <a:lnTo>
                      <a:pt x="228" y="114"/>
                    </a:lnTo>
                    <a:lnTo>
                      <a:pt x="210" y="114"/>
                    </a:lnTo>
                    <a:lnTo>
                      <a:pt x="198" y="108"/>
                    </a:lnTo>
                    <a:lnTo>
                      <a:pt x="138" y="108"/>
                    </a:lnTo>
                    <a:lnTo>
                      <a:pt x="132" y="102"/>
                    </a:lnTo>
                    <a:lnTo>
                      <a:pt x="126" y="102"/>
                    </a:lnTo>
                    <a:lnTo>
                      <a:pt x="126" y="66"/>
                    </a:lnTo>
                    <a:lnTo>
                      <a:pt x="120" y="66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108" y="30"/>
                    </a:lnTo>
                    <a:lnTo>
                      <a:pt x="102" y="24"/>
                    </a:lnTo>
                    <a:lnTo>
                      <a:pt x="96" y="42"/>
                    </a:lnTo>
                    <a:lnTo>
                      <a:pt x="90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0" y="0"/>
                    </a:lnTo>
                    <a:lnTo>
                      <a:pt x="42" y="6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8" y="66"/>
                    </a:lnTo>
                    <a:lnTo>
                      <a:pt x="30" y="78"/>
                    </a:lnTo>
                    <a:lnTo>
                      <a:pt x="36" y="78"/>
                    </a:lnTo>
                    <a:lnTo>
                      <a:pt x="66" y="96"/>
                    </a:lnTo>
                    <a:lnTo>
                      <a:pt x="66" y="108"/>
                    </a:lnTo>
                    <a:lnTo>
                      <a:pt x="30" y="108"/>
                    </a:lnTo>
                    <a:lnTo>
                      <a:pt x="30" y="138"/>
                    </a:lnTo>
                    <a:lnTo>
                      <a:pt x="24" y="138"/>
                    </a:lnTo>
                    <a:lnTo>
                      <a:pt x="12" y="150"/>
                    </a:lnTo>
                    <a:lnTo>
                      <a:pt x="24" y="162"/>
                    </a:lnTo>
                    <a:lnTo>
                      <a:pt x="36" y="168"/>
                    </a:lnTo>
                    <a:lnTo>
                      <a:pt x="54" y="16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6"/>
                    </a:lnTo>
                    <a:lnTo>
                      <a:pt x="66" y="204"/>
                    </a:lnTo>
                    <a:lnTo>
                      <a:pt x="60" y="210"/>
                    </a:lnTo>
                    <a:lnTo>
                      <a:pt x="54" y="222"/>
                    </a:lnTo>
                    <a:lnTo>
                      <a:pt x="66" y="252"/>
                    </a:lnTo>
                    <a:lnTo>
                      <a:pt x="96" y="276"/>
                    </a:lnTo>
                    <a:lnTo>
                      <a:pt x="96" y="306"/>
                    </a:lnTo>
                    <a:lnTo>
                      <a:pt x="114" y="348"/>
                    </a:lnTo>
                    <a:lnTo>
                      <a:pt x="108" y="378"/>
                    </a:lnTo>
                    <a:lnTo>
                      <a:pt x="132" y="4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3" name="Bahra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9C27FA9-D0C9-4810-8B1F-80D009BDFFA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553" y="1767"/>
                <a:ext cx="7" cy="14"/>
              </a:xfrm>
              <a:custGeom>
                <a:avLst/>
                <a:gdLst>
                  <a:gd name="T0" fmla="*/ 2147483647 w 15"/>
                  <a:gd name="T1" fmla="*/ 0 h 28"/>
                  <a:gd name="T2" fmla="*/ 2147483647 w 15"/>
                  <a:gd name="T3" fmla="*/ 2147483647 h 28"/>
                  <a:gd name="T4" fmla="*/ 2147483647 w 15"/>
                  <a:gd name="T5" fmla="*/ 2147483647 h 28"/>
                  <a:gd name="T6" fmla="*/ 2032697641 w 15"/>
                  <a:gd name="T7" fmla="*/ 2147483647 h 28"/>
                  <a:gd name="T8" fmla="*/ 813299296 w 15"/>
                  <a:gd name="T9" fmla="*/ 2147483647 h 28"/>
                  <a:gd name="T10" fmla="*/ 2147483647 w 15"/>
                  <a:gd name="T11" fmla="*/ 0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28"/>
                  <a:gd name="T20" fmla="*/ 15 w 15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28">
                    <a:moveTo>
                      <a:pt x="9" y="0"/>
                    </a:moveTo>
                    <a:cubicBezTo>
                      <a:pt x="14" y="0"/>
                      <a:pt x="15" y="10"/>
                      <a:pt x="14" y="14"/>
                    </a:cubicBezTo>
                    <a:cubicBezTo>
                      <a:pt x="13" y="18"/>
                      <a:pt x="15" y="28"/>
                      <a:pt x="9" y="28"/>
                    </a:cubicBezTo>
                    <a:cubicBezTo>
                      <a:pt x="4" y="27"/>
                      <a:pt x="5" y="21"/>
                      <a:pt x="5" y="18"/>
                    </a:cubicBezTo>
                    <a:cubicBezTo>
                      <a:pt x="5" y="14"/>
                      <a:pt x="0" y="14"/>
                      <a:pt x="2" y="8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74" name="Belaru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C601C01-BD59-4290-BEF1-017FACC2872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40" y="1162"/>
                <a:ext cx="146" cy="95"/>
              </a:xfrm>
              <a:custGeom>
                <a:avLst/>
                <a:gdLst>
                  <a:gd name="T0" fmla="*/ 2147483647 w 570"/>
                  <a:gd name="T1" fmla="*/ 2147483647 h 372"/>
                  <a:gd name="T2" fmla="*/ 2147483647 w 570"/>
                  <a:gd name="T3" fmla="*/ 2147483647 h 372"/>
                  <a:gd name="T4" fmla="*/ 2147483647 w 570"/>
                  <a:gd name="T5" fmla="*/ 2147483647 h 372"/>
                  <a:gd name="T6" fmla="*/ 2147483647 w 570"/>
                  <a:gd name="T7" fmla="*/ 2147483647 h 372"/>
                  <a:gd name="T8" fmla="*/ 2147483647 w 570"/>
                  <a:gd name="T9" fmla="*/ 2147483647 h 372"/>
                  <a:gd name="T10" fmla="*/ 2147483647 w 570"/>
                  <a:gd name="T11" fmla="*/ 2147483647 h 372"/>
                  <a:gd name="T12" fmla="*/ 2147483647 w 570"/>
                  <a:gd name="T13" fmla="*/ 2147483647 h 372"/>
                  <a:gd name="T14" fmla="*/ 2147483647 w 570"/>
                  <a:gd name="T15" fmla="*/ 2147483647 h 372"/>
                  <a:gd name="T16" fmla="*/ 2147483647 w 570"/>
                  <a:gd name="T17" fmla="*/ 2147483647 h 372"/>
                  <a:gd name="T18" fmla="*/ 2147483647 w 570"/>
                  <a:gd name="T19" fmla="*/ 2147483647 h 372"/>
                  <a:gd name="T20" fmla="*/ 2147483647 w 570"/>
                  <a:gd name="T21" fmla="*/ 2147483647 h 372"/>
                  <a:gd name="T22" fmla="*/ 2147483647 w 570"/>
                  <a:gd name="T23" fmla="*/ 2147483647 h 372"/>
                  <a:gd name="T24" fmla="*/ 2147483647 w 570"/>
                  <a:gd name="T25" fmla="*/ 2147483647 h 372"/>
                  <a:gd name="T26" fmla="*/ 2147483647 w 570"/>
                  <a:gd name="T27" fmla="*/ 2147483647 h 372"/>
                  <a:gd name="T28" fmla="*/ 2147483647 w 570"/>
                  <a:gd name="T29" fmla="*/ 2147483647 h 372"/>
                  <a:gd name="T30" fmla="*/ 2147483647 w 570"/>
                  <a:gd name="T31" fmla="*/ 2147483647 h 372"/>
                  <a:gd name="T32" fmla="*/ 2147483647 w 570"/>
                  <a:gd name="T33" fmla="*/ 2147483647 h 372"/>
                  <a:gd name="T34" fmla="*/ 2147483647 w 570"/>
                  <a:gd name="T35" fmla="*/ 2147483647 h 372"/>
                  <a:gd name="T36" fmla="*/ 2147483647 w 570"/>
                  <a:gd name="T37" fmla="*/ 2147483647 h 372"/>
                  <a:gd name="T38" fmla="*/ 2147483647 w 570"/>
                  <a:gd name="T39" fmla="*/ 2147483647 h 372"/>
                  <a:gd name="T40" fmla="*/ 2147483647 w 570"/>
                  <a:gd name="T41" fmla="*/ 2147483647 h 372"/>
                  <a:gd name="T42" fmla="*/ 2147483647 w 570"/>
                  <a:gd name="T43" fmla="*/ 2147483647 h 372"/>
                  <a:gd name="T44" fmla="*/ 2147483647 w 570"/>
                  <a:gd name="T45" fmla="*/ 2147483647 h 372"/>
                  <a:gd name="T46" fmla="*/ 2147483647 w 570"/>
                  <a:gd name="T47" fmla="*/ 2147483647 h 372"/>
                  <a:gd name="T48" fmla="*/ 2147483647 w 570"/>
                  <a:gd name="T49" fmla="*/ 2147483647 h 372"/>
                  <a:gd name="T50" fmla="*/ 2147483647 w 570"/>
                  <a:gd name="T51" fmla="*/ 2147483647 h 372"/>
                  <a:gd name="T52" fmla="*/ 2147483647 w 570"/>
                  <a:gd name="T53" fmla="*/ 2147483647 h 372"/>
                  <a:gd name="T54" fmla="*/ 2147483647 w 570"/>
                  <a:gd name="T55" fmla="*/ 2147483647 h 372"/>
                  <a:gd name="T56" fmla="*/ 2147483647 w 570"/>
                  <a:gd name="T57" fmla="*/ 0 h 372"/>
                  <a:gd name="T58" fmla="*/ 2147483647 w 570"/>
                  <a:gd name="T59" fmla="*/ 2147483647 h 372"/>
                  <a:gd name="T60" fmla="*/ 2147483647 w 570"/>
                  <a:gd name="T61" fmla="*/ 2147483647 h 372"/>
                  <a:gd name="T62" fmla="*/ 2147483647 w 570"/>
                  <a:gd name="T63" fmla="*/ 2147483647 h 372"/>
                  <a:gd name="T64" fmla="*/ 2147483647 w 570"/>
                  <a:gd name="T65" fmla="*/ 2147483647 h 372"/>
                  <a:gd name="T66" fmla="*/ 2147483647 w 570"/>
                  <a:gd name="T67" fmla="*/ 2147483647 h 372"/>
                  <a:gd name="T68" fmla="*/ 2147483647 w 570"/>
                  <a:gd name="T69" fmla="*/ 2147483647 h 372"/>
                  <a:gd name="T70" fmla="*/ 2147483647 w 570"/>
                  <a:gd name="T71" fmla="*/ 2147483647 h 372"/>
                  <a:gd name="T72" fmla="*/ 2147483647 w 570"/>
                  <a:gd name="T73" fmla="*/ 2147483647 h 372"/>
                  <a:gd name="T74" fmla="*/ 2147483647 w 570"/>
                  <a:gd name="T75" fmla="*/ 2147483647 h 372"/>
                  <a:gd name="T76" fmla="*/ 2147483647 w 570"/>
                  <a:gd name="T77" fmla="*/ 2147483647 h 372"/>
                  <a:gd name="T78" fmla="*/ 2147483647 w 570"/>
                  <a:gd name="T79" fmla="*/ 2147483647 h 372"/>
                  <a:gd name="T80" fmla="*/ 2147483647 w 570"/>
                  <a:gd name="T81" fmla="*/ 2147483647 h 372"/>
                  <a:gd name="T82" fmla="*/ 2147483647 w 570"/>
                  <a:gd name="T83" fmla="*/ 2147483647 h 372"/>
                  <a:gd name="T84" fmla="*/ 2147483647 w 570"/>
                  <a:gd name="T85" fmla="*/ 2147483647 h 372"/>
                  <a:gd name="T86" fmla="*/ 2147483647 w 570"/>
                  <a:gd name="T87" fmla="*/ 2147483647 h 372"/>
                  <a:gd name="T88" fmla="*/ 2147483647 w 570"/>
                  <a:gd name="T89" fmla="*/ 2147483647 h 372"/>
                  <a:gd name="T90" fmla="*/ 2147483647 w 570"/>
                  <a:gd name="T91" fmla="*/ 2147483647 h 372"/>
                  <a:gd name="T92" fmla="*/ 2147483647 w 570"/>
                  <a:gd name="T93" fmla="*/ 2147483647 h 372"/>
                  <a:gd name="T94" fmla="*/ 2147483647 w 570"/>
                  <a:gd name="T95" fmla="*/ 2147483647 h 372"/>
                  <a:gd name="T96" fmla="*/ 2147483647 w 570"/>
                  <a:gd name="T97" fmla="*/ 2147483647 h 3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70"/>
                  <a:gd name="T148" fmla="*/ 0 h 372"/>
                  <a:gd name="T149" fmla="*/ 570 w 570"/>
                  <a:gd name="T150" fmla="*/ 372 h 3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70" h="372">
                    <a:moveTo>
                      <a:pt x="24" y="312"/>
                    </a:moveTo>
                    <a:lnTo>
                      <a:pt x="24" y="342"/>
                    </a:lnTo>
                    <a:lnTo>
                      <a:pt x="30" y="354"/>
                    </a:lnTo>
                    <a:lnTo>
                      <a:pt x="36" y="360"/>
                    </a:lnTo>
                    <a:lnTo>
                      <a:pt x="48" y="360"/>
                    </a:lnTo>
                    <a:lnTo>
                      <a:pt x="60" y="354"/>
                    </a:lnTo>
                    <a:lnTo>
                      <a:pt x="72" y="342"/>
                    </a:lnTo>
                    <a:lnTo>
                      <a:pt x="72" y="336"/>
                    </a:lnTo>
                    <a:lnTo>
                      <a:pt x="108" y="336"/>
                    </a:lnTo>
                    <a:lnTo>
                      <a:pt x="120" y="330"/>
                    </a:lnTo>
                    <a:lnTo>
                      <a:pt x="126" y="324"/>
                    </a:lnTo>
                    <a:lnTo>
                      <a:pt x="174" y="324"/>
                    </a:lnTo>
                    <a:lnTo>
                      <a:pt x="174" y="330"/>
                    </a:lnTo>
                    <a:lnTo>
                      <a:pt x="180" y="336"/>
                    </a:lnTo>
                    <a:lnTo>
                      <a:pt x="216" y="336"/>
                    </a:lnTo>
                    <a:lnTo>
                      <a:pt x="240" y="342"/>
                    </a:lnTo>
                    <a:lnTo>
                      <a:pt x="258" y="354"/>
                    </a:lnTo>
                    <a:lnTo>
                      <a:pt x="264" y="348"/>
                    </a:lnTo>
                    <a:lnTo>
                      <a:pt x="282" y="360"/>
                    </a:lnTo>
                    <a:lnTo>
                      <a:pt x="294" y="348"/>
                    </a:lnTo>
                    <a:lnTo>
                      <a:pt x="300" y="360"/>
                    </a:lnTo>
                    <a:lnTo>
                      <a:pt x="318" y="354"/>
                    </a:lnTo>
                    <a:lnTo>
                      <a:pt x="324" y="360"/>
                    </a:lnTo>
                    <a:lnTo>
                      <a:pt x="336" y="354"/>
                    </a:lnTo>
                    <a:lnTo>
                      <a:pt x="348" y="366"/>
                    </a:lnTo>
                    <a:lnTo>
                      <a:pt x="348" y="360"/>
                    </a:lnTo>
                    <a:lnTo>
                      <a:pt x="354" y="354"/>
                    </a:lnTo>
                    <a:lnTo>
                      <a:pt x="372" y="354"/>
                    </a:lnTo>
                    <a:lnTo>
                      <a:pt x="378" y="360"/>
                    </a:lnTo>
                    <a:lnTo>
                      <a:pt x="378" y="372"/>
                    </a:lnTo>
                    <a:lnTo>
                      <a:pt x="384" y="372"/>
                    </a:lnTo>
                    <a:lnTo>
                      <a:pt x="396" y="366"/>
                    </a:lnTo>
                    <a:lnTo>
                      <a:pt x="420" y="366"/>
                    </a:lnTo>
                    <a:lnTo>
                      <a:pt x="426" y="372"/>
                    </a:lnTo>
                    <a:lnTo>
                      <a:pt x="444" y="372"/>
                    </a:lnTo>
                    <a:lnTo>
                      <a:pt x="450" y="366"/>
                    </a:lnTo>
                    <a:lnTo>
                      <a:pt x="450" y="354"/>
                    </a:lnTo>
                    <a:lnTo>
                      <a:pt x="444" y="348"/>
                    </a:lnTo>
                    <a:lnTo>
                      <a:pt x="450" y="336"/>
                    </a:lnTo>
                    <a:lnTo>
                      <a:pt x="456" y="330"/>
                    </a:lnTo>
                    <a:lnTo>
                      <a:pt x="468" y="324"/>
                    </a:lnTo>
                    <a:lnTo>
                      <a:pt x="474" y="312"/>
                    </a:lnTo>
                    <a:lnTo>
                      <a:pt x="498" y="312"/>
                    </a:lnTo>
                    <a:lnTo>
                      <a:pt x="516" y="318"/>
                    </a:lnTo>
                    <a:lnTo>
                      <a:pt x="516" y="300"/>
                    </a:lnTo>
                    <a:lnTo>
                      <a:pt x="510" y="288"/>
                    </a:lnTo>
                    <a:lnTo>
                      <a:pt x="504" y="282"/>
                    </a:lnTo>
                    <a:lnTo>
                      <a:pt x="504" y="264"/>
                    </a:lnTo>
                    <a:lnTo>
                      <a:pt x="480" y="240"/>
                    </a:lnTo>
                    <a:lnTo>
                      <a:pt x="480" y="234"/>
                    </a:lnTo>
                    <a:lnTo>
                      <a:pt x="486" y="228"/>
                    </a:lnTo>
                    <a:lnTo>
                      <a:pt x="510" y="228"/>
                    </a:lnTo>
                    <a:lnTo>
                      <a:pt x="510" y="234"/>
                    </a:lnTo>
                    <a:lnTo>
                      <a:pt x="516" y="234"/>
                    </a:lnTo>
                    <a:lnTo>
                      <a:pt x="522" y="240"/>
                    </a:lnTo>
                    <a:lnTo>
                      <a:pt x="528" y="240"/>
                    </a:lnTo>
                    <a:lnTo>
                      <a:pt x="552" y="228"/>
                    </a:lnTo>
                    <a:lnTo>
                      <a:pt x="558" y="216"/>
                    </a:lnTo>
                    <a:lnTo>
                      <a:pt x="570" y="210"/>
                    </a:lnTo>
                    <a:lnTo>
                      <a:pt x="546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46" y="186"/>
                    </a:lnTo>
                    <a:lnTo>
                      <a:pt x="540" y="180"/>
                    </a:lnTo>
                    <a:lnTo>
                      <a:pt x="504" y="180"/>
                    </a:lnTo>
                    <a:lnTo>
                      <a:pt x="504" y="156"/>
                    </a:lnTo>
                    <a:lnTo>
                      <a:pt x="474" y="144"/>
                    </a:lnTo>
                    <a:lnTo>
                      <a:pt x="474" y="132"/>
                    </a:lnTo>
                    <a:lnTo>
                      <a:pt x="456" y="114"/>
                    </a:lnTo>
                    <a:lnTo>
                      <a:pt x="444" y="108"/>
                    </a:lnTo>
                    <a:lnTo>
                      <a:pt x="438" y="102"/>
                    </a:lnTo>
                    <a:lnTo>
                      <a:pt x="444" y="84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8"/>
                    </a:lnTo>
                    <a:lnTo>
                      <a:pt x="432" y="42"/>
                    </a:lnTo>
                    <a:lnTo>
                      <a:pt x="396" y="24"/>
                    </a:lnTo>
                    <a:lnTo>
                      <a:pt x="390" y="18"/>
                    </a:lnTo>
                    <a:lnTo>
                      <a:pt x="384" y="18"/>
                    </a:lnTo>
                    <a:lnTo>
                      <a:pt x="354" y="36"/>
                    </a:lnTo>
                    <a:lnTo>
                      <a:pt x="348" y="18"/>
                    </a:lnTo>
                    <a:lnTo>
                      <a:pt x="312" y="12"/>
                    </a:lnTo>
                    <a:lnTo>
                      <a:pt x="300" y="18"/>
                    </a:lnTo>
                    <a:lnTo>
                      <a:pt x="300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58" y="0"/>
                    </a:lnTo>
                    <a:lnTo>
                      <a:pt x="252" y="6"/>
                    </a:lnTo>
                    <a:lnTo>
                      <a:pt x="246" y="18"/>
                    </a:lnTo>
                    <a:lnTo>
                      <a:pt x="240" y="24"/>
                    </a:lnTo>
                    <a:lnTo>
                      <a:pt x="234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30"/>
                    </a:lnTo>
                    <a:lnTo>
                      <a:pt x="180" y="36"/>
                    </a:lnTo>
                    <a:lnTo>
                      <a:pt x="174" y="42"/>
                    </a:lnTo>
                    <a:lnTo>
                      <a:pt x="174" y="54"/>
                    </a:lnTo>
                    <a:lnTo>
                      <a:pt x="192" y="72"/>
                    </a:lnTo>
                    <a:lnTo>
                      <a:pt x="186" y="78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56" y="72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96"/>
                    </a:lnTo>
                    <a:lnTo>
                      <a:pt x="138" y="102"/>
                    </a:lnTo>
                    <a:lnTo>
                      <a:pt x="144" y="114"/>
                    </a:lnTo>
                    <a:lnTo>
                      <a:pt x="144" y="120"/>
                    </a:lnTo>
                    <a:lnTo>
                      <a:pt x="132" y="120"/>
                    </a:lnTo>
                    <a:lnTo>
                      <a:pt x="132" y="126"/>
                    </a:lnTo>
                    <a:lnTo>
                      <a:pt x="138" y="132"/>
                    </a:lnTo>
                    <a:lnTo>
                      <a:pt x="138" y="144"/>
                    </a:lnTo>
                    <a:lnTo>
                      <a:pt x="144" y="150"/>
                    </a:lnTo>
                    <a:lnTo>
                      <a:pt x="144" y="156"/>
                    </a:lnTo>
                    <a:lnTo>
                      <a:pt x="132" y="156"/>
                    </a:lnTo>
                    <a:lnTo>
                      <a:pt x="138" y="150"/>
                    </a:lnTo>
                    <a:lnTo>
                      <a:pt x="138" y="144"/>
                    </a:lnTo>
                    <a:lnTo>
                      <a:pt x="120" y="144"/>
                    </a:lnTo>
                    <a:lnTo>
                      <a:pt x="108" y="150"/>
                    </a:lnTo>
                    <a:lnTo>
                      <a:pt x="102" y="156"/>
                    </a:lnTo>
                    <a:lnTo>
                      <a:pt x="96" y="168"/>
                    </a:lnTo>
                    <a:lnTo>
                      <a:pt x="84" y="156"/>
                    </a:lnTo>
                    <a:lnTo>
                      <a:pt x="84" y="174"/>
                    </a:lnTo>
                    <a:lnTo>
                      <a:pt x="54" y="174"/>
                    </a:lnTo>
                    <a:lnTo>
                      <a:pt x="54" y="168"/>
                    </a:lnTo>
                    <a:lnTo>
                      <a:pt x="48" y="162"/>
                    </a:lnTo>
                    <a:lnTo>
                      <a:pt x="42" y="162"/>
                    </a:lnTo>
                    <a:lnTo>
                      <a:pt x="30" y="168"/>
                    </a:lnTo>
                    <a:lnTo>
                      <a:pt x="18" y="168"/>
                    </a:lnTo>
                    <a:lnTo>
                      <a:pt x="12" y="174"/>
                    </a:lnTo>
                    <a:lnTo>
                      <a:pt x="6" y="174"/>
                    </a:lnTo>
                    <a:lnTo>
                      <a:pt x="12" y="186"/>
                    </a:lnTo>
                    <a:lnTo>
                      <a:pt x="18" y="192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36" y="234"/>
                    </a:lnTo>
                    <a:lnTo>
                      <a:pt x="42" y="240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36" y="264"/>
                    </a:lnTo>
                    <a:lnTo>
                      <a:pt x="12" y="270"/>
                    </a:lnTo>
                    <a:lnTo>
                      <a:pt x="12" y="288"/>
                    </a:lnTo>
                    <a:lnTo>
                      <a:pt x="0" y="288"/>
                    </a:lnTo>
                    <a:lnTo>
                      <a:pt x="0" y="294"/>
                    </a:lnTo>
                    <a:lnTo>
                      <a:pt x="6" y="300"/>
                    </a:lnTo>
                    <a:lnTo>
                      <a:pt x="12" y="300"/>
                    </a:lnTo>
                    <a:lnTo>
                      <a:pt x="24" y="3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5" name="Azerbaij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C731F84-D8CD-47E2-904C-6D6FA411A500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419" y="1447"/>
                <a:ext cx="92" cy="74"/>
              </a:xfrm>
              <a:custGeom>
                <a:avLst/>
                <a:gdLst>
                  <a:gd name="T0" fmla="*/ 2147483647 w 360"/>
                  <a:gd name="T1" fmla="*/ 2147483647 h 288"/>
                  <a:gd name="T2" fmla="*/ 2147483647 w 360"/>
                  <a:gd name="T3" fmla="*/ 2147483647 h 288"/>
                  <a:gd name="T4" fmla="*/ 2147483647 w 360"/>
                  <a:gd name="T5" fmla="*/ 2147483647 h 288"/>
                  <a:gd name="T6" fmla="*/ 2147483647 w 360"/>
                  <a:gd name="T7" fmla="*/ 2147483647 h 288"/>
                  <a:gd name="T8" fmla="*/ 2147483647 w 360"/>
                  <a:gd name="T9" fmla="*/ 2147483647 h 288"/>
                  <a:gd name="T10" fmla="*/ 2147483647 w 360"/>
                  <a:gd name="T11" fmla="*/ 2147483647 h 288"/>
                  <a:gd name="T12" fmla="*/ 2147483647 w 360"/>
                  <a:gd name="T13" fmla="*/ 2147483647 h 288"/>
                  <a:gd name="T14" fmla="*/ 2147483647 w 360"/>
                  <a:gd name="T15" fmla="*/ 2147483647 h 288"/>
                  <a:gd name="T16" fmla="*/ 2147483647 w 360"/>
                  <a:gd name="T17" fmla="*/ 2147483647 h 288"/>
                  <a:gd name="T18" fmla="*/ 2147483647 w 360"/>
                  <a:gd name="T19" fmla="*/ 2147483647 h 288"/>
                  <a:gd name="T20" fmla="*/ 2147483647 w 360"/>
                  <a:gd name="T21" fmla="*/ 2147483647 h 288"/>
                  <a:gd name="T22" fmla="*/ 2147483647 w 360"/>
                  <a:gd name="T23" fmla="*/ 2147483647 h 288"/>
                  <a:gd name="T24" fmla="*/ 2147483647 w 360"/>
                  <a:gd name="T25" fmla="*/ 2147483647 h 288"/>
                  <a:gd name="T26" fmla="*/ 2147483647 w 360"/>
                  <a:gd name="T27" fmla="*/ 0 h 288"/>
                  <a:gd name="T28" fmla="*/ 2147483647 w 360"/>
                  <a:gd name="T29" fmla="*/ 2147483647 h 288"/>
                  <a:gd name="T30" fmla="*/ 2147483647 w 360"/>
                  <a:gd name="T31" fmla="*/ 2147483647 h 288"/>
                  <a:gd name="T32" fmla="*/ 2147483647 w 360"/>
                  <a:gd name="T33" fmla="*/ 2147483647 h 288"/>
                  <a:gd name="T34" fmla="*/ 2147483647 w 360"/>
                  <a:gd name="T35" fmla="*/ 2147483647 h 288"/>
                  <a:gd name="T36" fmla="*/ 2147483647 w 360"/>
                  <a:gd name="T37" fmla="*/ 2147483647 h 288"/>
                  <a:gd name="T38" fmla="*/ 2147483647 w 360"/>
                  <a:gd name="T39" fmla="*/ 0 h 288"/>
                  <a:gd name="T40" fmla="*/ 2147483647 w 360"/>
                  <a:gd name="T41" fmla="*/ 2147483647 h 288"/>
                  <a:gd name="T42" fmla="*/ 2147483647 w 360"/>
                  <a:gd name="T43" fmla="*/ 2147483647 h 288"/>
                  <a:gd name="T44" fmla="*/ 2147483647 w 360"/>
                  <a:gd name="T45" fmla="*/ 2147483647 h 288"/>
                  <a:gd name="T46" fmla="*/ 2147483647 w 360"/>
                  <a:gd name="T47" fmla="*/ 2147483647 h 288"/>
                  <a:gd name="T48" fmla="*/ 2147483647 w 360"/>
                  <a:gd name="T49" fmla="*/ 2147483647 h 288"/>
                  <a:gd name="T50" fmla="*/ 2147483647 w 360"/>
                  <a:gd name="T51" fmla="*/ 2147483647 h 288"/>
                  <a:gd name="T52" fmla="*/ 2147483647 w 360"/>
                  <a:gd name="T53" fmla="*/ 2147483647 h 288"/>
                  <a:gd name="T54" fmla="*/ 0 w 360"/>
                  <a:gd name="T55" fmla="*/ 2147483647 h 288"/>
                  <a:gd name="T56" fmla="*/ 2147483647 w 360"/>
                  <a:gd name="T57" fmla="*/ 2147483647 h 288"/>
                  <a:gd name="T58" fmla="*/ 2147483647 w 360"/>
                  <a:gd name="T59" fmla="*/ 2147483647 h 288"/>
                  <a:gd name="T60" fmla="*/ 2147483647 w 360"/>
                  <a:gd name="T61" fmla="*/ 2147483647 h 288"/>
                  <a:gd name="T62" fmla="*/ 2147483647 w 360"/>
                  <a:gd name="T63" fmla="*/ 2147483647 h 288"/>
                  <a:gd name="T64" fmla="*/ 2147483647 w 360"/>
                  <a:gd name="T65" fmla="*/ 2147483647 h 288"/>
                  <a:gd name="T66" fmla="*/ 2147483647 w 360"/>
                  <a:gd name="T67" fmla="*/ 2147483647 h 288"/>
                  <a:gd name="T68" fmla="*/ 2147483647 w 360"/>
                  <a:gd name="T69" fmla="*/ 2147483647 h 288"/>
                  <a:gd name="T70" fmla="*/ 2147483647 w 360"/>
                  <a:gd name="T71" fmla="*/ 2147483647 h 288"/>
                  <a:gd name="T72" fmla="*/ 2147483647 w 360"/>
                  <a:gd name="T73" fmla="*/ 2147483647 h 288"/>
                  <a:gd name="T74" fmla="*/ 2147483647 w 360"/>
                  <a:gd name="T75" fmla="*/ 2147483647 h 288"/>
                  <a:gd name="T76" fmla="*/ 2147483647 w 360"/>
                  <a:gd name="T77" fmla="*/ 2147483647 h 288"/>
                  <a:gd name="T78" fmla="*/ 2147483647 w 360"/>
                  <a:gd name="T79" fmla="*/ 2147483647 h 288"/>
                  <a:gd name="T80" fmla="*/ 2147483647 w 360"/>
                  <a:gd name="T81" fmla="*/ 2147483647 h 288"/>
                  <a:gd name="T82" fmla="*/ 2147483647 w 360"/>
                  <a:gd name="T83" fmla="*/ 2147483647 h 288"/>
                  <a:gd name="T84" fmla="*/ 2147483647 w 360"/>
                  <a:gd name="T85" fmla="*/ 2147483647 h 288"/>
                  <a:gd name="T86" fmla="*/ 2147483647 w 360"/>
                  <a:gd name="T87" fmla="*/ 2147483647 h 288"/>
                  <a:gd name="T88" fmla="*/ 2147483647 w 360"/>
                  <a:gd name="T89" fmla="*/ 2147483647 h 288"/>
                  <a:gd name="T90" fmla="*/ 2147483647 w 360"/>
                  <a:gd name="T91" fmla="*/ 2147483647 h 288"/>
                  <a:gd name="T92" fmla="*/ 2147483647 w 360"/>
                  <a:gd name="T93" fmla="*/ 2147483647 h 288"/>
                  <a:gd name="T94" fmla="*/ 2147483647 w 360"/>
                  <a:gd name="T95" fmla="*/ 2147483647 h 288"/>
                  <a:gd name="T96" fmla="*/ 2147483647 w 360"/>
                  <a:gd name="T97" fmla="*/ 2147483647 h 288"/>
                  <a:gd name="T98" fmla="*/ 2147483647 w 360"/>
                  <a:gd name="T99" fmla="*/ 2147483647 h 288"/>
                  <a:gd name="T100" fmla="*/ 2147483647 w 360"/>
                  <a:gd name="T101" fmla="*/ 2147483647 h 288"/>
                  <a:gd name="T102" fmla="*/ 2147483647 w 360"/>
                  <a:gd name="T103" fmla="*/ 2147483647 h 288"/>
                  <a:gd name="T104" fmla="*/ 2147483647 w 360"/>
                  <a:gd name="T105" fmla="*/ 2147483647 h 288"/>
                  <a:gd name="T106" fmla="*/ 2147483647 w 360"/>
                  <a:gd name="T107" fmla="*/ 2147483647 h 288"/>
                  <a:gd name="T108" fmla="*/ 2147483647 w 360"/>
                  <a:gd name="T109" fmla="*/ 2147483647 h 288"/>
                  <a:gd name="T110" fmla="*/ 2147483647 w 360"/>
                  <a:gd name="T111" fmla="*/ 2147483647 h 288"/>
                  <a:gd name="T112" fmla="*/ 2147483647 w 360"/>
                  <a:gd name="T113" fmla="*/ 2147483647 h 288"/>
                  <a:gd name="T114" fmla="*/ 2147483647 w 360"/>
                  <a:gd name="T115" fmla="*/ 2147483647 h 288"/>
                  <a:gd name="T116" fmla="*/ 2147483647 w 360"/>
                  <a:gd name="T117" fmla="*/ 2147483647 h 288"/>
                  <a:gd name="T118" fmla="*/ 2147483647 w 360"/>
                  <a:gd name="T119" fmla="*/ 2147483647 h 288"/>
                  <a:gd name="T120" fmla="*/ 2147483647 w 360"/>
                  <a:gd name="T121" fmla="*/ 2147483647 h 28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60"/>
                  <a:gd name="T184" fmla="*/ 0 h 288"/>
                  <a:gd name="T185" fmla="*/ 360 w 360"/>
                  <a:gd name="T186" fmla="*/ 288 h 28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60" h="288">
                    <a:moveTo>
                      <a:pt x="66" y="186"/>
                    </a:moveTo>
                    <a:lnTo>
                      <a:pt x="36" y="186"/>
                    </a:lnTo>
                    <a:lnTo>
                      <a:pt x="24" y="174"/>
                    </a:lnTo>
                    <a:lnTo>
                      <a:pt x="6" y="174"/>
                    </a:lnTo>
                    <a:lnTo>
                      <a:pt x="12" y="186"/>
                    </a:lnTo>
                    <a:lnTo>
                      <a:pt x="12" y="192"/>
                    </a:lnTo>
                    <a:lnTo>
                      <a:pt x="18" y="204"/>
                    </a:lnTo>
                    <a:lnTo>
                      <a:pt x="36" y="222"/>
                    </a:lnTo>
                    <a:lnTo>
                      <a:pt x="48" y="228"/>
                    </a:lnTo>
                    <a:lnTo>
                      <a:pt x="84" y="240"/>
                    </a:lnTo>
                    <a:lnTo>
                      <a:pt x="90" y="240"/>
                    </a:lnTo>
                    <a:lnTo>
                      <a:pt x="84" y="234"/>
                    </a:lnTo>
                    <a:lnTo>
                      <a:pt x="84" y="222"/>
                    </a:lnTo>
                    <a:lnTo>
                      <a:pt x="78" y="216"/>
                    </a:lnTo>
                    <a:lnTo>
                      <a:pt x="78" y="204"/>
                    </a:lnTo>
                    <a:lnTo>
                      <a:pt x="72" y="198"/>
                    </a:lnTo>
                    <a:lnTo>
                      <a:pt x="72" y="186"/>
                    </a:lnTo>
                    <a:lnTo>
                      <a:pt x="66" y="186"/>
                    </a:lnTo>
                    <a:close/>
                    <a:moveTo>
                      <a:pt x="354" y="108"/>
                    </a:moveTo>
                    <a:lnTo>
                      <a:pt x="348" y="102"/>
                    </a:lnTo>
                    <a:lnTo>
                      <a:pt x="330" y="102"/>
                    </a:lnTo>
                    <a:lnTo>
                      <a:pt x="318" y="108"/>
                    </a:lnTo>
                    <a:lnTo>
                      <a:pt x="306" y="108"/>
                    </a:lnTo>
                    <a:lnTo>
                      <a:pt x="288" y="90"/>
                    </a:lnTo>
                    <a:lnTo>
                      <a:pt x="288" y="84"/>
                    </a:lnTo>
                    <a:lnTo>
                      <a:pt x="264" y="54"/>
                    </a:lnTo>
                    <a:lnTo>
                      <a:pt x="264" y="42"/>
                    </a:lnTo>
                    <a:lnTo>
                      <a:pt x="216" y="0"/>
                    </a:lnTo>
                    <a:lnTo>
                      <a:pt x="216" y="30"/>
                    </a:lnTo>
                    <a:lnTo>
                      <a:pt x="210" y="36"/>
                    </a:lnTo>
                    <a:lnTo>
                      <a:pt x="192" y="36"/>
                    </a:lnTo>
                    <a:lnTo>
                      <a:pt x="192" y="48"/>
                    </a:lnTo>
                    <a:lnTo>
                      <a:pt x="186" y="54"/>
                    </a:lnTo>
                    <a:lnTo>
                      <a:pt x="162" y="54"/>
                    </a:lnTo>
                    <a:lnTo>
                      <a:pt x="156" y="48"/>
                    </a:lnTo>
                    <a:lnTo>
                      <a:pt x="144" y="42"/>
                    </a:lnTo>
                    <a:lnTo>
                      <a:pt x="138" y="30"/>
                    </a:lnTo>
                    <a:lnTo>
                      <a:pt x="120" y="12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90" y="36"/>
                    </a:lnTo>
                    <a:lnTo>
                      <a:pt x="96" y="48"/>
                    </a:lnTo>
                    <a:lnTo>
                      <a:pt x="102" y="54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84" y="54"/>
                    </a:lnTo>
                    <a:lnTo>
                      <a:pt x="72" y="54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36"/>
                    </a:lnTo>
                    <a:lnTo>
                      <a:pt x="36" y="30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12" y="66"/>
                    </a:lnTo>
                    <a:lnTo>
                      <a:pt x="30" y="66"/>
                    </a:lnTo>
                    <a:lnTo>
                      <a:pt x="36" y="72"/>
                    </a:lnTo>
                    <a:lnTo>
                      <a:pt x="36" y="96"/>
                    </a:lnTo>
                    <a:lnTo>
                      <a:pt x="30" y="102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66" y="120"/>
                    </a:lnTo>
                    <a:lnTo>
                      <a:pt x="72" y="126"/>
                    </a:lnTo>
                    <a:lnTo>
                      <a:pt x="72" y="132"/>
                    </a:lnTo>
                    <a:lnTo>
                      <a:pt x="54" y="150"/>
                    </a:lnTo>
                    <a:lnTo>
                      <a:pt x="42" y="150"/>
                    </a:lnTo>
                    <a:lnTo>
                      <a:pt x="72" y="162"/>
                    </a:lnTo>
                    <a:lnTo>
                      <a:pt x="84" y="180"/>
                    </a:lnTo>
                    <a:lnTo>
                      <a:pt x="114" y="186"/>
                    </a:lnTo>
                    <a:lnTo>
                      <a:pt x="114" y="198"/>
                    </a:lnTo>
                    <a:lnTo>
                      <a:pt x="120" y="210"/>
                    </a:lnTo>
                    <a:lnTo>
                      <a:pt x="120" y="240"/>
                    </a:lnTo>
                    <a:lnTo>
                      <a:pt x="132" y="240"/>
                    </a:lnTo>
                    <a:lnTo>
                      <a:pt x="138" y="228"/>
                    </a:lnTo>
                    <a:lnTo>
                      <a:pt x="144" y="222"/>
                    </a:lnTo>
                    <a:lnTo>
                      <a:pt x="144" y="216"/>
                    </a:lnTo>
                    <a:lnTo>
                      <a:pt x="156" y="204"/>
                    </a:lnTo>
                    <a:lnTo>
                      <a:pt x="174" y="192"/>
                    </a:lnTo>
                    <a:lnTo>
                      <a:pt x="186" y="186"/>
                    </a:lnTo>
                    <a:lnTo>
                      <a:pt x="198" y="174"/>
                    </a:lnTo>
                    <a:lnTo>
                      <a:pt x="210" y="168"/>
                    </a:lnTo>
                    <a:lnTo>
                      <a:pt x="222" y="168"/>
                    </a:lnTo>
                    <a:lnTo>
                      <a:pt x="228" y="180"/>
                    </a:lnTo>
                    <a:lnTo>
                      <a:pt x="234" y="186"/>
                    </a:lnTo>
                    <a:lnTo>
                      <a:pt x="234" y="204"/>
                    </a:lnTo>
                    <a:lnTo>
                      <a:pt x="228" y="210"/>
                    </a:lnTo>
                    <a:lnTo>
                      <a:pt x="228" y="222"/>
                    </a:lnTo>
                    <a:lnTo>
                      <a:pt x="234" y="222"/>
                    </a:lnTo>
                    <a:lnTo>
                      <a:pt x="240" y="228"/>
                    </a:lnTo>
                    <a:lnTo>
                      <a:pt x="240" y="234"/>
                    </a:lnTo>
                    <a:lnTo>
                      <a:pt x="234" y="240"/>
                    </a:lnTo>
                    <a:lnTo>
                      <a:pt x="222" y="240"/>
                    </a:lnTo>
                    <a:lnTo>
                      <a:pt x="222" y="246"/>
                    </a:lnTo>
                    <a:lnTo>
                      <a:pt x="234" y="258"/>
                    </a:lnTo>
                    <a:lnTo>
                      <a:pt x="246" y="264"/>
                    </a:lnTo>
                    <a:lnTo>
                      <a:pt x="252" y="270"/>
                    </a:lnTo>
                    <a:lnTo>
                      <a:pt x="258" y="270"/>
                    </a:lnTo>
                    <a:lnTo>
                      <a:pt x="264" y="276"/>
                    </a:lnTo>
                    <a:lnTo>
                      <a:pt x="264" y="282"/>
                    </a:lnTo>
                    <a:lnTo>
                      <a:pt x="282" y="282"/>
                    </a:lnTo>
                    <a:lnTo>
                      <a:pt x="282" y="288"/>
                    </a:lnTo>
                    <a:lnTo>
                      <a:pt x="288" y="282"/>
                    </a:lnTo>
                    <a:lnTo>
                      <a:pt x="288" y="258"/>
                    </a:lnTo>
                    <a:lnTo>
                      <a:pt x="282" y="252"/>
                    </a:lnTo>
                    <a:lnTo>
                      <a:pt x="276" y="252"/>
                    </a:lnTo>
                    <a:lnTo>
                      <a:pt x="270" y="246"/>
                    </a:lnTo>
                    <a:lnTo>
                      <a:pt x="288" y="240"/>
                    </a:lnTo>
                    <a:lnTo>
                      <a:pt x="288" y="210"/>
                    </a:lnTo>
                    <a:lnTo>
                      <a:pt x="300" y="222"/>
                    </a:lnTo>
                    <a:lnTo>
                      <a:pt x="306" y="222"/>
                    </a:lnTo>
                    <a:lnTo>
                      <a:pt x="318" y="210"/>
                    </a:lnTo>
                    <a:lnTo>
                      <a:pt x="300" y="192"/>
                    </a:lnTo>
                    <a:lnTo>
                      <a:pt x="300" y="138"/>
                    </a:lnTo>
                    <a:lnTo>
                      <a:pt x="318" y="138"/>
                    </a:lnTo>
                    <a:lnTo>
                      <a:pt x="330" y="126"/>
                    </a:lnTo>
                    <a:lnTo>
                      <a:pt x="360" y="132"/>
                    </a:lnTo>
                    <a:lnTo>
                      <a:pt x="360" y="120"/>
                    </a:lnTo>
                    <a:lnTo>
                      <a:pt x="354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6" name="Aust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FE82DF8-DD24-44DC-94D5-1BFAF506A30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828" y="1303"/>
                <a:ext cx="117" cy="52"/>
              </a:xfrm>
              <a:custGeom>
                <a:avLst/>
                <a:gdLst>
                  <a:gd name="T0" fmla="*/ 2147483647 w 456"/>
                  <a:gd name="T1" fmla="*/ 2147483647 h 204"/>
                  <a:gd name="T2" fmla="*/ 2147483647 w 456"/>
                  <a:gd name="T3" fmla="*/ 2147483647 h 204"/>
                  <a:gd name="T4" fmla="*/ 2147483647 w 456"/>
                  <a:gd name="T5" fmla="*/ 2147483647 h 204"/>
                  <a:gd name="T6" fmla="*/ 2147483647 w 456"/>
                  <a:gd name="T7" fmla="*/ 2147483647 h 204"/>
                  <a:gd name="T8" fmla="*/ 2147483647 w 456"/>
                  <a:gd name="T9" fmla="*/ 2147483647 h 204"/>
                  <a:gd name="T10" fmla="*/ 2147483647 w 456"/>
                  <a:gd name="T11" fmla="*/ 2147483647 h 204"/>
                  <a:gd name="T12" fmla="*/ 2147483647 w 456"/>
                  <a:gd name="T13" fmla="*/ 2147483647 h 204"/>
                  <a:gd name="T14" fmla="*/ 2147483647 w 456"/>
                  <a:gd name="T15" fmla="*/ 0 h 204"/>
                  <a:gd name="T16" fmla="*/ 2147483647 w 456"/>
                  <a:gd name="T17" fmla="*/ 2147483647 h 204"/>
                  <a:gd name="T18" fmla="*/ 2147483647 w 456"/>
                  <a:gd name="T19" fmla="*/ 2147483647 h 204"/>
                  <a:gd name="T20" fmla="*/ 2147483647 w 456"/>
                  <a:gd name="T21" fmla="*/ 2147483647 h 204"/>
                  <a:gd name="T22" fmla="*/ 2147483647 w 456"/>
                  <a:gd name="T23" fmla="*/ 2147483647 h 204"/>
                  <a:gd name="T24" fmla="*/ 2147483647 w 456"/>
                  <a:gd name="T25" fmla="*/ 2147483647 h 204"/>
                  <a:gd name="T26" fmla="*/ 2147483647 w 456"/>
                  <a:gd name="T27" fmla="*/ 2147483647 h 204"/>
                  <a:gd name="T28" fmla="*/ 2147483647 w 456"/>
                  <a:gd name="T29" fmla="*/ 2147483647 h 204"/>
                  <a:gd name="T30" fmla="*/ 2147483647 w 456"/>
                  <a:gd name="T31" fmla="*/ 2147483647 h 204"/>
                  <a:gd name="T32" fmla="*/ 2147483647 w 456"/>
                  <a:gd name="T33" fmla="*/ 2147483647 h 204"/>
                  <a:gd name="T34" fmla="*/ 2147483647 w 456"/>
                  <a:gd name="T35" fmla="*/ 2147483647 h 204"/>
                  <a:gd name="T36" fmla="*/ 2147483647 w 456"/>
                  <a:gd name="T37" fmla="*/ 2147483647 h 204"/>
                  <a:gd name="T38" fmla="*/ 2147483647 w 456"/>
                  <a:gd name="T39" fmla="*/ 2147483647 h 204"/>
                  <a:gd name="T40" fmla="*/ 2147483647 w 456"/>
                  <a:gd name="T41" fmla="*/ 2147483647 h 204"/>
                  <a:gd name="T42" fmla="*/ 2147483647 w 456"/>
                  <a:gd name="T43" fmla="*/ 2147483647 h 204"/>
                  <a:gd name="T44" fmla="*/ 2147483647 w 456"/>
                  <a:gd name="T45" fmla="*/ 2147483647 h 204"/>
                  <a:gd name="T46" fmla="*/ 2147483647 w 456"/>
                  <a:gd name="T47" fmla="*/ 2147483647 h 204"/>
                  <a:gd name="T48" fmla="*/ 2147483647 w 456"/>
                  <a:gd name="T49" fmla="*/ 2147483647 h 204"/>
                  <a:gd name="T50" fmla="*/ 2147483647 w 456"/>
                  <a:gd name="T51" fmla="*/ 2147483647 h 204"/>
                  <a:gd name="T52" fmla="*/ 2147483647 w 456"/>
                  <a:gd name="T53" fmla="*/ 2147483647 h 204"/>
                  <a:gd name="T54" fmla="*/ 0 w 456"/>
                  <a:gd name="T55" fmla="*/ 2147483647 h 204"/>
                  <a:gd name="T56" fmla="*/ 2147483647 w 456"/>
                  <a:gd name="T57" fmla="*/ 2147483647 h 204"/>
                  <a:gd name="T58" fmla="*/ 2147483647 w 456"/>
                  <a:gd name="T59" fmla="*/ 2147483647 h 204"/>
                  <a:gd name="T60" fmla="*/ 2147483647 w 456"/>
                  <a:gd name="T61" fmla="*/ 2147483647 h 204"/>
                  <a:gd name="T62" fmla="*/ 2147483647 w 456"/>
                  <a:gd name="T63" fmla="*/ 2147483647 h 204"/>
                  <a:gd name="T64" fmla="*/ 2147483647 w 456"/>
                  <a:gd name="T65" fmla="*/ 2147483647 h 204"/>
                  <a:gd name="T66" fmla="*/ 2147483647 w 456"/>
                  <a:gd name="T67" fmla="*/ 2147483647 h 204"/>
                  <a:gd name="T68" fmla="*/ 2147483647 w 456"/>
                  <a:gd name="T69" fmla="*/ 2147483647 h 204"/>
                  <a:gd name="T70" fmla="*/ 2147483647 w 456"/>
                  <a:gd name="T71" fmla="*/ 2147483647 h 204"/>
                  <a:gd name="T72" fmla="*/ 2147483647 w 456"/>
                  <a:gd name="T73" fmla="*/ 2147483647 h 204"/>
                  <a:gd name="T74" fmla="*/ 2147483647 w 456"/>
                  <a:gd name="T75" fmla="*/ 2147483647 h 204"/>
                  <a:gd name="T76" fmla="*/ 2147483647 w 456"/>
                  <a:gd name="T77" fmla="*/ 2147483647 h 204"/>
                  <a:gd name="T78" fmla="*/ 2147483647 w 456"/>
                  <a:gd name="T79" fmla="*/ 2147483647 h 204"/>
                  <a:gd name="T80" fmla="*/ 2147483647 w 456"/>
                  <a:gd name="T81" fmla="*/ 2147483647 h 204"/>
                  <a:gd name="T82" fmla="*/ 2147483647 w 456"/>
                  <a:gd name="T83" fmla="*/ 2147483647 h 204"/>
                  <a:gd name="T84" fmla="*/ 2147483647 w 456"/>
                  <a:gd name="T85" fmla="*/ 2147483647 h 204"/>
                  <a:gd name="T86" fmla="*/ 2147483647 w 456"/>
                  <a:gd name="T87" fmla="*/ 2147483647 h 204"/>
                  <a:gd name="T88" fmla="*/ 2147483647 w 456"/>
                  <a:gd name="T89" fmla="*/ 2147483647 h 204"/>
                  <a:gd name="T90" fmla="*/ 2147483647 w 456"/>
                  <a:gd name="T91" fmla="*/ 214748364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56"/>
                  <a:gd name="T139" fmla="*/ 0 h 204"/>
                  <a:gd name="T140" fmla="*/ 456 w 456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56" h="204">
                    <a:moveTo>
                      <a:pt x="456" y="102"/>
                    </a:moveTo>
                    <a:lnTo>
                      <a:pt x="456" y="60"/>
                    </a:lnTo>
                    <a:lnTo>
                      <a:pt x="450" y="60"/>
                    </a:lnTo>
                    <a:lnTo>
                      <a:pt x="450" y="48"/>
                    </a:lnTo>
                    <a:lnTo>
                      <a:pt x="456" y="24"/>
                    </a:lnTo>
                    <a:lnTo>
                      <a:pt x="444" y="18"/>
                    </a:lnTo>
                    <a:lnTo>
                      <a:pt x="438" y="18"/>
                    </a:lnTo>
                    <a:lnTo>
                      <a:pt x="432" y="12"/>
                    </a:lnTo>
                    <a:lnTo>
                      <a:pt x="420" y="12"/>
                    </a:lnTo>
                    <a:lnTo>
                      <a:pt x="414" y="18"/>
                    </a:lnTo>
                    <a:lnTo>
                      <a:pt x="402" y="24"/>
                    </a:lnTo>
                    <a:lnTo>
                      <a:pt x="390" y="12"/>
                    </a:lnTo>
                    <a:lnTo>
                      <a:pt x="378" y="18"/>
                    </a:lnTo>
                    <a:lnTo>
                      <a:pt x="366" y="6"/>
                    </a:lnTo>
                    <a:lnTo>
                      <a:pt x="354" y="0"/>
                    </a:lnTo>
                    <a:lnTo>
                      <a:pt x="336" y="0"/>
                    </a:lnTo>
                    <a:lnTo>
                      <a:pt x="330" y="6"/>
                    </a:lnTo>
                    <a:lnTo>
                      <a:pt x="324" y="18"/>
                    </a:lnTo>
                    <a:lnTo>
                      <a:pt x="318" y="18"/>
                    </a:lnTo>
                    <a:lnTo>
                      <a:pt x="318" y="36"/>
                    </a:lnTo>
                    <a:lnTo>
                      <a:pt x="306" y="30"/>
                    </a:lnTo>
                    <a:lnTo>
                      <a:pt x="300" y="30"/>
                    </a:lnTo>
                    <a:lnTo>
                      <a:pt x="288" y="36"/>
                    </a:lnTo>
                    <a:lnTo>
                      <a:pt x="276" y="36"/>
                    </a:lnTo>
                    <a:lnTo>
                      <a:pt x="258" y="18"/>
                    </a:lnTo>
                    <a:lnTo>
                      <a:pt x="252" y="36"/>
                    </a:lnTo>
                    <a:lnTo>
                      <a:pt x="234" y="36"/>
                    </a:lnTo>
                    <a:lnTo>
                      <a:pt x="240" y="48"/>
                    </a:lnTo>
                    <a:lnTo>
                      <a:pt x="240" y="66"/>
                    </a:lnTo>
                    <a:lnTo>
                      <a:pt x="234" y="66"/>
                    </a:lnTo>
                    <a:lnTo>
                      <a:pt x="228" y="60"/>
                    </a:lnTo>
                    <a:lnTo>
                      <a:pt x="210" y="60"/>
                    </a:lnTo>
                    <a:lnTo>
                      <a:pt x="204" y="66"/>
                    </a:lnTo>
                    <a:lnTo>
                      <a:pt x="204" y="72"/>
                    </a:lnTo>
                    <a:lnTo>
                      <a:pt x="198" y="78"/>
                    </a:lnTo>
                    <a:lnTo>
                      <a:pt x="198" y="84"/>
                    </a:lnTo>
                    <a:lnTo>
                      <a:pt x="210" y="84"/>
                    </a:lnTo>
                    <a:lnTo>
                      <a:pt x="210" y="126"/>
                    </a:lnTo>
                    <a:lnTo>
                      <a:pt x="204" y="126"/>
                    </a:lnTo>
                    <a:lnTo>
                      <a:pt x="192" y="114"/>
                    </a:lnTo>
                    <a:lnTo>
                      <a:pt x="174" y="108"/>
                    </a:lnTo>
                    <a:lnTo>
                      <a:pt x="162" y="102"/>
                    </a:lnTo>
                    <a:lnTo>
                      <a:pt x="144" y="114"/>
                    </a:lnTo>
                    <a:lnTo>
                      <a:pt x="126" y="114"/>
                    </a:lnTo>
                    <a:lnTo>
                      <a:pt x="108" y="126"/>
                    </a:lnTo>
                    <a:lnTo>
                      <a:pt x="102" y="132"/>
                    </a:lnTo>
                    <a:lnTo>
                      <a:pt x="84" y="132"/>
                    </a:lnTo>
                    <a:lnTo>
                      <a:pt x="66" y="114"/>
                    </a:lnTo>
                    <a:lnTo>
                      <a:pt x="48" y="114"/>
                    </a:lnTo>
                    <a:lnTo>
                      <a:pt x="48" y="126"/>
                    </a:lnTo>
                    <a:lnTo>
                      <a:pt x="42" y="132"/>
                    </a:lnTo>
                    <a:lnTo>
                      <a:pt x="30" y="132"/>
                    </a:lnTo>
                    <a:lnTo>
                      <a:pt x="30" y="126"/>
                    </a:lnTo>
                    <a:lnTo>
                      <a:pt x="24" y="120"/>
                    </a:lnTo>
                    <a:lnTo>
                      <a:pt x="0" y="120"/>
                    </a:lnTo>
                    <a:lnTo>
                      <a:pt x="0" y="156"/>
                    </a:lnTo>
                    <a:lnTo>
                      <a:pt x="18" y="156"/>
                    </a:lnTo>
                    <a:lnTo>
                      <a:pt x="18" y="174"/>
                    </a:lnTo>
                    <a:lnTo>
                      <a:pt x="24" y="174"/>
                    </a:lnTo>
                    <a:lnTo>
                      <a:pt x="42" y="156"/>
                    </a:lnTo>
                    <a:lnTo>
                      <a:pt x="48" y="156"/>
                    </a:lnTo>
                    <a:lnTo>
                      <a:pt x="60" y="168"/>
                    </a:lnTo>
                    <a:lnTo>
                      <a:pt x="60" y="174"/>
                    </a:lnTo>
                    <a:lnTo>
                      <a:pt x="72" y="174"/>
                    </a:lnTo>
                    <a:lnTo>
                      <a:pt x="84" y="180"/>
                    </a:lnTo>
                    <a:lnTo>
                      <a:pt x="96" y="162"/>
                    </a:lnTo>
                    <a:lnTo>
                      <a:pt x="138" y="162"/>
                    </a:lnTo>
                    <a:lnTo>
                      <a:pt x="138" y="156"/>
                    </a:lnTo>
                    <a:lnTo>
                      <a:pt x="144" y="150"/>
                    </a:lnTo>
                    <a:lnTo>
                      <a:pt x="162" y="150"/>
                    </a:lnTo>
                    <a:lnTo>
                      <a:pt x="168" y="156"/>
                    </a:lnTo>
                    <a:lnTo>
                      <a:pt x="168" y="174"/>
                    </a:lnTo>
                    <a:lnTo>
                      <a:pt x="180" y="174"/>
                    </a:lnTo>
                    <a:lnTo>
                      <a:pt x="186" y="192"/>
                    </a:lnTo>
                    <a:lnTo>
                      <a:pt x="240" y="192"/>
                    </a:lnTo>
                    <a:lnTo>
                      <a:pt x="240" y="204"/>
                    </a:lnTo>
                    <a:lnTo>
                      <a:pt x="258" y="204"/>
                    </a:lnTo>
                    <a:lnTo>
                      <a:pt x="264" y="198"/>
                    </a:lnTo>
                    <a:lnTo>
                      <a:pt x="282" y="198"/>
                    </a:lnTo>
                    <a:lnTo>
                      <a:pt x="288" y="204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66" y="192"/>
                    </a:lnTo>
                    <a:lnTo>
                      <a:pt x="378" y="186"/>
                    </a:lnTo>
                    <a:lnTo>
                      <a:pt x="402" y="192"/>
                    </a:lnTo>
                    <a:lnTo>
                      <a:pt x="414" y="156"/>
                    </a:lnTo>
                    <a:lnTo>
                      <a:pt x="432" y="156"/>
                    </a:lnTo>
                    <a:lnTo>
                      <a:pt x="432" y="132"/>
                    </a:lnTo>
                    <a:lnTo>
                      <a:pt x="444" y="114"/>
                    </a:lnTo>
                    <a:lnTo>
                      <a:pt x="432" y="114"/>
                    </a:lnTo>
                    <a:lnTo>
                      <a:pt x="438" y="102"/>
                    </a:lnTo>
                    <a:lnTo>
                      <a:pt x="456" y="10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7" name="Austral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6FC655E-F25C-4339-8A14-12387A3050F8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4633" y="2529"/>
                <a:ext cx="726" cy="681"/>
              </a:xfrm>
              <a:custGeom>
                <a:avLst/>
                <a:gdLst>
                  <a:gd name="T0" fmla="*/ 2147483647 w 2838"/>
                  <a:gd name="T1" fmla="*/ 2147483647 h 2664"/>
                  <a:gd name="T2" fmla="*/ 2147483647 w 2838"/>
                  <a:gd name="T3" fmla="*/ 2147483647 h 2664"/>
                  <a:gd name="T4" fmla="*/ 2147483647 w 2838"/>
                  <a:gd name="T5" fmla="*/ 2147483647 h 2664"/>
                  <a:gd name="T6" fmla="*/ 2147483647 w 2838"/>
                  <a:gd name="T7" fmla="*/ 2147483647 h 2664"/>
                  <a:gd name="T8" fmla="*/ 2147483647 w 2838"/>
                  <a:gd name="T9" fmla="*/ 2147483647 h 2664"/>
                  <a:gd name="T10" fmla="*/ 2147483647 w 2838"/>
                  <a:gd name="T11" fmla="*/ 2147483647 h 2664"/>
                  <a:gd name="T12" fmla="*/ 2147483647 w 2838"/>
                  <a:gd name="T13" fmla="*/ 2147483647 h 2664"/>
                  <a:gd name="T14" fmla="*/ 2147483647 w 2838"/>
                  <a:gd name="T15" fmla="*/ 2147483647 h 2664"/>
                  <a:gd name="T16" fmla="*/ 2147483647 w 2838"/>
                  <a:gd name="T17" fmla="*/ 2147483647 h 2664"/>
                  <a:gd name="T18" fmla="*/ 2147483647 w 2838"/>
                  <a:gd name="T19" fmla="*/ 2147483647 h 2664"/>
                  <a:gd name="T20" fmla="*/ 2147483647 w 2838"/>
                  <a:gd name="T21" fmla="*/ 2147483647 h 2664"/>
                  <a:gd name="T22" fmla="*/ 2147483647 w 2838"/>
                  <a:gd name="T23" fmla="*/ 2147483647 h 2664"/>
                  <a:gd name="T24" fmla="*/ 2147483647 w 2838"/>
                  <a:gd name="T25" fmla="*/ 2147483647 h 2664"/>
                  <a:gd name="T26" fmla="*/ 2147483647 w 2838"/>
                  <a:gd name="T27" fmla="*/ 2147483647 h 2664"/>
                  <a:gd name="T28" fmla="*/ 2147483647 w 2838"/>
                  <a:gd name="T29" fmla="*/ 2147483647 h 2664"/>
                  <a:gd name="T30" fmla="*/ 2147483647 w 2838"/>
                  <a:gd name="T31" fmla="*/ 2147483647 h 2664"/>
                  <a:gd name="T32" fmla="*/ 2147483647 w 2838"/>
                  <a:gd name="T33" fmla="*/ 2147483647 h 2664"/>
                  <a:gd name="T34" fmla="*/ 2147483647 w 2838"/>
                  <a:gd name="T35" fmla="*/ 2147483647 h 2664"/>
                  <a:gd name="T36" fmla="*/ 2147483647 w 2838"/>
                  <a:gd name="T37" fmla="*/ 2147483647 h 2664"/>
                  <a:gd name="T38" fmla="*/ 2147483647 w 2838"/>
                  <a:gd name="T39" fmla="*/ 2147483647 h 2664"/>
                  <a:gd name="T40" fmla="*/ 2147483647 w 2838"/>
                  <a:gd name="T41" fmla="*/ 2147483647 h 2664"/>
                  <a:gd name="T42" fmla="*/ 2147483647 w 2838"/>
                  <a:gd name="T43" fmla="*/ 2147483647 h 2664"/>
                  <a:gd name="T44" fmla="*/ 2147483647 w 2838"/>
                  <a:gd name="T45" fmla="*/ 2147483647 h 2664"/>
                  <a:gd name="T46" fmla="*/ 2147483647 w 2838"/>
                  <a:gd name="T47" fmla="*/ 2147483647 h 2664"/>
                  <a:gd name="T48" fmla="*/ 2147483647 w 2838"/>
                  <a:gd name="T49" fmla="*/ 2147483647 h 2664"/>
                  <a:gd name="T50" fmla="*/ 2147483647 w 2838"/>
                  <a:gd name="T51" fmla="*/ 2147483647 h 2664"/>
                  <a:gd name="T52" fmla="*/ 2147483647 w 2838"/>
                  <a:gd name="T53" fmla="*/ 2147483647 h 2664"/>
                  <a:gd name="T54" fmla="*/ 2147483647 w 2838"/>
                  <a:gd name="T55" fmla="*/ 2147483647 h 2664"/>
                  <a:gd name="T56" fmla="*/ 2147483647 w 2838"/>
                  <a:gd name="T57" fmla="*/ 2147483647 h 2664"/>
                  <a:gd name="T58" fmla="*/ 2147483647 w 2838"/>
                  <a:gd name="T59" fmla="*/ 2147483647 h 2664"/>
                  <a:gd name="T60" fmla="*/ 2147483647 w 2838"/>
                  <a:gd name="T61" fmla="*/ 2147483647 h 2664"/>
                  <a:gd name="T62" fmla="*/ 2147483647 w 2838"/>
                  <a:gd name="T63" fmla="*/ 2147483647 h 2664"/>
                  <a:gd name="T64" fmla="*/ 2147483647 w 2838"/>
                  <a:gd name="T65" fmla="*/ 2147483647 h 2664"/>
                  <a:gd name="T66" fmla="*/ 2147483647 w 2838"/>
                  <a:gd name="T67" fmla="*/ 2147483647 h 2664"/>
                  <a:gd name="T68" fmla="*/ 2147483647 w 2838"/>
                  <a:gd name="T69" fmla="*/ 2147483647 h 2664"/>
                  <a:gd name="T70" fmla="*/ 2147483647 w 2838"/>
                  <a:gd name="T71" fmla="*/ 2147483647 h 2664"/>
                  <a:gd name="T72" fmla="*/ 2147483647 w 2838"/>
                  <a:gd name="T73" fmla="*/ 2147483647 h 2664"/>
                  <a:gd name="T74" fmla="*/ 2147483647 w 2838"/>
                  <a:gd name="T75" fmla="*/ 2147483647 h 2664"/>
                  <a:gd name="T76" fmla="*/ 2147483647 w 2838"/>
                  <a:gd name="T77" fmla="*/ 2147483647 h 2664"/>
                  <a:gd name="T78" fmla="*/ 2147483647 w 2838"/>
                  <a:gd name="T79" fmla="*/ 2147483647 h 2664"/>
                  <a:gd name="T80" fmla="*/ 2147483647 w 2838"/>
                  <a:gd name="T81" fmla="*/ 2147483647 h 2664"/>
                  <a:gd name="T82" fmla="*/ 2147483647 w 2838"/>
                  <a:gd name="T83" fmla="*/ 2147483647 h 2664"/>
                  <a:gd name="T84" fmla="*/ 2147483647 w 2838"/>
                  <a:gd name="T85" fmla="*/ 2147483647 h 2664"/>
                  <a:gd name="T86" fmla="*/ 2147483647 w 2838"/>
                  <a:gd name="T87" fmla="*/ 2147483647 h 2664"/>
                  <a:gd name="T88" fmla="*/ 2147483647 w 2838"/>
                  <a:gd name="T89" fmla="*/ 2147483647 h 2664"/>
                  <a:gd name="T90" fmla="*/ 2147483647 w 2838"/>
                  <a:gd name="T91" fmla="*/ 2147483647 h 2664"/>
                  <a:gd name="T92" fmla="*/ 2147483647 w 2838"/>
                  <a:gd name="T93" fmla="*/ 2147483647 h 2664"/>
                  <a:gd name="T94" fmla="*/ 2147483647 w 2838"/>
                  <a:gd name="T95" fmla="*/ 2147483647 h 2664"/>
                  <a:gd name="T96" fmla="*/ 2147483647 w 2838"/>
                  <a:gd name="T97" fmla="*/ 2147483647 h 2664"/>
                  <a:gd name="T98" fmla="*/ 2147483647 w 2838"/>
                  <a:gd name="T99" fmla="*/ 2147483647 h 2664"/>
                  <a:gd name="T100" fmla="*/ 2147483647 w 2838"/>
                  <a:gd name="T101" fmla="*/ 2147483647 h 2664"/>
                  <a:gd name="T102" fmla="*/ 2147483647 w 2838"/>
                  <a:gd name="T103" fmla="*/ 2147483647 h 2664"/>
                  <a:gd name="T104" fmla="*/ 2147483647 w 2838"/>
                  <a:gd name="T105" fmla="*/ 2147483647 h 2664"/>
                  <a:gd name="T106" fmla="*/ 2147483647 w 2838"/>
                  <a:gd name="T107" fmla="*/ 2147483647 h 2664"/>
                  <a:gd name="T108" fmla="*/ 2147483647 w 2838"/>
                  <a:gd name="T109" fmla="*/ 2147483647 h 2664"/>
                  <a:gd name="T110" fmla="*/ 2147483647 w 2838"/>
                  <a:gd name="T111" fmla="*/ 2147483647 h 2664"/>
                  <a:gd name="T112" fmla="*/ 2147483647 w 2838"/>
                  <a:gd name="T113" fmla="*/ 2147483647 h 2664"/>
                  <a:gd name="T114" fmla="*/ 2147483647 w 2838"/>
                  <a:gd name="T115" fmla="*/ 2147483647 h 2664"/>
                  <a:gd name="T116" fmla="*/ 2147483647 w 2838"/>
                  <a:gd name="T117" fmla="*/ 2147483647 h 26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838"/>
                  <a:gd name="T178" fmla="*/ 0 h 2664"/>
                  <a:gd name="T179" fmla="*/ 2838 w 2838"/>
                  <a:gd name="T180" fmla="*/ 2664 h 266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838" h="2664">
                    <a:moveTo>
                      <a:pt x="1530" y="66"/>
                    </a:moveTo>
                    <a:lnTo>
                      <a:pt x="1524" y="60"/>
                    </a:lnTo>
                    <a:lnTo>
                      <a:pt x="1518" y="60"/>
                    </a:lnTo>
                    <a:lnTo>
                      <a:pt x="1506" y="66"/>
                    </a:lnTo>
                    <a:lnTo>
                      <a:pt x="1500" y="72"/>
                    </a:lnTo>
                    <a:lnTo>
                      <a:pt x="1494" y="84"/>
                    </a:lnTo>
                    <a:lnTo>
                      <a:pt x="1494" y="102"/>
                    </a:lnTo>
                    <a:lnTo>
                      <a:pt x="1506" y="102"/>
                    </a:lnTo>
                    <a:lnTo>
                      <a:pt x="1512" y="90"/>
                    </a:lnTo>
                    <a:lnTo>
                      <a:pt x="1524" y="78"/>
                    </a:lnTo>
                    <a:lnTo>
                      <a:pt x="1530" y="66"/>
                    </a:lnTo>
                    <a:close/>
                    <a:moveTo>
                      <a:pt x="1476" y="2016"/>
                    </a:moveTo>
                    <a:lnTo>
                      <a:pt x="1464" y="2016"/>
                    </a:lnTo>
                    <a:lnTo>
                      <a:pt x="1440" y="2028"/>
                    </a:lnTo>
                    <a:lnTo>
                      <a:pt x="1440" y="2034"/>
                    </a:lnTo>
                    <a:lnTo>
                      <a:pt x="1452" y="2046"/>
                    </a:lnTo>
                    <a:lnTo>
                      <a:pt x="1452" y="2052"/>
                    </a:lnTo>
                    <a:lnTo>
                      <a:pt x="1470" y="2052"/>
                    </a:lnTo>
                    <a:lnTo>
                      <a:pt x="1482" y="2046"/>
                    </a:lnTo>
                    <a:lnTo>
                      <a:pt x="1488" y="2040"/>
                    </a:lnTo>
                    <a:lnTo>
                      <a:pt x="1506" y="2040"/>
                    </a:lnTo>
                    <a:lnTo>
                      <a:pt x="1512" y="2034"/>
                    </a:lnTo>
                    <a:lnTo>
                      <a:pt x="1530" y="2034"/>
                    </a:lnTo>
                    <a:lnTo>
                      <a:pt x="1536" y="2028"/>
                    </a:lnTo>
                    <a:lnTo>
                      <a:pt x="1512" y="2028"/>
                    </a:lnTo>
                    <a:lnTo>
                      <a:pt x="1500" y="2016"/>
                    </a:lnTo>
                    <a:lnTo>
                      <a:pt x="1476" y="2016"/>
                    </a:lnTo>
                    <a:close/>
                    <a:moveTo>
                      <a:pt x="2802" y="1164"/>
                    </a:moveTo>
                    <a:lnTo>
                      <a:pt x="2802" y="1134"/>
                    </a:lnTo>
                    <a:lnTo>
                      <a:pt x="2796" y="1116"/>
                    </a:lnTo>
                    <a:lnTo>
                      <a:pt x="2796" y="1092"/>
                    </a:lnTo>
                    <a:lnTo>
                      <a:pt x="2790" y="1086"/>
                    </a:lnTo>
                    <a:lnTo>
                      <a:pt x="2778" y="1086"/>
                    </a:lnTo>
                    <a:lnTo>
                      <a:pt x="2772" y="1080"/>
                    </a:lnTo>
                    <a:lnTo>
                      <a:pt x="2760" y="1080"/>
                    </a:lnTo>
                    <a:lnTo>
                      <a:pt x="2760" y="1062"/>
                    </a:lnTo>
                    <a:lnTo>
                      <a:pt x="2742" y="1050"/>
                    </a:lnTo>
                    <a:lnTo>
                      <a:pt x="2742" y="1014"/>
                    </a:lnTo>
                    <a:lnTo>
                      <a:pt x="2736" y="1008"/>
                    </a:lnTo>
                    <a:lnTo>
                      <a:pt x="2724" y="1002"/>
                    </a:lnTo>
                    <a:lnTo>
                      <a:pt x="2718" y="996"/>
                    </a:lnTo>
                    <a:lnTo>
                      <a:pt x="2706" y="996"/>
                    </a:lnTo>
                    <a:lnTo>
                      <a:pt x="2712" y="996"/>
                    </a:lnTo>
                    <a:lnTo>
                      <a:pt x="2718" y="990"/>
                    </a:lnTo>
                    <a:lnTo>
                      <a:pt x="2730" y="990"/>
                    </a:lnTo>
                    <a:lnTo>
                      <a:pt x="2742" y="984"/>
                    </a:lnTo>
                    <a:lnTo>
                      <a:pt x="2760" y="966"/>
                    </a:lnTo>
                    <a:lnTo>
                      <a:pt x="2754" y="954"/>
                    </a:lnTo>
                    <a:lnTo>
                      <a:pt x="2736" y="936"/>
                    </a:lnTo>
                    <a:lnTo>
                      <a:pt x="2730" y="936"/>
                    </a:lnTo>
                    <a:lnTo>
                      <a:pt x="2730" y="930"/>
                    </a:lnTo>
                    <a:lnTo>
                      <a:pt x="2712" y="912"/>
                    </a:lnTo>
                    <a:lnTo>
                      <a:pt x="2700" y="906"/>
                    </a:lnTo>
                    <a:lnTo>
                      <a:pt x="2694" y="912"/>
                    </a:lnTo>
                    <a:lnTo>
                      <a:pt x="2694" y="936"/>
                    </a:lnTo>
                    <a:lnTo>
                      <a:pt x="2670" y="930"/>
                    </a:lnTo>
                    <a:lnTo>
                      <a:pt x="2670" y="924"/>
                    </a:lnTo>
                    <a:lnTo>
                      <a:pt x="2676" y="918"/>
                    </a:lnTo>
                    <a:lnTo>
                      <a:pt x="2676" y="906"/>
                    </a:lnTo>
                    <a:lnTo>
                      <a:pt x="2682" y="894"/>
                    </a:lnTo>
                    <a:lnTo>
                      <a:pt x="2688" y="876"/>
                    </a:lnTo>
                    <a:lnTo>
                      <a:pt x="2688" y="858"/>
                    </a:lnTo>
                    <a:lnTo>
                      <a:pt x="2682" y="852"/>
                    </a:lnTo>
                    <a:lnTo>
                      <a:pt x="2676" y="840"/>
                    </a:lnTo>
                    <a:lnTo>
                      <a:pt x="2670" y="840"/>
                    </a:lnTo>
                    <a:lnTo>
                      <a:pt x="2652" y="822"/>
                    </a:lnTo>
                    <a:lnTo>
                      <a:pt x="2652" y="816"/>
                    </a:lnTo>
                    <a:lnTo>
                      <a:pt x="2658" y="804"/>
                    </a:lnTo>
                    <a:lnTo>
                      <a:pt x="2658" y="792"/>
                    </a:lnTo>
                    <a:lnTo>
                      <a:pt x="2664" y="774"/>
                    </a:lnTo>
                    <a:lnTo>
                      <a:pt x="2664" y="762"/>
                    </a:lnTo>
                    <a:lnTo>
                      <a:pt x="2652" y="750"/>
                    </a:lnTo>
                    <a:lnTo>
                      <a:pt x="2628" y="732"/>
                    </a:lnTo>
                    <a:lnTo>
                      <a:pt x="2598" y="720"/>
                    </a:lnTo>
                    <a:lnTo>
                      <a:pt x="2580" y="708"/>
                    </a:lnTo>
                    <a:lnTo>
                      <a:pt x="2568" y="702"/>
                    </a:lnTo>
                    <a:lnTo>
                      <a:pt x="2556" y="708"/>
                    </a:lnTo>
                    <a:lnTo>
                      <a:pt x="2550" y="696"/>
                    </a:lnTo>
                    <a:lnTo>
                      <a:pt x="2538" y="684"/>
                    </a:lnTo>
                    <a:lnTo>
                      <a:pt x="2532" y="672"/>
                    </a:lnTo>
                    <a:lnTo>
                      <a:pt x="2520" y="660"/>
                    </a:lnTo>
                    <a:lnTo>
                      <a:pt x="2514" y="642"/>
                    </a:lnTo>
                    <a:lnTo>
                      <a:pt x="2514" y="594"/>
                    </a:lnTo>
                    <a:lnTo>
                      <a:pt x="2520" y="576"/>
                    </a:lnTo>
                    <a:lnTo>
                      <a:pt x="2526" y="564"/>
                    </a:lnTo>
                    <a:lnTo>
                      <a:pt x="2526" y="546"/>
                    </a:lnTo>
                    <a:lnTo>
                      <a:pt x="2520" y="504"/>
                    </a:lnTo>
                    <a:lnTo>
                      <a:pt x="2502" y="462"/>
                    </a:lnTo>
                    <a:lnTo>
                      <a:pt x="2490" y="426"/>
                    </a:lnTo>
                    <a:lnTo>
                      <a:pt x="2490" y="402"/>
                    </a:lnTo>
                    <a:lnTo>
                      <a:pt x="2496" y="390"/>
                    </a:lnTo>
                    <a:lnTo>
                      <a:pt x="2502" y="384"/>
                    </a:lnTo>
                    <a:lnTo>
                      <a:pt x="2502" y="324"/>
                    </a:lnTo>
                    <a:lnTo>
                      <a:pt x="2496" y="312"/>
                    </a:lnTo>
                    <a:lnTo>
                      <a:pt x="2496" y="300"/>
                    </a:lnTo>
                    <a:lnTo>
                      <a:pt x="2472" y="294"/>
                    </a:lnTo>
                    <a:lnTo>
                      <a:pt x="2460" y="288"/>
                    </a:lnTo>
                    <a:lnTo>
                      <a:pt x="2454" y="276"/>
                    </a:lnTo>
                    <a:lnTo>
                      <a:pt x="2442" y="270"/>
                    </a:lnTo>
                    <a:lnTo>
                      <a:pt x="2424" y="270"/>
                    </a:lnTo>
                    <a:lnTo>
                      <a:pt x="2418" y="282"/>
                    </a:lnTo>
                    <a:lnTo>
                      <a:pt x="2412" y="288"/>
                    </a:lnTo>
                    <a:lnTo>
                      <a:pt x="2412" y="282"/>
                    </a:lnTo>
                    <a:lnTo>
                      <a:pt x="2406" y="276"/>
                    </a:lnTo>
                    <a:lnTo>
                      <a:pt x="2400" y="264"/>
                    </a:lnTo>
                    <a:lnTo>
                      <a:pt x="2400" y="228"/>
                    </a:lnTo>
                    <a:lnTo>
                      <a:pt x="2406" y="216"/>
                    </a:lnTo>
                    <a:lnTo>
                      <a:pt x="2406" y="204"/>
                    </a:lnTo>
                    <a:lnTo>
                      <a:pt x="2388" y="180"/>
                    </a:lnTo>
                    <a:lnTo>
                      <a:pt x="2394" y="96"/>
                    </a:lnTo>
                    <a:lnTo>
                      <a:pt x="2382" y="90"/>
                    </a:lnTo>
                    <a:lnTo>
                      <a:pt x="2364" y="72"/>
                    </a:lnTo>
                    <a:lnTo>
                      <a:pt x="2364" y="66"/>
                    </a:lnTo>
                    <a:lnTo>
                      <a:pt x="2370" y="48"/>
                    </a:lnTo>
                    <a:lnTo>
                      <a:pt x="2370" y="24"/>
                    </a:lnTo>
                    <a:lnTo>
                      <a:pt x="2364" y="18"/>
                    </a:lnTo>
                    <a:lnTo>
                      <a:pt x="2346" y="18"/>
                    </a:lnTo>
                    <a:lnTo>
                      <a:pt x="2346" y="0"/>
                    </a:lnTo>
                    <a:lnTo>
                      <a:pt x="2316" y="12"/>
                    </a:lnTo>
                    <a:lnTo>
                      <a:pt x="2310" y="30"/>
                    </a:lnTo>
                    <a:lnTo>
                      <a:pt x="2298" y="36"/>
                    </a:lnTo>
                    <a:lnTo>
                      <a:pt x="2292" y="42"/>
                    </a:lnTo>
                    <a:lnTo>
                      <a:pt x="2280" y="48"/>
                    </a:lnTo>
                    <a:lnTo>
                      <a:pt x="2280" y="66"/>
                    </a:lnTo>
                    <a:lnTo>
                      <a:pt x="2286" y="78"/>
                    </a:lnTo>
                    <a:lnTo>
                      <a:pt x="2286" y="90"/>
                    </a:lnTo>
                    <a:lnTo>
                      <a:pt x="2292" y="102"/>
                    </a:lnTo>
                    <a:lnTo>
                      <a:pt x="2292" y="114"/>
                    </a:lnTo>
                    <a:lnTo>
                      <a:pt x="2286" y="126"/>
                    </a:lnTo>
                    <a:lnTo>
                      <a:pt x="2274" y="138"/>
                    </a:lnTo>
                    <a:lnTo>
                      <a:pt x="2268" y="150"/>
                    </a:lnTo>
                    <a:lnTo>
                      <a:pt x="2238" y="180"/>
                    </a:lnTo>
                    <a:lnTo>
                      <a:pt x="2256" y="192"/>
                    </a:lnTo>
                    <a:lnTo>
                      <a:pt x="2256" y="198"/>
                    </a:lnTo>
                    <a:lnTo>
                      <a:pt x="2250" y="204"/>
                    </a:lnTo>
                    <a:lnTo>
                      <a:pt x="2238" y="228"/>
                    </a:lnTo>
                    <a:lnTo>
                      <a:pt x="2232" y="234"/>
                    </a:lnTo>
                    <a:lnTo>
                      <a:pt x="2232" y="264"/>
                    </a:lnTo>
                    <a:lnTo>
                      <a:pt x="2238" y="276"/>
                    </a:lnTo>
                    <a:lnTo>
                      <a:pt x="2238" y="288"/>
                    </a:lnTo>
                    <a:lnTo>
                      <a:pt x="2232" y="300"/>
                    </a:lnTo>
                    <a:lnTo>
                      <a:pt x="2214" y="408"/>
                    </a:lnTo>
                    <a:lnTo>
                      <a:pt x="2208" y="432"/>
                    </a:lnTo>
                    <a:lnTo>
                      <a:pt x="2202" y="438"/>
                    </a:lnTo>
                    <a:lnTo>
                      <a:pt x="2190" y="462"/>
                    </a:lnTo>
                    <a:lnTo>
                      <a:pt x="2178" y="474"/>
                    </a:lnTo>
                    <a:lnTo>
                      <a:pt x="2172" y="486"/>
                    </a:lnTo>
                    <a:lnTo>
                      <a:pt x="2166" y="492"/>
                    </a:lnTo>
                    <a:lnTo>
                      <a:pt x="2166" y="516"/>
                    </a:lnTo>
                    <a:lnTo>
                      <a:pt x="2160" y="534"/>
                    </a:lnTo>
                    <a:lnTo>
                      <a:pt x="2154" y="546"/>
                    </a:lnTo>
                    <a:lnTo>
                      <a:pt x="2142" y="552"/>
                    </a:lnTo>
                    <a:lnTo>
                      <a:pt x="2088" y="570"/>
                    </a:lnTo>
                    <a:lnTo>
                      <a:pt x="2076" y="570"/>
                    </a:lnTo>
                    <a:lnTo>
                      <a:pt x="2064" y="576"/>
                    </a:lnTo>
                    <a:lnTo>
                      <a:pt x="2058" y="576"/>
                    </a:lnTo>
                    <a:lnTo>
                      <a:pt x="2058" y="570"/>
                    </a:lnTo>
                    <a:lnTo>
                      <a:pt x="2052" y="564"/>
                    </a:lnTo>
                    <a:lnTo>
                      <a:pt x="2028" y="516"/>
                    </a:lnTo>
                    <a:lnTo>
                      <a:pt x="2022" y="510"/>
                    </a:lnTo>
                    <a:lnTo>
                      <a:pt x="1998" y="492"/>
                    </a:lnTo>
                    <a:lnTo>
                      <a:pt x="1956" y="474"/>
                    </a:lnTo>
                    <a:lnTo>
                      <a:pt x="1920" y="462"/>
                    </a:lnTo>
                    <a:lnTo>
                      <a:pt x="1908" y="456"/>
                    </a:lnTo>
                    <a:lnTo>
                      <a:pt x="1896" y="438"/>
                    </a:lnTo>
                    <a:lnTo>
                      <a:pt x="1884" y="426"/>
                    </a:lnTo>
                    <a:lnTo>
                      <a:pt x="1872" y="402"/>
                    </a:lnTo>
                    <a:lnTo>
                      <a:pt x="1866" y="396"/>
                    </a:lnTo>
                    <a:lnTo>
                      <a:pt x="1830" y="396"/>
                    </a:lnTo>
                    <a:lnTo>
                      <a:pt x="1806" y="348"/>
                    </a:lnTo>
                    <a:lnTo>
                      <a:pt x="1824" y="330"/>
                    </a:lnTo>
                    <a:lnTo>
                      <a:pt x="1824" y="306"/>
                    </a:lnTo>
                    <a:lnTo>
                      <a:pt x="1830" y="294"/>
                    </a:lnTo>
                    <a:lnTo>
                      <a:pt x="1836" y="288"/>
                    </a:lnTo>
                    <a:lnTo>
                      <a:pt x="1848" y="282"/>
                    </a:lnTo>
                    <a:lnTo>
                      <a:pt x="1854" y="276"/>
                    </a:lnTo>
                    <a:lnTo>
                      <a:pt x="1848" y="228"/>
                    </a:lnTo>
                    <a:lnTo>
                      <a:pt x="1866" y="210"/>
                    </a:lnTo>
                    <a:lnTo>
                      <a:pt x="1872" y="216"/>
                    </a:lnTo>
                    <a:lnTo>
                      <a:pt x="1884" y="216"/>
                    </a:lnTo>
                    <a:lnTo>
                      <a:pt x="1890" y="222"/>
                    </a:lnTo>
                    <a:lnTo>
                      <a:pt x="1896" y="222"/>
                    </a:lnTo>
                    <a:lnTo>
                      <a:pt x="1902" y="216"/>
                    </a:lnTo>
                    <a:lnTo>
                      <a:pt x="1908" y="204"/>
                    </a:lnTo>
                    <a:lnTo>
                      <a:pt x="1908" y="180"/>
                    </a:lnTo>
                    <a:lnTo>
                      <a:pt x="1944" y="144"/>
                    </a:lnTo>
                    <a:lnTo>
                      <a:pt x="1938" y="132"/>
                    </a:lnTo>
                    <a:lnTo>
                      <a:pt x="1914" y="108"/>
                    </a:lnTo>
                    <a:lnTo>
                      <a:pt x="1890" y="108"/>
                    </a:lnTo>
                    <a:lnTo>
                      <a:pt x="1872" y="114"/>
                    </a:lnTo>
                    <a:lnTo>
                      <a:pt x="1848" y="126"/>
                    </a:lnTo>
                    <a:lnTo>
                      <a:pt x="1842" y="138"/>
                    </a:lnTo>
                    <a:lnTo>
                      <a:pt x="1842" y="120"/>
                    </a:lnTo>
                    <a:lnTo>
                      <a:pt x="1812" y="126"/>
                    </a:lnTo>
                    <a:lnTo>
                      <a:pt x="1794" y="138"/>
                    </a:lnTo>
                    <a:lnTo>
                      <a:pt x="1788" y="120"/>
                    </a:lnTo>
                    <a:lnTo>
                      <a:pt x="1752" y="114"/>
                    </a:lnTo>
                    <a:lnTo>
                      <a:pt x="1746" y="108"/>
                    </a:lnTo>
                    <a:lnTo>
                      <a:pt x="1734" y="102"/>
                    </a:lnTo>
                    <a:lnTo>
                      <a:pt x="1728" y="96"/>
                    </a:lnTo>
                    <a:lnTo>
                      <a:pt x="1716" y="90"/>
                    </a:lnTo>
                    <a:lnTo>
                      <a:pt x="1674" y="90"/>
                    </a:lnTo>
                    <a:lnTo>
                      <a:pt x="1662" y="84"/>
                    </a:lnTo>
                    <a:lnTo>
                      <a:pt x="1650" y="84"/>
                    </a:lnTo>
                    <a:lnTo>
                      <a:pt x="1650" y="78"/>
                    </a:lnTo>
                    <a:lnTo>
                      <a:pt x="1644" y="72"/>
                    </a:lnTo>
                    <a:lnTo>
                      <a:pt x="1632" y="48"/>
                    </a:lnTo>
                    <a:lnTo>
                      <a:pt x="1626" y="42"/>
                    </a:lnTo>
                    <a:lnTo>
                      <a:pt x="1620" y="42"/>
                    </a:lnTo>
                    <a:lnTo>
                      <a:pt x="1620" y="54"/>
                    </a:lnTo>
                    <a:lnTo>
                      <a:pt x="1614" y="60"/>
                    </a:lnTo>
                    <a:lnTo>
                      <a:pt x="1602" y="54"/>
                    </a:lnTo>
                    <a:lnTo>
                      <a:pt x="1596" y="54"/>
                    </a:lnTo>
                    <a:lnTo>
                      <a:pt x="1584" y="48"/>
                    </a:lnTo>
                    <a:lnTo>
                      <a:pt x="1566" y="48"/>
                    </a:lnTo>
                    <a:lnTo>
                      <a:pt x="1566" y="60"/>
                    </a:lnTo>
                    <a:lnTo>
                      <a:pt x="1572" y="66"/>
                    </a:lnTo>
                    <a:lnTo>
                      <a:pt x="1554" y="66"/>
                    </a:lnTo>
                    <a:lnTo>
                      <a:pt x="1548" y="72"/>
                    </a:lnTo>
                    <a:lnTo>
                      <a:pt x="1548" y="78"/>
                    </a:lnTo>
                    <a:lnTo>
                      <a:pt x="1554" y="84"/>
                    </a:lnTo>
                    <a:lnTo>
                      <a:pt x="1566" y="84"/>
                    </a:lnTo>
                    <a:lnTo>
                      <a:pt x="1590" y="96"/>
                    </a:lnTo>
                    <a:lnTo>
                      <a:pt x="1596" y="96"/>
                    </a:lnTo>
                    <a:lnTo>
                      <a:pt x="1608" y="90"/>
                    </a:lnTo>
                    <a:lnTo>
                      <a:pt x="1614" y="84"/>
                    </a:lnTo>
                    <a:lnTo>
                      <a:pt x="1644" y="102"/>
                    </a:lnTo>
                    <a:lnTo>
                      <a:pt x="1638" y="102"/>
                    </a:lnTo>
                    <a:lnTo>
                      <a:pt x="1632" y="108"/>
                    </a:lnTo>
                    <a:lnTo>
                      <a:pt x="1596" y="126"/>
                    </a:lnTo>
                    <a:lnTo>
                      <a:pt x="1572" y="126"/>
                    </a:lnTo>
                    <a:lnTo>
                      <a:pt x="1554" y="132"/>
                    </a:lnTo>
                    <a:lnTo>
                      <a:pt x="1512" y="132"/>
                    </a:lnTo>
                    <a:lnTo>
                      <a:pt x="1500" y="138"/>
                    </a:lnTo>
                    <a:lnTo>
                      <a:pt x="1482" y="144"/>
                    </a:lnTo>
                    <a:lnTo>
                      <a:pt x="1470" y="156"/>
                    </a:lnTo>
                    <a:lnTo>
                      <a:pt x="1452" y="162"/>
                    </a:lnTo>
                    <a:lnTo>
                      <a:pt x="1440" y="168"/>
                    </a:lnTo>
                    <a:lnTo>
                      <a:pt x="1434" y="174"/>
                    </a:lnTo>
                    <a:lnTo>
                      <a:pt x="1428" y="174"/>
                    </a:lnTo>
                    <a:lnTo>
                      <a:pt x="1428" y="186"/>
                    </a:lnTo>
                    <a:lnTo>
                      <a:pt x="1422" y="204"/>
                    </a:lnTo>
                    <a:lnTo>
                      <a:pt x="1422" y="228"/>
                    </a:lnTo>
                    <a:lnTo>
                      <a:pt x="1428" y="234"/>
                    </a:lnTo>
                    <a:lnTo>
                      <a:pt x="1440" y="240"/>
                    </a:lnTo>
                    <a:lnTo>
                      <a:pt x="1446" y="246"/>
                    </a:lnTo>
                    <a:lnTo>
                      <a:pt x="1452" y="246"/>
                    </a:lnTo>
                    <a:lnTo>
                      <a:pt x="1398" y="246"/>
                    </a:lnTo>
                    <a:lnTo>
                      <a:pt x="1368" y="282"/>
                    </a:lnTo>
                    <a:lnTo>
                      <a:pt x="1368" y="312"/>
                    </a:lnTo>
                    <a:lnTo>
                      <a:pt x="1362" y="324"/>
                    </a:lnTo>
                    <a:lnTo>
                      <a:pt x="1362" y="330"/>
                    </a:lnTo>
                    <a:lnTo>
                      <a:pt x="1368" y="336"/>
                    </a:lnTo>
                    <a:lnTo>
                      <a:pt x="1380" y="336"/>
                    </a:lnTo>
                    <a:lnTo>
                      <a:pt x="1404" y="348"/>
                    </a:lnTo>
                    <a:lnTo>
                      <a:pt x="1410" y="354"/>
                    </a:lnTo>
                    <a:lnTo>
                      <a:pt x="1410" y="390"/>
                    </a:lnTo>
                    <a:lnTo>
                      <a:pt x="1386" y="366"/>
                    </a:lnTo>
                    <a:lnTo>
                      <a:pt x="1356" y="366"/>
                    </a:lnTo>
                    <a:lnTo>
                      <a:pt x="1344" y="390"/>
                    </a:lnTo>
                    <a:lnTo>
                      <a:pt x="1308" y="354"/>
                    </a:lnTo>
                    <a:lnTo>
                      <a:pt x="1302" y="384"/>
                    </a:lnTo>
                    <a:lnTo>
                      <a:pt x="1278" y="396"/>
                    </a:lnTo>
                    <a:lnTo>
                      <a:pt x="1284" y="420"/>
                    </a:lnTo>
                    <a:lnTo>
                      <a:pt x="1254" y="414"/>
                    </a:lnTo>
                    <a:lnTo>
                      <a:pt x="1284" y="354"/>
                    </a:lnTo>
                    <a:lnTo>
                      <a:pt x="1278" y="348"/>
                    </a:lnTo>
                    <a:lnTo>
                      <a:pt x="1272" y="336"/>
                    </a:lnTo>
                    <a:lnTo>
                      <a:pt x="1272" y="324"/>
                    </a:lnTo>
                    <a:lnTo>
                      <a:pt x="1266" y="318"/>
                    </a:lnTo>
                    <a:lnTo>
                      <a:pt x="1254" y="312"/>
                    </a:lnTo>
                    <a:lnTo>
                      <a:pt x="1236" y="312"/>
                    </a:lnTo>
                    <a:lnTo>
                      <a:pt x="1224" y="282"/>
                    </a:lnTo>
                    <a:lnTo>
                      <a:pt x="1224" y="276"/>
                    </a:lnTo>
                    <a:lnTo>
                      <a:pt x="1230" y="270"/>
                    </a:lnTo>
                    <a:lnTo>
                      <a:pt x="1230" y="258"/>
                    </a:lnTo>
                    <a:lnTo>
                      <a:pt x="1224" y="246"/>
                    </a:lnTo>
                    <a:lnTo>
                      <a:pt x="1218" y="240"/>
                    </a:lnTo>
                    <a:lnTo>
                      <a:pt x="1206" y="234"/>
                    </a:lnTo>
                    <a:lnTo>
                      <a:pt x="1194" y="240"/>
                    </a:lnTo>
                    <a:lnTo>
                      <a:pt x="1188" y="246"/>
                    </a:lnTo>
                    <a:lnTo>
                      <a:pt x="1176" y="252"/>
                    </a:lnTo>
                    <a:lnTo>
                      <a:pt x="1176" y="264"/>
                    </a:lnTo>
                    <a:lnTo>
                      <a:pt x="1182" y="270"/>
                    </a:lnTo>
                    <a:lnTo>
                      <a:pt x="1182" y="282"/>
                    </a:lnTo>
                    <a:lnTo>
                      <a:pt x="1146" y="276"/>
                    </a:lnTo>
                    <a:lnTo>
                      <a:pt x="1152" y="306"/>
                    </a:lnTo>
                    <a:lnTo>
                      <a:pt x="1134" y="300"/>
                    </a:lnTo>
                    <a:lnTo>
                      <a:pt x="1116" y="306"/>
                    </a:lnTo>
                    <a:lnTo>
                      <a:pt x="1122" y="312"/>
                    </a:lnTo>
                    <a:lnTo>
                      <a:pt x="1122" y="330"/>
                    </a:lnTo>
                    <a:lnTo>
                      <a:pt x="1116" y="342"/>
                    </a:lnTo>
                    <a:lnTo>
                      <a:pt x="1110" y="348"/>
                    </a:lnTo>
                    <a:lnTo>
                      <a:pt x="1098" y="354"/>
                    </a:lnTo>
                    <a:lnTo>
                      <a:pt x="1092" y="360"/>
                    </a:lnTo>
                    <a:lnTo>
                      <a:pt x="1104" y="324"/>
                    </a:lnTo>
                    <a:lnTo>
                      <a:pt x="1080" y="348"/>
                    </a:lnTo>
                    <a:lnTo>
                      <a:pt x="1062" y="348"/>
                    </a:lnTo>
                    <a:lnTo>
                      <a:pt x="1056" y="360"/>
                    </a:lnTo>
                    <a:lnTo>
                      <a:pt x="1050" y="366"/>
                    </a:lnTo>
                    <a:lnTo>
                      <a:pt x="1050" y="378"/>
                    </a:lnTo>
                    <a:lnTo>
                      <a:pt x="1056" y="390"/>
                    </a:lnTo>
                    <a:lnTo>
                      <a:pt x="1056" y="396"/>
                    </a:lnTo>
                    <a:lnTo>
                      <a:pt x="1062" y="408"/>
                    </a:lnTo>
                    <a:lnTo>
                      <a:pt x="1014" y="384"/>
                    </a:lnTo>
                    <a:lnTo>
                      <a:pt x="1008" y="420"/>
                    </a:lnTo>
                    <a:lnTo>
                      <a:pt x="996" y="426"/>
                    </a:lnTo>
                    <a:lnTo>
                      <a:pt x="1008" y="450"/>
                    </a:lnTo>
                    <a:lnTo>
                      <a:pt x="1032" y="450"/>
                    </a:lnTo>
                    <a:lnTo>
                      <a:pt x="1026" y="468"/>
                    </a:lnTo>
                    <a:lnTo>
                      <a:pt x="954" y="474"/>
                    </a:lnTo>
                    <a:lnTo>
                      <a:pt x="948" y="468"/>
                    </a:lnTo>
                    <a:lnTo>
                      <a:pt x="936" y="462"/>
                    </a:lnTo>
                    <a:lnTo>
                      <a:pt x="930" y="462"/>
                    </a:lnTo>
                    <a:lnTo>
                      <a:pt x="918" y="468"/>
                    </a:lnTo>
                    <a:lnTo>
                      <a:pt x="912" y="474"/>
                    </a:lnTo>
                    <a:lnTo>
                      <a:pt x="918" y="486"/>
                    </a:lnTo>
                    <a:lnTo>
                      <a:pt x="918" y="492"/>
                    </a:lnTo>
                    <a:lnTo>
                      <a:pt x="924" y="504"/>
                    </a:lnTo>
                    <a:lnTo>
                      <a:pt x="930" y="510"/>
                    </a:lnTo>
                    <a:lnTo>
                      <a:pt x="930" y="540"/>
                    </a:lnTo>
                    <a:lnTo>
                      <a:pt x="924" y="564"/>
                    </a:lnTo>
                    <a:lnTo>
                      <a:pt x="930" y="600"/>
                    </a:lnTo>
                    <a:lnTo>
                      <a:pt x="912" y="600"/>
                    </a:lnTo>
                    <a:lnTo>
                      <a:pt x="906" y="522"/>
                    </a:lnTo>
                    <a:lnTo>
                      <a:pt x="888" y="510"/>
                    </a:lnTo>
                    <a:lnTo>
                      <a:pt x="888" y="480"/>
                    </a:lnTo>
                    <a:lnTo>
                      <a:pt x="870" y="480"/>
                    </a:lnTo>
                    <a:lnTo>
                      <a:pt x="852" y="504"/>
                    </a:lnTo>
                    <a:lnTo>
                      <a:pt x="822" y="534"/>
                    </a:lnTo>
                    <a:lnTo>
                      <a:pt x="804" y="546"/>
                    </a:lnTo>
                    <a:lnTo>
                      <a:pt x="792" y="558"/>
                    </a:lnTo>
                    <a:lnTo>
                      <a:pt x="786" y="570"/>
                    </a:lnTo>
                    <a:lnTo>
                      <a:pt x="786" y="600"/>
                    </a:lnTo>
                    <a:lnTo>
                      <a:pt x="792" y="606"/>
                    </a:lnTo>
                    <a:lnTo>
                      <a:pt x="792" y="618"/>
                    </a:lnTo>
                    <a:lnTo>
                      <a:pt x="798" y="618"/>
                    </a:lnTo>
                    <a:lnTo>
                      <a:pt x="816" y="636"/>
                    </a:lnTo>
                    <a:lnTo>
                      <a:pt x="810" y="648"/>
                    </a:lnTo>
                    <a:lnTo>
                      <a:pt x="792" y="654"/>
                    </a:lnTo>
                    <a:lnTo>
                      <a:pt x="774" y="666"/>
                    </a:lnTo>
                    <a:lnTo>
                      <a:pt x="750" y="678"/>
                    </a:lnTo>
                    <a:lnTo>
                      <a:pt x="750" y="696"/>
                    </a:lnTo>
                    <a:lnTo>
                      <a:pt x="720" y="726"/>
                    </a:lnTo>
                    <a:lnTo>
                      <a:pt x="702" y="732"/>
                    </a:lnTo>
                    <a:lnTo>
                      <a:pt x="690" y="744"/>
                    </a:lnTo>
                    <a:lnTo>
                      <a:pt x="666" y="756"/>
                    </a:lnTo>
                    <a:lnTo>
                      <a:pt x="630" y="762"/>
                    </a:lnTo>
                    <a:lnTo>
                      <a:pt x="600" y="768"/>
                    </a:lnTo>
                    <a:lnTo>
                      <a:pt x="588" y="768"/>
                    </a:lnTo>
                    <a:lnTo>
                      <a:pt x="534" y="762"/>
                    </a:lnTo>
                    <a:lnTo>
                      <a:pt x="492" y="780"/>
                    </a:lnTo>
                    <a:lnTo>
                      <a:pt x="438" y="786"/>
                    </a:lnTo>
                    <a:lnTo>
                      <a:pt x="432" y="798"/>
                    </a:lnTo>
                    <a:lnTo>
                      <a:pt x="414" y="798"/>
                    </a:lnTo>
                    <a:lnTo>
                      <a:pt x="402" y="804"/>
                    </a:lnTo>
                    <a:lnTo>
                      <a:pt x="396" y="810"/>
                    </a:lnTo>
                    <a:lnTo>
                      <a:pt x="384" y="816"/>
                    </a:lnTo>
                    <a:lnTo>
                      <a:pt x="372" y="828"/>
                    </a:lnTo>
                    <a:lnTo>
                      <a:pt x="342" y="828"/>
                    </a:lnTo>
                    <a:lnTo>
                      <a:pt x="324" y="834"/>
                    </a:lnTo>
                    <a:lnTo>
                      <a:pt x="312" y="840"/>
                    </a:lnTo>
                    <a:lnTo>
                      <a:pt x="306" y="852"/>
                    </a:lnTo>
                    <a:lnTo>
                      <a:pt x="294" y="858"/>
                    </a:lnTo>
                    <a:lnTo>
                      <a:pt x="288" y="870"/>
                    </a:lnTo>
                    <a:lnTo>
                      <a:pt x="282" y="876"/>
                    </a:lnTo>
                    <a:lnTo>
                      <a:pt x="282" y="882"/>
                    </a:lnTo>
                    <a:lnTo>
                      <a:pt x="276" y="882"/>
                    </a:lnTo>
                    <a:lnTo>
                      <a:pt x="270" y="888"/>
                    </a:lnTo>
                    <a:lnTo>
                      <a:pt x="252" y="888"/>
                    </a:lnTo>
                    <a:lnTo>
                      <a:pt x="240" y="894"/>
                    </a:lnTo>
                    <a:lnTo>
                      <a:pt x="228" y="894"/>
                    </a:lnTo>
                    <a:lnTo>
                      <a:pt x="216" y="900"/>
                    </a:lnTo>
                    <a:lnTo>
                      <a:pt x="210" y="906"/>
                    </a:lnTo>
                    <a:lnTo>
                      <a:pt x="198" y="912"/>
                    </a:lnTo>
                    <a:lnTo>
                      <a:pt x="192" y="930"/>
                    </a:lnTo>
                    <a:lnTo>
                      <a:pt x="150" y="972"/>
                    </a:lnTo>
                    <a:lnTo>
                      <a:pt x="150" y="978"/>
                    </a:lnTo>
                    <a:lnTo>
                      <a:pt x="162" y="912"/>
                    </a:lnTo>
                    <a:lnTo>
                      <a:pt x="144" y="918"/>
                    </a:lnTo>
                    <a:lnTo>
                      <a:pt x="120" y="978"/>
                    </a:lnTo>
                    <a:lnTo>
                      <a:pt x="90" y="1038"/>
                    </a:lnTo>
                    <a:lnTo>
                      <a:pt x="90" y="1056"/>
                    </a:lnTo>
                    <a:lnTo>
                      <a:pt x="96" y="1062"/>
                    </a:lnTo>
                    <a:lnTo>
                      <a:pt x="108" y="1068"/>
                    </a:lnTo>
                    <a:lnTo>
                      <a:pt x="114" y="1068"/>
                    </a:lnTo>
                    <a:lnTo>
                      <a:pt x="108" y="1080"/>
                    </a:lnTo>
                    <a:lnTo>
                      <a:pt x="96" y="1086"/>
                    </a:lnTo>
                    <a:lnTo>
                      <a:pt x="90" y="1098"/>
                    </a:lnTo>
                    <a:lnTo>
                      <a:pt x="66" y="1122"/>
                    </a:lnTo>
                    <a:lnTo>
                      <a:pt x="66" y="1134"/>
                    </a:lnTo>
                    <a:lnTo>
                      <a:pt x="72" y="1152"/>
                    </a:lnTo>
                    <a:lnTo>
                      <a:pt x="72" y="1164"/>
                    </a:lnTo>
                    <a:lnTo>
                      <a:pt x="84" y="1188"/>
                    </a:lnTo>
                    <a:lnTo>
                      <a:pt x="84" y="1200"/>
                    </a:lnTo>
                    <a:lnTo>
                      <a:pt x="102" y="1236"/>
                    </a:lnTo>
                    <a:lnTo>
                      <a:pt x="108" y="1254"/>
                    </a:lnTo>
                    <a:lnTo>
                      <a:pt x="114" y="1266"/>
                    </a:lnTo>
                    <a:lnTo>
                      <a:pt x="114" y="1278"/>
                    </a:lnTo>
                    <a:lnTo>
                      <a:pt x="108" y="1278"/>
                    </a:lnTo>
                    <a:lnTo>
                      <a:pt x="96" y="1266"/>
                    </a:lnTo>
                    <a:lnTo>
                      <a:pt x="90" y="1254"/>
                    </a:lnTo>
                    <a:lnTo>
                      <a:pt x="72" y="1236"/>
                    </a:lnTo>
                    <a:lnTo>
                      <a:pt x="66" y="1224"/>
                    </a:lnTo>
                    <a:lnTo>
                      <a:pt x="48" y="1218"/>
                    </a:lnTo>
                    <a:lnTo>
                      <a:pt x="66" y="1266"/>
                    </a:lnTo>
                    <a:lnTo>
                      <a:pt x="30" y="1236"/>
                    </a:lnTo>
                    <a:lnTo>
                      <a:pt x="30" y="1290"/>
                    </a:lnTo>
                    <a:lnTo>
                      <a:pt x="60" y="1350"/>
                    </a:lnTo>
                    <a:lnTo>
                      <a:pt x="66" y="1356"/>
                    </a:lnTo>
                    <a:lnTo>
                      <a:pt x="66" y="1368"/>
                    </a:lnTo>
                    <a:lnTo>
                      <a:pt x="60" y="1374"/>
                    </a:lnTo>
                    <a:lnTo>
                      <a:pt x="54" y="1386"/>
                    </a:lnTo>
                    <a:lnTo>
                      <a:pt x="54" y="1398"/>
                    </a:lnTo>
                    <a:lnTo>
                      <a:pt x="48" y="1410"/>
                    </a:lnTo>
                    <a:lnTo>
                      <a:pt x="54" y="1416"/>
                    </a:lnTo>
                    <a:lnTo>
                      <a:pt x="60" y="1428"/>
                    </a:lnTo>
                    <a:lnTo>
                      <a:pt x="78" y="1446"/>
                    </a:lnTo>
                    <a:lnTo>
                      <a:pt x="84" y="1458"/>
                    </a:lnTo>
                    <a:lnTo>
                      <a:pt x="90" y="1464"/>
                    </a:lnTo>
                    <a:lnTo>
                      <a:pt x="96" y="1476"/>
                    </a:lnTo>
                    <a:lnTo>
                      <a:pt x="96" y="1506"/>
                    </a:lnTo>
                    <a:lnTo>
                      <a:pt x="90" y="1518"/>
                    </a:lnTo>
                    <a:lnTo>
                      <a:pt x="84" y="1524"/>
                    </a:lnTo>
                    <a:lnTo>
                      <a:pt x="90" y="1542"/>
                    </a:lnTo>
                    <a:lnTo>
                      <a:pt x="90" y="1554"/>
                    </a:lnTo>
                    <a:lnTo>
                      <a:pt x="96" y="1572"/>
                    </a:lnTo>
                    <a:lnTo>
                      <a:pt x="96" y="1590"/>
                    </a:lnTo>
                    <a:lnTo>
                      <a:pt x="102" y="1596"/>
                    </a:lnTo>
                    <a:lnTo>
                      <a:pt x="102" y="1602"/>
                    </a:lnTo>
                    <a:lnTo>
                      <a:pt x="96" y="1602"/>
                    </a:lnTo>
                    <a:lnTo>
                      <a:pt x="78" y="1620"/>
                    </a:lnTo>
                    <a:lnTo>
                      <a:pt x="84" y="1626"/>
                    </a:lnTo>
                    <a:lnTo>
                      <a:pt x="84" y="1638"/>
                    </a:lnTo>
                    <a:lnTo>
                      <a:pt x="90" y="1650"/>
                    </a:lnTo>
                    <a:lnTo>
                      <a:pt x="90" y="1662"/>
                    </a:lnTo>
                    <a:lnTo>
                      <a:pt x="96" y="1668"/>
                    </a:lnTo>
                    <a:lnTo>
                      <a:pt x="96" y="1674"/>
                    </a:lnTo>
                    <a:lnTo>
                      <a:pt x="102" y="1674"/>
                    </a:lnTo>
                    <a:lnTo>
                      <a:pt x="108" y="1680"/>
                    </a:lnTo>
                    <a:lnTo>
                      <a:pt x="126" y="1716"/>
                    </a:lnTo>
                    <a:lnTo>
                      <a:pt x="126" y="1728"/>
                    </a:lnTo>
                    <a:lnTo>
                      <a:pt x="108" y="1764"/>
                    </a:lnTo>
                    <a:lnTo>
                      <a:pt x="90" y="1782"/>
                    </a:lnTo>
                    <a:lnTo>
                      <a:pt x="90" y="1824"/>
                    </a:lnTo>
                    <a:lnTo>
                      <a:pt x="84" y="1842"/>
                    </a:lnTo>
                    <a:lnTo>
                      <a:pt x="60" y="1866"/>
                    </a:lnTo>
                    <a:lnTo>
                      <a:pt x="42" y="1866"/>
                    </a:lnTo>
                    <a:lnTo>
                      <a:pt x="30" y="1872"/>
                    </a:lnTo>
                    <a:lnTo>
                      <a:pt x="18" y="1866"/>
                    </a:lnTo>
                    <a:lnTo>
                      <a:pt x="6" y="1866"/>
                    </a:lnTo>
                    <a:lnTo>
                      <a:pt x="0" y="1920"/>
                    </a:lnTo>
                    <a:lnTo>
                      <a:pt x="12" y="1920"/>
                    </a:lnTo>
                    <a:lnTo>
                      <a:pt x="24" y="1926"/>
                    </a:lnTo>
                    <a:lnTo>
                      <a:pt x="42" y="1926"/>
                    </a:lnTo>
                    <a:lnTo>
                      <a:pt x="54" y="1932"/>
                    </a:lnTo>
                    <a:lnTo>
                      <a:pt x="72" y="1950"/>
                    </a:lnTo>
                    <a:lnTo>
                      <a:pt x="78" y="1962"/>
                    </a:lnTo>
                    <a:lnTo>
                      <a:pt x="108" y="1956"/>
                    </a:lnTo>
                    <a:lnTo>
                      <a:pt x="114" y="1968"/>
                    </a:lnTo>
                    <a:lnTo>
                      <a:pt x="138" y="1980"/>
                    </a:lnTo>
                    <a:lnTo>
                      <a:pt x="174" y="1980"/>
                    </a:lnTo>
                    <a:lnTo>
                      <a:pt x="210" y="1968"/>
                    </a:lnTo>
                    <a:lnTo>
                      <a:pt x="234" y="1968"/>
                    </a:lnTo>
                    <a:lnTo>
                      <a:pt x="234" y="1950"/>
                    </a:lnTo>
                    <a:lnTo>
                      <a:pt x="228" y="1944"/>
                    </a:lnTo>
                    <a:lnTo>
                      <a:pt x="264" y="1950"/>
                    </a:lnTo>
                    <a:lnTo>
                      <a:pt x="276" y="1932"/>
                    </a:lnTo>
                    <a:lnTo>
                      <a:pt x="318" y="1926"/>
                    </a:lnTo>
                    <a:lnTo>
                      <a:pt x="354" y="1890"/>
                    </a:lnTo>
                    <a:lnTo>
                      <a:pt x="366" y="1884"/>
                    </a:lnTo>
                    <a:lnTo>
                      <a:pt x="372" y="1884"/>
                    </a:lnTo>
                    <a:lnTo>
                      <a:pt x="420" y="1908"/>
                    </a:lnTo>
                    <a:lnTo>
                      <a:pt x="426" y="1902"/>
                    </a:lnTo>
                    <a:lnTo>
                      <a:pt x="474" y="1878"/>
                    </a:lnTo>
                    <a:lnTo>
                      <a:pt x="480" y="1872"/>
                    </a:lnTo>
                    <a:lnTo>
                      <a:pt x="486" y="1872"/>
                    </a:lnTo>
                    <a:lnTo>
                      <a:pt x="498" y="1878"/>
                    </a:lnTo>
                    <a:lnTo>
                      <a:pt x="504" y="1884"/>
                    </a:lnTo>
                    <a:lnTo>
                      <a:pt x="516" y="1884"/>
                    </a:lnTo>
                    <a:lnTo>
                      <a:pt x="528" y="1890"/>
                    </a:lnTo>
                    <a:lnTo>
                      <a:pt x="534" y="1890"/>
                    </a:lnTo>
                    <a:lnTo>
                      <a:pt x="552" y="1884"/>
                    </a:lnTo>
                    <a:lnTo>
                      <a:pt x="576" y="1872"/>
                    </a:lnTo>
                    <a:lnTo>
                      <a:pt x="582" y="1872"/>
                    </a:lnTo>
                    <a:lnTo>
                      <a:pt x="594" y="1878"/>
                    </a:lnTo>
                    <a:lnTo>
                      <a:pt x="606" y="1878"/>
                    </a:lnTo>
                    <a:lnTo>
                      <a:pt x="624" y="1884"/>
                    </a:lnTo>
                    <a:lnTo>
                      <a:pt x="636" y="1884"/>
                    </a:lnTo>
                    <a:lnTo>
                      <a:pt x="648" y="1878"/>
                    </a:lnTo>
                    <a:lnTo>
                      <a:pt x="654" y="1872"/>
                    </a:lnTo>
                    <a:lnTo>
                      <a:pt x="654" y="1848"/>
                    </a:lnTo>
                    <a:lnTo>
                      <a:pt x="666" y="1848"/>
                    </a:lnTo>
                    <a:lnTo>
                      <a:pt x="672" y="1842"/>
                    </a:lnTo>
                    <a:lnTo>
                      <a:pt x="678" y="1842"/>
                    </a:lnTo>
                    <a:lnTo>
                      <a:pt x="684" y="1836"/>
                    </a:lnTo>
                    <a:lnTo>
                      <a:pt x="690" y="1824"/>
                    </a:lnTo>
                    <a:lnTo>
                      <a:pt x="702" y="1788"/>
                    </a:lnTo>
                    <a:lnTo>
                      <a:pt x="714" y="1776"/>
                    </a:lnTo>
                    <a:lnTo>
                      <a:pt x="726" y="1770"/>
                    </a:lnTo>
                    <a:lnTo>
                      <a:pt x="744" y="1764"/>
                    </a:lnTo>
                    <a:lnTo>
                      <a:pt x="756" y="1764"/>
                    </a:lnTo>
                    <a:lnTo>
                      <a:pt x="774" y="1770"/>
                    </a:lnTo>
                    <a:lnTo>
                      <a:pt x="798" y="1770"/>
                    </a:lnTo>
                    <a:lnTo>
                      <a:pt x="822" y="1758"/>
                    </a:lnTo>
                    <a:lnTo>
                      <a:pt x="840" y="1752"/>
                    </a:lnTo>
                    <a:lnTo>
                      <a:pt x="858" y="1740"/>
                    </a:lnTo>
                    <a:lnTo>
                      <a:pt x="876" y="1734"/>
                    </a:lnTo>
                    <a:lnTo>
                      <a:pt x="912" y="1734"/>
                    </a:lnTo>
                    <a:lnTo>
                      <a:pt x="918" y="1740"/>
                    </a:lnTo>
                    <a:lnTo>
                      <a:pt x="930" y="1740"/>
                    </a:lnTo>
                    <a:lnTo>
                      <a:pt x="942" y="1746"/>
                    </a:lnTo>
                    <a:lnTo>
                      <a:pt x="972" y="1740"/>
                    </a:lnTo>
                    <a:lnTo>
                      <a:pt x="1044" y="1704"/>
                    </a:lnTo>
                    <a:lnTo>
                      <a:pt x="1074" y="1692"/>
                    </a:lnTo>
                    <a:lnTo>
                      <a:pt x="1098" y="1686"/>
                    </a:lnTo>
                    <a:lnTo>
                      <a:pt x="1140" y="1680"/>
                    </a:lnTo>
                    <a:lnTo>
                      <a:pt x="1176" y="1674"/>
                    </a:lnTo>
                    <a:lnTo>
                      <a:pt x="1224" y="1674"/>
                    </a:lnTo>
                    <a:lnTo>
                      <a:pt x="1236" y="1662"/>
                    </a:lnTo>
                    <a:lnTo>
                      <a:pt x="1254" y="1680"/>
                    </a:lnTo>
                    <a:lnTo>
                      <a:pt x="1266" y="1686"/>
                    </a:lnTo>
                    <a:lnTo>
                      <a:pt x="1278" y="1698"/>
                    </a:lnTo>
                    <a:lnTo>
                      <a:pt x="1302" y="1710"/>
                    </a:lnTo>
                    <a:lnTo>
                      <a:pt x="1320" y="1716"/>
                    </a:lnTo>
                    <a:lnTo>
                      <a:pt x="1332" y="1716"/>
                    </a:lnTo>
                    <a:lnTo>
                      <a:pt x="1338" y="1710"/>
                    </a:lnTo>
                    <a:lnTo>
                      <a:pt x="1338" y="1716"/>
                    </a:lnTo>
                    <a:lnTo>
                      <a:pt x="1344" y="1722"/>
                    </a:lnTo>
                    <a:lnTo>
                      <a:pt x="1350" y="1734"/>
                    </a:lnTo>
                    <a:lnTo>
                      <a:pt x="1356" y="1740"/>
                    </a:lnTo>
                    <a:lnTo>
                      <a:pt x="1374" y="1740"/>
                    </a:lnTo>
                    <a:lnTo>
                      <a:pt x="1380" y="1734"/>
                    </a:lnTo>
                    <a:lnTo>
                      <a:pt x="1380" y="1752"/>
                    </a:lnTo>
                    <a:lnTo>
                      <a:pt x="1392" y="1752"/>
                    </a:lnTo>
                    <a:lnTo>
                      <a:pt x="1398" y="1758"/>
                    </a:lnTo>
                    <a:lnTo>
                      <a:pt x="1398" y="1770"/>
                    </a:lnTo>
                    <a:lnTo>
                      <a:pt x="1386" y="1794"/>
                    </a:lnTo>
                    <a:lnTo>
                      <a:pt x="1380" y="1800"/>
                    </a:lnTo>
                    <a:lnTo>
                      <a:pt x="1374" y="1812"/>
                    </a:lnTo>
                    <a:lnTo>
                      <a:pt x="1392" y="1842"/>
                    </a:lnTo>
                    <a:lnTo>
                      <a:pt x="1410" y="1830"/>
                    </a:lnTo>
                    <a:lnTo>
                      <a:pt x="1428" y="1866"/>
                    </a:lnTo>
                    <a:lnTo>
                      <a:pt x="1428" y="1872"/>
                    </a:lnTo>
                    <a:lnTo>
                      <a:pt x="1434" y="1878"/>
                    </a:lnTo>
                    <a:lnTo>
                      <a:pt x="1434" y="1902"/>
                    </a:lnTo>
                    <a:lnTo>
                      <a:pt x="1440" y="1914"/>
                    </a:lnTo>
                    <a:lnTo>
                      <a:pt x="1440" y="1926"/>
                    </a:lnTo>
                    <a:lnTo>
                      <a:pt x="1422" y="1926"/>
                    </a:lnTo>
                    <a:lnTo>
                      <a:pt x="1410" y="1920"/>
                    </a:lnTo>
                    <a:lnTo>
                      <a:pt x="1404" y="1920"/>
                    </a:lnTo>
                    <a:lnTo>
                      <a:pt x="1410" y="1956"/>
                    </a:lnTo>
                    <a:lnTo>
                      <a:pt x="1446" y="1956"/>
                    </a:lnTo>
                    <a:lnTo>
                      <a:pt x="1452" y="1962"/>
                    </a:lnTo>
                    <a:lnTo>
                      <a:pt x="1452" y="1968"/>
                    </a:lnTo>
                    <a:lnTo>
                      <a:pt x="1470" y="1968"/>
                    </a:lnTo>
                    <a:lnTo>
                      <a:pt x="1470" y="1956"/>
                    </a:lnTo>
                    <a:lnTo>
                      <a:pt x="1464" y="1938"/>
                    </a:lnTo>
                    <a:lnTo>
                      <a:pt x="1464" y="1926"/>
                    </a:lnTo>
                    <a:lnTo>
                      <a:pt x="1470" y="1914"/>
                    </a:lnTo>
                    <a:lnTo>
                      <a:pt x="1476" y="1908"/>
                    </a:lnTo>
                    <a:lnTo>
                      <a:pt x="1500" y="1896"/>
                    </a:lnTo>
                    <a:lnTo>
                      <a:pt x="1512" y="1896"/>
                    </a:lnTo>
                    <a:lnTo>
                      <a:pt x="1518" y="1890"/>
                    </a:lnTo>
                    <a:lnTo>
                      <a:pt x="1530" y="1884"/>
                    </a:lnTo>
                    <a:lnTo>
                      <a:pt x="1542" y="1872"/>
                    </a:lnTo>
                    <a:lnTo>
                      <a:pt x="1548" y="1860"/>
                    </a:lnTo>
                    <a:lnTo>
                      <a:pt x="1566" y="1842"/>
                    </a:lnTo>
                    <a:lnTo>
                      <a:pt x="1566" y="1836"/>
                    </a:lnTo>
                    <a:lnTo>
                      <a:pt x="1590" y="1842"/>
                    </a:lnTo>
                    <a:lnTo>
                      <a:pt x="1608" y="1788"/>
                    </a:lnTo>
                    <a:lnTo>
                      <a:pt x="1638" y="1788"/>
                    </a:lnTo>
                    <a:lnTo>
                      <a:pt x="1650" y="1782"/>
                    </a:lnTo>
                    <a:lnTo>
                      <a:pt x="1662" y="1770"/>
                    </a:lnTo>
                    <a:lnTo>
                      <a:pt x="1668" y="1752"/>
                    </a:lnTo>
                    <a:lnTo>
                      <a:pt x="1668" y="1740"/>
                    </a:lnTo>
                    <a:lnTo>
                      <a:pt x="1668" y="1746"/>
                    </a:lnTo>
                    <a:lnTo>
                      <a:pt x="1674" y="1752"/>
                    </a:lnTo>
                    <a:lnTo>
                      <a:pt x="1674" y="1764"/>
                    </a:lnTo>
                    <a:lnTo>
                      <a:pt x="1680" y="1776"/>
                    </a:lnTo>
                    <a:lnTo>
                      <a:pt x="1680" y="1782"/>
                    </a:lnTo>
                    <a:lnTo>
                      <a:pt x="1668" y="1794"/>
                    </a:lnTo>
                    <a:lnTo>
                      <a:pt x="1662" y="1806"/>
                    </a:lnTo>
                    <a:lnTo>
                      <a:pt x="1650" y="1812"/>
                    </a:lnTo>
                    <a:lnTo>
                      <a:pt x="1644" y="1818"/>
                    </a:lnTo>
                    <a:lnTo>
                      <a:pt x="1620" y="1818"/>
                    </a:lnTo>
                    <a:lnTo>
                      <a:pt x="1614" y="1830"/>
                    </a:lnTo>
                    <a:lnTo>
                      <a:pt x="1632" y="1866"/>
                    </a:lnTo>
                    <a:lnTo>
                      <a:pt x="1620" y="1866"/>
                    </a:lnTo>
                    <a:lnTo>
                      <a:pt x="1614" y="1872"/>
                    </a:lnTo>
                    <a:lnTo>
                      <a:pt x="1602" y="1878"/>
                    </a:lnTo>
                    <a:lnTo>
                      <a:pt x="1566" y="1914"/>
                    </a:lnTo>
                    <a:lnTo>
                      <a:pt x="1566" y="1926"/>
                    </a:lnTo>
                    <a:lnTo>
                      <a:pt x="1560" y="1932"/>
                    </a:lnTo>
                    <a:lnTo>
                      <a:pt x="1554" y="1944"/>
                    </a:lnTo>
                    <a:lnTo>
                      <a:pt x="1542" y="1956"/>
                    </a:lnTo>
                    <a:lnTo>
                      <a:pt x="1518" y="1968"/>
                    </a:lnTo>
                    <a:lnTo>
                      <a:pt x="1512" y="1974"/>
                    </a:lnTo>
                    <a:lnTo>
                      <a:pt x="1512" y="1980"/>
                    </a:lnTo>
                    <a:lnTo>
                      <a:pt x="1518" y="1986"/>
                    </a:lnTo>
                    <a:lnTo>
                      <a:pt x="1548" y="1986"/>
                    </a:lnTo>
                    <a:lnTo>
                      <a:pt x="1560" y="1980"/>
                    </a:lnTo>
                    <a:lnTo>
                      <a:pt x="1572" y="1980"/>
                    </a:lnTo>
                    <a:lnTo>
                      <a:pt x="1584" y="1968"/>
                    </a:lnTo>
                    <a:lnTo>
                      <a:pt x="1602" y="1932"/>
                    </a:lnTo>
                    <a:lnTo>
                      <a:pt x="1608" y="1926"/>
                    </a:lnTo>
                    <a:lnTo>
                      <a:pt x="1614" y="1914"/>
                    </a:lnTo>
                    <a:lnTo>
                      <a:pt x="1626" y="1908"/>
                    </a:lnTo>
                    <a:lnTo>
                      <a:pt x="1632" y="1902"/>
                    </a:lnTo>
                    <a:lnTo>
                      <a:pt x="1632" y="1920"/>
                    </a:lnTo>
                    <a:lnTo>
                      <a:pt x="1638" y="1932"/>
                    </a:lnTo>
                    <a:lnTo>
                      <a:pt x="1638" y="1956"/>
                    </a:lnTo>
                    <a:lnTo>
                      <a:pt x="1626" y="1968"/>
                    </a:lnTo>
                    <a:lnTo>
                      <a:pt x="1614" y="1974"/>
                    </a:lnTo>
                    <a:lnTo>
                      <a:pt x="1602" y="1986"/>
                    </a:lnTo>
                    <a:lnTo>
                      <a:pt x="1602" y="2004"/>
                    </a:lnTo>
                    <a:lnTo>
                      <a:pt x="1608" y="2010"/>
                    </a:lnTo>
                    <a:lnTo>
                      <a:pt x="1614" y="2010"/>
                    </a:lnTo>
                    <a:lnTo>
                      <a:pt x="1632" y="2016"/>
                    </a:lnTo>
                    <a:lnTo>
                      <a:pt x="1662" y="2016"/>
                    </a:lnTo>
                    <a:lnTo>
                      <a:pt x="1668" y="2028"/>
                    </a:lnTo>
                    <a:lnTo>
                      <a:pt x="1644" y="2052"/>
                    </a:lnTo>
                    <a:lnTo>
                      <a:pt x="1644" y="2058"/>
                    </a:lnTo>
                    <a:lnTo>
                      <a:pt x="1650" y="2064"/>
                    </a:lnTo>
                    <a:lnTo>
                      <a:pt x="1668" y="2100"/>
                    </a:lnTo>
                    <a:lnTo>
                      <a:pt x="1674" y="2106"/>
                    </a:lnTo>
                    <a:lnTo>
                      <a:pt x="1674" y="2118"/>
                    </a:lnTo>
                    <a:lnTo>
                      <a:pt x="1626" y="2166"/>
                    </a:lnTo>
                    <a:lnTo>
                      <a:pt x="1626" y="2178"/>
                    </a:lnTo>
                    <a:lnTo>
                      <a:pt x="1638" y="2190"/>
                    </a:lnTo>
                    <a:lnTo>
                      <a:pt x="1644" y="2202"/>
                    </a:lnTo>
                    <a:lnTo>
                      <a:pt x="1668" y="2214"/>
                    </a:lnTo>
                    <a:lnTo>
                      <a:pt x="1680" y="2226"/>
                    </a:lnTo>
                    <a:lnTo>
                      <a:pt x="1692" y="2232"/>
                    </a:lnTo>
                    <a:lnTo>
                      <a:pt x="1716" y="2256"/>
                    </a:lnTo>
                    <a:lnTo>
                      <a:pt x="1728" y="2262"/>
                    </a:lnTo>
                    <a:lnTo>
                      <a:pt x="1800" y="2262"/>
                    </a:lnTo>
                    <a:lnTo>
                      <a:pt x="1824" y="2286"/>
                    </a:lnTo>
                    <a:lnTo>
                      <a:pt x="1842" y="2292"/>
                    </a:lnTo>
                    <a:lnTo>
                      <a:pt x="1872" y="2286"/>
                    </a:lnTo>
                    <a:lnTo>
                      <a:pt x="1902" y="2274"/>
                    </a:lnTo>
                    <a:lnTo>
                      <a:pt x="1932" y="2256"/>
                    </a:lnTo>
                    <a:lnTo>
                      <a:pt x="1944" y="2250"/>
                    </a:lnTo>
                    <a:lnTo>
                      <a:pt x="1944" y="2226"/>
                    </a:lnTo>
                    <a:lnTo>
                      <a:pt x="1956" y="2214"/>
                    </a:lnTo>
                    <a:lnTo>
                      <a:pt x="1962" y="2214"/>
                    </a:lnTo>
                    <a:lnTo>
                      <a:pt x="1974" y="2226"/>
                    </a:lnTo>
                    <a:lnTo>
                      <a:pt x="1974" y="2256"/>
                    </a:lnTo>
                    <a:lnTo>
                      <a:pt x="1992" y="2256"/>
                    </a:lnTo>
                    <a:lnTo>
                      <a:pt x="1980" y="2280"/>
                    </a:lnTo>
                    <a:lnTo>
                      <a:pt x="1998" y="2280"/>
                    </a:lnTo>
                    <a:lnTo>
                      <a:pt x="1998" y="2292"/>
                    </a:lnTo>
                    <a:lnTo>
                      <a:pt x="2004" y="2298"/>
                    </a:lnTo>
                    <a:lnTo>
                      <a:pt x="2010" y="2310"/>
                    </a:lnTo>
                    <a:lnTo>
                      <a:pt x="2016" y="2316"/>
                    </a:lnTo>
                    <a:lnTo>
                      <a:pt x="2028" y="2316"/>
                    </a:lnTo>
                    <a:lnTo>
                      <a:pt x="2040" y="2304"/>
                    </a:lnTo>
                    <a:lnTo>
                      <a:pt x="2046" y="2304"/>
                    </a:lnTo>
                    <a:lnTo>
                      <a:pt x="2052" y="2298"/>
                    </a:lnTo>
                    <a:lnTo>
                      <a:pt x="2070" y="2292"/>
                    </a:lnTo>
                    <a:lnTo>
                      <a:pt x="2082" y="2286"/>
                    </a:lnTo>
                    <a:lnTo>
                      <a:pt x="2088" y="2280"/>
                    </a:lnTo>
                    <a:lnTo>
                      <a:pt x="2100" y="2274"/>
                    </a:lnTo>
                    <a:lnTo>
                      <a:pt x="2124" y="2250"/>
                    </a:lnTo>
                    <a:lnTo>
                      <a:pt x="2136" y="2244"/>
                    </a:lnTo>
                    <a:lnTo>
                      <a:pt x="2148" y="2232"/>
                    </a:lnTo>
                    <a:lnTo>
                      <a:pt x="2160" y="2226"/>
                    </a:lnTo>
                    <a:lnTo>
                      <a:pt x="2154" y="2214"/>
                    </a:lnTo>
                    <a:lnTo>
                      <a:pt x="2190" y="2202"/>
                    </a:lnTo>
                    <a:lnTo>
                      <a:pt x="2202" y="2214"/>
                    </a:lnTo>
                    <a:lnTo>
                      <a:pt x="2220" y="2214"/>
                    </a:lnTo>
                    <a:lnTo>
                      <a:pt x="2256" y="2208"/>
                    </a:lnTo>
                    <a:lnTo>
                      <a:pt x="2298" y="2196"/>
                    </a:lnTo>
                    <a:lnTo>
                      <a:pt x="2316" y="2178"/>
                    </a:lnTo>
                    <a:lnTo>
                      <a:pt x="2328" y="2148"/>
                    </a:lnTo>
                    <a:lnTo>
                      <a:pt x="2334" y="2118"/>
                    </a:lnTo>
                    <a:lnTo>
                      <a:pt x="2340" y="2100"/>
                    </a:lnTo>
                    <a:lnTo>
                      <a:pt x="2346" y="2088"/>
                    </a:lnTo>
                    <a:lnTo>
                      <a:pt x="2376" y="2058"/>
                    </a:lnTo>
                    <a:lnTo>
                      <a:pt x="2382" y="2058"/>
                    </a:lnTo>
                    <a:lnTo>
                      <a:pt x="2382" y="2034"/>
                    </a:lnTo>
                    <a:lnTo>
                      <a:pt x="2388" y="2034"/>
                    </a:lnTo>
                    <a:lnTo>
                      <a:pt x="2394" y="2028"/>
                    </a:lnTo>
                    <a:lnTo>
                      <a:pt x="2406" y="2022"/>
                    </a:lnTo>
                    <a:lnTo>
                      <a:pt x="2418" y="2010"/>
                    </a:lnTo>
                    <a:lnTo>
                      <a:pt x="2424" y="1998"/>
                    </a:lnTo>
                    <a:lnTo>
                      <a:pt x="2442" y="1980"/>
                    </a:lnTo>
                    <a:lnTo>
                      <a:pt x="2442" y="1956"/>
                    </a:lnTo>
                    <a:lnTo>
                      <a:pt x="2448" y="1944"/>
                    </a:lnTo>
                    <a:lnTo>
                      <a:pt x="2454" y="1926"/>
                    </a:lnTo>
                    <a:lnTo>
                      <a:pt x="2460" y="1914"/>
                    </a:lnTo>
                    <a:lnTo>
                      <a:pt x="2490" y="1884"/>
                    </a:lnTo>
                    <a:lnTo>
                      <a:pt x="2502" y="1866"/>
                    </a:lnTo>
                    <a:lnTo>
                      <a:pt x="2526" y="1842"/>
                    </a:lnTo>
                    <a:lnTo>
                      <a:pt x="2538" y="1836"/>
                    </a:lnTo>
                    <a:lnTo>
                      <a:pt x="2550" y="1824"/>
                    </a:lnTo>
                    <a:lnTo>
                      <a:pt x="2556" y="1812"/>
                    </a:lnTo>
                    <a:lnTo>
                      <a:pt x="2556" y="1800"/>
                    </a:lnTo>
                    <a:lnTo>
                      <a:pt x="2562" y="1788"/>
                    </a:lnTo>
                    <a:lnTo>
                      <a:pt x="2562" y="1782"/>
                    </a:lnTo>
                    <a:lnTo>
                      <a:pt x="2586" y="1782"/>
                    </a:lnTo>
                    <a:lnTo>
                      <a:pt x="2610" y="1770"/>
                    </a:lnTo>
                    <a:lnTo>
                      <a:pt x="2622" y="1752"/>
                    </a:lnTo>
                    <a:lnTo>
                      <a:pt x="2646" y="1728"/>
                    </a:lnTo>
                    <a:lnTo>
                      <a:pt x="2670" y="1698"/>
                    </a:lnTo>
                    <a:lnTo>
                      <a:pt x="2688" y="1674"/>
                    </a:lnTo>
                    <a:lnTo>
                      <a:pt x="2700" y="1662"/>
                    </a:lnTo>
                    <a:lnTo>
                      <a:pt x="2700" y="1656"/>
                    </a:lnTo>
                    <a:lnTo>
                      <a:pt x="2706" y="1638"/>
                    </a:lnTo>
                    <a:lnTo>
                      <a:pt x="2706" y="1614"/>
                    </a:lnTo>
                    <a:lnTo>
                      <a:pt x="2712" y="1596"/>
                    </a:lnTo>
                    <a:lnTo>
                      <a:pt x="2718" y="1590"/>
                    </a:lnTo>
                    <a:lnTo>
                      <a:pt x="2730" y="1572"/>
                    </a:lnTo>
                    <a:lnTo>
                      <a:pt x="2754" y="1542"/>
                    </a:lnTo>
                    <a:lnTo>
                      <a:pt x="2772" y="1494"/>
                    </a:lnTo>
                    <a:lnTo>
                      <a:pt x="2796" y="1458"/>
                    </a:lnTo>
                    <a:lnTo>
                      <a:pt x="2808" y="1428"/>
                    </a:lnTo>
                    <a:lnTo>
                      <a:pt x="2814" y="1416"/>
                    </a:lnTo>
                    <a:lnTo>
                      <a:pt x="2814" y="1386"/>
                    </a:lnTo>
                    <a:lnTo>
                      <a:pt x="2802" y="1362"/>
                    </a:lnTo>
                    <a:lnTo>
                      <a:pt x="2820" y="1308"/>
                    </a:lnTo>
                    <a:lnTo>
                      <a:pt x="2832" y="1290"/>
                    </a:lnTo>
                    <a:lnTo>
                      <a:pt x="2838" y="1266"/>
                    </a:lnTo>
                    <a:lnTo>
                      <a:pt x="2838" y="1224"/>
                    </a:lnTo>
                    <a:lnTo>
                      <a:pt x="2832" y="1194"/>
                    </a:lnTo>
                    <a:lnTo>
                      <a:pt x="2832" y="1176"/>
                    </a:lnTo>
                    <a:lnTo>
                      <a:pt x="2802" y="1164"/>
                    </a:lnTo>
                    <a:close/>
                    <a:moveTo>
                      <a:pt x="2016" y="2436"/>
                    </a:moveTo>
                    <a:lnTo>
                      <a:pt x="2022" y="2442"/>
                    </a:lnTo>
                    <a:lnTo>
                      <a:pt x="2028" y="2442"/>
                    </a:lnTo>
                    <a:lnTo>
                      <a:pt x="2040" y="2436"/>
                    </a:lnTo>
                    <a:lnTo>
                      <a:pt x="2046" y="2430"/>
                    </a:lnTo>
                    <a:lnTo>
                      <a:pt x="2034" y="2418"/>
                    </a:lnTo>
                    <a:lnTo>
                      <a:pt x="2016" y="2436"/>
                    </a:lnTo>
                    <a:close/>
                    <a:moveTo>
                      <a:pt x="1992" y="2454"/>
                    </a:moveTo>
                    <a:lnTo>
                      <a:pt x="1974" y="2454"/>
                    </a:lnTo>
                    <a:lnTo>
                      <a:pt x="1962" y="2466"/>
                    </a:lnTo>
                    <a:lnTo>
                      <a:pt x="1962" y="2472"/>
                    </a:lnTo>
                    <a:lnTo>
                      <a:pt x="1962" y="2460"/>
                    </a:lnTo>
                    <a:lnTo>
                      <a:pt x="1938" y="2460"/>
                    </a:lnTo>
                    <a:lnTo>
                      <a:pt x="1926" y="2466"/>
                    </a:lnTo>
                    <a:lnTo>
                      <a:pt x="1914" y="2466"/>
                    </a:lnTo>
                    <a:lnTo>
                      <a:pt x="1908" y="2478"/>
                    </a:lnTo>
                    <a:lnTo>
                      <a:pt x="1890" y="2460"/>
                    </a:lnTo>
                    <a:lnTo>
                      <a:pt x="1854" y="2460"/>
                    </a:lnTo>
                    <a:lnTo>
                      <a:pt x="1830" y="2430"/>
                    </a:lnTo>
                    <a:lnTo>
                      <a:pt x="1824" y="2436"/>
                    </a:lnTo>
                    <a:lnTo>
                      <a:pt x="1818" y="2436"/>
                    </a:lnTo>
                    <a:lnTo>
                      <a:pt x="1812" y="2442"/>
                    </a:lnTo>
                    <a:lnTo>
                      <a:pt x="1806" y="2442"/>
                    </a:lnTo>
                    <a:lnTo>
                      <a:pt x="1776" y="2412"/>
                    </a:lnTo>
                    <a:lnTo>
                      <a:pt x="1776" y="2424"/>
                    </a:lnTo>
                    <a:lnTo>
                      <a:pt x="1782" y="2448"/>
                    </a:lnTo>
                    <a:lnTo>
                      <a:pt x="1782" y="2472"/>
                    </a:lnTo>
                    <a:lnTo>
                      <a:pt x="1776" y="2478"/>
                    </a:lnTo>
                    <a:lnTo>
                      <a:pt x="1776" y="2484"/>
                    </a:lnTo>
                    <a:lnTo>
                      <a:pt x="1770" y="2490"/>
                    </a:lnTo>
                    <a:lnTo>
                      <a:pt x="1770" y="2502"/>
                    </a:lnTo>
                    <a:lnTo>
                      <a:pt x="1776" y="2514"/>
                    </a:lnTo>
                    <a:lnTo>
                      <a:pt x="1776" y="2532"/>
                    </a:lnTo>
                    <a:lnTo>
                      <a:pt x="1764" y="2538"/>
                    </a:lnTo>
                    <a:lnTo>
                      <a:pt x="1758" y="2544"/>
                    </a:lnTo>
                    <a:lnTo>
                      <a:pt x="1752" y="2544"/>
                    </a:lnTo>
                    <a:lnTo>
                      <a:pt x="1740" y="2532"/>
                    </a:lnTo>
                    <a:lnTo>
                      <a:pt x="1740" y="2538"/>
                    </a:lnTo>
                    <a:lnTo>
                      <a:pt x="1734" y="2544"/>
                    </a:lnTo>
                    <a:lnTo>
                      <a:pt x="1734" y="2556"/>
                    </a:lnTo>
                    <a:lnTo>
                      <a:pt x="1728" y="2574"/>
                    </a:lnTo>
                    <a:lnTo>
                      <a:pt x="1728" y="2586"/>
                    </a:lnTo>
                    <a:lnTo>
                      <a:pt x="1740" y="2610"/>
                    </a:lnTo>
                    <a:lnTo>
                      <a:pt x="1740" y="2616"/>
                    </a:lnTo>
                    <a:lnTo>
                      <a:pt x="1746" y="2628"/>
                    </a:lnTo>
                    <a:lnTo>
                      <a:pt x="1770" y="2628"/>
                    </a:lnTo>
                    <a:lnTo>
                      <a:pt x="1752" y="2640"/>
                    </a:lnTo>
                    <a:lnTo>
                      <a:pt x="1758" y="2664"/>
                    </a:lnTo>
                    <a:lnTo>
                      <a:pt x="1770" y="2658"/>
                    </a:lnTo>
                    <a:lnTo>
                      <a:pt x="1776" y="2658"/>
                    </a:lnTo>
                    <a:lnTo>
                      <a:pt x="1782" y="2652"/>
                    </a:lnTo>
                    <a:lnTo>
                      <a:pt x="1794" y="2652"/>
                    </a:lnTo>
                    <a:lnTo>
                      <a:pt x="1800" y="2658"/>
                    </a:lnTo>
                    <a:lnTo>
                      <a:pt x="1818" y="2658"/>
                    </a:lnTo>
                    <a:lnTo>
                      <a:pt x="1830" y="2652"/>
                    </a:lnTo>
                    <a:lnTo>
                      <a:pt x="1836" y="2646"/>
                    </a:lnTo>
                    <a:lnTo>
                      <a:pt x="1842" y="2634"/>
                    </a:lnTo>
                    <a:lnTo>
                      <a:pt x="1854" y="2634"/>
                    </a:lnTo>
                    <a:lnTo>
                      <a:pt x="1860" y="2640"/>
                    </a:lnTo>
                    <a:lnTo>
                      <a:pt x="1860" y="2646"/>
                    </a:lnTo>
                    <a:lnTo>
                      <a:pt x="1848" y="2658"/>
                    </a:lnTo>
                    <a:lnTo>
                      <a:pt x="1866" y="2664"/>
                    </a:lnTo>
                    <a:lnTo>
                      <a:pt x="1884" y="2646"/>
                    </a:lnTo>
                    <a:lnTo>
                      <a:pt x="1890" y="2634"/>
                    </a:lnTo>
                    <a:lnTo>
                      <a:pt x="1902" y="2628"/>
                    </a:lnTo>
                    <a:lnTo>
                      <a:pt x="1908" y="2616"/>
                    </a:lnTo>
                    <a:lnTo>
                      <a:pt x="1920" y="2604"/>
                    </a:lnTo>
                    <a:lnTo>
                      <a:pt x="1914" y="2604"/>
                    </a:lnTo>
                    <a:lnTo>
                      <a:pt x="1902" y="2592"/>
                    </a:lnTo>
                    <a:lnTo>
                      <a:pt x="1920" y="2562"/>
                    </a:lnTo>
                    <a:lnTo>
                      <a:pt x="1950" y="2562"/>
                    </a:lnTo>
                    <a:lnTo>
                      <a:pt x="1962" y="2538"/>
                    </a:lnTo>
                    <a:lnTo>
                      <a:pt x="1962" y="2514"/>
                    </a:lnTo>
                    <a:lnTo>
                      <a:pt x="1968" y="2502"/>
                    </a:lnTo>
                    <a:lnTo>
                      <a:pt x="1980" y="2496"/>
                    </a:lnTo>
                    <a:lnTo>
                      <a:pt x="1986" y="2484"/>
                    </a:lnTo>
                    <a:lnTo>
                      <a:pt x="1992" y="2478"/>
                    </a:lnTo>
                    <a:lnTo>
                      <a:pt x="1998" y="2466"/>
                    </a:lnTo>
                    <a:lnTo>
                      <a:pt x="1998" y="2460"/>
                    </a:lnTo>
                    <a:lnTo>
                      <a:pt x="1992" y="2454"/>
                    </a:lnTo>
                    <a:close/>
                    <a:moveTo>
                      <a:pt x="1902" y="246"/>
                    </a:moveTo>
                    <a:lnTo>
                      <a:pt x="1890" y="258"/>
                    </a:lnTo>
                    <a:lnTo>
                      <a:pt x="1890" y="270"/>
                    </a:lnTo>
                    <a:lnTo>
                      <a:pt x="1884" y="282"/>
                    </a:lnTo>
                    <a:lnTo>
                      <a:pt x="1884" y="294"/>
                    </a:lnTo>
                    <a:lnTo>
                      <a:pt x="1896" y="300"/>
                    </a:lnTo>
                    <a:lnTo>
                      <a:pt x="1920" y="300"/>
                    </a:lnTo>
                    <a:lnTo>
                      <a:pt x="1926" y="294"/>
                    </a:lnTo>
                    <a:lnTo>
                      <a:pt x="1932" y="294"/>
                    </a:lnTo>
                    <a:lnTo>
                      <a:pt x="1926" y="282"/>
                    </a:lnTo>
                    <a:lnTo>
                      <a:pt x="1932" y="252"/>
                    </a:lnTo>
                    <a:lnTo>
                      <a:pt x="1920" y="252"/>
                    </a:lnTo>
                    <a:lnTo>
                      <a:pt x="1908" y="246"/>
                    </a:lnTo>
                    <a:lnTo>
                      <a:pt x="1902" y="246"/>
                    </a:lnTo>
                    <a:close/>
                    <a:moveTo>
                      <a:pt x="1770" y="2334"/>
                    </a:moveTo>
                    <a:lnTo>
                      <a:pt x="1758" y="2376"/>
                    </a:lnTo>
                    <a:lnTo>
                      <a:pt x="1812" y="2328"/>
                    </a:lnTo>
                    <a:lnTo>
                      <a:pt x="1770" y="2334"/>
                    </a:lnTo>
                    <a:close/>
                    <a:moveTo>
                      <a:pt x="2034" y="2400"/>
                    </a:moveTo>
                    <a:lnTo>
                      <a:pt x="2016" y="2358"/>
                    </a:lnTo>
                    <a:lnTo>
                      <a:pt x="1998" y="2376"/>
                    </a:lnTo>
                    <a:lnTo>
                      <a:pt x="1998" y="2394"/>
                    </a:lnTo>
                    <a:lnTo>
                      <a:pt x="2010" y="2406"/>
                    </a:lnTo>
                    <a:lnTo>
                      <a:pt x="2028" y="2406"/>
                    </a:lnTo>
                    <a:lnTo>
                      <a:pt x="2034" y="240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8" name="Arme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3FCE0D0-E740-4E73-A703-D6B36649B36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393" y="1458"/>
                <a:ext cx="57" cy="54"/>
              </a:xfrm>
              <a:custGeom>
                <a:avLst/>
                <a:gdLst>
                  <a:gd name="T0" fmla="*/ 2147483647 w 222"/>
                  <a:gd name="T1" fmla="*/ 2147483647 h 210"/>
                  <a:gd name="T2" fmla="*/ 2147483647 w 222"/>
                  <a:gd name="T3" fmla="*/ 2147483647 h 210"/>
                  <a:gd name="T4" fmla="*/ 2147483647 w 222"/>
                  <a:gd name="T5" fmla="*/ 2147483647 h 210"/>
                  <a:gd name="T6" fmla="*/ 2147483647 w 222"/>
                  <a:gd name="T7" fmla="*/ 2147483647 h 210"/>
                  <a:gd name="T8" fmla="*/ 2147483647 w 222"/>
                  <a:gd name="T9" fmla="*/ 2147483647 h 210"/>
                  <a:gd name="T10" fmla="*/ 2147483647 w 222"/>
                  <a:gd name="T11" fmla="*/ 2147483647 h 210"/>
                  <a:gd name="T12" fmla="*/ 2147483647 w 222"/>
                  <a:gd name="T13" fmla="*/ 2147483647 h 210"/>
                  <a:gd name="T14" fmla="*/ 2147483647 w 222"/>
                  <a:gd name="T15" fmla="*/ 2147483647 h 210"/>
                  <a:gd name="T16" fmla="*/ 2147483647 w 222"/>
                  <a:gd name="T17" fmla="*/ 2147483647 h 210"/>
                  <a:gd name="T18" fmla="*/ 2147483647 w 222"/>
                  <a:gd name="T19" fmla="*/ 2147483647 h 210"/>
                  <a:gd name="T20" fmla="*/ 2147483647 w 222"/>
                  <a:gd name="T21" fmla="*/ 2147483647 h 210"/>
                  <a:gd name="T22" fmla="*/ 2147483647 w 222"/>
                  <a:gd name="T23" fmla="*/ 2147483647 h 210"/>
                  <a:gd name="T24" fmla="*/ 2147483647 w 222"/>
                  <a:gd name="T25" fmla="*/ 2147483647 h 210"/>
                  <a:gd name="T26" fmla="*/ 2147483647 w 222"/>
                  <a:gd name="T27" fmla="*/ 2147483647 h 210"/>
                  <a:gd name="T28" fmla="*/ 2147483647 w 222"/>
                  <a:gd name="T29" fmla="*/ 2147483647 h 210"/>
                  <a:gd name="T30" fmla="*/ 2147483647 w 222"/>
                  <a:gd name="T31" fmla="*/ 2147483647 h 210"/>
                  <a:gd name="T32" fmla="*/ 2147483647 w 222"/>
                  <a:gd name="T33" fmla="*/ 2147483647 h 210"/>
                  <a:gd name="T34" fmla="*/ 2147483647 w 222"/>
                  <a:gd name="T35" fmla="*/ 2147483647 h 210"/>
                  <a:gd name="T36" fmla="*/ 2147483647 w 222"/>
                  <a:gd name="T37" fmla="*/ 2147483647 h 210"/>
                  <a:gd name="T38" fmla="*/ 2147483647 w 222"/>
                  <a:gd name="T39" fmla="*/ 0 h 210"/>
                  <a:gd name="T40" fmla="*/ 2147483647 w 222"/>
                  <a:gd name="T41" fmla="*/ 0 h 210"/>
                  <a:gd name="T42" fmla="*/ 2147483647 w 222"/>
                  <a:gd name="T43" fmla="*/ 2147483647 h 210"/>
                  <a:gd name="T44" fmla="*/ 2147483647 w 222"/>
                  <a:gd name="T45" fmla="*/ 2147483647 h 210"/>
                  <a:gd name="T46" fmla="*/ 2147483647 w 222"/>
                  <a:gd name="T47" fmla="*/ 2147483647 h 210"/>
                  <a:gd name="T48" fmla="*/ 0 w 222"/>
                  <a:gd name="T49" fmla="*/ 2147483647 h 210"/>
                  <a:gd name="T50" fmla="*/ 2147483647 w 222"/>
                  <a:gd name="T51" fmla="*/ 2147483647 h 210"/>
                  <a:gd name="T52" fmla="*/ 2147483647 w 222"/>
                  <a:gd name="T53" fmla="*/ 2147483647 h 210"/>
                  <a:gd name="T54" fmla="*/ 2147483647 w 222"/>
                  <a:gd name="T55" fmla="*/ 2147483647 h 210"/>
                  <a:gd name="T56" fmla="*/ 2147483647 w 222"/>
                  <a:gd name="T57" fmla="*/ 2147483647 h 210"/>
                  <a:gd name="T58" fmla="*/ 2147483647 w 222"/>
                  <a:gd name="T59" fmla="*/ 2147483647 h 210"/>
                  <a:gd name="T60" fmla="*/ 2147483647 w 222"/>
                  <a:gd name="T61" fmla="*/ 2147483647 h 210"/>
                  <a:gd name="T62" fmla="*/ 2147483647 w 222"/>
                  <a:gd name="T63" fmla="*/ 2147483647 h 210"/>
                  <a:gd name="T64" fmla="*/ 2147483647 w 222"/>
                  <a:gd name="T65" fmla="*/ 2147483647 h 210"/>
                  <a:gd name="T66" fmla="*/ 2147483647 w 222"/>
                  <a:gd name="T67" fmla="*/ 2147483647 h 210"/>
                  <a:gd name="T68" fmla="*/ 2147483647 w 222"/>
                  <a:gd name="T69" fmla="*/ 2147483647 h 210"/>
                  <a:gd name="T70" fmla="*/ 2147483647 w 222"/>
                  <a:gd name="T71" fmla="*/ 2147483647 h 210"/>
                  <a:gd name="T72" fmla="*/ 2147483647 w 222"/>
                  <a:gd name="T73" fmla="*/ 2147483647 h 210"/>
                  <a:gd name="T74" fmla="*/ 2147483647 w 222"/>
                  <a:gd name="T75" fmla="*/ 2147483647 h 210"/>
                  <a:gd name="T76" fmla="*/ 2147483647 w 222"/>
                  <a:gd name="T77" fmla="*/ 2147483647 h 210"/>
                  <a:gd name="T78" fmla="*/ 2147483647 w 222"/>
                  <a:gd name="T79" fmla="*/ 2147483647 h 210"/>
                  <a:gd name="T80" fmla="*/ 2147483647 w 222"/>
                  <a:gd name="T81" fmla="*/ 2147483647 h 210"/>
                  <a:gd name="T82" fmla="*/ 2147483647 w 222"/>
                  <a:gd name="T83" fmla="*/ 2147483647 h 210"/>
                  <a:gd name="T84" fmla="*/ 2147483647 w 222"/>
                  <a:gd name="T85" fmla="*/ 2147483647 h 210"/>
                  <a:gd name="T86" fmla="*/ 2147483647 w 222"/>
                  <a:gd name="T87" fmla="*/ 2147483647 h 210"/>
                  <a:gd name="T88" fmla="*/ 2147483647 w 222"/>
                  <a:gd name="T89" fmla="*/ 2147483647 h 210"/>
                  <a:gd name="T90" fmla="*/ 2147483647 w 222"/>
                  <a:gd name="T91" fmla="*/ 2147483647 h 210"/>
                  <a:gd name="T92" fmla="*/ 2147483647 w 222"/>
                  <a:gd name="T93" fmla="*/ 2147483647 h 210"/>
                  <a:gd name="T94" fmla="*/ 2147483647 w 222"/>
                  <a:gd name="T95" fmla="*/ 2147483647 h 210"/>
                  <a:gd name="T96" fmla="*/ 2147483647 w 222"/>
                  <a:gd name="T97" fmla="*/ 2147483647 h 210"/>
                  <a:gd name="T98" fmla="*/ 2147483647 w 222"/>
                  <a:gd name="T99" fmla="*/ 2147483647 h 210"/>
                  <a:gd name="T100" fmla="*/ 2147483647 w 222"/>
                  <a:gd name="T101" fmla="*/ 2147483647 h 210"/>
                  <a:gd name="T102" fmla="*/ 2147483647 w 222"/>
                  <a:gd name="T103" fmla="*/ 2147483647 h 210"/>
                  <a:gd name="T104" fmla="*/ 2147483647 w 222"/>
                  <a:gd name="T105" fmla="*/ 2147483647 h 210"/>
                  <a:gd name="T106" fmla="*/ 2147483647 w 222"/>
                  <a:gd name="T107" fmla="*/ 2147483647 h 21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22"/>
                  <a:gd name="T163" fmla="*/ 0 h 210"/>
                  <a:gd name="T164" fmla="*/ 222 w 222"/>
                  <a:gd name="T165" fmla="*/ 210 h 21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22" h="210">
                    <a:moveTo>
                      <a:pt x="222" y="168"/>
                    </a:moveTo>
                    <a:lnTo>
                      <a:pt x="216" y="156"/>
                    </a:lnTo>
                    <a:lnTo>
                      <a:pt x="216" y="144"/>
                    </a:lnTo>
                    <a:lnTo>
                      <a:pt x="186" y="138"/>
                    </a:lnTo>
                    <a:lnTo>
                      <a:pt x="174" y="120"/>
                    </a:lnTo>
                    <a:lnTo>
                      <a:pt x="144" y="108"/>
                    </a:lnTo>
                    <a:lnTo>
                      <a:pt x="156" y="108"/>
                    </a:lnTo>
                    <a:lnTo>
                      <a:pt x="174" y="90"/>
                    </a:lnTo>
                    <a:lnTo>
                      <a:pt x="174" y="84"/>
                    </a:lnTo>
                    <a:lnTo>
                      <a:pt x="168" y="78"/>
                    </a:lnTo>
                    <a:lnTo>
                      <a:pt x="144" y="66"/>
                    </a:lnTo>
                    <a:lnTo>
                      <a:pt x="138" y="60"/>
                    </a:lnTo>
                    <a:lnTo>
                      <a:pt x="132" y="60"/>
                    </a:lnTo>
                    <a:lnTo>
                      <a:pt x="138" y="54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14" y="24"/>
                    </a:lnTo>
                    <a:lnTo>
                      <a:pt x="114" y="12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84" y="0"/>
                    </a:lnTo>
                    <a:lnTo>
                      <a:pt x="84" y="18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90"/>
                    </a:lnTo>
                    <a:lnTo>
                      <a:pt x="24" y="102"/>
                    </a:lnTo>
                    <a:lnTo>
                      <a:pt x="30" y="108"/>
                    </a:lnTo>
                    <a:lnTo>
                      <a:pt x="42" y="114"/>
                    </a:lnTo>
                    <a:lnTo>
                      <a:pt x="54" y="114"/>
                    </a:lnTo>
                    <a:lnTo>
                      <a:pt x="66" y="108"/>
                    </a:lnTo>
                    <a:lnTo>
                      <a:pt x="72" y="108"/>
                    </a:lnTo>
                    <a:lnTo>
                      <a:pt x="72" y="114"/>
                    </a:lnTo>
                    <a:lnTo>
                      <a:pt x="78" y="120"/>
                    </a:lnTo>
                    <a:lnTo>
                      <a:pt x="78" y="132"/>
                    </a:lnTo>
                    <a:lnTo>
                      <a:pt x="84" y="144"/>
                    </a:lnTo>
                    <a:lnTo>
                      <a:pt x="84" y="150"/>
                    </a:lnTo>
                    <a:lnTo>
                      <a:pt x="90" y="156"/>
                    </a:lnTo>
                    <a:lnTo>
                      <a:pt x="108" y="132"/>
                    </a:lnTo>
                    <a:lnTo>
                      <a:pt x="126" y="132"/>
                    </a:lnTo>
                    <a:lnTo>
                      <a:pt x="138" y="144"/>
                    </a:lnTo>
                    <a:lnTo>
                      <a:pt x="174" y="144"/>
                    </a:lnTo>
                    <a:lnTo>
                      <a:pt x="174" y="156"/>
                    </a:lnTo>
                    <a:lnTo>
                      <a:pt x="180" y="162"/>
                    </a:lnTo>
                    <a:lnTo>
                      <a:pt x="180" y="174"/>
                    </a:lnTo>
                    <a:lnTo>
                      <a:pt x="186" y="186"/>
                    </a:lnTo>
                    <a:lnTo>
                      <a:pt x="186" y="198"/>
                    </a:lnTo>
                    <a:lnTo>
                      <a:pt x="192" y="204"/>
                    </a:lnTo>
                    <a:lnTo>
                      <a:pt x="192" y="210"/>
                    </a:lnTo>
                    <a:lnTo>
                      <a:pt x="222" y="210"/>
                    </a:lnTo>
                    <a:lnTo>
                      <a:pt x="222" y="16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9" name="Argenti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9568A98-7AF5-4800-A295-0820865D204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431" y="2761"/>
                <a:ext cx="279" cy="624"/>
              </a:xfrm>
              <a:custGeom>
                <a:avLst/>
                <a:gdLst>
                  <a:gd name="T0" fmla="*/ 2147483647 w 1092"/>
                  <a:gd name="T1" fmla="*/ 2147483647 h 2442"/>
                  <a:gd name="T2" fmla="*/ 2147483647 w 1092"/>
                  <a:gd name="T3" fmla="*/ 2147483647 h 2442"/>
                  <a:gd name="T4" fmla="*/ 2147483647 w 1092"/>
                  <a:gd name="T5" fmla="*/ 2147483647 h 2442"/>
                  <a:gd name="T6" fmla="*/ 2147483647 w 1092"/>
                  <a:gd name="T7" fmla="*/ 2147483647 h 2442"/>
                  <a:gd name="T8" fmla="*/ 2147483647 w 1092"/>
                  <a:gd name="T9" fmla="*/ 2147483647 h 2442"/>
                  <a:gd name="T10" fmla="*/ 2147483647 w 1092"/>
                  <a:gd name="T11" fmla="*/ 2147483647 h 2442"/>
                  <a:gd name="T12" fmla="*/ 2147483647 w 1092"/>
                  <a:gd name="T13" fmla="*/ 2147483647 h 2442"/>
                  <a:gd name="T14" fmla="*/ 2147483647 w 1092"/>
                  <a:gd name="T15" fmla="*/ 2147483647 h 2442"/>
                  <a:gd name="T16" fmla="*/ 2147483647 w 1092"/>
                  <a:gd name="T17" fmla="*/ 2147483647 h 2442"/>
                  <a:gd name="T18" fmla="*/ 2147483647 w 1092"/>
                  <a:gd name="T19" fmla="*/ 2147483647 h 2442"/>
                  <a:gd name="T20" fmla="*/ 2147483647 w 1092"/>
                  <a:gd name="T21" fmla="*/ 0 h 2442"/>
                  <a:gd name="T22" fmla="*/ 2147483647 w 1092"/>
                  <a:gd name="T23" fmla="*/ 2147483647 h 2442"/>
                  <a:gd name="T24" fmla="*/ 2147483647 w 1092"/>
                  <a:gd name="T25" fmla="*/ 2147483647 h 2442"/>
                  <a:gd name="T26" fmla="*/ 2147483647 w 1092"/>
                  <a:gd name="T27" fmla="*/ 2147483647 h 2442"/>
                  <a:gd name="T28" fmla="*/ 2147483647 w 1092"/>
                  <a:gd name="T29" fmla="*/ 2147483647 h 2442"/>
                  <a:gd name="T30" fmla="*/ 2147483647 w 1092"/>
                  <a:gd name="T31" fmla="*/ 2147483647 h 2442"/>
                  <a:gd name="T32" fmla="*/ 2147483647 w 1092"/>
                  <a:gd name="T33" fmla="*/ 2147483647 h 2442"/>
                  <a:gd name="T34" fmla="*/ 2147483647 w 1092"/>
                  <a:gd name="T35" fmla="*/ 2147483647 h 2442"/>
                  <a:gd name="T36" fmla="*/ 2147483647 w 1092"/>
                  <a:gd name="T37" fmla="*/ 2147483647 h 2442"/>
                  <a:gd name="T38" fmla="*/ 2147483647 w 1092"/>
                  <a:gd name="T39" fmla="*/ 2147483647 h 2442"/>
                  <a:gd name="T40" fmla="*/ 2147483647 w 1092"/>
                  <a:gd name="T41" fmla="*/ 2147483647 h 2442"/>
                  <a:gd name="T42" fmla="*/ 2147483647 w 1092"/>
                  <a:gd name="T43" fmla="*/ 2147483647 h 2442"/>
                  <a:gd name="T44" fmla="*/ 2147483647 w 1092"/>
                  <a:gd name="T45" fmla="*/ 2147483647 h 2442"/>
                  <a:gd name="T46" fmla="*/ 2147483647 w 1092"/>
                  <a:gd name="T47" fmla="*/ 2147483647 h 2442"/>
                  <a:gd name="T48" fmla="*/ 2147483647 w 1092"/>
                  <a:gd name="T49" fmla="*/ 2147483647 h 2442"/>
                  <a:gd name="T50" fmla="*/ 2147483647 w 1092"/>
                  <a:gd name="T51" fmla="*/ 2147483647 h 2442"/>
                  <a:gd name="T52" fmla="*/ 2147483647 w 1092"/>
                  <a:gd name="T53" fmla="*/ 2147483647 h 2442"/>
                  <a:gd name="T54" fmla="*/ 2147483647 w 1092"/>
                  <a:gd name="T55" fmla="*/ 2147483647 h 2442"/>
                  <a:gd name="T56" fmla="*/ 2147483647 w 1092"/>
                  <a:gd name="T57" fmla="*/ 2147483647 h 2442"/>
                  <a:gd name="T58" fmla="*/ 2147483647 w 1092"/>
                  <a:gd name="T59" fmla="*/ 2147483647 h 2442"/>
                  <a:gd name="T60" fmla="*/ 2147483647 w 1092"/>
                  <a:gd name="T61" fmla="*/ 2147483647 h 2442"/>
                  <a:gd name="T62" fmla="*/ 2147483647 w 1092"/>
                  <a:gd name="T63" fmla="*/ 2147483647 h 2442"/>
                  <a:gd name="T64" fmla="*/ 2147483647 w 1092"/>
                  <a:gd name="T65" fmla="*/ 2147483647 h 2442"/>
                  <a:gd name="T66" fmla="*/ 2147483647 w 1092"/>
                  <a:gd name="T67" fmla="*/ 2147483647 h 2442"/>
                  <a:gd name="T68" fmla="*/ 2147483647 w 1092"/>
                  <a:gd name="T69" fmla="*/ 2147483647 h 2442"/>
                  <a:gd name="T70" fmla="*/ 2147483647 w 1092"/>
                  <a:gd name="T71" fmla="*/ 2147483647 h 2442"/>
                  <a:gd name="T72" fmla="*/ 2147483647 w 1092"/>
                  <a:gd name="T73" fmla="*/ 2147483647 h 2442"/>
                  <a:gd name="T74" fmla="*/ 2147483647 w 1092"/>
                  <a:gd name="T75" fmla="*/ 2147483647 h 2442"/>
                  <a:gd name="T76" fmla="*/ 2147483647 w 1092"/>
                  <a:gd name="T77" fmla="*/ 2147483647 h 2442"/>
                  <a:gd name="T78" fmla="*/ 2147483647 w 1092"/>
                  <a:gd name="T79" fmla="*/ 2147483647 h 2442"/>
                  <a:gd name="T80" fmla="*/ 2147483647 w 1092"/>
                  <a:gd name="T81" fmla="*/ 2147483647 h 2442"/>
                  <a:gd name="T82" fmla="*/ 2147483647 w 1092"/>
                  <a:gd name="T83" fmla="*/ 2147483647 h 2442"/>
                  <a:gd name="T84" fmla="*/ 2147483647 w 1092"/>
                  <a:gd name="T85" fmla="*/ 2147483647 h 2442"/>
                  <a:gd name="T86" fmla="*/ 2147483647 w 1092"/>
                  <a:gd name="T87" fmla="*/ 2147483647 h 2442"/>
                  <a:gd name="T88" fmla="*/ 2147483647 w 1092"/>
                  <a:gd name="T89" fmla="*/ 2147483647 h 2442"/>
                  <a:gd name="T90" fmla="*/ 2147483647 w 1092"/>
                  <a:gd name="T91" fmla="*/ 2147483647 h 2442"/>
                  <a:gd name="T92" fmla="*/ 2147483647 w 1092"/>
                  <a:gd name="T93" fmla="*/ 2147483647 h 2442"/>
                  <a:gd name="T94" fmla="*/ 2147483647 w 1092"/>
                  <a:gd name="T95" fmla="*/ 2147483647 h 2442"/>
                  <a:gd name="T96" fmla="*/ 2147483647 w 1092"/>
                  <a:gd name="T97" fmla="*/ 2147483647 h 2442"/>
                  <a:gd name="T98" fmla="*/ 2147483647 w 1092"/>
                  <a:gd name="T99" fmla="*/ 2147483647 h 2442"/>
                  <a:gd name="T100" fmla="*/ 2147483647 w 1092"/>
                  <a:gd name="T101" fmla="*/ 2147483647 h 2442"/>
                  <a:gd name="T102" fmla="*/ 2147483647 w 1092"/>
                  <a:gd name="T103" fmla="*/ 2147483647 h 2442"/>
                  <a:gd name="T104" fmla="*/ 2147483647 w 1092"/>
                  <a:gd name="T105" fmla="*/ 2147483647 h 2442"/>
                  <a:gd name="T106" fmla="*/ 2147483647 w 1092"/>
                  <a:gd name="T107" fmla="*/ 2147483647 h 2442"/>
                  <a:gd name="T108" fmla="*/ 2147483647 w 1092"/>
                  <a:gd name="T109" fmla="*/ 2147483647 h 2442"/>
                  <a:gd name="T110" fmla="*/ 2147483647 w 1092"/>
                  <a:gd name="T111" fmla="*/ 2147483647 h 2442"/>
                  <a:gd name="T112" fmla="*/ 2147483647 w 1092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92"/>
                  <a:gd name="T172" fmla="*/ 0 h 2442"/>
                  <a:gd name="T173" fmla="*/ 1092 w 1092"/>
                  <a:gd name="T174" fmla="*/ 2442 h 24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92" h="2442">
                    <a:moveTo>
                      <a:pt x="954" y="534"/>
                    </a:moveTo>
                    <a:lnTo>
                      <a:pt x="978" y="528"/>
                    </a:lnTo>
                    <a:lnTo>
                      <a:pt x="984" y="504"/>
                    </a:lnTo>
                    <a:lnTo>
                      <a:pt x="990" y="498"/>
                    </a:lnTo>
                    <a:lnTo>
                      <a:pt x="990" y="480"/>
                    </a:lnTo>
                    <a:lnTo>
                      <a:pt x="1026" y="480"/>
                    </a:lnTo>
                    <a:lnTo>
                      <a:pt x="1026" y="462"/>
                    </a:lnTo>
                    <a:lnTo>
                      <a:pt x="1032" y="450"/>
                    </a:lnTo>
                    <a:lnTo>
                      <a:pt x="1038" y="444"/>
                    </a:lnTo>
                    <a:lnTo>
                      <a:pt x="1092" y="426"/>
                    </a:lnTo>
                    <a:lnTo>
                      <a:pt x="1092" y="390"/>
                    </a:lnTo>
                    <a:lnTo>
                      <a:pt x="1086" y="372"/>
                    </a:lnTo>
                    <a:lnTo>
                      <a:pt x="1086" y="342"/>
                    </a:lnTo>
                    <a:lnTo>
                      <a:pt x="1080" y="336"/>
                    </a:lnTo>
                    <a:lnTo>
                      <a:pt x="1074" y="336"/>
                    </a:lnTo>
                    <a:lnTo>
                      <a:pt x="1074" y="324"/>
                    </a:lnTo>
                    <a:lnTo>
                      <a:pt x="1062" y="300"/>
                    </a:lnTo>
                    <a:lnTo>
                      <a:pt x="1056" y="294"/>
                    </a:lnTo>
                    <a:lnTo>
                      <a:pt x="1038" y="294"/>
                    </a:lnTo>
                    <a:lnTo>
                      <a:pt x="1032" y="300"/>
                    </a:lnTo>
                    <a:lnTo>
                      <a:pt x="1020" y="306"/>
                    </a:lnTo>
                    <a:lnTo>
                      <a:pt x="1020" y="384"/>
                    </a:lnTo>
                    <a:lnTo>
                      <a:pt x="1008" y="390"/>
                    </a:lnTo>
                    <a:lnTo>
                      <a:pt x="1002" y="402"/>
                    </a:lnTo>
                    <a:lnTo>
                      <a:pt x="990" y="408"/>
                    </a:lnTo>
                    <a:lnTo>
                      <a:pt x="984" y="414"/>
                    </a:lnTo>
                    <a:lnTo>
                      <a:pt x="978" y="414"/>
                    </a:lnTo>
                    <a:lnTo>
                      <a:pt x="966" y="426"/>
                    </a:lnTo>
                    <a:lnTo>
                      <a:pt x="954" y="450"/>
                    </a:lnTo>
                    <a:lnTo>
                      <a:pt x="948" y="456"/>
                    </a:lnTo>
                    <a:lnTo>
                      <a:pt x="948" y="450"/>
                    </a:lnTo>
                    <a:lnTo>
                      <a:pt x="942" y="444"/>
                    </a:lnTo>
                    <a:lnTo>
                      <a:pt x="930" y="444"/>
                    </a:lnTo>
                    <a:lnTo>
                      <a:pt x="924" y="450"/>
                    </a:lnTo>
                    <a:lnTo>
                      <a:pt x="924" y="468"/>
                    </a:lnTo>
                    <a:lnTo>
                      <a:pt x="912" y="450"/>
                    </a:lnTo>
                    <a:lnTo>
                      <a:pt x="852" y="450"/>
                    </a:lnTo>
                    <a:lnTo>
                      <a:pt x="834" y="444"/>
                    </a:lnTo>
                    <a:lnTo>
                      <a:pt x="822" y="438"/>
                    </a:lnTo>
                    <a:lnTo>
                      <a:pt x="816" y="432"/>
                    </a:lnTo>
                    <a:lnTo>
                      <a:pt x="804" y="426"/>
                    </a:lnTo>
                    <a:lnTo>
                      <a:pt x="798" y="426"/>
                    </a:lnTo>
                    <a:lnTo>
                      <a:pt x="786" y="432"/>
                    </a:lnTo>
                    <a:lnTo>
                      <a:pt x="762" y="432"/>
                    </a:lnTo>
                    <a:lnTo>
                      <a:pt x="756" y="426"/>
                    </a:lnTo>
                    <a:lnTo>
                      <a:pt x="756" y="414"/>
                    </a:lnTo>
                    <a:lnTo>
                      <a:pt x="762" y="402"/>
                    </a:lnTo>
                    <a:lnTo>
                      <a:pt x="768" y="396"/>
                    </a:lnTo>
                    <a:lnTo>
                      <a:pt x="774" y="384"/>
                    </a:lnTo>
                    <a:lnTo>
                      <a:pt x="780" y="378"/>
                    </a:lnTo>
                    <a:lnTo>
                      <a:pt x="780" y="342"/>
                    </a:lnTo>
                    <a:lnTo>
                      <a:pt x="798" y="342"/>
                    </a:lnTo>
                    <a:lnTo>
                      <a:pt x="804" y="336"/>
                    </a:lnTo>
                    <a:lnTo>
                      <a:pt x="804" y="330"/>
                    </a:lnTo>
                    <a:lnTo>
                      <a:pt x="798" y="318"/>
                    </a:lnTo>
                    <a:lnTo>
                      <a:pt x="792" y="312"/>
                    </a:lnTo>
                    <a:lnTo>
                      <a:pt x="798" y="300"/>
                    </a:lnTo>
                    <a:lnTo>
                      <a:pt x="804" y="294"/>
                    </a:lnTo>
                    <a:lnTo>
                      <a:pt x="804" y="282"/>
                    </a:lnTo>
                    <a:lnTo>
                      <a:pt x="810" y="276"/>
                    </a:lnTo>
                    <a:lnTo>
                      <a:pt x="804" y="270"/>
                    </a:lnTo>
                    <a:lnTo>
                      <a:pt x="792" y="264"/>
                    </a:lnTo>
                    <a:lnTo>
                      <a:pt x="774" y="258"/>
                    </a:lnTo>
                    <a:lnTo>
                      <a:pt x="762" y="252"/>
                    </a:lnTo>
                    <a:lnTo>
                      <a:pt x="750" y="252"/>
                    </a:lnTo>
                    <a:lnTo>
                      <a:pt x="744" y="246"/>
                    </a:lnTo>
                    <a:lnTo>
                      <a:pt x="708" y="228"/>
                    </a:lnTo>
                    <a:lnTo>
                      <a:pt x="690" y="216"/>
                    </a:lnTo>
                    <a:lnTo>
                      <a:pt x="678" y="210"/>
                    </a:lnTo>
                    <a:lnTo>
                      <a:pt x="672" y="204"/>
                    </a:lnTo>
                    <a:lnTo>
                      <a:pt x="666" y="204"/>
                    </a:lnTo>
                    <a:lnTo>
                      <a:pt x="660" y="198"/>
                    </a:lnTo>
                    <a:lnTo>
                      <a:pt x="648" y="192"/>
                    </a:lnTo>
                    <a:lnTo>
                      <a:pt x="642" y="186"/>
                    </a:lnTo>
                    <a:lnTo>
                      <a:pt x="630" y="180"/>
                    </a:lnTo>
                    <a:lnTo>
                      <a:pt x="600" y="180"/>
                    </a:lnTo>
                    <a:lnTo>
                      <a:pt x="564" y="162"/>
                    </a:lnTo>
                    <a:lnTo>
                      <a:pt x="558" y="156"/>
                    </a:lnTo>
                    <a:lnTo>
                      <a:pt x="552" y="156"/>
                    </a:lnTo>
                    <a:lnTo>
                      <a:pt x="546" y="138"/>
                    </a:lnTo>
                    <a:lnTo>
                      <a:pt x="534" y="132"/>
                    </a:lnTo>
                    <a:lnTo>
                      <a:pt x="516" y="114"/>
                    </a:lnTo>
                    <a:lnTo>
                      <a:pt x="492" y="102"/>
                    </a:lnTo>
                    <a:lnTo>
                      <a:pt x="486" y="96"/>
                    </a:lnTo>
                    <a:lnTo>
                      <a:pt x="480" y="84"/>
                    </a:lnTo>
                    <a:lnTo>
                      <a:pt x="468" y="78"/>
                    </a:lnTo>
                    <a:lnTo>
                      <a:pt x="462" y="66"/>
                    </a:lnTo>
                    <a:lnTo>
                      <a:pt x="456" y="60"/>
                    </a:lnTo>
                    <a:lnTo>
                      <a:pt x="456" y="54"/>
                    </a:lnTo>
                    <a:lnTo>
                      <a:pt x="438" y="36"/>
                    </a:lnTo>
                    <a:lnTo>
                      <a:pt x="402" y="12"/>
                    </a:lnTo>
                    <a:lnTo>
                      <a:pt x="330" y="18"/>
                    </a:lnTo>
                    <a:lnTo>
                      <a:pt x="318" y="72"/>
                    </a:lnTo>
                    <a:lnTo>
                      <a:pt x="288" y="24"/>
                    </a:lnTo>
                    <a:lnTo>
                      <a:pt x="234" y="24"/>
                    </a:lnTo>
                    <a:lnTo>
                      <a:pt x="216" y="18"/>
                    </a:lnTo>
                    <a:lnTo>
                      <a:pt x="204" y="18"/>
                    </a:lnTo>
                    <a:lnTo>
                      <a:pt x="180" y="6"/>
                    </a:lnTo>
                    <a:lnTo>
                      <a:pt x="174" y="0"/>
                    </a:lnTo>
                    <a:lnTo>
                      <a:pt x="162" y="24"/>
                    </a:lnTo>
                    <a:lnTo>
                      <a:pt x="138" y="30"/>
                    </a:lnTo>
                    <a:lnTo>
                      <a:pt x="138" y="48"/>
                    </a:lnTo>
                    <a:lnTo>
                      <a:pt x="126" y="48"/>
                    </a:lnTo>
                    <a:lnTo>
                      <a:pt x="126" y="78"/>
                    </a:lnTo>
                    <a:lnTo>
                      <a:pt x="114" y="78"/>
                    </a:lnTo>
                    <a:lnTo>
                      <a:pt x="126" y="96"/>
                    </a:lnTo>
                    <a:lnTo>
                      <a:pt x="114" y="180"/>
                    </a:lnTo>
                    <a:lnTo>
                      <a:pt x="108" y="180"/>
                    </a:lnTo>
                    <a:lnTo>
                      <a:pt x="102" y="186"/>
                    </a:lnTo>
                    <a:lnTo>
                      <a:pt x="90" y="192"/>
                    </a:lnTo>
                    <a:lnTo>
                      <a:pt x="72" y="198"/>
                    </a:lnTo>
                    <a:lnTo>
                      <a:pt x="60" y="210"/>
                    </a:lnTo>
                    <a:lnTo>
                      <a:pt x="48" y="216"/>
                    </a:lnTo>
                    <a:lnTo>
                      <a:pt x="42" y="228"/>
                    </a:lnTo>
                    <a:lnTo>
                      <a:pt x="36" y="234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54" y="252"/>
                    </a:lnTo>
                    <a:lnTo>
                      <a:pt x="66" y="252"/>
                    </a:lnTo>
                    <a:lnTo>
                      <a:pt x="66" y="258"/>
                    </a:lnTo>
                    <a:lnTo>
                      <a:pt x="42" y="282"/>
                    </a:lnTo>
                    <a:lnTo>
                      <a:pt x="42" y="300"/>
                    </a:lnTo>
                    <a:lnTo>
                      <a:pt x="48" y="306"/>
                    </a:lnTo>
                    <a:lnTo>
                      <a:pt x="60" y="312"/>
                    </a:lnTo>
                    <a:lnTo>
                      <a:pt x="72" y="324"/>
                    </a:lnTo>
                    <a:lnTo>
                      <a:pt x="78" y="336"/>
                    </a:lnTo>
                    <a:lnTo>
                      <a:pt x="72" y="342"/>
                    </a:lnTo>
                    <a:lnTo>
                      <a:pt x="66" y="354"/>
                    </a:lnTo>
                    <a:lnTo>
                      <a:pt x="54" y="366"/>
                    </a:lnTo>
                    <a:lnTo>
                      <a:pt x="48" y="366"/>
                    </a:lnTo>
                    <a:lnTo>
                      <a:pt x="54" y="366"/>
                    </a:lnTo>
                    <a:lnTo>
                      <a:pt x="60" y="372"/>
                    </a:lnTo>
                    <a:lnTo>
                      <a:pt x="84" y="384"/>
                    </a:lnTo>
                    <a:lnTo>
                      <a:pt x="90" y="396"/>
                    </a:lnTo>
                    <a:lnTo>
                      <a:pt x="90" y="408"/>
                    </a:lnTo>
                    <a:lnTo>
                      <a:pt x="78" y="414"/>
                    </a:lnTo>
                    <a:lnTo>
                      <a:pt x="72" y="420"/>
                    </a:lnTo>
                    <a:lnTo>
                      <a:pt x="54" y="420"/>
                    </a:lnTo>
                    <a:lnTo>
                      <a:pt x="54" y="432"/>
                    </a:lnTo>
                    <a:lnTo>
                      <a:pt x="48" y="450"/>
                    </a:lnTo>
                    <a:lnTo>
                      <a:pt x="48" y="462"/>
                    </a:lnTo>
                    <a:lnTo>
                      <a:pt x="42" y="474"/>
                    </a:lnTo>
                    <a:lnTo>
                      <a:pt x="42" y="486"/>
                    </a:lnTo>
                    <a:lnTo>
                      <a:pt x="30" y="498"/>
                    </a:lnTo>
                    <a:lnTo>
                      <a:pt x="24" y="510"/>
                    </a:lnTo>
                    <a:lnTo>
                      <a:pt x="18" y="516"/>
                    </a:lnTo>
                    <a:lnTo>
                      <a:pt x="18" y="582"/>
                    </a:lnTo>
                    <a:lnTo>
                      <a:pt x="6" y="594"/>
                    </a:lnTo>
                    <a:lnTo>
                      <a:pt x="6" y="606"/>
                    </a:lnTo>
                    <a:lnTo>
                      <a:pt x="18" y="630"/>
                    </a:lnTo>
                    <a:lnTo>
                      <a:pt x="30" y="666"/>
                    </a:lnTo>
                    <a:lnTo>
                      <a:pt x="36" y="678"/>
                    </a:lnTo>
                    <a:lnTo>
                      <a:pt x="36" y="684"/>
                    </a:lnTo>
                    <a:lnTo>
                      <a:pt x="12" y="684"/>
                    </a:lnTo>
                    <a:lnTo>
                      <a:pt x="18" y="738"/>
                    </a:lnTo>
                    <a:lnTo>
                      <a:pt x="6" y="744"/>
                    </a:lnTo>
                    <a:lnTo>
                      <a:pt x="0" y="744"/>
                    </a:lnTo>
                    <a:lnTo>
                      <a:pt x="0" y="768"/>
                    </a:lnTo>
                    <a:lnTo>
                      <a:pt x="6" y="774"/>
                    </a:lnTo>
                    <a:lnTo>
                      <a:pt x="6" y="780"/>
                    </a:lnTo>
                    <a:lnTo>
                      <a:pt x="18" y="786"/>
                    </a:lnTo>
                    <a:lnTo>
                      <a:pt x="36" y="804"/>
                    </a:lnTo>
                    <a:lnTo>
                      <a:pt x="36" y="816"/>
                    </a:lnTo>
                    <a:lnTo>
                      <a:pt x="30" y="822"/>
                    </a:lnTo>
                    <a:lnTo>
                      <a:pt x="30" y="828"/>
                    </a:lnTo>
                    <a:lnTo>
                      <a:pt x="48" y="846"/>
                    </a:lnTo>
                    <a:lnTo>
                      <a:pt x="60" y="876"/>
                    </a:lnTo>
                    <a:lnTo>
                      <a:pt x="66" y="888"/>
                    </a:lnTo>
                    <a:lnTo>
                      <a:pt x="60" y="894"/>
                    </a:lnTo>
                    <a:lnTo>
                      <a:pt x="60" y="906"/>
                    </a:lnTo>
                    <a:lnTo>
                      <a:pt x="72" y="918"/>
                    </a:lnTo>
                    <a:lnTo>
                      <a:pt x="96" y="918"/>
                    </a:lnTo>
                    <a:lnTo>
                      <a:pt x="102" y="960"/>
                    </a:lnTo>
                    <a:lnTo>
                      <a:pt x="108" y="972"/>
                    </a:lnTo>
                    <a:lnTo>
                      <a:pt x="114" y="978"/>
                    </a:lnTo>
                    <a:lnTo>
                      <a:pt x="120" y="990"/>
                    </a:lnTo>
                    <a:lnTo>
                      <a:pt x="120" y="996"/>
                    </a:lnTo>
                    <a:lnTo>
                      <a:pt x="102" y="1014"/>
                    </a:lnTo>
                    <a:lnTo>
                      <a:pt x="102" y="1038"/>
                    </a:lnTo>
                    <a:lnTo>
                      <a:pt x="96" y="1056"/>
                    </a:lnTo>
                    <a:lnTo>
                      <a:pt x="96" y="1086"/>
                    </a:lnTo>
                    <a:lnTo>
                      <a:pt x="84" y="1086"/>
                    </a:lnTo>
                    <a:lnTo>
                      <a:pt x="90" y="1092"/>
                    </a:lnTo>
                    <a:lnTo>
                      <a:pt x="96" y="1104"/>
                    </a:lnTo>
                    <a:lnTo>
                      <a:pt x="102" y="1110"/>
                    </a:lnTo>
                    <a:lnTo>
                      <a:pt x="108" y="1122"/>
                    </a:lnTo>
                    <a:lnTo>
                      <a:pt x="114" y="1128"/>
                    </a:lnTo>
                    <a:lnTo>
                      <a:pt x="114" y="1140"/>
                    </a:lnTo>
                    <a:lnTo>
                      <a:pt x="108" y="1152"/>
                    </a:lnTo>
                    <a:lnTo>
                      <a:pt x="108" y="1158"/>
                    </a:lnTo>
                    <a:lnTo>
                      <a:pt x="102" y="1176"/>
                    </a:lnTo>
                    <a:lnTo>
                      <a:pt x="78" y="1182"/>
                    </a:lnTo>
                    <a:lnTo>
                      <a:pt x="78" y="1188"/>
                    </a:lnTo>
                    <a:lnTo>
                      <a:pt x="84" y="1194"/>
                    </a:lnTo>
                    <a:lnTo>
                      <a:pt x="84" y="1206"/>
                    </a:lnTo>
                    <a:lnTo>
                      <a:pt x="90" y="1224"/>
                    </a:lnTo>
                    <a:lnTo>
                      <a:pt x="96" y="1236"/>
                    </a:lnTo>
                    <a:lnTo>
                      <a:pt x="96" y="1284"/>
                    </a:lnTo>
                    <a:lnTo>
                      <a:pt x="126" y="1308"/>
                    </a:lnTo>
                    <a:lnTo>
                      <a:pt x="126" y="1326"/>
                    </a:lnTo>
                    <a:lnTo>
                      <a:pt x="132" y="1326"/>
                    </a:lnTo>
                    <a:lnTo>
                      <a:pt x="150" y="1344"/>
                    </a:lnTo>
                    <a:lnTo>
                      <a:pt x="150" y="1350"/>
                    </a:lnTo>
                    <a:lnTo>
                      <a:pt x="144" y="1362"/>
                    </a:lnTo>
                    <a:lnTo>
                      <a:pt x="132" y="1368"/>
                    </a:lnTo>
                    <a:lnTo>
                      <a:pt x="126" y="1374"/>
                    </a:lnTo>
                    <a:lnTo>
                      <a:pt x="120" y="1374"/>
                    </a:lnTo>
                    <a:lnTo>
                      <a:pt x="132" y="1416"/>
                    </a:lnTo>
                    <a:lnTo>
                      <a:pt x="114" y="1428"/>
                    </a:lnTo>
                    <a:lnTo>
                      <a:pt x="132" y="1446"/>
                    </a:lnTo>
                    <a:lnTo>
                      <a:pt x="132" y="1452"/>
                    </a:lnTo>
                    <a:lnTo>
                      <a:pt x="126" y="1464"/>
                    </a:lnTo>
                    <a:lnTo>
                      <a:pt x="126" y="1470"/>
                    </a:lnTo>
                    <a:lnTo>
                      <a:pt x="144" y="1482"/>
                    </a:lnTo>
                    <a:lnTo>
                      <a:pt x="144" y="1494"/>
                    </a:lnTo>
                    <a:lnTo>
                      <a:pt x="138" y="1500"/>
                    </a:lnTo>
                    <a:lnTo>
                      <a:pt x="138" y="1530"/>
                    </a:lnTo>
                    <a:lnTo>
                      <a:pt x="144" y="1536"/>
                    </a:lnTo>
                    <a:lnTo>
                      <a:pt x="150" y="1548"/>
                    </a:lnTo>
                    <a:lnTo>
                      <a:pt x="150" y="1572"/>
                    </a:lnTo>
                    <a:lnTo>
                      <a:pt x="156" y="1584"/>
                    </a:lnTo>
                    <a:lnTo>
                      <a:pt x="174" y="1602"/>
                    </a:lnTo>
                    <a:lnTo>
                      <a:pt x="186" y="1608"/>
                    </a:lnTo>
                    <a:lnTo>
                      <a:pt x="198" y="1620"/>
                    </a:lnTo>
                    <a:lnTo>
                      <a:pt x="192" y="1620"/>
                    </a:lnTo>
                    <a:lnTo>
                      <a:pt x="180" y="1626"/>
                    </a:lnTo>
                    <a:lnTo>
                      <a:pt x="174" y="1632"/>
                    </a:lnTo>
                    <a:lnTo>
                      <a:pt x="174" y="1644"/>
                    </a:lnTo>
                    <a:lnTo>
                      <a:pt x="180" y="1656"/>
                    </a:lnTo>
                    <a:lnTo>
                      <a:pt x="180" y="1674"/>
                    </a:lnTo>
                    <a:lnTo>
                      <a:pt x="186" y="1686"/>
                    </a:lnTo>
                    <a:lnTo>
                      <a:pt x="186" y="1698"/>
                    </a:lnTo>
                    <a:lnTo>
                      <a:pt x="192" y="1704"/>
                    </a:lnTo>
                    <a:lnTo>
                      <a:pt x="216" y="1716"/>
                    </a:lnTo>
                    <a:lnTo>
                      <a:pt x="210" y="1746"/>
                    </a:lnTo>
                    <a:lnTo>
                      <a:pt x="216" y="1746"/>
                    </a:lnTo>
                    <a:lnTo>
                      <a:pt x="228" y="1752"/>
                    </a:lnTo>
                    <a:lnTo>
                      <a:pt x="234" y="1758"/>
                    </a:lnTo>
                    <a:lnTo>
                      <a:pt x="234" y="1764"/>
                    </a:lnTo>
                    <a:lnTo>
                      <a:pt x="240" y="1776"/>
                    </a:lnTo>
                    <a:lnTo>
                      <a:pt x="240" y="1806"/>
                    </a:lnTo>
                    <a:lnTo>
                      <a:pt x="252" y="1818"/>
                    </a:lnTo>
                    <a:lnTo>
                      <a:pt x="282" y="1818"/>
                    </a:lnTo>
                    <a:lnTo>
                      <a:pt x="294" y="1824"/>
                    </a:lnTo>
                    <a:lnTo>
                      <a:pt x="294" y="1830"/>
                    </a:lnTo>
                    <a:lnTo>
                      <a:pt x="288" y="1836"/>
                    </a:lnTo>
                    <a:lnTo>
                      <a:pt x="276" y="1836"/>
                    </a:lnTo>
                    <a:lnTo>
                      <a:pt x="264" y="1842"/>
                    </a:lnTo>
                    <a:lnTo>
                      <a:pt x="246" y="1842"/>
                    </a:lnTo>
                    <a:lnTo>
                      <a:pt x="252" y="1848"/>
                    </a:lnTo>
                    <a:lnTo>
                      <a:pt x="258" y="1848"/>
                    </a:lnTo>
                    <a:lnTo>
                      <a:pt x="270" y="1854"/>
                    </a:lnTo>
                    <a:lnTo>
                      <a:pt x="276" y="1860"/>
                    </a:lnTo>
                    <a:lnTo>
                      <a:pt x="288" y="1860"/>
                    </a:lnTo>
                    <a:lnTo>
                      <a:pt x="312" y="1884"/>
                    </a:lnTo>
                    <a:lnTo>
                      <a:pt x="306" y="1890"/>
                    </a:lnTo>
                    <a:lnTo>
                      <a:pt x="300" y="1902"/>
                    </a:lnTo>
                    <a:lnTo>
                      <a:pt x="288" y="1914"/>
                    </a:lnTo>
                    <a:lnTo>
                      <a:pt x="312" y="1932"/>
                    </a:lnTo>
                    <a:lnTo>
                      <a:pt x="306" y="1956"/>
                    </a:lnTo>
                    <a:lnTo>
                      <a:pt x="330" y="1980"/>
                    </a:lnTo>
                    <a:lnTo>
                      <a:pt x="324" y="2016"/>
                    </a:lnTo>
                    <a:lnTo>
                      <a:pt x="336" y="2040"/>
                    </a:lnTo>
                    <a:lnTo>
                      <a:pt x="324" y="2046"/>
                    </a:lnTo>
                    <a:lnTo>
                      <a:pt x="318" y="2088"/>
                    </a:lnTo>
                    <a:lnTo>
                      <a:pt x="324" y="2088"/>
                    </a:lnTo>
                    <a:lnTo>
                      <a:pt x="348" y="2112"/>
                    </a:lnTo>
                    <a:lnTo>
                      <a:pt x="348" y="2118"/>
                    </a:lnTo>
                    <a:lnTo>
                      <a:pt x="342" y="2118"/>
                    </a:lnTo>
                    <a:lnTo>
                      <a:pt x="330" y="2124"/>
                    </a:lnTo>
                    <a:lnTo>
                      <a:pt x="324" y="2130"/>
                    </a:lnTo>
                    <a:lnTo>
                      <a:pt x="348" y="2154"/>
                    </a:lnTo>
                    <a:lnTo>
                      <a:pt x="348" y="2160"/>
                    </a:lnTo>
                    <a:lnTo>
                      <a:pt x="342" y="2166"/>
                    </a:lnTo>
                    <a:lnTo>
                      <a:pt x="336" y="2166"/>
                    </a:lnTo>
                    <a:lnTo>
                      <a:pt x="330" y="2172"/>
                    </a:lnTo>
                    <a:lnTo>
                      <a:pt x="324" y="2172"/>
                    </a:lnTo>
                    <a:lnTo>
                      <a:pt x="324" y="2196"/>
                    </a:lnTo>
                    <a:lnTo>
                      <a:pt x="312" y="2202"/>
                    </a:lnTo>
                    <a:lnTo>
                      <a:pt x="312" y="2214"/>
                    </a:lnTo>
                    <a:lnTo>
                      <a:pt x="318" y="2226"/>
                    </a:lnTo>
                    <a:lnTo>
                      <a:pt x="324" y="2232"/>
                    </a:lnTo>
                    <a:lnTo>
                      <a:pt x="324" y="2268"/>
                    </a:lnTo>
                    <a:lnTo>
                      <a:pt x="354" y="2274"/>
                    </a:lnTo>
                    <a:lnTo>
                      <a:pt x="354" y="2280"/>
                    </a:lnTo>
                    <a:lnTo>
                      <a:pt x="360" y="2286"/>
                    </a:lnTo>
                    <a:lnTo>
                      <a:pt x="360" y="2298"/>
                    </a:lnTo>
                    <a:lnTo>
                      <a:pt x="366" y="2304"/>
                    </a:lnTo>
                    <a:lnTo>
                      <a:pt x="378" y="2310"/>
                    </a:lnTo>
                    <a:lnTo>
                      <a:pt x="384" y="2310"/>
                    </a:lnTo>
                    <a:lnTo>
                      <a:pt x="396" y="2298"/>
                    </a:lnTo>
                    <a:lnTo>
                      <a:pt x="414" y="2298"/>
                    </a:lnTo>
                    <a:lnTo>
                      <a:pt x="426" y="2304"/>
                    </a:lnTo>
                    <a:lnTo>
                      <a:pt x="438" y="2316"/>
                    </a:lnTo>
                    <a:lnTo>
                      <a:pt x="438" y="2340"/>
                    </a:lnTo>
                    <a:lnTo>
                      <a:pt x="456" y="2364"/>
                    </a:lnTo>
                    <a:lnTo>
                      <a:pt x="468" y="2382"/>
                    </a:lnTo>
                    <a:lnTo>
                      <a:pt x="504" y="2400"/>
                    </a:lnTo>
                    <a:lnTo>
                      <a:pt x="522" y="2418"/>
                    </a:lnTo>
                    <a:lnTo>
                      <a:pt x="534" y="2418"/>
                    </a:lnTo>
                    <a:lnTo>
                      <a:pt x="546" y="2412"/>
                    </a:lnTo>
                    <a:lnTo>
                      <a:pt x="642" y="2412"/>
                    </a:lnTo>
                    <a:lnTo>
                      <a:pt x="666" y="2430"/>
                    </a:lnTo>
                    <a:lnTo>
                      <a:pt x="660" y="2442"/>
                    </a:lnTo>
                    <a:lnTo>
                      <a:pt x="666" y="2424"/>
                    </a:lnTo>
                    <a:lnTo>
                      <a:pt x="672" y="2418"/>
                    </a:lnTo>
                    <a:lnTo>
                      <a:pt x="684" y="2418"/>
                    </a:lnTo>
                    <a:lnTo>
                      <a:pt x="690" y="2424"/>
                    </a:lnTo>
                    <a:lnTo>
                      <a:pt x="702" y="2424"/>
                    </a:lnTo>
                    <a:lnTo>
                      <a:pt x="714" y="2430"/>
                    </a:lnTo>
                    <a:lnTo>
                      <a:pt x="720" y="2436"/>
                    </a:lnTo>
                    <a:lnTo>
                      <a:pt x="678" y="2382"/>
                    </a:lnTo>
                    <a:lnTo>
                      <a:pt x="660" y="2382"/>
                    </a:lnTo>
                    <a:lnTo>
                      <a:pt x="666" y="2370"/>
                    </a:lnTo>
                    <a:lnTo>
                      <a:pt x="630" y="2340"/>
                    </a:lnTo>
                    <a:lnTo>
                      <a:pt x="630" y="2310"/>
                    </a:lnTo>
                    <a:lnTo>
                      <a:pt x="618" y="2298"/>
                    </a:lnTo>
                    <a:lnTo>
                      <a:pt x="624" y="2286"/>
                    </a:lnTo>
                    <a:lnTo>
                      <a:pt x="630" y="2286"/>
                    </a:lnTo>
                    <a:lnTo>
                      <a:pt x="642" y="2274"/>
                    </a:lnTo>
                    <a:lnTo>
                      <a:pt x="642" y="2268"/>
                    </a:lnTo>
                    <a:lnTo>
                      <a:pt x="636" y="2268"/>
                    </a:lnTo>
                    <a:lnTo>
                      <a:pt x="624" y="2262"/>
                    </a:lnTo>
                    <a:lnTo>
                      <a:pt x="606" y="2262"/>
                    </a:lnTo>
                    <a:lnTo>
                      <a:pt x="618" y="2250"/>
                    </a:lnTo>
                    <a:lnTo>
                      <a:pt x="618" y="2232"/>
                    </a:lnTo>
                    <a:lnTo>
                      <a:pt x="636" y="2256"/>
                    </a:lnTo>
                    <a:lnTo>
                      <a:pt x="648" y="2262"/>
                    </a:lnTo>
                    <a:lnTo>
                      <a:pt x="666" y="2262"/>
                    </a:lnTo>
                    <a:lnTo>
                      <a:pt x="672" y="2256"/>
                    </a:lnTo>
                    <a:lnTo>
                      <a:pt x="678" y="2244"/>
                    </a:lnTo>
                    <a:lnTo>
                      <a:pt x="678" y="2226"/>
                    </a:lnTo>
                    <a:lnTo>
                      <a:pt x="672" y="2208"/>
                    </a:lnTo>
                    <a:lnTo>
                      <a:pt x="666" y="2196"/>
                    </a:lnTo>
                    <a:lnTo>
                      <a:pt x="666" y="2178"/>
                    </a:lnTo>
                    <a:lnTo>
                      <a:pt x="678" y="2154"/>
                    </a:lnTo>
                    <a:lnTo>
                      <a:pt x="690" y="2142"/>
                    </a:lnTo>
                    <a:lnTo>
                      <a:pt x="708" y="2130"/>
                    </a:lnTo>
                    <a:lnTo>
                      <a:pt x="738" y="2100"/>
                    </a:lnTo>
                    <a:lnTo>
                      <a:pt x="726" y="2088"/>
                    </a:lnTo>
                    <a:lnTo>
                      <a:pt x="702" y="2088"/>
                    </a:lnTo>
                    <a:lnTo>
                      <a:pt x="726" y="2082"/>
                    </a:lnTo>
                    <a:lnTo>
                      <a:pt x="726" y="2064"/>
                    </a:lnTo>
                    <a:lnTo>
                      <a:pt x="714" y="2040"/>
                    </a:lnTo>
                    <a:lnTo>
                      <a:pt x="708" y="2034"/>
                    </a:lnTo>
                    <a:lnTo>
                      <a:pt x="696" y="2028"/>
                    </a:lnTo>
                    <a:lnTo>
                      <a:pt x="690" y="2028"/>
                    </a:lnTo>
                    <a:lnTo>
                      <a:pt x="684" y="2034"/>
                    </a:lnTo>
                    <a:lnTo>
                      <a:pt x="672" y="2016"/>
                    </a:lnTo>
                    <a:lnTo>
                      <a:pt x="642" y="2016"/>
                    </a:lnTo>
                    <a:lnTo>
                      <a:pt x="636" y="2010"/>
                    </a:lnTo>
                    <a:lnTo>
                      <a:pt x="624" y="2004"/>
                    </a:lnTo>
                    <a:lnTo>
                      <a:pt x="606" y="1992"/>
                    </a:lnTo>
                    <a:lnTo>
                      <a:pt x="582" y="1968"/>
                    </a:lnTo>
                    <a:lnTo>
                      <a:pt x="570" y="1950"/>
                    </a:lnTo>
                    <a:lnTo>
                      <a:pt x="564" y="1938"/>
                    </a:lnTo>
                    <a:lnTo>
                      <a:pt x="564" y="1926"/>
                    </a:lnTo>
                    <a:lnTo>
                      <a:pt x="570" y="1914"/>
                    </a:lnTo>
                    <a:lnTo>
                      <a:pt x="570" y="1908"/>
                    </a:lnTo>
                    <a:lnTo>
                      <a:pt x="576" y="1908"/>
                    </a:lnTo>
                    <a:lnTo>
                      <a:pt x="582" y="1902"/>
                    </a:lnTo>
                    <a:lnTo>
                      <a:pt x="594" y="1878"/>
                    </a:lnTo>
                    <a:lnTo>
                      <a:pt x="606" y="1878"/>
                    </a:lnTo>
                    <a:lnTo>
                      <a:pt x="612" y="1860"/>
                    </a:lnTo>
                    <a:lnTo>
                      <a:pt x="666" y="1860"/>
                    </a:lnTo>
                    <a:lnTo>
                      <a:pt x="654" y="1848"/>
                    </a:lnTo>
                    <a:lnTo>
                      <a:pt x="654" y="1824"/>
                    </a:lnTo>
                    <a:lnTo>
                      <a:pt x="666" y="1824"/>
                    </a:lnTo>
                    <a:lnTo>
                      <a:pt x="666" y="1794"/>
                    </a:lnTo>
                    <a:lnTo>
                      <a:pt x="660" y="1788"/>
                    </a:lnTo>
                    <a:lnTo>
                      <a:pt x="654" y="1776"/>
                    </a:lnTo>
                    <a:lnTo>
                      <a:pt x="642" y="1764"/>
                    </a:lnTo>
                    <a:lnTo>
                      <a:pt x="642" y="1746"/>
                    </a:lnTo>
                    <a:lnTo>
                      <a:pt x="648" y="1728"/>
                    </a:lnTo>
                    <a:lnTo>
                      <a:pt x="654" y="1716"/>
                    </a:lnTo>
                    <a:lnTo>
                      <a:pt x="666" y="1710"/>
                    </a:lnTo>
                    <a:lnTo>
                      <a:pt x="672" y="1704"/>
                    </a:lnTo>
                    <a:lnTo>
                      <a:pt x="684" y="1704"/>
                    </a:lnTo>
                    <a:lnTo>
                      <a:pt x="684" y="1692"/>
                    </a:lnTo>
                    <a:lnTo>
                      <a:pt x="660" y="1692"/>
                    </a:lnTo>
                    <a:lnTo>
                      <a:pt x="648" y="1686"/>
                    </a:lnTo>
                    <a:lnTo>
                      <a:pt x="642" y="1680"/>
                    </a:lnTo>
                    <a:lnTo>
                      <a:pt x="642" y="1674"/>
                    </a:lnTo>
                    <a:lnTo>
                      <a:pt x="654" y="1668"/>
                    </a:lnTo>
                    <a:lnTo>
                      <a:pt x="666" y="1668"/>
                    </a:lnTo>
                    <a:lnTo>
                      <a:pt x="702" y="1686"/>
                    </a:lnTo>
                    <a:lnTo>
                      <a:pt x="708" y="1692"/>
                    </a:lnTo>
                    <a:lnTo>
                      <a:pt x="714" y="1692"/>
                    </a:lnTo>
                    <a:lnTo>
                      <a:pt x="720" y="1686"/>
                    </a:lnTo>
                    <a:lnTo>
                      <a:pt x="732" y="1680"/>
                    </a:lnTo>
                    <a:lnTo>
                      <a:pt x="732" y="1656"/>
                    </a:lnTo>
                    <a:lnTo>
                      <a:pt x="726" y="1644"/>
                    </a:lnTo>
                    <a:lnTo>
                      <a:pt x="708" y="1626"/>
                    </a:lnTo>
                    <a:lnTo>
                      <a:pt x="696" y="1626"/>
                    </a:lnTo>
                    <a:lnTo>
                      <a:pt x="690" y="1632"/>
                    </a:lnTo>
                    <a:lnTo>
                      <a:pt x="690" y="1650"/>
                    </a:lnTo>
                    <a:lnTo>
                      <a:pt x="684" y="1656"/>
                    </a:lnTo>
                    <a:lnTo>
                      <a:pt x="666" y="1656"/>
                    </a:lnTo>
                    <a:lnTo>
                      <a:pt x="654" y="1650"/>
                    </a:lnTo>
                    <a:lnTo>
                      <a:pt x="648" y="1644"/>
                    </a:lnTo>
                    <a:lnTo>
                      <a:pt x="648" y="1638"/>
                    </a:lnTo>
                    <a:lnTo>
                      <a:pt x="612" y="1638"/>
                    </a:lnTo>
                    <a:lnTo>
                      <a:pt x="606" y="1632"/>
                    </a:lnTo>
                    <a:lnTo>
                      <a:pt x="606" y="1572"/>
                    </a:lnTo>
                    <a:lnTo>
                      <a:pt x="600" y="1566"/>
                    </a:lnTo>
                    <a:lnTo>
                      <a:pt x="594" y="1554"/>
                    </a:lnTo>
                    <a:lnTo>
                      <a:pt x="588" y="1536"/>
                    </a:lnTo>
                    <a:lnTo>
                      <a:pt x="588" y="1524"/>
                    </a:lnTo>
                    <a:lnTo>
                      <a:pt x="594" y="1518"/>
                    </a:lnTo>
                    <a:lnTo>
                      <a:pt x="600" y="1518"/>
                    </a:lnTo>
                    <a:lnTo>
                      <a:pt x="606" y="1524"/>
                    </a:lnTo>
                    <a:lnTo>
                      <a:pt x="618" y="1524"/>
                    </a:lnTo>
                    <a:lnTo>
                      <a:pt x="624" y="1530"/>
                    </a:lnTo>
                    <a:lnTo>
                      <a:pt x="636" y="1536"/>
                    </a:lnTo>
                    <a:lnTo>
                      <a:pt x="672" y="1548"/>
                    </a:lnTo>
                    <a:lnTo>
                      <a:pt x="690" y="1560"/>
                    </a:lnTo>
                    <a:lnTo>
                      <a:pt x="708" y="1560"/>
                    </a:lnTo>
                    <a:lnTo>
                      <a:pt x="726" y="1554"/>
                    </a:lnTo>
                    <a:lnTo>
                      <a:pt x="738" y="1542"/>
                    </a:lnTo>
                    <a:lnTo>
                      <a:pt x="750" y="1536"/>
                    </a:lnTo>
                    <a:lnTo>
                      <a:pt x="768" y="1530"/>
                    </a:lnTo>
                    <a:lnTo>
                      <a:pt x="774" y="1524"/>
                    </a:lnTo>
                    <a:lnTo>
                      <a:pt x="774" y="1512"/>
                    </a:lnTo>
                    <a:lnTo>
                      <a:pt x="762" y="1506"/>
                    </a:lnTo>
                    <a:lnTo>
                      <a:pt x="750" y="1494"/>
                    </a:lnTo>
                    <a:lnTo>
                      <a:pt x="738" y="1488"/>
                    </a:lnTo>
                    <a:lnTo>
                      <a:pt x="738" y="1464"/>
                    </a:lnTo>
                    <a:lnTo>
                      <a:pt x="744" y="1452"/>
                    </a:lnTo>
                    <a:lnTo>
                      <a:pt x="750" y="1446"/>
                    </a:lnTo>
                    <a:lnTo>
                      <a:pt x="750" y="1434"/>
                    </a:lnTo>
                    <a:lnTo>
                      <a:pt x="756" y="1422"/>
                    </a:lnTo>
                    <a:lnTo>
                      <a:pt x="744" y="1410"/>
                    </a:lnTo>
                    <a:lnTo>
                      <a:pt x="726" y="1410"/>
                    </a:lnTo>
                    <a:lnTo>
                      <a:pt x="720" y="1386"/>
                    </a:lnTo>
                    <a:lnTo>
                      <a:pt x="714" y="1380"/>
                    </a:lnTo>
                    <a:lnTo>
                      <a:pt x="714" y="1368"/>
                    </a:lnTo>
                    <a:lnTo>
                      <a:pt x="720" y="1362"/>
                    </a:lnTo>
                    <a:lnTo>
                      <a:pt x="726" y="1362"/>
                    </a:lnTo>
                    <a:lnTo>
                      <a:pt x="732" y="1374"/>
                    </a:lnTo>
                    <a:lnTo>
                      <a:pt x="738" y="1380"/>
                    </a:lnTo>
                    <a:lnTo>
                      <a:pt x="738" y="1386"/>
                    </a:lnTo>
                    <a:lnTo>
                      <a:pt x="744" y="1398"/>
                    </a:lnTo>
                    <a:lnTo>
                      <a:pt x="756" y="1398"/>
                    </a:lnTo>
                    <a:lnTo>
                      <a:pt x="750" y="1380"/>
                    </a:lnTo>
                    <a:lnTo>
                      <a:pt x="828" y="1386"/>
                    </a:lnTo>
                    <a:lnTo>
                      <a:pt x="834" y="1380"/>
                    </a:lnTo>
                    <a:lnTo>
                      <a:pt x="840" y="1380"/>
                    </a:lnTo>
                    <a:lnTo>
                      <a:pt x="846" y="1374"/>
                    </a:lnTo>
                    <a:lnTo>
                      <a:pt x="864" y="1368"/>
                    </a:lnTo>
                    <a:lnTo>
                      <a:pt x="894" y="1362"/>
                    </a:lnTo>
                    <a:lnTo>
                      <a:pt x="930" y="1350"/>
                    </a:lnTo>
                    <a:lnTo>
                      <a:pt x="972" y="1338"/>
                    </a:lnTo>
                    <a:lnTo>
                      <a:pt x="1002" y="1326"/>
                    </a:lnTo>
                    <a:lnTo>
                      <a:pt x="1014" y="1320"/>
                    </a:lnTo>
                    <a:lnTo>
                      <a:pt x="1014" y="1284"/>
                    </a:lnTo>
                    <a:lnTo>
                      <a:pt x="1032" y="1272"/>
                    </a:lnTo>
                    <a:lnTo>
                      <a:pt x="1044" y="1218"/>
                    </a:lnTo>
                    <a:lnTo>
                      <a:pt x="1038" y="1194"/>
                    </a:lnTo>
                    <a:lnTo>
                      <a:pt x="1038" y="1170"/>
                    </a:lnTo>
                    <a:lnTo>
                      <a:pt x="1032" y="1170"/>
                    </a:lnTo>
                    <a:lnTo>
                      <a:pt x="1026" y="1164"/>
                    </a:lnTo>
                    <a:lnTo>
                      <a:pt x="1002" y="1152"/>
                    </a:lnTo>
                    <a:lnTo>
                      <a:pt x="990" y="1152"/>
                    </a:lnTo>
                    <a:lnTo>
                      <a:pt x="984" y="1146"/>
                    </a:lnTo>
                    <a:lnTo>
                      <a:pt x="978" y="1146"/>
                    </a:lnTo>
                    <a:lnTo>
                      <a:pt x="972" y="1140"/>
                    </a:lnTo>
                    <a:lnTo>
                      <a:pt x="990" y="1122"/>
                    </a:lnTo>
                    <a:lnTo>
                      <a:pt x="990" y="1092"/>
                    </a:lnTo>
                    <a:lnTo>
                      <a:pt x="984" y="1080"/>
                    </a:lnTo>
                    <a:lnTo>
                      <a:pt x="978" y="1074"/>
                    </a:lnTo>
                    <a:lnTo>
                      <a:pt x="954" y="1062"/>
                    </a:lnTo>
                    <a:lnTo>
                      <a:pt x="918" y="1050"/>
                    </a:lnTo>
                    <a:lnTo>
                      <a:pt x="906" y="1044"/>
                    </a:lnTo>
                    <a:lnTo>
                      <a:pt x="888" y="1032"/>
                    </a:lnTo>
                    <a:lnTo>
                      <a:pt x="876" y="1020"/>
                    </a:lnTo>
                    <a:lnTo>
                      <a:pt x="876" y="1002"/>
                    </a:lnTo>
                    <a:lnTo>
                      <a:pt x="882" y="990"/>
                    </a:lnTo>
                    <a:lnTo>
                      <a:pt x="888" y="990"/>
                    </a:lnTo>
                    <a:lnTo>
                      <a:pt x="888" y="984"/>
                    </a:lnTo>
                    <a:lnTo>
                      <a:pt x="858" y="948"/>
                    </a:lnTo>
                    <a:lnTo>
                      <a:pt x="858" y="900"/>
                    </a:lnTo>
                    <a:lnTo>
                      <a:pt x="882" y="900"/>
                    </a:lnTo>
                    <a:lnTo>
                      <a:pt x="888" y="894"/>
                    </a:lnTo>
                    <a:lnTo>
                      <a:pt x="894" y="894"/>
                    </a:lnTo>
                    <a:lnTo>
                      <a:pt x="894" y="888"/>
                    </a:lnTo>
                    <a:lnTo>
                      <a:pt x="888" y="876"/>
                    </a:lnTo>
                    <a:lnTo>
                      <a:pt x="876" y="870"/>
                    </a:lnTo>
                    <a:lnTo>
                      <a:pt x="870" y="858"/>
                    </a:lnTo>
                    <a:lnTo>
                      <a:pt x="864" y="852"/>
                    </a:lnTo>
                    <a:lnTo>
                      <a:pt x="876" y="834"/>
                    </a:lnTo>
                    <a:lnTo>
                      <a:pt x="864" y="822"/>
                    </a:lnTo>
                    <a:lnTo>
                      <a:pt x="858" y="810"/>
                    </a:lnTo>
                    <a:lnTo>
                      <a:pt x="852" y="804"/>
                    </a:lnTo>
                    <a:lnTo>
                      <a:pt x="864" y="792"/>
                    </a:lnTo>
                    <a:lnTo>
                      <a:pt x="882" y="792"/>
                    </a:lnTo>
                    <a:lnTo>
                      <a:pt x="858" y="774"/>
                    </a:lnTo>
                    <a:lnTo>
                      <a:pt x="858" y="738"/>
                    </a:lnTo>
                    <a:lnTo>
                      <a:pt x="882" y="726"/>
                    </a:lnTo>
                    <a:lnTo>
                      <a:pt x="876" y="726"/>
                    </a:lnTo>
                    <a:lnTo>
                      <a:pt x="852" y="702"/>
                    </a:lnTo>
                    <a:lnTo>
                      <a:pt x="852" y="696"/>
                    </a:lnTo>
                    <a:lnTo>
                      <a:pt x="870" y="678"/>
                    </a:lnTo>
                    <a:lnTo>
                      <a:pt x="870" y="666"/>
                    </a:lnTo>
                    <a:lnTo>
                      <a:pt x="876" y="654"/>
                    </a:lnTo>
                    <a:lnTo>
                      <a:pt x="876" y="642"/>
                    </a:lnTo>
                    <a:lnTo>
                      <a:pt x="882" y="636"/>
                    </a:lnTo>
                    <a:lnTo>
                      <a:pt x="900" y="636"/>
                    </a:lnTo>
                    <a:lnTo>
                      <a:pt x="906" y="630"/>
                    </a:lnTo>
                    <a:lnTo>
                      <a:pt x="912" y="618"/>
                    </a:lnTo>
                    <a:lnTo>
                      <a:pt x="918" y="612"/>
                    </a:lnTo>
                    <a:lnTo>
                      <a:pt x="918" y="588"/>
                    </a:lnTo>
                    <a:lnTo>
                      <a:pt x="930" y="588"/>
                    </a:lnTo>
                    <a:lnTo>
                      <a:pt x="948" y="570"/>
                    </a:lnTo>
                    <a:lnTo>
                      <a:pt x="948" y="558"/>
                    </a:lnTo>
                    <a:lnTo>
                      <a:pt x="954" y="546"/>
                    </a:lnTo>
                    <a:lnTo>
                      <a:pt x="954" y="534"/>
                    </a:lnTo>
                    <a:close/>
                    <a:moveTo>
                      <a:pt x="930" y="1020"/>
                    </a:moveTo>
                    <a:lnTo>
                      <a:pt x="942" y="1020"/>
                    </a:lnTo>
                    <a:lnTo>
                      <a:pt x="930" y="1014"/>
                    </a:lnTo>
                    <a:lnTo>
                      <a:pt x="930" y="1020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0" name="Angol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E64C395-355E-420D-BDBE-C36C44BBA2A7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864" y="2398"/>
                <a:ext cx="227" cy="283"/>
              </a:xfrm>
              <a:custGeom>
                <a:avLst/>
                <a:gdLst>
                  <a:gd name="T0" fmla="*/ 2147483647 w 888"/>
                  <a:gd name="T1" fmla="*/ 2147483647 h 1104"/>
                  <a:gd name="T2" fmla="*/ 2147483647 w 888"/>
                  <a:gd name="T3" fmla="*/ 2147483647 h 1104"/>
                  <a:gd name="T4" fmla="*/ 2147483647 w 888"/>
                  <a:gd name="T5" fmla="*/ 2147483647 h 1104"/>
                  <a:gd name="T6" fmla="*/ 2147483647 w 888"/>
                  <a:gd name="T7" fmla="*/ 0 h 1104"/>
                  <a:gd name="T8" fmla="*/ 2147483647 w 888"/>
                  <a:gd name="T9" fmla="*/ 2147483647 h 1104"/>
                  <a:gd name="T10" fmla="*/ 2147483647 w 888"/>
                  <a:gd name="T11" fmla="*/ 2147483647 h 1104"/>
                  <a:gd name="T12" fmla="*/ 2147483647 w 888"/>
                  <a:gd name="T13" fmla="*/ 2147483647 h 1104"/>
                  <a:gd name="T14" fmla="*/ 2147483647 w 888"/>
                  <a:gd name="T15" fmla="*/ 2147483647 h 1104"/>
                  <a:gd name="T16" fmla="*/ 2147483647 w 888"/>
                  <a:gd name="T17" fmla="*/ 2147483647 h 1104"/>
                  <a:gd name="T18" fmla="*/ 2147483647 w 888"/>
                  <a:gd name="T19" fmla="*/ 2147483647 h 1104"/>
                  <a:gd name="T20" fmla="*/ 2147483647 w 888"/>
                  <a:gd name="T21" fmla="*/ 2147483647 h 1104"/>
                  <a:gd name="T22" fmla="*/ 2147483647 w 888"/>
                  <a:gd name="T23" fmla="*/ 2147483647 h 1104"/>
                  <a:gd name="T24" fmla="*/ 2147483647 w 888"/>
                  <a:gd name="T25" fmla="*/ 2147483647 h 1104"/>
                  <a:gd name="T26" fmla="*/ 2147483647 w 888"/>
                  <a:gd name="T27" fmla="*/ 2147483647 h 1104"/>
                  <a:gd name="T28" fmla="*/ 2147483647 w 888"/>
                  <a:gd name="T29" fmla="*/ 2147483647 h 1104"/>
                  <a:gd name="T30" fmla="*/ 2147483647 w 888"/>
                  <a:gd name="T31" fmla="*/ 2147483647 h 1104"/>
                  <a:gd name="T32" fmla="*/ 2147483647 w 888"/>
                  <a:gd name="T33" fmla="*/ 2147483647 h 1104"/>
                  <a:gd name="T34" fmla="*/ 2147483647 w 888"/>
                  <a:gd name="T35" fmla="*/ 2147483647 h 1104"/>
                  <a:gd name="T36" fmla="*/ 2147483647 w 888"/>
                  <a:gd name="T37" fmla="*/ 2147483647 h 1104"/>
                  <a:gd name="T38" fmla="*/ 2147483647 w 888"/>
                  <a:gd name="T39" fmla="*/ 2147483647 h 1104"/>
                  <a:gd name="T40" fmla="*/ 2147483647 w 888"/>
                  <a:gd name="T41" fmla="*/ 2147483647 h 1104"/>
                  <a:gd name="T42" fmla="*/ 2147483647 w 888"/>
                  <a:gd name="T43" fmla="*/ 2147483647 h 1104"/>
                  <a:gd name="T44" fmla="*/ 2147483647 w 888"/>
                  <a:gd name="T45" fmla="*/ 2147483647 h 1104"/>
                  <a:gd name="T46" fmla="*/ 2147483647 w 888"/>
                  <a:gd name="T47" fmla="*/ 2147483647 h 1104"/>
                  <a:gd name="T48" fmla="*/ 2147483647 w 888"/>
                  <a:gd name="T49" fmla="*/ 2147483647 h 1104"/>
                  <a:gd name="T50" fmla="*/ 2147483647 w 888"/>
                  <a:gd name="T51" fmla="*/ 2147483647 h 1104"/>
                  <a:gd name="T52" fmla="*/ 2147483647 w 888"/>
                  <a:gd name="T53" fmla="*/ 2147483647 h 1104"/>
                  <a:gd name="T54" fmla="*/ 2147483647 w 888"/>
                  <a:gd name="T55" fmla="*/ 2147483647 h 1104"/>
                  <a:gd name="T56" fmla="*/ 2147483647 w 888"/>
                  <a:gd name="T57" fmla="*/ 2147483647 h 1104"/>
                  <a:gd name="T58" fmla="*/ 2147483647 w 888"/>
                  <a:gd name="T59" fmla="*/ 2147483647 h 1104"/>
                  <a:gd name="T60" fmla="*/ 2147483647 w 888"/>
                  <a:gd name="T61" fmla="*/ 2147483647 h 1104"/>
                  <a:gd name="T62" fmla="*/ 2147483647 w 888"/>
                  <a:gd name="T63" fmla="*/ 2147483647 h 1104"/>
                  <a:gd name="T64" fmla="*/ 2147483647 w 888"/>
                  <a:gd name="T65" fmla="*/ 2147483647 h 1104"/>
                  <a:gd name="T66" fmla="*/ 2147483647 w 888"/>
                  <a:gd name="T67" fmla="*/ 2147483647 h 1104"/>
                  <a:gd name="T68" fmla="*/ 2147483647 w 888"/>
                  <a:gd name="T69" fmla="*/ 2147483647 h 1104"/>
                  <a:gd name="T70" fmla="*/ 2147483647 w 888"/>
                  <a:gd name="T71" fmla="*/ 2147483647 h 1104"/>
                  <a:gd name="T72" fmla="*/ 2147483647 w 888"/>
                  <a:gd name="T73" fmla="*/ 2147483647 h 1104"/>
                  <a:gd name="T74" fmla="*/ 0 w 888"/>
                  <a:gd name="T75" fmla="*/ 2147483647 h 1104"/>
                  <a:gd name="T76" fmla="*/ 2147483647 w 888"/>
                  <a:gd name="T77" fmla="*/ 2147483647 h 1104"/>
                  <a:gd name="T78" fmla="*/ 2147483647 w 888"/>
                  <a:gd name="T79" fmla="*/ 2147483647 h 1104"/>
                  <a:gd name="T80" fmla="*/ 2147483647 w 888"/>
                  <a:gd name="T81" fmla="*/ 2147483647 h 1104"/>
                  <a:gd name="T82" fmla="*/ 2147483647 w 888"/>
                  <a:gd name="T83" fmla="*/ 2147483647 h 1104"/>
                  <a:gd name="T84" fmla="*/ 2147483647 w 888"/>
                  <a:gd name="T85" fmla="*/ 2147483647 h 1104"/>
                  <a:gd name="T86" fmla="*/ 2147483647 w 888"/>
                  <a:gd name="T87" fmla="*/ 2147483647 h 1104"/>
                  <a:gd name="T88" fmla="*/ 2147483647 w 888"/>
                  <a:gd name="T89" fmla="*/ 2147483647 h 1104"/>
                  <a:gd name="T90" fmla="*/ 2147483647 w 888"/>
                  <a:gd name="T91" fmla="*/ 2147483647 h 1104"/>
                  <a:gd name="T92" fmla="*/ 2147483647 w 888"/>
                  <a:gd name="T93" fmla="*/ 2147483647 h 1104"/>
                  <a:gd name="T94" fmla="*/ 2147483647 w 888"/>
                  <a:gd name="T95" fmla="*/ 2147483647 h 110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88"/>
                  <a:gd name="T145" fmla="*/ 0 h 1104"/>
                  <a:gd name="T146" fmla="*/ 888 w 888"/>
                  <a:gd name="T147" fmla="*/ 1104 h 110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88" h="1104">
                    <a:moveTo>
                      <a:pt x="42" y="114"/>
                    </a:moveTo>
                    <a:lnTo>
                      <a:pt x="42" y="120"/>
                    </a:lnTo>
                    <a:lnTo>
                      <a:pt x="48" y="120"/>
                    </a:lnTo>
                    <a:lnTo>
                      <a:pt x="54" y="114"/>
                    </a:lnTo>
                    <a:lnTo>
                      <a:pt x="66" y="108"/>
                    </a:lnTo>
                    <a:lnTo>
                      <a:pt x="72" y="102"/>
                    </a:lnTo>
                    <a:lnTo>
                      <a:pt x="72" y="96"/>
                    </a:lnTo>
                    <a:lnTo>
                      <a:pt x="66" y="84"/>
                    </a:lnTo>
                    <a:lnTo>
                      <a:pt x="66" y="78"/>
                    </a:lnTo>
                    <a:lnTo>
                      <a:pt x="60" y="66"/>
                    </a:lnTo>
                    <a:lnTo>
                      <a:pt x="96" y="36"/>
                    </a:lnTo>
                    <a:lnTo>
                      <a:pt x="102" y="24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2" y="12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42"/>
                    </a:lnTo>
                    <a:lnTo>
                      <a:pt x="36" y="42"/>
                    </a:lnTo>
                    <a:lnTo>
                      <a:pt x="36" y="60"/>
                    </a:lnTo>
                    <a:lnTo>
                      <a:pt x="42" y="114"/>
                    </a:lnTo>
                    <a:close/>
                    <a:moveTo>
                      <a:pt x="876" y="546"/>
                    </a:moveTo>
                    <a:lnTo>
                      <a:pt x="852" y="546"/>
                    </a:lnTo>
                    <a:lnTo>
                      <a:pt x="840" y="534"/>
                    </a:lnTo>
                    <a:lnTo>
                      <a:pt x="828" y="534"/>
                    </a:lnTo>
                    <a:lnTo>
                      <a:pt x="828" y="546"/>
                    </a:lnTo>
                    <a:lnTo>
                      <a:pt x="804" y="552"/>
                    </a:lnTo>
                    <a:lnTo>
                      <a:pt x="774" y="546"/>
                    </a:lnTo>
                    <a:lnTo>
                      <a:pt x="768" y="564"/>
                    </a:lnTo>
                    <a:lnTo>
                      <a:pt x="762" y="558"/>
                    </a:lnTo>
                    <a:lnTo>
                      <a:pt x="756" y="558"/>
                    </a:lnTo>
                    <a:lnTo>
                      <a:pt x="750" y="552"/>
                    </a:lnTo>
                    <a:lnTo>
                      <a:pt x="750" y="528"/>
                    </a:lnTo>
                    <a:lnTo>
                      <a:pt x="756" y="522"/>
                    </a:lnTo>
                    <a:lnTo>
                      <a:pt x="756" y="510"/>
                    </a:lnTo>
                    <a:lnTo>
                      <a:pt x="762" y="498"/>
                    </a:lnTo>
                    <a:lnTo>
                      <a:pt x="762" y="480"/>
                    </a:lnTo>
                    <a:lnTo>
                      <a:pt x="756" y="474"/>
                    </a:lnTo>
                    <a:lnTo>
                      <a:pt x="744" y="450"/>
                    </a:lnTo>
                    <a:lnTo>
                      <a:pt x="732" y="432"/>
                    </a:lnTo>
                    <a:lnTo>
                      <a:pt x="726" y="414"/>
                    </a:lnTo>
                    <a:lnTo>
                      <a:pt x="726" y="402"/>
                    </a:lnTo>
                    <a:lnTo>
                      <a:pt x="732" y="396"/>
                    </a:lnTo>
                    <a:lnTo>
                      <a:pt x="732" y="384"/>
                    </a:lnTo>
                    <a:lnTo>
                      <a:pt x="726" y="360"/>
                    </a:lnTo>
                    <a:lnTo>
                      <a:pt x="732" y="354"/>
                    </a:lnTo>
                    <a:lnTo>
                      <a:pt x="738" y="342"/>
                    </a:lnTo>
                    <a:lnTo>
                      <a:pt x="738" y="330"/>
                    </a:lnTo>
                    <a:lnTo>
                      <a:pt x="732" y="318"/>
                    </a:lnTo>
                    <a:lnTo>
                      <a:pt x="720" y="306"/>
                    </a:lnTo>
                    <a:lnTo>
                      <a:pt x="714" y="288"/>
                    </a:lnTo>
                    <a:lnTo>
                      <a:pt x="726" y="270"/>
                    </a:lnTo>
                    <a:lnTo>
                      <a:pt x="726" y="246"/>
                    </a:lnTo>
                    <a:lnTo>
                      <a:pt x="636" y="246"/>
                    </a:lnTo>
                    <a:lnTo>
                      <a:pt x="636" y="222"/>
                    </a:lnTo>
                    <a:lnTo>
                      <a:pt x="624" y="216"/>
                    </a:lnTo>
                    <a:lnTo>
                      <a:pt x="612" y="216"/>
                    </a:lnTo>
                    <a:lnTo>
                      <a:pt x="612" y="222"/>
                    </a:lnTo>
                    <a:lnTo>
                      <a:pt x="564" y="222"/>
                    </a:lnTo>
                    <a:lnTo>
                      <a:pt x="558" y="228"/>
                    </a:lnTo>
                    <a:lnTo>
                      <a:pt x="558" y="234"/>
                    </a:lnTo>
                    <a:lnTo>
                      <a:pt x="564" y="240"/>
                    </a:lnTo>
                    <a:lnTo>
                      <a:pt x="570" y="252"/>
                    </a:lnTo>
                    <a:lnTo>
                      <a:pt x="570" y="264"/>
                    </a:lnTo>
                    <a:lnTo>
                      <a:pt x="558" y="264"/>
                    </a:lnTo>
                    <a:lnTo>
                      <a:pt x="558" y="270"/>
                    </a:lnTo>
                    <a:lnTo>
                      <a:pt x="552" y="276"/>
                    </a:lnTo>
                    <a:lnTo>
                      <a:pt x="552" y="294"/>
                    </a:lnTo>
                    <a:lnTo>
                      <a:pt x="510" y="300"/>
                    </a:lnTo>
                    <a:lnTo>
                      <a:pt x="504" y="294"/>
                    </a:lnTo>
                    <a:lnTo>
                      <a:pt x="492" y="300"/>
                    </a:lnTo>
                    <a:lnTo>
                      <a:pt x="468" y="300"/>
                    </a:lnTo>
                    <a:lnTo>
                      <a:pt x="462" y="312"/>
                    </a:lnTo>
                    <a:lnTo>
                      <a:pt x="450" y="306"/>
                    </a:lnTo>
                    <a:lnTo>
                      <a:pt x="420" y="306"/>
                    </a:lnTo>
                    <a:lnTo>
                      <a:pt x="408" y="282"/>
                    </a:lnTo>
                    <a:lnTo>
                      <a:pt x="402" y="276"/>
                    </a:lnTo>
                    <a:lnTo>
                      <a:pt x="402" y="264"/>
                    </a:lnTo>
                    <a:lnTo>
                      <a:pt x="390" y="252"/>
                    </a:lnTo>
                    <a:lnTo>
                      <a:pt x="384" y="252"/>
                    </a:lnTo>
                    <a:lnTo>
                      <a:pt x="378" y="246"/>
                    </a:lnTo>
                    <a:lnTo>
                      <a:pt x="378" y="240"/>
                    </a:lnTo>
                    <a:lnTo>
                      <a:pt x="384" y="234"/>
                    </a:lnTo>
                    <a:lnTo>
                      <a:pt x="384" y="210"/>
                    </a:lnTo>
                    <a:lnTo>
                      <a:pt x="366" y="192"/>
                    </a:lnTo>
                    <a:lnTo>
                      <a:pt x="366" y="150"/>
                    </a:lnTo>
                    <a:lnTo>
                      <a:pt x="354" y="138"/>
                    </a:lnTo>
                    <a:lnTo>
                      <a:pt x="348" y="126"/>
                    </a:lnTo>
                    <a:lnTo>
                      <a:pt x="342" y="120"/>
                    </a:lnTo>
                    <a:lnTo>
                      <a:pt x="324" y="120"/>
                    </a:lnTo>
                    <a:lnTo>
                      <a:pt x="318" y="126"/>
                    </a:lnTo>
                    <a:lnTo>
                      <a:pt x="294" y="126"/>
                    </a:lnTo>
                    <a:lnTo>
                      <a:pt x="276" y="132"/>
                    </a:lnTo>
                    <a:lnTo>
                      <a:pt x="246" y="132"/>
                    </a:lnTo>
                    <a:lnTo>
                      <a:pt x="234" y="126"/>
                    </a:lnTo>
                    <a:lnTo>
                      <a:pt x="222" y="126"/>
                    </a:lnTo>
                    <a:lnTo>
                      <a:pt x="210" y="132"/>
                    </a:lnTo>
                    <a:lnTo>
                      <a:pt x="180" y="132"/>
                    </a:lnTo>
                    <a:lnTo>
                      <a:pt x="168" y="126"/>
                    </a:lnTo>
                    <a:lnTo>
                      <a:pt x="144" y="132"/>
                    </a:lnTo>
                    <a:lnTo>
                      <a:pt x="132" y="126"/>
                    </a:lnTo>
                    <a:lnTo>
                      <a:pt x="126" y="132"/>
                    </a:lnTo>
                    <a:lnTo>
                      <a:pt x="102" y="126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54" y="168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90" y="210"/>
                    </a:lnTo>
                    <a:lnTo>
                      <a:pt x="84" y="234"/>
                    </a:lnTo>
                    <a:lnTo>
                      <a:pt x="90" y="246"/>
                    </a:lnTo>
                    <a:lnTo>
                      <a:pt x="108" y="270"/>
                    </a:lnTo>
                    <a:lnTo>
                      <a:pt x="120" y="300"/>
                    </a:lnTo>
                    <a:lnTo>
                      <a:pt x="126" y="330"/>
                    </a:lnTo>
                    <a:lnTo>
                      <a:pt x="120" y="354"/>
                    </a:lnTo>
                    <a:lnTo>
                      <a:pt x="108" y="378"/>
                    </a:lnTo>
                    <a:lnTo>
                      <a:pt x="102" y="384"/>
                    </a:lnTo>
                    <a:lnTo>
                      <a:pt x="102" y="408"/>
                    </a:lnTo>
                    <a:lnTo>
                      <a:pt x="114" y="408"/>
                    </a:lnTo>
                    <a:lnTo>
                      <a:pt x="114" y="438"/>
                    </a:lnTo>
                    <a:lnTo>
                      <a:pt x="126" y="474"/>
                    </a:lnTo>
                    <a:lnTo>
                      <a:pt x="150" y="510"/>
                    </a:lnTo>
                    <a:lnTo>
                      <a:pt x="162" y="552"/>
                    </a:lnTo>
                    <a:lnTo>
                      <a:pt x="162" y="582"/>
                    </a:lnTo>
                    <a:lnTo>
                      <a:pt x="156" y="594"/>
                    </a:lnTo>
                    <a:lnTo>
                      <a:pt x="150" y="612"/>
                    </a:lnTo>
                    <a:lnTo>
                      <a:pt x="144" y="618"/>
                    </a:lnTo>
                    <a:lnTo>
                      <a:pt x="138" y="630"/>
                    </a:lnTo>
                    <a:lnTo>
                      <a:pt x="144" y="642"/>
                    </a:lnTo>
                    <a:lnTo>
                      <a:pt x="144" y="660"/>
                    </a:lnTo>
                    <a:lnTo>
                      <a:pt x="138" y="666"/>
                    </a:lnTo>
                    <a:lnTo>
                      <a:pt x="126" y="672"/>
                    </a:lnTo>
                    <a:lnTo>
                      <a:pt x="108" y="672"/>
                    </a:lnTo>
                    <a:lnTo>
                      <a:pt x="96" y="690"/>
                    </a:lnTo>
                    <a:lnTo>
                      <a:pt x="102" y="714"/>
                    </a:lnTo>
                    <a:lnTo>
                      <a:pt x="78" y="714"/>
                    </a:lnTo>
                    <a:lnTo>
                      <a:pt x="66" y="720"/>
                    </a:lnTo>
                    <a:lnTo>
                      <a:pt x="66" y="750"/>
                    </a:lnTo>
                    <a:lnTo>
                      <a:pt x="60" y="762"/>
                    </a:lnTo>
                    <a:lnTo>
                      <a:pt x="60" y="774"/>
                    </a:lnTo>
                    <a:lnTo>
                      <a:pt x="48" y="786"/>
                    </a:lnTo>
                    <a:lnTo>
                      <a:pt x="48" y="858"/>
                    </a:lnTo>
                    <a:lnTo>
                      <a:pt x="36" y="864"/>
                    </a:lnTo>
                    <a:lnTo>
                      <a:pt x="30" y="870"/>
                    </a:lnTo>
                    <a:lnTo>
                      <a:pt x="30" y="912"/>
                    </a:lnTo>
                    <a:lnTo>
                      <a:pt x="6" y="930"/>
                    </a:lnTo>
                    <a:lnTo>
                      <a:pt x="6" y="966"/>
                    </a:lnTo>
                    <a:lnTo>
                      <a:pt x="18" y="984"/>
                    </a:lnTo>
                    <a:lnTo>
                      <a:pt x="0" y="1002"/>
                    </a:lnTo>
                    <a:lnTo>
                      <a:pt x="0" y="1044"/>
                    </a:lnTo>
                    <a:lnTo>
                      <a:pt x="18" y="1044"/>
                    </a:lnTo>
                    <a:lnTo>
                      <a:pt x="36" y="1038"/>
                    </a:lnTo>
                    <a:lnTo>
                      <a:pt x="42" y="1044"/>
                    </a:lnTo>
                    <a:lnTo>
                      <a:pt x="72" y="1044"/>
                    </a:lnTo>
                    <a:lnTo>
                      <a:pt x="90" y="1026"/>
                    </a:lnTo>
                    <a:lnTo>
                      <a:pt x="90" y="1020"/>
                    </a:lnTo>
                    <a:lnTo>
                      <a:pt x="120" y="1020"/>
                    </a:lnTo>
                    <a:lnTo>
                      <a:pt x="126" y="1026"/>
                    </a:lnTo>
                    <a:lnTo>
                      <a:pt x="132" y="1038"/>
                    </a:lnTo>
                    <a:lnTo>
                      <a:pt x="156" y="1050"/>
                    </a:lnTo>
                    <a:lnTo>
                      <a:pt x="168" y="1050"/>
                    </a:lnTo>
                    <a:lnTo>
                      <a:pt x="174" y="1056"/>
                    </a:lnTo>
                    <a:lnTo>
                      <a:pt x="480" y="1056"/>
                    </a:lnTo>
                    <a:lnTo>
                      <a:pt x="480" y="1062"/>
                    </a:lnTo>
                    <a:lnTo>
                      <a:pt x="504" y="1086"/>
                    </a:lnTo>
                    <a:lnTo>
                      <a:pt x="540" y="1086"/>
                    </a:lnTo>
                    <a:lnTo>
                      <a:pt x="546" y="1098"/>
                    </a:lnTo>
                    <a:lnTo>
                      <a:pt x="618" y="1092"/>
                    </a:lnTo>
                    <a:lnTo>
                      <a:pt x="624" y="1104"/>
                    </a:lnTo>
                    <a:lnTo>
                      <a:pt x="696" y="1104"/>
                    </a:lnTo>
                    <a:lnTo>
                      <a:pt x="732" y="1098"/>
                    </a:lnTo>
                    <a:lnTo>
                      <a:pt x="780" y="1092"/>
                    </a:lnTo>
                    <a:lnTo>
                      <a:pt x="816" y="1080"/>
                    </a:lnTo>
                    <a:lnTo>
                      <a:pt x="828" y="1074"/>
                    </a:lnTo>
                    <a:lnTo>
                      <a:pt x="738" y="984"/>
                    </a:lnTo>
                    <a:lnTo>
                      <a:pt x="738" y="966"/>
                    </a:lnTo>
                    <a:lnTo>
                      <a:pt x="732" y="954"/>
                    </a:lnTo>
                    <a:lnTo>
                      <a:pt x="732" y="702"/>
                    </a:lnTo>
                    <a:lnTo>
                      <a:pt x="858" y="708"/>
                    </a:lnTo>
                    <a:lnTo>
                      <a:pt x="864" y="708"/>
                    </a:lnTo>
                    <a:lnTo>
                      <a:pt x="876" y="696"/>
                    </a:lnTo>
                    <a:lnTo>
                      <a:pt x="876" y="672"/>
                    </a:lnTo>
                    <a:lnTo>
                      <a:pt x="870" y="666"/>
                    </a:lnTo>
                    <a:lnTo>
                      <a:pt x="870" y="660"/>
                    </a:lnTo>
                    <a:lnTo>
                      <a:pt x="888" y="654"/>
                    </a:lnTo>
                    <a:lnTo>
                      <a:pt x="876" y="642"/>
                    </a:lnTo>
                    <a:lnTo>
                      <a:pt x="876" y="588"/>
                    </a:lnTo>
                    <a:lnTo>
                      <a:pt x="882" y="588"/>
                    </a:lnTo>
                    <a:lnTo>
                      <a:pt x="888" y="582"/>
                    </a:lnTo>
                    <a:lnTo>
                      <a:pt x="888" y="564"/>
                    </a:lnTo>
                    <a:lnTo>
                      <a:pt x="876" y="552"/>
                    </a:lnTo>
                    <a:lnTo>
                      <a:pt x="876" y="54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1" name="Andorr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516DF328-14C0-49FC-8BD3-00C1B7134F2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92" y="1432"/>
                <a:ext cx="8" cy="4"/>
              </a:xfrm>
              <a:custGeom>
                <a:avLst/>
                <a:gdLst>
                  <a:gd name="T0" fmla="*/ 2147483647 w 30"/>
                  <a:gd name="T1" fmla="*/ 2147483647 h 18"/>
                  <a:gd name="T2" fmla="*/ 2147483647 w 30"/>
                  <a:gd name="T3" fmla="*/ 2147483647 h 18"/>
                  <a:gd name="T4" fmla="*/ 2147483647 w 30"/>
                  <a:gd name="T5" fmla="*/ 2147483647 h 18"/>
                  <a:gd name="T6" fmla="*/ 2147483647 w 30"/>
                  <a:gd name="T7" fmla="*/ 0 h 18"/>
                  <a:gd name="T8" fmla="*/ 0 w 30"/>
                  <a:gd name="T9" fmla="*/ 0 h 18"/>
                  <a:gd name="T10" fmla="*/ 2147483647 w 30"/>
                  <a:gd name="T11" fmla="*/ 2147483647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8"/>
                  <a:gd name="T20" fmla="*/ 30 w 30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8">
                    <a:moveTo>
                      <a:pt x="6" y="18"/>
                    </a:moveTo>
                    <a:lnTo>
                      <a:pt x="18" y="12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2" name="Alge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8D6A355-A923-4D23-A891-6FF09675704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492" y="1544"/>
                <a:ext cx="378" cy="374"/>
              </a:xfrm>
              <a:custGeom>
                <a:avLst/>
                <a:gdLst>
                  <a:gd name="T0" fmla="*/ 2147483647 w 1476"/>
                  <a:gd name="T1" fmla="*/ 2147483647 h 1464"/>
                  <a:gd name="T2" fmla="*/ 2147483647 w 1476"/>
                  <a:gd name="T3" fmla="*/ 2147483647 h 1464"/>
                  <a:gd name="T4" fmla="*/ 2147483647 w 1476"/>
                  <a:gd name="T5" fmla="*/ 2147483647 h 1464"/>
                  <a:gd name="T6" fmla="*/ 2147483647 w 1476"/>
                  <a:gd name="T7" fmla="*/ 2147483647 h 1464"/>
                  <a:gd name="T8" fmla="*/ 2147483647 w 1476"/>
                  <a:gd name="T9" fmla="*/ 2147483647 h 1464"/>
                  <a:gd name="T10" fmla="*/ 2147483647 w 1476"/>
                  <a:gd name="T11" fmla="*/ 2147483647 h 1464"/>
                  <a:gd name="T12" fmla="*/ 2147483647 w 1476"/>
                  <a:gd name="T13" fmla="*/ 2147483647 h 1464"/>
                  <a:gd name="T14" fmla="*/ 2147483647 w 1476"/>
                  <a:gd name="T15" fmla="*/ 2147483647 h 1464"/>
                  <a:gd name="T16" fmla="*/ 2147483647 w 1476"/>
                  <a:gd name="T17" fmla="*/ 2147483647 h 1464"/>
                  <a:gd name="T18" fmla="*/ 2147483647 w 1476"/>
                  <a:gd name="T19" fmla="*/ 2147483647 h 1464"/>
                  <a:gd name="T20" fmla="*/ 2147483647 w 1476"/>
                  <a:gd name="T21" fmla="*/ 2147483647 h 1464"/>
                  <a:gd name="T22" fmla="*/ 2147483647 w 1476"/>
                  <a:gd name="T23" fmla="*/ 2147483647 h 1464"/>
                  <a:gd name="T24" fmla="*/ 2147483647 w 1476"/>
                  <a:gd name="T25" fmla="*/ 2147483647 h 1464"/>
                  <a:gd name="T26" fmla="*/ 2147483647 w 1476"/>
                  <a:gd name="T27" fmla="*/ 2147483647 h 1464"/>
                  <a:gd name="T28" fmla="*/ 2147483647 w 1476"/>
                  <a:gd name="T29" fmla="*/ 2147483647 h 1464"/>
                  <a:gd name="T30" fmla="*/ 2147483647 w 1476"/>
                  <a:gd name="T31" fmla="*/ 2147483647 h 1464"/>
                  <a:gd name="T32" fmla="*/ 2147483647 w 1476"/>
                  <a:gd name="T33" fmla="*/ 2147483647 h 1464"/>
                  <a:gd name="T34" fmla="*/ 2147483647 w 1476"/>
                  <a:gd name="T35" fmla="*/ 2147483647 h 1464"/>
                  <a:gd name="T36" fmla="*/ 2147483647 w 1476"/>
                  <a:gd name="T37" fmla="*/ 2147483647 h 1464"/>
                  <a:gd name="T38" fmla="*/ 2147483647 w 1476"/>
                  <a:gd name="T39" fmla="*/ 2147483647 h 1464"/>
                  <a:gd name="T40" fmla="*/ 2147483647 w 1476"/>
                  <a:gd name="T41" fmla="*/ 2147483647 h 1464"/>
                  <a:gd name="T42" fmla="*/ 2147483647 w 1476"/>
                  <a:gd name="T43" fmla="*/ 2147483647 h 1464"/>
                  <a:gd name="T44" fmla="*/ 2147483647 w 1476"/>
                  <a:gd name="T45" fmla="*/ 2147483647 h 1464"/>
                  <a:gd name="T46" fmla="*/ 2147483647 w 1476"/>
                  <a:gd name="T47" fmla="*/ 2147483647 h 1464"/>
                  <a:gd name="T48" fmla="*/ 2147483647 w 1476"/>
                  <a:gd name="T49" fmla="*/ 2147483647 h 1464"/>
                  <a:gd name="T50" fmla="*/ 2147483647 w 1476"/>
                  <a:gd name="T51" fmla="*/ 2147483647 h 1464"/>
                  <a:gd name="T52" fmla="*/ 2147483647 w 1476"/>
                  <a:gd name="T53" fmla="*/ 2147483647 h 1464"/>
                  <a:gd name="T54" fmla="*/ 2147483647 w 1476"/>
                  <a:gd name="T55" fmla="*/ 2147483647 h 1464"/>
                  <a:gd name="T56" fmla="*/ 2147483647 w 1476"/>
                  <a:gd name="T57" fmla="*/ 2147483647 h 1464"/>
                  <a:gd name="T58" fmla="*/ 2147483647 w 1476"/>
                  <a:gd name="T59" fmla="*/ 2147483647 h 1464"/>
                  <a:gd name="T60" fmla="*/ 2147483647 w 1476"/>
                  <a:gd name="T61" fmla="*/ 2147483647 h 1464"/>
                  <a:gd name="T62" fmla="*/ 2147483647 w 1476"/>
                  <a:gd name="T63" fmla="*/ 2147483647 h 1464"/>
                  <a:gd name="T64" fmla="*/ 2147483647 w 1476"/>
                  <a:gd name="T65" fmla="*/ 2147483647 h 1464"/>
                  <a:gd name="T66" fmla="*/ 2147483647 w 1476"/>
                  <a:gd name="T67" fmla="*/ 2147483647 h 1464"/>
                  <a:gd name="T68" fmla="*/ 2147483647 w 1476"/>
                  <a:gd name="T69" fmla="*/ 2147483647 h 1464"/>
                  <a:gd name="T70" fmla="*/ 2147483647 w 1476"/>
                  <a:gd name="T71" fmla="*/ 2147483647 h 1464"/>
                  <a:gd name="T72" fmla="*/ 2147483647 w 1476"/>
                  <a:gd name="T73" fmla="*/ 2147483647 h 1464"/>
                  <a:gd name="T74" fmla="*/ 2147483647 w 1476"/>
                  <a:gd name="T75" fmla="*/ 2147483647 h 1464"/>
                  <a:gd name="T76" fmla="*/ 2147483647 w 1476"/>
                  <a:gd name="T77" fmla="*/ 2147483647 h 1464"/>
                  <a:gd name="T78" fmla="*/ 2147483647 w 1476"/>
                  <a:gd name="T79" fmla="*/ 2147483647 h 1464"/>
                  <a:gd name="T80" fmla="*/ 2147483647 w 1476"/>
                  <a:gd name="T81" fmla="*/ 2147483647 h 1464"/>
                  <a:gd name="T82" fmla="*/ 2147483647 w 1476"/>
                  <a:gd name="T83" fmla="*/ 2147483647 h 1464"/>
                  <a:gd name="T84" fmla="*/ 2147483647 w 1476"/>
                  <a:gd name="T85" fmla="*/ 2147483647 h 1464"/>
                  <a:gd name="T86" fmla="*/ 2147483647 w 1476"/>
                  <a:gd name="T87" fmla="*/ 2147483647 h 1464"/>
                  <a:gd name="T88" fmla="*/ 2147483647 w 1476"/>
                  <a:gd name="T89" fmla="*/ 2147483647 h 1464"/>
                  <a:gd name="T90" fmla="*/ 2147483647 w 1476"/>
                  <a:gd name="T91" fmla="*/ 2147483647 h 1464"/>
                  <a:gd name="T92" fmla="*/ 2147483647 w 1476"/>
                  <a:gd name="T93" fmla="*/ 2147483647 h 1464"/>
                  <a:gd name="T94" fmla="*/ 2147483647 w 1476"/>
                  <a:gd name="T95" fmla="*/ 2147483647 h 1464"/>
                  <a:gd name="T96" fmla="*/ 2147483647 w 1476"/>
                  <a:gd name="T97" fmla="*/ 2147483647 h 1464"/>
                  <a:gd name="T98" fmla="*/ 2147483647 w 1476"/>
                  <a:gd name="T99" fmla="*/ 2147483647 h 1464"/>
                  <a:gd name="T100" fmla="*/ 2147483647 w 1476"/>
                  <a:gd name="T101" fmla="*/ 2147483647 h 1464"/>
                  <a:gd name="T102" fmla="*/ 2147483647 w 1476"/>
                  <a:gd name="T103" fmla="*/ 2147483647 h 1464"/>
                  <a:gd name="T104" fmla="*/ 2147483647 w 1476"/>
                  <a:gd name="T105" fmla="*/ 2147483647 h 14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76"/>
                  <a:gd name="T160" fmla="*/ 0 h 1464"/>
                  <a:gd name="T161" fmla="*/ 1476 w 1476"/>
                  <a:gd name="T162" fmla="*/ 1464 h 14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76" h="1464">
                    <a:moveTo>
                      <a:pt x="360" y="534"/>
                    </a:moveTo>
                    <a:lnTo>
                      <a:pt x="318" y="534"/>
                    </a:lnTo>
                    <a:lnTo>
                      <a:pt x="312" y="546"/>
                    </a:lnTo>
                    <a:lnTo>
                      <a:pt x="306" y="552"/>
                    </a:lnTo>
                    <a:lnTo>
                      <a:pt x="294" y="576"/>
                    </a:lnTo>
                    <a:lnTo>
                      <a:pt x="282" y="588"/>
                    </a:lnTo>
                    <a:lnTo>
                      <a:pt x="258" y="588"/>
                    </a:lnTo>
                    <a:lnTo>
                      <a:pt x="246" y="582"/>
                    </a:lnTo>
                    <a:lnTo>
                      <a:pt x="234" y="582"/>
                    </a:lnTo>
                    <a:lnTo>
                      <a:pt x="228" y="594"/>
                    </a:lnTo>
                    <a:lnTo>
                      <a:pt x="204" y="600"/>
                    </a:lnTo>
                    <a:lnTo>
                      <a:pt x="204" y="606"/>
                    </a:lnTo>
                    <a:lnTo>
                      <a:pt x="198" y="618"/>
                    </a:lnTo>
                    <a:lnTo>
                      <a:pt x="186" y="618"/>
                    </a:lnTo>
                    <a:lnTo>
                      <a:pt x="180" y="612"/>
                    </a:lnTo>
                    <a:lnTo>
                      <a:pt x="168" y="606"/>
                    </a:lnTo>
                    <a:lnTo>
                      <a:pt x="138" y="624"/>
                    </a:lnTo>
                    <a:lnTo>
                      <a:pt x="120" y="624"/>
                    </a:lnTo>
                    <a:lnTo>
                      <a:pt x="120" y="630"/>
                    </a:lnTo>
                    <a:lnTo>
                      <a:pt x="90" y="660"/>
                    </a:lnTo>
                    <a:lnTo>
                      <a:pt x="78" y="666"/>
                    </a:lnTo>
                    <a:lnTo>
                      <a:pt x="72" y="672"/>
                    </a:lnTo>
                    <a:lnTo>
                      <a:pt x="60" y="678"/>
                    </a:lnTo>
                    <a:lnTo>
                      <a:pt x="54" y="708"/>
                    </a:lnTo>
                    <a:lnTo>
                      <a:pt x="54" y="768"/>
                    </a:lnTo>
                    <a:lnTo>
                      <a:pt x="0" y="768"/>
                    </a:lnTo>
                    <a:lnTo>
                      <a:pt x="54" y="768"/>
                    </a:lnTo>
                    <a:lnTo>
                      <a:pt x="54" y="804"/>
                    </a:lnTo>
                    <a:lnTo>
                      <a:pt x="312" y="984"/>
                    </a:lnTo>
                    <a:lnTo>
                      <a:pt x="720" y="1296"/>
                    </a:lnTo>
                    <a:lnTo>
                      <a:pt x="720" y="1320"/>
                    </a:lnTo>
                    <a:lnTo>
                      <a:pt x="744" y="1320"/>
                    </a:lnTo>
                    <a:lnTo>
                      <a:pt x="750" y="1326"/>
                    </a:lnTo>
                    <a:lnTo>
                      <a:pt x="750" y="1344"/>
                    </a:lnTo>
                    <a:lnTo>
                      <a:pt x="762" y="1356"/>
                    </a:lnTo>
                    <a:lnTo>
                      <a:pt x="798" y="1356"/>
                    </a:lnTo>
                    <a:lnTo>
                      <a:pt x="804" y="1386"/>
                    </a:lnTo>
                    <a:lnTo>
                      <a:pt x="810" y="1386"/>
                    </a:lnTo>
                    <a:lnTo>
                      <a:pt x="816" y="1380"/>
                    </a:lnTo>
                    <a:lnTo>
                      <a:pt x="846" y="1380"/>
                    </a:lnTo>
                    <a:lnTo>
                      <a:pt x="858" y="1386"/>
                    </a:lnTo>
                    <a:lnTo>
                      <a:pt x="870" y="1410"/>
                    </a:lnTo>
                    <a:lnTo>
                      <a:pt x="870" y="1428"/>
                    </a:lnTo>
                    <a:lnTo>
                      <a:pt x="852" y="1446"/>
                    </a:lnTo>
                    <a:lnTo>
                      <a:pt x="852" y="1452"/>
                    </a:lnTo>
                    <a:lnTo>
                      <a:pt x="858" y="1458"/>
                    </a:lnTo>
                    <a:lnTo>
                      <a:pt x="870" y="1464"/>
                    </a:lnTo>
                    <a:lnTo>
                      <a:pt x="900" y="1464"/>
                    </a:lnTo>
                    <a:lnTo>
                      <a:pt x="906" y="1458"/>
                    </a:lnTo>
                    <a:lnTo>
                      <a:pt x="924" y="1458"/>
                    </a:lnTo>
                    <a:lnTo>
                      <a:pt x="954" y="1452"/>
                    </a:lnTo>
                    <a:lnTo>
                      <a:pt x="984" y="1440"/>
                    </a:lnTo>
                    <a:lnTo>
                      <a:pt x="1020" y="1434"/>
                    </a:lnTo>
                    <a:lnTo>
                      <a:pt x="1038" y="1434"/>
                    </a:lnTo>
                    <a:lnTo>
                      <a:pt x="1062" y="1416"/>
                    </a:lnTo>
                    <a:lnTo>
                      <a:pt x="1098" y="1386"/>
                    </a:lnTo>
                    <a:lnTo>
                      <a:pt x="1128" y="1350"/>
                    </a:lnTo>
                    <a:lnTo>
                      <a:pt x="1158" y="1326"/>
                    </a:lnTo>
                    <a:lnTo>
                      <a:pt x="1182" y="1314"/>
                    </a:lnTo>
                    <a:lnTo>
                      <a:pt x="1224" y="1284"/>
                    </a:lnTo>
                    <a:lnTo>
                      <a:pt x="1272" y="1248"/>
                    </a:lnTo>
                    <a:lnTo>
                      <a:pt x="1332" y="1206"/>
                    </a:lnTo>
                    <a:lnTo>
                      <a:pt x="1386" y="1170"/>
                    </a:lnTo>
                    <a:lnTo>
                      <a:pt x="1434" y="1134"/>
                    </a:lnTo>
                    <a:lnTo>
                      <a:pt x="1464" y="1110"/>
                    </a:lnTo>
                    <a:lnTo>
                      <a:pt x="1476" y="1104"/>
                    </a:lnTo>
                    <a:lnTo>
                      <a:pt x="1476" y="1098"/>
                    </a:lnTo>
                    <a:lnTo>
                      <a:pt x="1470" y="1092"/>
                    </a:lnTo>
                    <a:lnTo>
                      <a:pt x="1464" y="1080"/>
                    </a:lnTo>
                    <a:lnTo>
                      <a:pt x="1458" y="1062"/>
                    </a:lnTo>
                    <a:lnTo>
                      <a:pt x="1452" y="1050"/>
                    </a:lnTo>
                    <a:lnTo>
                      <a:pt x="1452" y="1044"/>
                    </a:lnTo>
                    <a:lnTo>
                      <a:pt x="1440" y="1032"/>
                    </a:lnTo>
                    <a:lnTo>
                      <a:pt x="1428" y="1032"/>
                    </a:lnTo>
                    <a:lnTo>
                      <a:pt x="1392" y="1014"/>
                    </a:lnTo>
                    <a:lnTo>
                      <a:pt x="1386" y="1014"/>
                    </a:lnTo>
                    <a:lnTo>
                      <a:pt x="1362" y="1026"/>
                    </a:lnTo>
                    <a:lnTo>
                      <a:pt x="1338" y="1002"/>
                    </a:lnTo>
                    <a:lnTo>
                      <a:pt x="1338" y="960"/>
                    </a:lnTo>
                    <a:lnTo>
                      <a:pt x="1332" y="954"/>
                    </a:lnTo>
                    <a:lnTo>
                      <a:pt x="1326" y="942"/>
                    </a:lnTo>
                    <a:lnTo>
                      <a:pt x="1314" y="930"/>
                    </a:lnTo>
                    <a:lnTo>
                      <a:pt x="1308" y="912"/>
                    </a:lnTo>
                    <a:lnTo>
                      <a:pt x="1296" y="900"/>
                    </a:lnTo>
                    <a:lnTo>
                      <a:pt x="1290" y="888"/>
                    </a:lnTo>
                    <a:lnTo>
                      <a:pt x="1290" y="882"/>
                    </a:lnTo>
                    <a:lnTo>
                      <a:pt x="1296" y="876"/>
                    </a:lnTo>
                    <a:lnTo>
                      <a:pt x="1308" y="876"/>
                    </a:lnTo>
                    <a:lnTo>
                      <a:pt x="1320" y="870"/>
                    </a:lnTo>
                    <a:lnTo>
                      <a:pt x="1326" y="864"/>
                    </a:lnTo>
                    <a:lnTo>
                      <a:pt x="1332" y="852"/>
                    </a:lnTo>
                    <a:lnTo>
                      <a:pt x="1332" y="840"/>
                    </a:lnTo>
                    <a:lnTo>
                      <a:pt x="1326" y="834"/>
                    </a:lnTo>
                    <a:lnTo>
                      <a:pt x="1326" y="828"/>
                    </a:lnTo>
                    <a:lnTo>
                      <a:pt x="1320" y="774"/>
                    </a:lnTo>
                    <a:lnTo>
                      <a:pt x="1332" y="750"/>
                    </a:lnTo>
                    <a:lnTo>
                      <a:pt x="1326" y="732"/>
                    </a:lnTo>
                    <a:lnTo>
                      <a:pt x="1326" y="726"/>
                    </a:lnTo>
                    <a:lnTo>
                      <a:pt x="1332" y="720"/>
                    </a:lnTo>
                    <a:lnTo>
                      <a:pt x="1332" y="690"/>
                    </a:lnTo>
                    <a:lnTo>
                      <a:pt x="1338" y="678"/>
                    </a:lnTo>
                    <a:lnTo>
                      <a:pt x="1338" y="672"/>
                    </a:lnTo>
                    <a:lnTo>
                      <a:pt x="1326" y="648"/>
                    </a:lnTo>
                    <a:lnTo>
                      <a:pt x="1302" y="588"/>
                    </a:lnTo>
                    <a:lnTo>
                      <a:pt x="1290" y="570"/>
                    </a:lnTo>
                    <a:lnTo>
                      <a:pt x="1296" y="564"/>
                    </a:lnTo>
                    <a:lnTo>
                      <a:pt x="1308" y="558"/>
                    </a:lnTo>
                    <a:lnTo>
                      <a:pt x="1296" y="528"/>
                    </a:lnTo>
                    <a:lnTo>
                      <a:pt x="1284" y="480"/>
                    </a:lnTo>
                    <a:lnTo>
                      <a:pt x="1278" y="438"/>
                    </a:lnTo>
                    <a:lnTo>
                      <a:pt x="1272" y="414"/>
                    </a:lnTo>
                    <a:lnTo>
                      <a:pt x="1266" y="408"/>
                    </a:lnTo>
                    <a:lnTo>
                      <a:pt x="1260" y="396"/>
                    </a:lnTo>
                    <a:lnTo>
                      <a:pt x="1236" y="384"/>
                    </a:lnTo>
                    <a:lnTo>
                      <a:pt x="1230" y="378"/>
                    </a:lnTo>
                    <a:lnTo>
                      <a:pt x="1224" y="378"/>
                    </a:lnTo>
                    <a:lnTo>
                      <a:pt x="1224" y="336"/>
                    </a:lnTo>
                    <a:lnTo>
                      <a:pt x="1212" y="324"/>
                    </a:lnTo>
                    <a:lnTo>
                      <a:pt x="1194" y="318"/>
                    </a:lnTo>
                    <a:lnTo>
                      <a:pt x="1182" y="318"/>
                    </a:lnTo>
                    <a:lnTo>
                      <a:pt x="1182" y="288"/>
                    </a:lnTo>
                    <a:lnTo>
                      <a:pt x="1170" y="288"/>
                    </a:lnTo>
                    <a:lnTo>
                      <a:pt x="1170" y="246"/>
                    </a:lnTo>
                    <a:lnTo>
                      <a:pt x="1194" y="222"/>
                    </a:lnTo>
                    <a:lnTo>
                      <a:pt x="1218" y="204"/>
                    </a:lnTo>
                    <a:lnTo>
                      <a:pt x="1218" y="198"/>
                    </a:lnTo>
                    <a:lnTo>
                      <a:pt x="1224" y="192"/>
                    </a:lnTo>
                    <a:lnTo>
                      <a:pt x="1224" y="180"/>
                    </a:lnTo>
                    <a:lnTo>
                      <a:pt x="1230" y="168"/>
                    </a:lnTo>
                    <a:lnTo>
                      <a:pt x="1230" y="126"/>
                    </a:lnTo>
                    <a:lnTo>
                      <a:pt x="1224" y="114"/>
                    </a:lnTo>
                    <a:lnTo>
                      <a:pt x="1224" y="78"/>
                    </a:lnTo>
                    <a:lnTo>
                      <a:pt x="1230" y="66"/>
                    </a:lnTo>
                    <a:lnTo>
                      <a:pt x="1230" y="54"/>
                    </a:lnTo>
                    <a:lnTo>
                      <a:pt x="1212" y="48"/>
                    </a:lnTo>
                    <a:lnTo>
                      <a:pt x="1254" y="30"/>
                    </a:lnTo>
                    <a:lnTo>
                      <a:pt x="1254" y="18"/>
                    </a:lnTo>
                    <a:lnTo>
                      <a:pt x="1242" y="18"/>
                    </a:lnTo>
                    <a:lnTo>
                      <a:pt x="1236" y="12"/>
                    </a:lnTo>
                    <a:lnTo>
                      <a:pt x="1224" y="12"/>
                    </a:lnTo>
                    <a:lnTo>
                      <a:pt x="1206" y="24"/>
                    </a:lnTo>
                    <a:lnTo>
                      <a:pt x="1170" y="6"/>
                    </a:lnTo>
                    <a:lnTo>
                      <a:pt x="1152" y="6"/>
                    </a:lnTo>
                    <a:lnTo>
                      <a:pt x="1152" y="18"/>
                    </a:lnTo>
                    <a:lnTo>
                      <a:pt x="1116" y="18"/>
                    </a:lnTo>
                    <a:lnTo>
                      <a:pt x="1092" y="0"/>
                    </a:lnTo>
                    <a:lnTo>
                      <a:pt x="1086" y="30"/>
                    </a:lnTo>
                    <a:lnTo>
                      <a:pt x="1056" y="18"/>
                    </a:lnTo>
                    <a:lnTo>
                      <a:pt x="1026" y="42"/>
                    </a:lnTo>
                    <a:lnTo>
                      <a:pt x="1002" y="30"/>
                    </a:lnTo>
                    <a:lnTo>
                      <a:pt x="984" y="30"/>
                    </a:lnTo>
                    <a:lnTo>
                      <a:pt x="966" y="24"/>
                    </a:lnTo>
                    <a:lnTo>
                      <a:pt x="948" y="24"/>
                    </a:lnTo>
                    <a:lnTo>
                      <a:pt x="924" y="30"/>
                    </a:lnTo>
                    <a:lnTo>
                      <a:pt x="906" y="30"/>
                    </a:lnTo>
                    <a:lnTo>
                      <a:pt x="900" y="36"/>
                    </a:lnTo>
                    <a:lnTo>
                      <a:pt x="888" y="36"/>
                    </a:lnTo>
                    <a:lnTo>
                      <a:pt x="876" y="42"/>
                    </a:lnTo>
                    <a:lnTo>
                      <a:pt x="816" y="42"/>
                    </a:lnTo>
                    <a:lnTo>
                      <a:pt x="810" y="48"/>
                    </a:lnTo>
                    <a:lnTo>
                      <a:pt x="750" y="48"/>
                    </a:lnTo>
                    <a:lnTo>
                      <a:pt x="744" y="54"/>
                    </a:lnTo>
                    <a:lnTo>
                      <a:pt x="726" y="54"/>
                    </a:lnTo>
                    <a:lnTo>
                      <a:pt x="714" y="60"/>
                    </a:lnTo>
                    <a:lnTo>
                      <a:pt x="696" y="66"/>
                    </a:lnTo>
                    <a:lnTo>
                      <a:pt x="684" y="78"/>
                    </a:lnTo>
                    <a:lnTo>
                      <a:pt x="678" y="90"/>
                    </a:lnTo>
                    <a:lnTo>
                      <a:pt x="666" y="102"/>
                    </a:lnTo>
                    <a:lnTo>
                      <a:pt x="666" y="108"/>
                    </a:lnTo>
                    <a:lnTo>
                      <a:pt x="636" y="108"/>
                    </a:lnTo>
                    <a:lnTo>
                      <a:pt x="624" y="114"/>
                    </a:lnTo>
                    <a:lnTo>
                      <a:pt x="606" y="114"/>
                    </a:lnTo>
                    <a:lnTo>
                      <a:pt x="594" y="120"/>
                    </a:lnTo>
                    <a:lnTo>
                      <a:pt x="588" y="126"/>
                    </a:lnTo>
                    <a:lnTo>
                      <a:pt x="588" y="132"/>
                    </a:lnTo>
                    <a:lnTo>
                      <a:pt x="558" y="162"/>
                    </a:lnTo>
                    <a:lnTo>
                      <a:pt x="546" y="168"/>
                    </a:lnTo>
                    <a:lnTo>
                      <a:pt x="522" y="168"/>
                    </a:lnTo>
                    <a:lnTo>
                      <a:pt x="528" y="174"/>
                    </a:lnTo>
                    <a:lnTo>
                      <a:pt x="534" y="186"/>
                    </a:lnTo>
                    <a:lnTo>
                      <a:pt x="546" y="192"/>
                    </a:lnTo>
                    <a:lnTo>
                      <a:pt x="540" y="198"/>
                    </a:lnTo>
                    <a:lnTo>
                      <a:pt x="540" y="210"/>
                    </a:lnTo>
                    <a:lnTo>
                      <a:pt x="552" y="210"/>
                    </a:lnTo>
                    <a:lnTo>
                      <a:pt x="546" y="276"/>
                    </a:lnTo>
                    <a:lnTo>
                      <a:pt x="558" y="294"/>
                    </a:lnTo>
                    <a:lnTo>
                      <a:pt x="546" y="324"/>
                    </a:lnTo>
                    <a:lnTo>
                      <a:pt x="564" y="324"/>
                    </a:lnTo>
                    <a:lnTo>
                      <a:pt x="564" y="354"/>
                    </a:lnTo>
                    <a:lnTo>
                      <a:pt x="588" y="372"/>
                    </a:lnTo>
                    <a:lnTo>
                      <a:pt x="570" y="390"/>
                    </a:lnTo>
                    <a:lnTo>
                      <a:pt x="570" y="402"/>
                    </a:lnTo>
                    <a:lnTo>
                      <a:pt x="516" y="408"/>
                    </a:lnTo>
                    <a:lnTo>
                      <a:pt x="504" y="402"/>
                    </a:lnTo>
                    <a:lnTo>
                      <a:pt x="486" y="402"/>
                    </a:lnTo>
                    <a:lnTo>
                      <a:pt x="486" y="408"/>
                    </a:lnTo>
                    <a:lnTo>
                      <a:pt x="480" y="414"/>
                    </a:lnTo>
                    <a:lnTo>
                      <a:pt x="474" y="408"/>
                    </a:lnTo>
                    <a:lnTo>
                      <a:pt x="462" y="408"/>
                    </a:lnTo>
                    <a:lnTo>
                      <a:pt x="462" y="414"/>
                    </a:lnTo>
                    <a:lnTo>
                      <a:pt x="456" y="420"/>
                    </a:lnTo>
                    <a:lnTo>
                      <a:pt x="456" y="432"/>
                    </a:lnTo>
                    <a:lnTo>
                      <a:pt x="432" y="432"/>
                    </a:lnTo>
                    <a:lnTo>
                      <a:pt x="420" y="438"/>
                    </a:lnTo>
                    <a:lnTo>
                      <a:pt x="396" y="438"/>
                    </a:lnTo>
                    <a:lnTo>
                      <a:pt x="390" y="444"/>
                    </a:lnTo>
                    <a:lnTo>
                      <a:pt x="390" y="456"/>
                    </a:lnTo>
                    <a:lnTo>
                      <a:pt x="396" y="462"/>
                    </a:lnTo>
                    <a:lnTo>
                      <a:pt x="402" y="474"/>
                    </a:lnTo>
                    <a:lnTo>
                      <a:pt x="414" y="492"/>
                    </a:lnTo>
                    <a:lnTo>
                      <a:pt x="390" y="504"/>
                    </a:lnTo>
                    <a:lnTo>
                      <a:pt x="390" y="510"/>
                    </a:lnTo>
                    <a:lnTo>
                      <a:pt x="378" y="522"/>
                    </a:lnTo>
                    <a:lnTo>
                      <a:pt x="366" y="528"/>
                    </a:lnTo>
                    <a:lnTo>
                      <a:pt x="360" y="534"/>
                    </a:lnTo>
                    <a:close/>
                  </a:path>
                </a:pathLst>
              </a:custGeom>
              <a:solidFill>
                <a:srgbClr val="C0C0C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3" name="Alb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725C61C-456F-457C-BEF0-8D19489A2B6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983" y="1432"/>
                <a:ext cx="37" cy="63"/>
              </a:xfrm>
              <a:custGeom>
                <a:avLst/>
                <a:gdLst>
                  <a:gd name="T0" fmla="*/ 2147483647 w 144"/>
                  <a:gd name="T1" fmla="*/ 2147483647 h 246"/>
                  <a:gd name="T2" fmla="*/ 2147483647 w 144"/>
                  <a:gd name="T3" fmla="*/ 2147483647 h 246"/>
                  <a:gd name="T4" fmla="*/ 2147483647 w 144"/>
                  <a:gd name="T5" fmla="*/ 2147483647 h 246"/>
                  <a:gd name="T6" fmla="*/ 2147483647 w 144"/>
                  <a:gd name="T7" fmla="*/ 2147483647 h 246"/>
                  <a:gd name="T8" fmla="*/ 2147483647 w 144"/>
                  <a:gd name="T9" fmla="*/ 2147483647 h 246"/>
                  <a:gd name="T10" fmla="*/ 2147483647 w 144"/>
                  <a:gd name="T11" fmla="*/ 2147483647 h 246"/>
                  <a:gd name="T12" fmla="*/ 2147483647 w 144"/>
                  <a:gd name="T13" fmla="*/ 2147483647 h 246"/>
                  <a:gd name="T14" fmla="*/ 2147483647 w 144"/>
                  <a:gd name="T15" fmla="*/ 2147483647 h 246"/>
                  <a:gd name="T16" fmla="*/ 2147483647 w 144"/>
                  <a:gd name="T17" fmla="*/ 2147483647 h 246"/>
                  <a:gd name="T18" fmla="*/ 2147483647 w 144"/>
                  <a:gd name="T19" fmla="*/ 2147483647 h 246"/>
                  <a:gd name="T20" fmla="*/ 2147483647 w 144"/>
                  <a:gd name="T21" fmla="*/ 2147483647 h 246"/>
                  <a:gd name="T22" fmla="*/ 2147483647 w 144"/>
                  <a:gd name="T23" fmla="*/ 2147483647 h 246"/>
                  <a:gd name="T24" fmla="*/ 2147483647 w 144"/>
                  <a:gd name="T25" fmla="*/ 2147483647 h 246"/>
                  <a:gd name="T26" fmla="*/ 2147483647 w 144"/>
                  <a:gd name="T27" fmla="*/ 2147483647 h 246"/>
                  <a:gd name="T28" fmla="*/ 2147483647 w 144"/>
                  <a:gd name="T29" fmla="*/ 2147483647 h 246"/>
                  <a:gd name="T30" fmla="*/ 2147483647 w 144"/>
                  <a:gd name="T31" fmla="*/ 2147483647 h 246"/>
                  <a:gd name="T32" fmla="*/ 2147483647 w 144"/>
                  <a:gd name="T33" fmla="*/ 2147483647 h 246"/>
                  <a:gd name="T34" fmla="*/ 2147483647 w 144"/>
                  <a:gd name="T35" fmla="*/ 2147483647 h 246"/>
                  <a:gd name="T36" fmla="*/ 2147483647 w 144"/>
                  <a:gd name="T37" fmla="*/ 2147483647 h 246"/>
                  <a:gd name="T38" fmla="*/ 2147483647 w 144"/>
                  <a:gd name="T39" fmla="*/ 0 h 246"/>
                  <a:gd name="T40" fmla="*/ 2147483647 w 144"/>
                  <a:gd name="T41" fmla="*/ 2147483647 h 246"/>
                  <a:gd name="T42" fmla="*/ 2147483647 w 144"/>
                  <a:gd name="T43" fmla="*/ 2147483647 h 246"/>
                  <a:gd name="T44" fmla="*/ 0 w 144"/>
                  <a:gd name="T45" fmla="*/ 2147483647 h 246"/>
                  <a:gd name="T46" fmla="*/ 2147483647 w 144"/>
                  <a:gd name="T47" fmla="*/ 2147483647 h 246"/>
                  <a:gd name="T48" fmla="*/ 2147483647 w 144"/>
                  <a:gd name="T49" fmla="*/ 2147483647 h 246"/>
                  <a:gd name="T50" fmla="*/ 2147483647 w 144"/>
                  <a:gd name="T51" fmla="*/ 2147483647 h 246"/>
                  <a:gd name="T52" fmla="*/ 2147483647 w 144"/>
                  <a:gd name="T53" fmla="*/ 2147483647 h 246"/>
                  <a:gd name="T54" fmla="*/ 2147483647 w 144"/>
                  <a:gd name="T55" fmla="*/ 2147483647 h 246"/>
                  <a:gd name="T56" fmla="*/ 2147483647 w 144"/>
                  <a:gd name="T57" fmla="*/ 2147483647 h 246"/>
                  <a:gd name="T58" fmla="*/ 2147483647 w 144"/>
                  <a:gd name="T59" fmla="*/ 2147483647 h 246"/>
                  <a:gd name="T60" fmla="*/ 2147483647 w 144"/>
                  <a:gd name="T61" fmla="*/ 2147483647 h 246"/>
                  <a:gd name="T62" fmla="*/ 2147483647 w 144"/>
                  <a:gd name="T63" fmla="*/ 2147483647 h 246"/>
                  <a:gd name="T64" fmla="*/ 2147483647 w 144"/>
                  <a:gd name="T65" fmla="*/ 2147483647 h 246"/>
                  <a:gd name="T66" fmla="*/ 2147483647 w 144"/>
                  <a:gd name="T67" fmla="*/ 2147483647 h 246"/>
                  <a:gd name="T68" fmla="*/ 2147483647 w 144"/>
                  <a:gd name="T69" fmla="*/ 2147483647 h 246"/>
                  <a:gd name="T70" fmla="*/ 2147483647 w 144"/>
                  <a:gd name="T71" fmla="*/ 2147483647 h 246"/>
                  <a:gd name="T72" fmla="*/ 2147483647 w 144"/>
                  <a:gd name="T73" fmla="*/ 2147483647 h 246"/>
                  <a:gd name="T74" fmla="*/ 2147483647 w 144"/>
                  <a:gd name="T75" fmla="*/ 2147483647 h 246"/>
                  <a:gd name="T76" fmla="*/ 2147483647 w 144"/>
                  <a:gd name="T77" fmla="*/ 2147483647 h 246"/>
                  <a:gd name="T78" fmla="*/ 2147483647 w 144"/>
                  <a:gd name="T79" fmla="*/ 2147483647 h 246"/>
                  <a:gd name="T80" fmla="*/ 2147483647 w 144"/>
                  <a:gd name="T81" fmla="*/ 2147483647 h 246"/>
                  <a:gd name="T82" fmla="*/ 2147483647 w 144"/>
                  <a:gd name="T83" fmla="*/ 2147483647 h 246"/>
                  <a:gd name="T84" fmla="*/ 2147483647 w 144"/>
                  <a:gd name="T85" fmla="*/ 2147483647 h 246"/>
                  <a:gd name="T86" fmla="*/ 2147483647 w 144"/>
                  <a:gd name="T87" fmla="*/ 2147483647 h 246"/>
                  <a:gd name="T88" fmla="*/ 2147483647 w 144"/>
                  <a:gd name="T89" fmla="*/ 2147483647 h 24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4"/>
                  <a:gd name="T136" fmla="*/ 0 h 246"/>
                  <a:gd name="T137" fmla="*/ 144 w 144"/>
                  <a:gd name="T138" fmla="*/ 246 h 24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4" h="246">
                    <a:moveTo>
                      <a:pt x="96" y="210"/>
                    </a:moveTo>
                    <a:lnTo>
                      <a:pt x="96" y="204"/>
                    </a:lnTo>
                    <a:lnTo>
                      <a:pt x="108" y="204"/>
                    </a:lnTo>
                    <a:lnTo>
                      <a:pt x="120" y="198"/>
                    </a:lnTo>
                    <a:lnTo>
                      <a:pt x="120" y="174"/>
                    </a:lnTo>
                    <a:lnTo>
                      <a:pt x="138" y="174"/>
                    </a:lnTo>
                    <a:lnTo>
                      <a:pt x="144" y="168"/>
                    </a:lnTo>
                    <a:lnTo>
                      <a:pt x="144" y="138"/>
                    </a:lnTo>
                    <a:lnTo>
                      <a:pt x="120" y="144"/>
                    </a:lnTo>
                    <a:lnTo>
                      <a:pt x="120" y="126"/>
                    </a:lnTo>
                    <a:lnTo>
                      <a:pt x="114" y="126"/>
                    </a:lnTo>
                    <a:lnTo>
                      <a:pt x="108" y="120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2" y="42"/>
                    </a:lnTo>
                    <a:lnTo>
                      <a:pt x="96" y="24"/>
                    </a:lnTo>
                    <a:lnTo>
                      <a:pt x="84" y="24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18"/>
                    </a:lnTo>
                    <a:lnTo>
                      <a:pt x="24" y="24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30" y="48"/>
                    </a:lnTo>
                    <a:lnTo>
                      <a:pt x="18" y="60"/>
                    </a:lnTo>
                    <a:lnTo>
                      <a:pt x="24" y="66"/>
                    </a:lnTo>
                    <a:lnTo>
                      <a:pt x="48" y="66"/>
                    </a:lnTo>
                    <a:lnTo>
                      <a:pt x="48" y="84"/>
                    </a:lnTo>
                    <a:lnTo>
                      <a:pt x="42" y="96"/>
                    </a:lnTo>
                    <a:lnTo>
                      <a:pt x="42" y="114"/>
                    </a:lnTo>
                    <a:lnTo>
                      <a:pt x="36" y="132"/>
                    </a:lnTo>
                    <a:lnTo>
                      <a:pt x="36" y="156"/>
                    </a:lnTo>
                    <a:lnTo>
                      <a:pt x="24" y="180"/>
                    </a:lnTo>
                    <a:lnTo>
                      <a:pt x="24" y="186"/>
                    </a:lnTo>
                    <a:lnTo>
                      <a:pt x="42" y="204"/>
                    </a:lnTo>
                    <a:lnTo>
                      <a:pt x="54" y="210"/>
                    </a:lnTo>
                    <a:lnTo>
                      <a:pt x="60" y="216"/>
                    </a:lnTo>
                    <a:lnTo>
                      <a:pt x="60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90" y="246"/>
                    </a:lnTo>
                    <a:lnTo>
                      <a:pt x="96" y="246"/>
                    </a:lnTo>
                    <a:lnTo>
                      <a:pt x="96" y="21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4" name="South Afric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9647B3B-0027-4FE9-B3E0-F75B913613C6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948" y="2767"/>
                <a:ext cx="290" cy="261"/>
              </a:xfrm>
              <a:custGeom>
                <a:avLst/>
                <a:gdLst>
                  <a:gd name="T0" fmla="*/ 2147483647 w 1134"/>
                  <a:gd name="T1" fmla="*/ 2147483647 h 1020"/>
                  <a:gd name="T2" fmla="*/ 2147483647 w 1134"/>
                  <a:gd name="T3" fmla="*/ 2147483647 h 1020"/>
                  <a:gd name="T4" fmla="*/ 2147483647 w 1134"/>
                  <a:gd name="T5" fmla="*/ 2147483647 h 1020"/>
                  <a:gd name="T6" fmla="*/ 2147483647 w 1134"/>
                  <a:gd name="T7" fmla="*/ 2147483647 h 1020"/>
                  <a:gd name="T8" fmla="*/ 2147483647 w 1134"/>
                  <a:gd name="T9" fmla="*/ 2147483647 h 1020"/>
                  <a:gd name="T10" fmla="*/ 2147483647 w 1134"/>
                  <a:gd name="T11" fmla="*/ 2147483647 h 1020"/>
                  <a:gd name="T12" fmla="*/ 2147483647 w 1134"/>
                  <a:gd name="T13" fmla="*/ 2147483647 h 1020"/>
                  <a:gd name="T14" fmla="*/ 2147483647 w 1134"/>
                  <a:gd name="T15" fmla="*/ 2147483647 h 1020"/>
                  <a:gd name="T16" fmla="*/ 2147483647 w 1134"/>
                  <a:gd name="T17" fmla="*/ 2147483647 h 1020"/>
                  <a:gd name="T18" fmla="*/ 2147483647 w 1134"/>
                  <a:gd name="T19" fmla="*/ 2147483647 h 1020"/>
                  <a:gd name="T20" fmla="*/ 2147483647 w 1134"/>
                  <a:gd name="T21" fmla="*/ 2147483647 h 1020"/>
                  <a:gd name="T22" fmla="*/ 2147483647 w 1134"/>
                  <a:gd name="T23" fmla="*/ 2147483647 h 1020"/>
                  <a:gd name="T24" fmla="*/ 2147483647 w 1134"/>
                  <a:gd name="T25" fmla="*/ 2147483647 h 1020"/>
                  <a:gd name="T26" fmla="*/ 2147483647 w 1134"/>
                  <a:gd name="T27" fmla="*/ 2147483647 h 1020"/>
                  <a:gd name="T28" fmla="*/ 2147483647 w 1134"/>
                  <a:gd name="T29" fmla="*/ 2147483647 h 1020"/>
                  <a:gd name="T30" fmla="*/ 2147483647 w 1134"/>
                  <a:gd name="T31" fmla="*/ 2147483647 h 1020"/>
                  <a:gd name="T32" fmla="*/ 2147483647 w 1134"/>
                  <a:gd name="T33" fmla="*/ 2147483647 h 1020"/>
                  <a:gd name="T34" fmla="*/ 2147483647 w 1134"/>
                  <a:gd name="T35" fmla="*/ 2147483647 h 1020"/>
                  <a:gd name="T36" fmla="*/ 2147483647 w 1134"/>
                  <a:gd name="T37" fmla="*/ 2147483647 h 1020"/>
                  <a:gd name="T38" fmla="*/ 2147483647 w 1134"/>
                  <a:gd name="T39" fmla="*/ 2147483647 h 1020"/>
                  <a:gd name="T40" fmla="*/ 2147483647 w 1134"/>
                  <a:gd name="T41" fmla="*/ 2147483647 h 1020"/>
                  <a:gd name="T42" fmla="*/ 2147483647 w 1134"/>
                  <a:gd name="T43" fmla="*/ 2147483647 h 1020"/>
                  <a:gd name="T44" fmla="*/ 2147483647 w 1134"/>
                  <a:gd name="T45" fmla="*/ 2147483647 h 1020"/>
                  <a:gd name="T46" fmla="*/ 2147483647 w 1134"/>
                  <a:gd name="T47" fmla="*/ 2147483647 h 1020"/>
                  <a:gd name="T48" fmla="*/ 2147483647 w 1134"/>
                  <a:gd name="T49" fmla="*/ 2147483647 h 1020"/>
                  <a:gd name="T50" fmla="*/ 2147483647 w 1134"/>
                  <a:gd name="T51" fmla="*/ 2147483647 h 1020"/>
                  <a:gd name="T52" fmla="*/ 2147483647 w 1134"/>
                  <a:gd name="T53" fmla="*/ 2147483647 h 1020"/>
                  <a:gd name="T54" fmla="*/ 2147483647 w 1134"/>
                  <a:gd name="T55" fmla="*/ 2147483647 h 1020"/>
                  <a:gd name="T56" fmla="*/ 2147483647 w 1134"/>
                  <a:gd name="T57" fmla="*/ 2147483647 h 1020"/>
                  <a:gd name="T58" fmla="*/ 2147483647 w 1134"/>
                  <a:gd name="T59" fmla="*/ 2147483647 h 1020"/>
                  <a:gd name="T60" fmla="*/ 2147483647 w 1134"/>
                  <a:gd name="T61" fmla="*/ 2147483647 h 1020"/>
                  <a:gd name="T62" fmla="*/ 0 w 1134"/>
                  <a:gd name="T63" fmla="*/ 2147483647 h 1020"/>
                  <a:gd name="T64" fmla="*/ 2147483647 w 1134"/>
                  <a:gd name="T65" fmla="*/ 2147483647 h 1020"/>
                  <a:gd name="T66" fmla="*/ 2147483647 w 1134"/>
                  <a:gd name="T67" fmla="*/ 2147483647 h 1020"/>
                  <a:gd name="T68" fmla="*/ 2147483647 w 1134"/>
                  <a:gd name="T69" fmla="*/ 2147483647 h 1020"/>
                  <a:gd name="T70" fmla="*/ 2147483647 w 1134"/>
                  <a:gd name="T71" fmla="*/ 2147483647 h 1020"/>
                  <a:gd name="T72" fmla="*/ 2147483647 w 1134"/>
                  <a:gd name="T73" fmla="*/ 2147483647 h 1020"/>
                  <a:gd name="T74" fmla="*/ 2147483647 w 1134"/>
                  <a:gd name="T75" fmla="*/ 2147483647 h 1020"/>
                  <a:gd name="T76" fmla="*/ 2147483647 w 1134"/>
                  <a:gd name="T77" fmla="*/ 2147483647 h 1020"/>
                  <a:gd name="T78" fmla="*/ 2147483647 w 1134"/>
                  <a:gd name="T79" fmla="*/ 2147483647 h 1020"/>
                  <a:gd name="T80" fmla="*/ 2147483647 w 1134"/>
                  <a:gd name="T81" fmla="*/ 2147483647 h 1020"/>
                  <a:gd name="T82" fmla="*/ 2147483647 w 1134"/>
                  <a:gd name="T83" fmla="*/ 2147483647 h 1020"/>
                  <a:gd name="T84" fmla="*/ 2147483647 w 1134"/>
                  <a:gd name="T85" fmla="*/ 2147483647 h 1020"/>
                  <a:gd name="T86" fmla="*/ 2147483647 w 1134"/>
                  <a:gd name="T87" fmla="*/ 2147483647 h 1020"/>
                  <a:gd name="T88" fmla="*/ 2147483647 w 1134"/>
                  <a:gd name="T89" fmla="*/ 2147483647 h 1020"/>
                  <a:gd name="T90" fmla="*/ 2147483647 w 1134"/>
                  <a:gd name="T91" fmla="*/ 2147483647 h 1020"/>
                  <a:gd name="T92" fmla="*/ 2147483647 w 1134"/>
                  <a:gd name="T93" fmla="*/ 2147483647 h 1020"/>
                  <a:gd name="T94" fmla="*/ 2147483647 w 1134"/>
                  <a:gd name="T95" fmla="*/ 2147483647 h 1020"/>
                  <a:gd name="T96" fmla="*/ 2147483647 w 1134"/>
                  <a:gd name="T97" fmla="*/ 2147483647 h 1020"/>
                  <a:gd name="T98" fmla="*/ 2147483647 w 1134"/>
                  <a:gd name="T99" fmla="*/ 2147483647 h 1020"/>
                  <a:gd name="T100" fmla="*/ 2147483647 w 1134"/>
                  <a:gd name="T101" fmla="*/ 2147483647 h 1020"/>
                  <a:gd name="T102" fmla="*/ 2147483647 w 1134"/>
                  <a:gd name="T103" fmla="*/ 2147483647 h 1020"/>
                  <a:gd name="T104" fmla="*/ 2147483647 w 1134"/>
                  <a:gd name="T105" fmla="*/ 2147483647 h 1020"/>
                  <a:gd name="T106" fmla="*/ 2147483647 w 1134"/>
                  <a:gd name="T107" fmla="*/ 2147483647 h 1020"/>
                  <a:gd name="T108" fmla="*/ 2147483647 w 1134"/>
                  <a:gd name="T109" fmla="*/ 2147483647 h 1020"/>
                  <a:gd name="T110" fmla="*/ 2147483647 w 1134"/>
                  <a:gd name="T111" fmla="*/ 2147483647 h 1020"/>
                  <a:gd name="T112" fmla="*/ 2147483647 w 1134"/>
                  <a:gd name="T113" fmla="*/ 2147483647 h 1020"/>
                  <a:gd name="T114" fmla="*/ 2147483647 w 1134"/>
                  <a:gd name="T115" fmla="*/ 2147483647 h 1020"/>
                  <a:gd name="T116" fmla="*/ 2147483647 w 1134"/>
                  <a:gd name="T117" fmla="*/ 2147483647 h 1020"/>
                  <a:gd name="T118" fmla="*/ 2147483647 w 1134"/>
                  <a:gd name="T119" fmla="*/ 2147483647 h 1020"/>
                  <a:gd name="T120" fmla="*/ 2147483647 w 1134"/>
                  <a:gd name="T121" fmla="*/ 2147483647 h 1020"/>
                  <a:gd name="T122" fmla="*/ 2147483647 w 1134"/>
                  <a:gd name="T123" fmla="*/ 2147483647 h 1020"/>
                  <a:gd name="T124" fmla="*/ 2147483647 w 1134"/>
                  <a:gd name="T125" fmla="*/ 2147483647 h 102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34"/>
                  <a:gd name="T190" fmla="*/ 0 h 1020"/>
                  <a:gd name="T191" fmla="*/ 1134 w 1134"/>
                  <a:gd name="T192" fmla="*/ 1020 h 102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34" h="1020">
                    <a:moveTo>
                      <a:pt x="1116" y="372"/>
                    </a:moveTo>
                    <a:lnTo>
                      <a:pt x="1098" y="372"/>
                    </a:lnTo>
                    <a:lnTo>
                      <a:pt x="1092" y="378"/>
                    </a:lnTo>
                    <a:lnTo>
                      <a:pt x="1086" y="378"/>
                    </a:lnTo>
                    <a:lnTo>
                      <a:pt x="1074" y="420"/>
                    </a:lnTo>
                    <a:lnTo>
                      <a:pt x="1062" y="420"/>
                    </a:lnTo>
                    <a:lnTo>
                      <a:pt x="1050" y="414"/>
                    </a:lnTo>
                    <a:lnTo>
                      <a:pt x="1032" y="414"/>
                    </a:lnTo>
                    <a:lnTo>
                      <a:pt x="1020" y="402"/>
                    </a:lnTo>
                    <a:lnTo>
                      <a:pt x="1008" y="396"/>
                    </a:lnTo>
                    <a:lnTo>
                      <a:pt x="996" y="372"/>
                    </a:lnTo>
                    <a:lnTo>
                      <a:pt x="996" y="348"/>
                    </a:lnTo>
                    <a:lnTo>
                      <a:pt x="1002" y="336"/>
                    </a:lnTo>
                    <a:lnTo>
                      <a:pt x="1014" y="324"/>
                    </a:lnTo>
                    <a:lnTo>
                      <a:pt x="1014" y="312"/>
                    </a:lnTo>
                    <a:lnTo>
                      <a:pt x="1020" y="300"/>
                    </a:lnTo>
                    <a:lnTo>
                      <a:pt x="1032" y="288"/>
                    </a:lnTo>
                    <a:lnTo>
                      <a:pt x="1038" y="288"/>
                    </a:lnTo>
                    <a:lnTo>
                      <a:pt x="1050" y="294"/>
                    </a:lnTo>
                    <a:lnTo>
                      <a:pt x="1062" y="306"/>
                    </a:lnTo>
                    <a:lnTo>
                      <a:pt x="1086" y="270"/>
                    </a:lnTo>
                    <a:lnTo>
                      <a:pt x="1086" y="180"/>
                    </a:lnTo>
                    <a:lnTo>
                      <a:pt x="1056" y="120"/>
                    </a:lnTo>
                    <a:lnTo>
                      <a:pt x="1056" y="102"/>
                    </a:lnTo>
                    <a:lnTo>
                      <a:pt x="1050" y="90"/>
                    </a:lnTo>
                    <a:lnTo>
                      <a:pt x="1050" y="72"/>
                    </a:lnTo>
                    <a:lnTo>
                      <a:pt x="1044" y="54"/>
                    </a:lnTo>
                    <a:lnTo>
                      <a:pt x="1044" y="24"/>
                    </a:lnTo>
                    <a:lnTo>
                      <a:pt x="1026" y="12"/>
                    </a:lnTo>
                    <a:lnTo>
                      <a:pt x="966" y="12"/>
                    </a:lnTo>
                    <a:lnTo>
                      <a:pt x="954" y="6"/>
                    </a:lnTo>
                    <a:lnTo>
                      <a:pt x="948" y="6"/>
                    </a:lnTo>
                    <a:lnTo>
                      <a:pt x="936" y="0"/>
                    </a:lnTo>
                    <a:lnTo>
                      <a:pt x="876" y="0"/>
                    </a:lnTo>
                    <a:lnTo>
                      <a:pt x="864" y="24"/>
                    </a:lnTo>
                    <a:lnTo>
                      <a:pt x="852" y="24"/>
                    </a:lnTo>
                    <a:lnTo>
                      <a:pt x="840" y="30"/>
                    </a:lnTo>
                    <a:lnTo>
                      <a:pt x="828" y="30"/>
                    </a:lnTo>
                    <a:lnTo>
                      <a:pt x="822" y="36"/>
                    </a:lnTo>
                    <a:lnTo>
                      <a:pt x="810" y="60"/>
                    </a:lnTo>
                    <a:lnTo>
                      <a:pt x="768" y="102"/>
                    </a:lnTo>
                    <a:lnTo>
                      <a:pt x="756" y="108"/>
                    </a:lnTo>
                    <a:lnTo>
                      <a:pt x="750" y="108"/>
                    </a:lnTo>
                    <a:lnTo>
                      <a:pt x="738" y="114"/>
                    </a:lnTo>
                    <a:lnTo>
                      <a:pt x="726" y="138"/>
                    </a:lnTo>
                    <a:lnTo>
                      <a:pt x="726" y="174"/>
                    </a:lnTo>
                    <a:lnTo>
                      <a:pt x="714" y="180"/>
                    </a:lnTo>
                    <a:lnTo>
                      <a:pt x="708" y="192"/>
                    </a:lnTo>
                    <a:lnTo>
                      <a:pt x="702" y="198"/>
                    </a:lnTo>
                    <a:lnTo>
                      <a:pt x="690" y="204"/>
                    </a:lnTo>
                    <a:lnTo>
                      <a:pt x="672" y="210"/>
                    </a:lnTo>
                    <a:lnTo>
                      <a:pt x="654" y="228"/>
                    </a:lnTo>
                    <a:lnTo>
                      <a:pt x="654" y="240"/>
                    </a:lnTo>
                    <a:lnTo>
                      <a:pt x="648" y="252"/>
                    </a:lnTo>
                    <a:lnTo>
                      <a:pt x="642" y="270"/>
                    </a:lnTo>
                    <a:lnTo>
                      <a:pt x="636" y="282"/>
                    </a:lnTo>
                    <a:lnTo>
                      <a:pt x="630" y="288"/>
                    </a:lnTo>
                    <a:lnTo>
                      <a:pt x="618" y="294"/>
                    </a:lnTo>
                    <a:lnTo>
                      <a:pt x="606" y="294"/>
                    </a:lnTo>
                    <a:lnTo>
                      <a:pt x="600" y="288"/>
                    </a:lnTo>
                    <a:lnTo>
                      <a:pt x="594" y="294"/>
                    </a:lnTo>
                    <a:lnTo>
                      <a:pt x="582" y="300"/>
                    </a:lnTo>
                    <a:lnTo>
                      <a:pt x="570" y="300"/>
                    </a:lnTo>
                    <a:lnTo>
                      <a:pt x="564" y="294"/>
                    </a:lnTo>
                    <a:lnTo>
                      <a:pt x="552" y="288"/>
                    </a:lnTo>
                    <a:lnTo>
                      <a:pt x="546" y="282"/>
                    </a:lnTo>
                    <a:lnTo>
                      <a:pt x="516" y="282"/>
                    </a:lnTo>
                    <a:lnTo>
                      <a:pt x="504" y="270"/>
                    </a:lnTo>
                    <a:lnTo>
                      <a:pt x="492" y="264"/>
                    </a:lnTo>
                    <a:lnTo>
                      <a:pt x="486" y="258"/>
                    </a:lnTo>
                    <a:lnTo>
                      <a:pt x="474" y="252"/>
                    </a:lnTo>
                    <a:lnTo>
                      <a:pt x="462" y="252"/>
                    </a:lnTo>
                    <a:lnTo>
                      <a:pt x="450" y="258"/>
                    </a:lnTo>
                    <a:lnTo>
                      <a:pt x="444" y="264"/>
                    </a:lnTo>
                    <a:lnTo>
                      <a:pt x="438" y="276"/>
                    </a:lnTo>
                    <a:lnTo>
                      <a:pt x="438" y="288"/>
                    </a:lnTo>
                    <a:lnTo>
                      <a:pt x="432" y="300"/>
                    </a:lnTo>
                    <a:lnTo>
                      <a:pt x="432" y="324"/>
                    </a:lnTo>
                    <a:lnTo>
                      <a:pt x="420" y="324"/>
                    </a:lnTo>
                    <a:lnTo>
                      <a:pt x="414" y="330"/>
                    </a:lnTo>
                    <a:lnTo>
                      <a:pt x="408" y="330"/>
                    </a:lnTo>
                    <a:lnTo>
                      <a:pt x="402" y="336"/>
                    </a:lnTo>
                    <a:lnTo>
                      <a:pt x="396" y="348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366" y="360"/>
                    </a:lnTo>
                    <a:lnTo>
                      <a:pt x="366" y="378"/>
                    </a:lnTo>
                    <a:lnTo>
                      <a:pt x="288" y="378"/>
                    </a:lnTo>
                    <a:lnTo>
                      <a:pt x="288" y="348"/>
                    </a:lnTo>
                    <a:lnTo>
                      <a:pt x="294" y="336"/>
                    </a:lnTo>
                    <a:lnTo>
                      <a:pt x="294" y="330"/>
                    </a:lnTo>
                    <a:lnTo>
                      <a:pt x="300" y="318"/>
                    </a:lnTo>
                    <a:lnTo>
                      <a:pt x="300" y="294"/>
                    </a:lnTo>
                    <a:lnTo>
                      <a:pt x="294" y="288"/>
                    </a:lnTo>
                    <a:lnTo>
                      <a:pt x="294" y="270"/>
                    </a:lnTo>
                    <a:lnTo>
                      <a:pt x="288" y="258"/>
                    </a:lnTo>
                    <a:lnTo>
                      <a:pt x="282" y="240"/>
                    </a:lnTo>
                    <a:lnTo>
                      <a:pt x="276" y="234"/>
                    </a:lnTo>
                    <a:lnTo>
                      <a:pt x="264" y="228"/>
                    </a:lnTo>
                    <a:lnTo>
                      <a:pt x="258" y="222"/>
                    </a:lnTo>
                    <a:lnTo>
                      <a:pt x="246" y="216"/>
                    </a:lnTo>
                    <a:lnTo>
                      <a:pt x="240" y="510"/>
                    </a:lnTo>
                    <a:lnTo>
                      <a:pt x="222" y="510"/>
                    </a:lnTo>
                    <a:lnTo>
                      <a:pt x="210" y="516"/>
                    </a:lnTo>
                    <a:lnTo>
                      <a:pt x="204" y="522"/>
                    </a:lnTo>
                    <a:lnTo>
                      <a:pt x="204" y="528"/>
                    </a:lnTo>
                    <a:lnTo>
                      <a:pt x="192" y="528"/>
                    </a:lnTo>
                    <a:lnTo>
                      <a:pt x="192" y="552"/>
                    </a:lnTo>
                    <a:lnTo>
                      <a:pt x="168" y="552"/>
                    </a:lnTo>
                    <a:lnTo>
                      <a:pt x="156" y="540"/>
                    </a:lnTo>
                    <a:lnTo>
                      <a:pt x="144" y="540"/>
                    </a:lnTo>
                    <a:lnTo>
                      <a:pt x="132" y="552"/>
                    </a:lnTo>
                    <a:lnTo>
                      <a:pt x="108" y="552"/>
                    </a:lnTo>
                    <a:lnTo>
                      <a:pt x="102" y="546"/>
                    </a:lnTo>
                    <a:lnTo>
                      <a:pt x="102" y="540"/>
                    </a:lnTo>
                    <a:lnTo>
                      <a:pt x="96" y="534"/>
                    </a:lnTo>
                    <a:lnTo>
                      <a:pt x="72" y="534"/>
                    </a:lnTo>
                    <a:lnTo>
                      <a:pt x="66" y="528"/>
                    </a:lnTo>
                    <a:lnTo>
                      <a:pt x="60" y="516"/>
                    </a:lnTo>
                    <a:lnTo>
                      <a:pt x="60" y="492"/>
                    </a:lnTo>
                    <a:lnTo>
                      <a:pt x="42" y="474"/>
                    </a:lnTo>
                    <a:lnTo>
                      <a:pt x="36" y="474"/>
                    </a:lnTo>
                    <a:lnTo>
                      <a:pt x="30" y="480"/>
                    </a:lnTo>
                    <a:lnTo>
                      <a:pt x="30" y="486"/>
                    </a:lnTo>
                    <a:lnTo>
                      <a:pt x="24" y="498"/>
                    </a:lnTo>
                    <a:lnTo>
                      <a:pt x="18" y="504"/>
                    </a:lnTo>
                    <a:lnTo>
                      <a:pt x="18" y="510"/>
                    </a:lnTo>
                    <a:lnTo>
                      <a:pt x="0" y="522"/>
                    </a:lnTo>
                    <a:lnTo>
                      <a:pt x="0" y="516"/>
                    </a:lnTo>
                    <a:lnTo>
                      <a:pt x="0" y="528"/>
                    </a:lnTo>
                    <a:lnTo>
                      <a:pt x="6" y="540"/>
                    </a:lnTo>
                    <a:lnTo>
                      <a:pt x="6" y="552"/>
                    </a:lnTo>
                    <a:lnTo>
                      <a:pt x="36" y="582"/>
                    </a:lnTo>
                    <a:lnTo>
                      <a:pt x="42" y="600"/>
                    </a:lnTo>
                    <a:lnTo>
                      <a:pt x="42" y="648"/>
                    </a:lnTo>
                    <a:lnTo>
                      <a:pt x="48" y="672"/>
                    </a:lnTo>
                    <a:lnTo>
                      <a:pt x="54" y="690"/>
                    </a:lnTo>
                    <a:lnTo>
                      <a:pt x="72" y="714"/>
                    </a:lnTo>
                    <a:lnTo>
                      <a:pt x="96" y="738"/>
                    </a:lnTo>
                    <a:lnTo>
                      <a:pt x="114" y="762"/>
                    </a:lnTo>
                    <a:lnTo>
                      <a:pt x="120" y="786"/>
                    </a:lnTo>
                    <a:lnTo>
                      <a:pt x="120" y="834"/>
                    </a:lnTo>
                    <a:lnTo>
                      <a:pt x="114" y="846"/>
                    </a:lnTo>
                    <a:lnTo>
                      <a:pt x="114" y="852"/>
                    </a:lnTo>
                    <a:lnTo>
                      <a:pt x="90" y="852"/>
                    </a:lnTo>
                    <a:lnTo>
                      <a:pt x="90" y="876"/>
                    </a:lnTo>
                    <a:lnTo>
                      <a:pt x="96" y="888"/>
                    </a:lnTo>
                    <a:lnTo>
                      <a:pt x="108" y="906"/>
                    </a:lnTo>
                    <a:lnTo>
                      <a:pt x="114" y="918"/>
                    </a:lnTo>
                    <a:lnTo>
                      <a:pt x="114" y="960"/>
                    </a:lnTo>
                    <a:lnTo>
                      <a:pt x="120" y="972"/>
                    </a:lnTo>
                    <a:lnTo>
                      <a:pt x="120" y="978"/>
                    </a:lnTo>
                    <a:lnTo>
                      <a:pt x="126" y="978"/>
                    </a:lnTo>
                    <a:lnTo>
                      <a:pt x="126" y="972"/>
                    </a:lnTo>
                    <a:lnTo>
                      <a:pt x="132" y="966"/>
                    </a:lnTo>
                    <a:lnTo>
                      <a:pt x="144" y="966"/>
                    </a:lnTo>
                    <a:lnTo>
                      <a:pt x="150" y="972"/>
                    </a:lnTo>
                    <a:lnTo>
                      <a:pt x="180" y="984"/>
                    </a:lnTo>
                    <a:lnTo>
                      <a:pt x="180" y="996"/>
                    </a:lnTo>
                    <a:lnTo>
                      <a:pt x="204" y="1020"/>
                    </a:lnTo>
                    <a:lnTo>
                      <a:pt x="216" y="1020"/>
                    </a:lnTo>
                    <a:lnTo>
                      <a:pt x="240" y="1008"/>
                    </a:lnTo>
                    <a:lnTo>
                      <a:pt x="246" y="996"/>
                    </a:lnTo>
                    <a:lnTo>
                      <a:pt x="252" y="990"/>
                    </a:lnTo>
                    <a:lnTo>
                      <a:pt x="264" y="984"/>
                    </a:lnTo>
                    <a:lnTo>
                      <a:pt x="294" y="984"/>
                    </a:lnTo>
                    <a:lnTo>
                      <a:pt x="306" y="990"/>
                    </a:lnTo>
                    <a:lnTo>
                      <a:pt x="354" y="990"/>
                    </a:lnTo>
                    <a:lnTo>
                      <a:pt x="354" y="984"/>
                    </a:lnTo>
                    <a:lnTo>
                      <a:pt x="360" y="978"/>
                    </a:lnTo>
                    <a:lnTo>
                      <a:pt x="360" y="966"/>
                    </a:lnTo>
                    <a:lnTo>
                      <a:pt x="366" y="960"/>
                    </a:lnTo>
                    <a:lnTo>
                      <a:pt x="378" y="954"/>
                    </a:lnTo>
                    <a:lnTo>
                      <a:pt x="408" y="954"/>
                    </a:lnTo>
                    <a:lnTo>
                      <a:pt x="420" y="960"/>
                    </a:lnTo>
                    <a:lnTo>
                      <a:pt x="432" y="960"/>
                    </a:lnTo>
                    <a:lnTo>
                      <a:pt x="438" y="966"/>
                    </a:lnTo>
                    <a:lnTo>
                      <a:pt x="444" y="960"/>
                    </a:lnTo>
                    <a:lnTo>
                      <a:pt x="456" y="960"/>
                    </a:lnTo>
                    <a:lnTo>
                      <a:pt x="468" y="954"/>
                    </a:lnTo>
                    <a:lnTo>
                      <a:pt x="504" y="954"/>
                    </a:lnTo>
                    <a:lnTo>
                      <a:pt x="522" y="960"/>
                    </a:lnTo>
                    <a:lnTo>
                      <a:pt x="534" y="966"/>
                    </a:lnTo>
                    <a:lnTo>
                      <a:pt x="552" y="966"/>
                    </a:lnTo>
                    <a:lnTo>
                      <a:pt x="558" y="960"/>
                    </a:lnTo>
                    <a:lnTo>
                      <a:pt x="570" y="954"/>
                    </a:lnTo>
                    <a:lnTo>
                      <a:pt x="606" y="954"/>
                    </a:lnTo>
                    <a:lnTo>
                      <a:pt x="618" y="948"/>
                    </a:lnTo>
                    <a:lnTo>
                      <a:pt x="624" y="942"/>
                    </a:lnTo>
                    <a:lnTo>
                      <a:pt x="636" y="936"/>
                    </a:lnTo>
                    <a:lnTo>
                      <a:pt x="684" y="936"/>
                    </a:lnTo>
                    <a:lnTo>
                      <a:pt x="708" y="924"/>
                    </a:lnTo>
                    <a:lnTo>
                      <a:pt x="720" y="912"/>
                    </a:lnTo>
                    <a:lnTo>
                      <a:pt x="738" y="900"/>
                    </a:lnTo>
                    <a:lnTo>
                      <a:pt x="774" y="864"/>
                    </a:lnTo>
                    <a:lnTo>
                      <a:pt x="786" y="858"/>
                    </a:lnTo>
                    <a:lnTo>
                      <a:pt x="804" y="846"/>
                    </a:lnTo>
                    <a:lnTo>
                      <a:pt x="900" y="750"/>
                    </a:lnTo>
                    <a:lnTo>
                      <a:pt x="918" y="750"/>
                    </a:lnTo>
                    <a:lnTo>
                      <a:pt x="924" y="744"/>
                    </a:lnTo>
                    <a:lnTo>
                      <a:pt x="960" y="696"/>
                    </a:lnTo>
                    <a:lnTo>
                      <a:pt x="972" y="672"/>
                    </a:lnTo>
                    <a:lnTo>
                      <a:pt x="984" y="654"/>
                    </a:lnTo>
                    <a:lnTo>
                      <a:pt x="990" y="642"/>
                    </a:lnTo>
                    <a:lnTo>
                      <a:pt x="1002" y="606"/>
                    </a:lnTo>
                    <a:lnTo>
                      <a:pt x="1014" y="588"/>
                    </a:lnTo>
                    <a:lnTo>
                      <a:pt x="1020" y="576"/>
                    </a:lnTo>
                    <a:lnTo>
                      <a:pt x="1026" y="570"/>
                    </a:lnTo>
                    <a:lnTo>
                      <a:pt x="1038" y="564"/>
                    </a:lnTo>
                    <a:lnTo>
                      <a:pt x="1050" y="552"/>
                    </a:lnTo>
                    <a:lnTo>
                      <a:pt x="1068" y="546"/>
                    </a:lnTo>
                    <a:lnTo>
                      <a:pt x="1086" y="534"/>
                    </a:lnTo>
                    <a:lnTo>
                      <a:pt x="1098" y="510"/>
                    </a:lnTo>
                    <a:lnTo>
                      <a:pt x="1098" y="498"/>
                    </a:lnTo>
                    <a:lnTo>
                      <a:pt x="1104" y="486"/>
                    </a:lnTo>
                    <a:lnTo>
                      <a:pt x="1110" y="468"/>
                    </a:lnTo>
                    <a:lnTo>
                      <a:pt x="1116" y="456"/>
                    </a:lnTo>
                    <a:lnTo>
                      <a:pt x="1122" y="450"/>
                    </a:lnTo>
                    <a:lnTo>
                      <a:pt x="1122" y="438"/>
                    </a:lnTo>
                    <a:lnTo>
                      <a:pt x="1128" y="432"/>
                    </a:lnTo>
                    <a:lnTo>
                      <a:pt x="1128" y="414"/>
                    </a:lnTo>
                    <a:lnTo>
                      <a:pt x="1134" y="396"/>
                    </a:lnTo>
                    <a:lnTo>
                      <a:pt x="1128" y="384"/>
                    </a:lnTo>
                    <a:lnTo>
                      <a:pt x="1116" y="372"/>
                    </a:lnTo>
                    <a:close/>
                    <a:moveTo>
                      <a:pt x="870" y="624"/>
                    </a:moveTo>
                    <a:lnTo>
                      <a:pt x="858" y="630"/>
                    </a:lnTo>
                    <a:lnTo>
                      <a:pt x="852" y="636"/>
                    </a:lnTo>
                    <a:lnTo>
                      <a:pt x="840" y="642"/>
                    </a:lnTo>
                    <a:lnTo>
                      <a:pt x="822" y="642"/>
                    </a:lnTo>
                    <a:lnTo>
                      <a:pt x="810" y="648"/>
                    </a:lnTo>
                    <a:lnTo>
                      <a:pt x="804" y="654"/>
                    </a:lnTo>
                    <a:lnTo>
                      <a:pt x="798" y="666"/>
                    </a:lnTo>
                    <a:lnTo>
                      <a:pt x="792" y="672"/>
                    </a:lnTo>
                    <a:lnTo>
                      <a:pt x="792" y="684"/>
                    </a:lnTo>
                    <a:lnTo>
                      <a:pt x="774" y="684"/>
                    </a:lnTo>
                    <a:lnTo>
                      <a:pt x="744" y="654"/>
                    </a:lnTo>
                    <a:lnTo>
                      <a:pt x="744" y="636"/>
                    </a:lnTo>
                    <a:lnTo>
                      <a:pt x="720" y="600"/>
                    </a:lnTo>
                    <a:lnTo>
                      <a:pt x="744" y="600"/>
                    </a:lnTo>
                    <a:lnTo>
                      <a:pt x="750" y="582"/>
                    </a:lnTo>
                    <a:lnTo>
                      <a:pt x="768" y="564"/>
                    </a:lnTo>
                    <a:lnTo>
                      <a:pt x="768" y="546"/>
                    </a:lnTo>
                    <a:lnTo>
                      <a:pt x="774" y="540"/>
                    </a:lnTo>
                    <a:lnTo>
                      <a:pt x="798" y="540"/>
                    </a:lnTo>
                    <a:lnTo>
                      <a:pt x="798" y="528"/>
                    </a:lnTo>
                    <a:lnTo>
                      <a:pt x="810" y="522"/>
                    </a:lnTo>
                    <a:lnTo>
                      <a:pt x="846" y="522"/>
                    </a:lnTo>
                    <a:lnTo>
                      <a:pt x="852" y="528"/>
                    </a:lnTo>
                    <a:lnTo>
                      <a:pt x="858" y="540"/>
                    </a:lnTo>
                    <a:lnTo>
                      <a:pt x="864" y="546"/>
                    </a:lnTo>
                    <a:lnTo>
                      <a:pt x="870" y="558"/>
                    </a:lnTo>
                    <a:lnTo>
                      <a:pt x="882" y="564"/>
                    </a:lnTo>
                    <a:lnTo>
                      <a:pt x="888" y="588"/>
                    </a:lnTo>
                    <a:lnTo>
                      <a:pt x="864" y="606"/>
                    </a:lnTo>
                    <a:lnTo>
                      <a:pt x="870" y="62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5" name="Afghanista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1167BDB-FB58-452D-B309-0A586E41EB9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03" y="1516"/>
                <a:ext cx="232" cy="189"/>
              </a:xfrm>
              <a:custGeom>
                <a:avLst/>
                <a:gdLst>
                  <a:gd name="T0" fmla="*/ 2147483647 w 906"/>
                  <a:gd name="T1" fmla="*/ 2147483647 h 738"/>
                  <a:gd name="T2" fmla="*/ 2147483647 w 906"/>
                  <a:gd name="T3" fmla="*/ 2147483647 h 738"/>
                  <a:gd name="T4" fmla="*/ 2147483647 w 906"/>
                  <a:gd name="T5" fmla="*/ 2147483647 h 738"/>
                  <a:gd name="T6" fmla="*/ 2147483647 w 906"/>
                  <a:gd name="T7" fmla="*/ 2147483647 h 738"/>
                  <a:gd name="T8" fmla="*/ 2147483647 w 906"/>
                  <a:gd name="T9" fmla="*/ 2147483647 h 738"/>
                  <a:gd name="T10" fmla="*/ 2147483647 w 906"/>
                  <a:gd name="T11" fmla="*/ 0 h 738"/>
                  <a:gd name="T12" fmla="*/ 2147483647 w 906"/>
                  <a:gd name="T13" fmla="*/ 2147483647 h 738"/>
                  <a:gd name="T14" fmla="*/ 2147483647 w 906"/>
                  <a:gd name="T15" fmla="*/ 2147483647 h 738"/>
                  <a:gd name="T16" fmla="*/ 2147483647 w 906"/>
                  <a:gd name="T17" fmla="*/ 2147483647 h 738"/>
                  <a:gd name="T18" fmla="*/ 2147483647 w 906"/>
                  <a:gd name="T19" fmla="*/ 2147483647 h 738"/>
                  <a:gd name="T20" fmla="*/ 2147483647 w 906"/>
                  <a:gd name="T21" fmla="*/ 2147483647 h 738"/>
                  <a:gd name="T22" fmla="*/ 2147483647 w 906"/>
                  <a:gd name="T23" fmla="*/ 2147483647 h 738"/>
                  <a:gd name="T24" fmla="*/ 2147483647 w 906"/>
                  <a:gd name="T25" fmla="*/ 2147483647 h 738"/>
                  <a:gd name="T26" fmla="*/ 2147483647 w 906"/>
                  <a:gd name="T27" fmla="*/ 2147483647 h 738"/>
                  <a:gd name="T28" fmla="*/ 2147483647 w 906"/>
                  <a:gd name="T29" fmla="*/ 2147483647 h 738"/>
                  <a:gd name="T30" fmla="*/ 2147483647 w 906"/>
                  <a:gd name="T31" fmla="*/ 2147483647 h 738"/>
                  <a:gd name="T32" fmla="*/ 2147483647 w 906"/>
                  <a:gd name="T33" fmla="*/ 2147483647 h 738"/>
                  <a:gd name="T34" fmla="*/ 2147483647 w 906"/>
                  <a:gd name="T35" fmla="*/ 2147483647 h 738"/>
                  <a:gd name="T36" fmla="*/ 2147483647 w 906"/>
                  <a:gd name="T37" fmla="*/ 2147483647 h 738"/>
                  <a:gd name="T38" fmla="*/ 2147483647 w 906"/>
                  <a:gd name="T39" fmla="*/ 2147483647 h 738"/>
                  <a:gd name="T40" fmla="*/ 2147483647 w 906"/>
                  <a:gd name="T41" fmla="*/ 2147483647 h 738"/>
                  <a:gd name="T42" fmla="*/ 2147483647 w 906"/>
                  <a:gd name="T43" fmla="*/ 2147483647 h 738"/>
                  <a:gd name="T44" fmla="*/ 2147483647 w 906"/>
                  <a:gd name="T45" fmla="*/ 2147483647 h 738"/>
                  <a:gd name="T46" fmla="*/ 0 w 906"/>
                  <a:gd name="T47" fmla="*/ 2147483647 h 738"/>
                  <a:gd name="T48" fmla="*/ 2147483647 w 906"/>
                  <a:gd name="T49" fmla="*/ 2147483647 h 738"/>
                  <a:gd name="T50" fmla="*/ 2147483647 w 906"/>
                  <a:gd name="T51" fmla="*/ 2147483647 h 738"/>
                  <a:gd name="T52" fmla="*/ 2147483647 w 906"/>
                  <a:gd name="T53" fmla="*/ 2147483647 h 738"/>
                  <a:gd name="T54" fmla="*/ 2147483647 w 906"/>
                  <a:gd name="T55" fmla="*/ 2147483647 h 738"/>
                  <a:gd name="T56" fmla="*/ 2147483647 w 906"/>
                  <a:gd name="T57" fmla="*/ 2147483647 h 738"/>
                  <a:gd name="T58" fmla="*/ 2147483647 w 906"/>
                  <a:gd name="T59" fmla="*/ 2147483647 h 738"/>
                  <a:gd name="T60" fmla="*/ 2147483647 w 906"/>
                  <a:gd name="T61" fmla="*/ 2147483647 h 738"/>
                  <a:gd name="T62" fmla="*/ 2147483647 w 906"/>
                  <a:gd name="T63" fmla="*/ 2147483647 h 738"/>
                  <a:gd name="T64" fmla="*/ 2147483647 w 906"/>
                  <a:gd name="T65" fmla="*/ 2147483647 h 738"/>
                  <a:gd name="T66" fmla="*/ 2147483647 w 906"/>
                  <a:gd name="T67" fmla="*/ 2147483647 h 738"/>
                  <a:gd name="T68" fmla="*/ 2147483647 w 906"/>
                  <a:gd name="T69" fmla="*/ 2147483647 h 738"/>
                  <a:gd name="T70" fmla="*/ 2147483647 w 906"/>
                  <a:gd name="T71" fmla="*/ 2147483647 h 738"/>
                  <a:gd name="T72" fmla="*/ 2147483647 w 906"/>
                  <a:gd name="T73" fmla="*/ 2147483647 h 738"/>
                  <a:gd name="T74" fmla="*/ 2147483647 w 906"/>
                  <a:gd name="T75" fmla="*/ 2147483647 h 738"/>
                  <a:gd name="T76" fmla="*/ 2147483647 w 906"/>
                  <a:gd name="T77" fmla="*/ 2147483647 h 738"/>
                  <a:gd name="T78" fmla="*/ 2147483647 w 906"/>
                  <a:gd name="T79" fmla="*/ 2147483647 h 738"/>
                  <a:gd name="T80" fmla="*/ 2147483647 w 906"/>
                  <a:gd name="T81" fmla="*/ 2147483647 h 738"/>
                  <a:gd name="T82" fmla="*/ 2147483647 w 906"/>
                  <a:gd name="T83" fmla="*/ 2147483647 h 738"/>
                  <a:gd name="T84" fmla="*/ 2147483647 w 906"/>
                  <a:gd name="T85" fmla="*/ 2147483647 h 738"/>
                  <a:gd name="T86" fmla="*/ 2147483647 w 906"/>
                  <a:gd name="T87" fmla="*/ 2147483647 h 738"/>
                  <a:gd name="T88" fmla="*/ 2147483647 w 906"/>
                  <a:gd name="T89" fmla="*/ 2147483647 h 738"/>
                  <a:gd name="T90" fmla="*/ 2147483647 w 906"/>
                  <a:gd name="T91" fmla="*/ 2147483647 h 738"/>
                  <a:gd name="T92" fmla="*/ 2147483647 w 906"/>
                  <a:gd name="T93" fmla="*/ 2147483647 h 738"/>
                  <a:gd name="T94" fmla="*/ 2147483647 w 906"/>
                  <a:gd name="T95" fmla="*/ 2147483647 h 738"/>
                  <a:gd name="T96" fmla="*/ 2147483647 w 906"/>
                  <a:gd name="T97" fmla="*/ 2147483647 h 738"/>
                  <a:gd name="T98" fmla="*/ 2147483647 w 906"/>
                  <a:gd name="T99" fmla="*/ 2147483647 h 738"/>
                  <a:gd name="T100" fmla="*/ 2147483647 w 906"/>
                  <a:gd name="T101" fmla="*/ 2147483647 h 738"/>
                  <a:gd name="T102" fmla="*/ 2147483647 w 906"/>
                  <a:gd name="T103" fmla="*/ 2147483647 h 738"/>
                  <a:gd name="T104" fmla="*/ 2147483647 w 906"/>
                  <a:gd name="T105" fmla="*/ 2147483647 h 738"/>
                  <a:gd name="T106" fmla="*/ 2147483647 w 906"/>
                  <a:gd name="T107" fmla="*/ 2147483647 h 738"/>
                  <a:gd name="T108" fmla="*/ 2147483647 w 906"/>
                  <a:gd name="T109" fmla="*/ 2147483647 h 73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06"/>
                  <a:gd name="T166" fmla="*/ 0 h 738"/>
                  <a:gd name="T167" fmla="*/ 906 w 906"/>
                  <a:gd name="T168" fmla="*/ 738 h 73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06" h="738">
                    <a:moveTo>
                      <a:pt x="894" y="108"/>
                    </a:moveTo>
                    <a:lnTo>
                      <a:pt x="894" y="96"/>
                    </a:lnTo>
                    <a:lnTo>
                      <a:pt x="906" y="96"/>
                    </a:lnTo>
                    <a:lnTo>
                      <a:pt x="900" y="90"/>
                    </a:lnTo>
                    <a:lnTo>
                      <a:pt x="876" y="90"/>
                    </a:lnTo>
                    <a:lnTo>
                      <a:pt x="840" y="102"/>
                    </a:lnTo>
                    <a:lnTo>
                      <a:pt x="840" y="84"/>
                    </a:lnTo>
                    <a:lnTo>
                      <a:pt x="816" y="84"/>
                    </a:lnTo>
                    <a:lnTo>
                      <a:pt x="792" y="96"/>
                    </a:lnTo>
                    <a:lnTo>
                      <a:pt x="786" y="102"/>
                    </a:lnTo>
                    <a:lnTo>
                      <a:pt x="780" y="114"/>
                    </a:lnTo>
                    <a:lnTo>
                      <a:pt x="774" y="120"/>
                    </a:lnTo>
                    <a:lnTo>
                      <a:pt x="756" y="120"/>
                    </a:lnTo>
                    <a:lnTo>
                      <a:pt x="750" y="126"/>
                    </a:lnTo>
                    <a:lnTo>
                      <a:pt x="744" y="138"/>
                    </a:lnTo>
                    <a:lnTo>
                      <a:pt x="732" y="144"/>
                    </a:lnTo>
                    <a:lnTo>
                      <a:pt x="726" y="150"/>
                    </a:lnTo>
                    <a:lnTo>
                      <a:pt x="720" y="150"/>
                    </a:lnTo>
                    <a:lnTo>
                      <a:pt x="690" y="120"/>
                    </a:lnTo>
                    <a:lnTo>
                      <a:pt x="690" y="114"/>
                    </a:lnTo>
                    <a:lnTo>
                      <a:pt x="678" y="48"/>
                    </a:lnTo>
                    <a:lnTo>
                      <a:pt x="660" y="48"/>
                    </a:lnTo>
                    <a:lnTo>
                      <a:pt x="660" y="18"/>
                    </a:lnTo>
                    <a:lnTo>
                      <a:pt x="642" y="0"/>
                    </a:lnTo>
                    <a:lnTo>
                      <a:pt x="624" y="0"/>
                    </a:lnTo>
                    <a:lnTo>
                      <a:pt x="618" y="6"/>
                    </a:lnTo>
                    <a:lnTo>
                      <a:pt x="618" y="30"/>
                    </a:lnTo>
                    <a:lnTo>
                      <a:pt x="612" y="36"/>
                    </a:lnTo>
                    <a:lnTo>
                      <a:pt x="606" y="36"/>
                    </a:lnTo>
                    <a:lnTo>
                      <a:pt x="594" y="48"/>
                    </a:lnTo>
                    <a:lnTo>
                      <a:pt x="594" y="54"/>
                    </a:lnTo>
                    <a:lnTo>
                      <a:pt x="600" y="60"/>
                    </a:lnTo>
                    <a:lnTo>
                      <a:pt x="606" y="60"/>
                    </a:lnTo>
                    <a:lnTo>
                      <a:pt x="600" y="84"/>
                    </a:lnTo>
                    <a:lnTo>
                      <a:pt x="588" y="72"/>
                    </a:lnTo>
                    <a:lnTo>
                      <a:pt x="570" y="72"/>
                    </a:lnTo>
                    <a:lnTo>
                      <a:pt x="558" y="78"/>
                    </a:lnTo>
                    <a:lnTo>
                      <a:pt x="546" y="90"/>
                    </a:lnTo>
                    <a:lnTo>
                      <a:pt x="546" y="120"/>
                    </a:lnTo>
                    <a:lnTo>
                      <a:pt x="540" y="120"/>
                    </a:lnTo>
                    <a:lnTo>
                      <a:pt x="534" y="114"/>
                    </a:lnTo>
                    <a:lnTo>
                      <a:pt x="528" y="102"/>
                    </a:lnTo>
                    <a:lnTo>
                      <a:pt x="522" y="96"/>
                    </a:lnTo>
                    <a:lnTo>
                      <a:pt x="510" y="96"/>
                    </a:lnTo>
                    <a:lnTo>
                      <a:pt x="504" y="102"/>
                    </a:lnTo>
                    <a:lnTo>
                      <a:pt x="492" y="108"/>
                    </a:lnTo>
                    <a:lnTo>
                      <a:pt x="474" y="126"/>
                    </a:lnTo>
                    <a:lnTo>
                      <a:pt x="468" y="126"/>
                    </a:lnTo>
                    <a:lnTo>
                      <a:pt x="456" y="114"/>
                    </a:lnTo>
                    <a:lnTo>
                      <a:pt x="444" y="108"/>
                    </a:lnTo>
                    <a:lnTo>
                      <a:pt x="438" y="102"/>
                    </a:lnTo>
                    <a:lnTo>
                      <a:pt x="426" y="102"/>
                    </a:lnTo>
                    <a:lnTo>
                      <a:pt x="414" y="108"/>
                    </a:lnTo>
                    <a:lnTo>
                      <a:pt x="396" y="84"/>
                    </a:lnTo>
                    <a:lnTo>
                      <a:pt x="384" y="96"/>
                    </a:lnTo>
                    <a:lnTo>
                      <a:pt x="342" y="96"/>
                    </a:lnTo>
                    <a:lnTo>
                      <a:pt x="330" y="90"/>
                    </a:lnTo>
                    <a:lnTo>
                      <a:pt x="324" y="84"/>
                    </a:lnTo>
                    <a:lnTo>
                      <a:pt x="312" y="78"/>
                    </a:lnTo>
                    <a:lnTo>
                      <a:pt x="300" y="78"/>
                    </a:lnTo>
                    <a:lnTo>
                      <a:pt x="300" y="102"/>
                    </a:lnTo>
                    <a:lnTo>
                      <a:pt x="264" y="102"/>
                    </a:lnTo>
                    <a:lnTo>
                      <a:pt x="252" y="108"/>
                    </a:lnTo>
                    <a:lnTo>
                      <a:pt x="246" y="120"/>
                    </a:lnTo>
                    <a:lnTo>
                      <a:pt x="246" y="180"/>
                    </a:lnTo>
                    <a:lnTo>
                      <a:pt x="234" y="180"/>
                    </a:lnTo>
                    <a:lnTo>
                      <a:pt x="222" y="186"/>
                    </a:lnTo>
                    <a:lnTo>
                      <a:pt x="216" y="198"/>
                    </a:lnTo>
                    <a:lnTo>
                      <a:pt x="180" y="216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56" y="252"/>
                    </a:lnTo>
                    <a:lnTo>
                      <a:pt x="150" y="258"/>
                    </a:lnTo>
                    <a:lnTo>
                      <a:pt x="138" y="264"/>
                    </a:lnTo>
                    <a:lnTo>
                      <a:pt x="114" y="264"/>
                    </a:lnTo>
                    <a:lnTo>
                      <a:pt x="90" y="240"/>
                    </a:lnTo>
                    <a:lnTo>
                      <a:pt x="84" y="240"/>
                    </a:lnTo>
                    <a:lnTo>
                      <a:pt x="78" y="246"/>
                    </a:lnTo>
                    <a:lnTo>
                      <a:pt x="66" y="246"/>
                    </a:lnTo>
                    <a:lnTo>
                      <a:pt x="60" y="240"/>
                    </a:lnTo>
                    <a:lnTo>
                      <a:pt x="48" y="240"/>
                    </a:lnTo>
                    <a:lnTo>
                      <a:pt x="42" y="234"/>
                    </a:lnTo>
                    <a:lnTo>
                      <a:pt x="36" y="240"/>
                    </a:lnTo>
                    <a:lnTo>
                      <a:pt x="30" y="252"/>
                    </a:lnTo>
                    <a:lnTo>
                      <a:pt x="30" y="258"/>
                    </a:lnTo>
                    <a:lnTo>
                      <a:pt x="36" y="270"/>
                    </a:lnTo>
                    <a:lnTo>
                      <a:pt x="36" y="294"/>
                    </a:lnTo>
                    <a:lnTo>
                      <a:pt x="42" y="300"/>
                    </a:lnTo>
                    <a:lnTo>
                      <a:pt x="42" y="306"/>
                    </a:lnTo>
                    <a:lnTo>
                      <a:pt x="18" y="312"/>
                    </a:lnTo>
                    <a:lnTo>
                      <a:pt x="30" y="330"/>
                    </a:lnTo>
                    <a:lnTo>
                      <a:pt x="24" y="330"/>
                    </a:lnTo>
                    <a:lnTo>
                      <a:pt x="18" y="336"/>
                    </a:lnTo>
                    <a:lnTo>
                      <a:pt x="6" y="342"/>
                    </a:lnTo>
                    <a:lnTo>
                      <a:pt x="0" y="348"/>
                    </a:lnTo>
                    <a:lnTo>
                      <a:pt x="0" y="354"/>
                    </a:lnTo>
                    <a:lnTo>
                      <a:pt x="12" y="366"/>
                    </a:lnTo>
                    <a:lnTo>
                      <a:pt x="12" y="396"/>
                    </a:lnTo>
                    <a:lnTo>
                      <a:pt x="36" y="396"/>
                    </a:lnTo>
                    <a:lnTo>
                      <a:pt x="42" y="402"/>
                    </a:lnTo>
                    <a:lnTo>
                      <a:pt x="42" y="408"/>
                    </a:lnTo>
                    <a:lnTo>
                      <a:pt x="24" y="426"/>
                    </a:lnTo>
                    <a:lnTo>
                      <a:pt x="18" y="438"/>
                    </a:lnTo>
                    <a:lnTo>
                      <a:pt x="30" y="462"/>
                    </a:lnTo>
                    <a:lnTo>
                      <a:pt x="42" y="480"/>
                    </a:lnTo>
                    <a:lnTo>
                      <a:pt x="54" y="504"/>
                    </a:lnTo>
                    <a:lnTo>
                      <a:pt x="60" y="510"/>
                    </a:lnTo>
                    <a:lnTo>
                      <a:pt x="60" y="564"/>
                    </a:lnTo>
                    <a:lnTo>
                      <a:pt x="66" y="570"/>
                    </a:lnTo>
                    <a:lnTo>
                      <a:pt x="72" y="570"/>
                    </a:lnTo>
                    <a:lnTo>
                      <a:pt x="84" y="576"/>
                    </a:lnTo>
                    <a:lnTo>
                      <a:pt x="120" y="576"/>
                    </a:lnTo>
                    <a:lnTo>
                      <a:pt x="126" y="582"/>
                    </a:lnTo>
                    <a:lnTo>
                      <a:pt x="138" y="606"/>
                    </a:lnTo>
                    <a:lnTo>
                      <a:pt x="114" y="654"/>
                    </a:lnTo>
                    <a:lnTo>
                      <a:pt x="108" y="660"/>
                    </a:lnTo>
                    <a:lnTo>
                      <a:pt x="102" y="672"/>
                    </a:lnTo>
                    <a:lnTo>
                      <a:pt x="84" y="690"/>
                    </a:lnTo>
                    <a:lnTo>
                      <a:pt x="84" y="702"/>
                    </a:lnTo>
                    <a:lnTo>
                      <a:pt x="120" y="702"/>
                    </a:lnTo>
                    <a:lnTo>
                      <a:pt x="132" y="708"/>
                    </a:lnTo>
                    <a:lnTo>
                      <a:pt x="150" y="720"/>
                    </a:lnTo>
                    <a:lnTo>
                      <a:pt x="168" y="726"/>
                    </a:lnTo>
                    <a:lnTo>
                      <a:pt x="192" y="738"/>
                    </a:lnTo>
                    <a:lnTo>
                      <a:pt x="210" y="738"/>
                    </a:lnTo>
                    <a:lnTo>
                      <a:pt x="228" y="732"/>
                    </a:lnTo>
                    <a:lnTo>
                      <a:pt x="234" y="732"/>
                    </a:lnTo>
                    <a:lnTo>
                      <a:pt x="240" y="726"/>
                    </a:lnTo>
                    <a:lnTo>
                      <a:pt x="294" y="726"/>
                    </a:lnTo>
                    <a:lnTo>
                      <a:pt x="294" y="732"/>
                    </a:lnTo>
                    <a:lnTo>
                      <a:pt x="318" y="732"/>
                    </a:lnTo>
                    <a:lnTo>
                      <a:pt x="324" y="726"/>
                    </a:lnTo>
                    <a:lnTo>
                      <a:pt x="348" y="726"/>
                    </a:lnTo>
                    <a:lnTo>
                      <a:pt x="366" y="720"/>
                    </a:lnTo>
                    <a:lnTo>
                      <a:pt x="396" y="720"/>
                    </a:lnTo>
                    <a:lnTo>
                      <a:pt x="444" y="696"/>
                    </a:lnTo>
                    <a:lnTo>
                      <a:pt x="450" y="696"/>
                    </a:lnTo>
                    <a:lnTo>
                      <a:pt x="456" y="690"/>
                    </a:lnTo>
                    <a:lnTo>
                      <a:pt x="456" y="660"/>
                    </a:lnTo>
                    <a:lnTo>
                      <a:pt x="450" y="654"/>
                    </a:lnTo>
                    <a:lnTo>
                      <a:pt x="450" y="636"/>
                    </a:lnTo>
                    <a:lnTo>
                      <a:pt x="444" y="624"/>
                    </a:lnTo>
                    <a:lnTo>
                      <a:pt x="444" y="606"/>
                    </a:lnTo>
                    <a:lnTo>
                      <a:pt x="450" y="594"/>
                    </a:lnTo>
                    <a:lnTo>
                      <a:pt x="462" y="588"/>
                    </a:lnTo>
                    <a:lnTo>
                      <a:pt x="468" y="576"/>
                    </a:lnTo>
                    <a:lnTo>
                      <a:pt x="486" y="576"/>
                    </a:lnTo>
                    <a:lnTo>
                      <a:pt x="486" y="588"/>
                    </a:lnTo>
                    <a:lnTo>
                      <a:pt x="528" y="588"/>
                    </a:lnTo>
                    <a:lnTo>
                      <a:pt x="534" y="582"/>
                    </a:lnTo>
                    <a:lnTo>
                      <a:pt x="534" y="576"/>
                    </a:lnTo>
                    <a:lnTo>
                      <a:pt x="528" y="570"/>
                    </a:lnTo>
                    <a:lnTo>
                      <a:pt x="522" y="570"/>
                    </a:lnTo>
                    <a:lnTo>
                      <a:pt x="522" y="564"/>
                    </a:lnTo>
                    <a:lnTo>
                      <a:pt x="528" y="558"/>
                    </a:lnTo>
                    <a:lnTo>
                      <a:pt x="534" y="558"/>
                    </a:lnTo>
                    <a:lnTo>
                      <a:pt x="546" y="552"/>
                    </a:lnTo>
                    <a:lnTo>
                      <a:pt x="552" y="546"/>
                    </a:lnTo>
                    <a:lnTo>
                      <a:pt x="564" y="540"/>
                    </a:lnTo>
                    <a:lnTo>
                      <a:pt x="594" y="540"/>
                    </a:lnTo>
                    <a:lnTo>
                      <a:pt x="594" y="552"/>
                    </a:lnTo>
                    <a:lnTo>
                      <a:pt x="600" y="558"/>
                    </a:lnTo>
                    <a:lnTo>
                      <a:pt x="612" y="558"/>
                    </a:lnTo>
                    <a:lnTo>
                      <a:pt x="624" y="552"/>
                    </a:lnTo>
                    <a:lnTo>
                      <a:pt x="630" y="540"/>
                    </a:lnTo>
                    <a:lnTo>
                      <a:pt x="636" y="534"/>
                    </a:lnTo>
                    <a:lnTo>
                      <a:pt x="636" y="528"/>
                    </a:lnTo>
                    <a:lnTo>
                      <a:pt x="630" y="522"/>
                    </a:lnTo>
                    <a:lnTo>
                      <a:pt x="630" y="510"/>
                    </a:lnTo>
                    <a:lnTo>
                      <a:pt x="624" y="498"/>
                    </a:lnTo>
                    <a:lnTo>
                      <a:pt x="624" y="480"/>
                    </a:lnTo>
                    <a:lnTo>
                      <a:pt x="630" y="474"/>
                    </a:lnTo>
                    <a:lnTo>
                      <a:pt x="636" y="474"/>
                    </a:lnTo>
                    <a:lnTo>
                      <a:pt x="636" y="438"/>
                    </a:lnTo>
                    <a:lnTo>
                      <a:pt x="642" y="432"/>
                    </a:lnTo>
                    <a:lnTo>
                      <a:pt x="660" y="432"/>
                    </a:lnTo>
                    <a:lnTo>
                      <a:pt x="690" y="414"/>
                    </a:lnTo>
                    <a:lnTo>
                      <a:pt x="684" y="414"/>
                    </a:lnTo>
                    <a:lnTo>
                      <a:pt x="672" y="408"/>
                    </a:lnTo>
                    <a:lnTo>
                      <a:pt x="672" y="402"/>
                    </a:lnTo>
                    <a:lnTo>
                      <a:pt x="666" y="396"/>
                    </a:lnTo>
                    <a:lnTo>
                      <a:pt x="666" y="390"/>
                    </a:lnTo>
                    <a:lnTo>
                      <a:pt x="654" y="384"/>
                    </a:lnTo>
                    <a:lnTo>
                      <a:pt x="642" y="372"/>
                    </a:lnTo>
                    <a:lnTo>
                      <a:pt x="642" y="360"/>
                    </a:lnTo>
                    <a:lnTo>
                      <a:pt x="660" y="360"/>
                    </a:lnTo>
                    <a:lnTo>
                      <a:pt x="666" y="366"/>
                    </a:lnTo>
                    <a:lnTo>
                      <a:pt x="684" y="372"/>
                    </a:lnTo>
                    <a:lnTo>
                      <a:pt x="690" y="372"/>
                    </a:lnTo>
                    <a:lnTo>
                      <a:pt x="696" y="366"/>
                    </a:lnTo>
                    <a:lnTo>
                      <a:pt x="714" y="366"/>
                    </a:lnTo>
                    <a:lnTo>
                      <a:pt x="714" y="336"/>
                    </a:lnTo>
                    <a:lnTo>
                      <a:pt x="708" y="330"/>
                    </a:lnTo>
                    <a:lnTo>
                      <a:pt x="708" y="318"/>
                    </a:lnTo>
                    <a:lnTo>
                      <a:pt x="714" y="306"/>
                    </a:lnTo>
                    <a:lnTo>
                      <a:pt x="738" y="282"/>
                    </a:lnTo>
                    <a:lnTo>
                      <a:pt x="738" y="276"/>
                    </a:lnTo>
                    <a:lnTo>
                      <a:pt x="732" y="264"/>
                    </a:lnTo>
                    <a:lnTo>
                      <a:pt x="726" y="258"/>
                    </a:lnTo>
                    <a:lnTo>
                      <a:pt x="726" y="228"/>
                    </a:lnTo>
                    <a:lnTo>
                      <a:pt x="696" y="198"/>
                    </a:lnTo>
                    <a:lnTo>
                      <a:pt x="696" y="192"/>
                    </a:lnTo>
                    <a:lnTo>
                      <a:pt x="702" y="186"/>
                    </a:lnTo>
                    <a:lnTo>
                      <a:pt x="708" y="174"/>
                    </a:lnTo>
                    <a:lnTo>
                      <a:pt x="714" y="168"/>
                    </a:lnTo>
                    <a:lnTo>
                      <a:pt x="738" y="156"/>
                    </a:lnTo>
                    <a:lnTo>
                      <a:pt x="744" y="150"/>
                    </a:lnTo>
                    <a:lnTo>
                      <a:pt x="768" y="138"/>
                    </a:lnTo>
                    <a:lnTo>
                      <a:pt x="774" y="138"/>
                    </a:lnTo>
                    <a:lnTo>
                      <a:pt x="780" y="132"/>
                    </a:lnTo>
                    <a:lnTo>
                      <a:pt x="822" y="132"/>
                    </a:lnTo>
                    <a:lnTo>
                      <a:pt x="828" y="126"/>
                    </a:lnTo>
                    <a:lnTo>
                      <a:pt x="852" y="126"/>
                    </a:lnTo>
                    <a:lnTo>
                      <a:pt x="864" y="132"/>
                    </a:lnTo>
                    <a:lnTo>
                      <a:pt x="876" y="132"/>
                    </a:lnTo>
                    <a:lnTo>
                      <a:pt x="882" y="126"/>
                    </a:lnTo>
                    <a:lnTo>
                      <a:pt x="894" y="126"/>
                    </a:lnTo>
                    <a:lnTo>
                      <a:pt x="900" y="120"/>
                    </a:lnTo>
                    <a:lnTo>
                      <a:pt x="894" y="114"/>
                    </a:lnTo>
                    <a:lnTo>
                      <a:pt x="894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0" name="Group 183">
              <a:extLst>
                <a:ext uri="{FF2B5EF4-FFF2-40B4-BE49-F238E27FC236}">
                  <a16:creationId xmlns:a16="http://schemas.microsoft.com/office/drawing/2014/main" id="{FD02E6EF-AB9E-45C6-8B5E-2660AF564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8" y="1360"/>
              <a:ext cx="70" cy="86"/>
              <a:chOff x="2184" y="1242"/>
              <a:chExt cx="257" cy="316"/>
            </a:xfrm>
            <a:grpFill/>
          </p:grpSpPr>
          <p:sp>
            <p:nvSpPr>
              <p:cNvPr id="11" name="Freeform 184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68299FC-B20A-4F05-9E03-BD5A5AEA46C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/>
                <a:ahLst/>
                <a:cxnLst>
                  <a:cxn ang="0">
                    <a:pos x="464" y="374"/>
                  </a:cxn>
                  <a:cxn ang="0">
                    <a:pos x="453" y="310"/>
                  </a:cxn>
                  <a:cxn ang="0">
                    <a:pos x="453" y="235"/>
                  </a:cxn>
                  <a:cxn ang="0">
                    <a:pos x="378" y="224"/>
                  </a:cxn>
                  <a:cxn ang="0">
                    <a:pos x="302" y="171"/>
                  </a:cxn>
                  <a:cxn ang="0">
                    <a:pos x="291" y="118"/>
                  </a:cxn>
                  <a:cxn ang="0">
                    <a:pos x="259" y="128"/>
                  </a:cxn>
                  <a:cxn ang="0">
                    <a:pos x="216" y="53"/>
                  </a:cxn>
                  <a:cxn ang="0">
                    <a:pos x="87" y="0"/>
                  </a:cxn>
                  <a:cxn ang="0">
                    <a:pos x="0" y="43"/>
                  </a:cxn>
                  <a:cxn ang="0">
                    <a:pos x="32" y="96"/>
                  </a:cxn>
                  <a:cxn ang="0">
                    <a:pos x="65" y="139"/>
                  </a:cxn>
                  <a:cxn ang="0">
                    <a:pos x="54" y="150"/>
                  </a:cxn>
                  <a:cxn ang="0">
                    <a:pos x="32" y="181"/>
                  </a:cxn>
                  <a:cxn ang="0">
                    <a:pos x="32" y="192"/>
                  </a:cxn>
                  <a:cxn ang="0">
                    <a:pos x="76" y="203"/>
                  </a:cxn>
                  <a:cxn ang="0">
                    <a:pos x="87" y="267"/>
                  </a:cxn>
                  <a:cxn ang="0">
                    <a:pos x="65" y="310"/>
                  </a:cxn>
                  <a:cxn ang="0">
                    <a:pos x="98" y="363"/>
                  </a:cxn>
                  <a:cxn ang="0">
                    <a:pos x="119" y="395"/>
                  </a:cxn>
                  <a:cxn ang="0">
                    <a:pos x="157" y="442"/>
                  </a:cxn>
                  <a:cxn ang="0">
                    <a:pos x="173" y="438"/>
                  </a:cxn>
                  <a:cxn ang="0">
                    <a:pos x="180" y="444"/>
                  </a:cxn>
                  <a:cxn ang="0">
                    <a:pos x="230" y="446"/>
                  </a:cxn>
                  <a:cxn ang="0">
                    <a:pos x="237" y="431"/>
                  </a:cxn>
                  <a:cxn ang="0">
                    <a:pos x="258" y="416"/>
                  </a:cxn>
                  <a:cxn ang="0">
                    <a:pos x="266" y="418"/>
                  </a:cxn>
                  <a:cxn ang="0">
                    <a:pos x="268" y="407"/>
                  </a:cxn>
                  <a:cxn ang="0">
                    <a:pos x="267" y="399"/>
                  </a:cxn>
                  <a:cxn ang="0">
                    <a:pos x="254" y="388"/>
                  </a:cxn>
                  <a:cxn ang="0">
                    <a:pos x="262" y="387"/>
                  </a:cxn>
                  <a:cxn ang="0">
                    <a:pos x="279" y="380"/>
                  </a:cxn>
                  <a:cxn ang="0">
                    <a:pos x="288" y="372"/>
                  </a:cxn>
                  <a:cxn ang="0">
                    <a:pos x="298" y="389"/>
                  </a:cxn>
                  <a:cxn ang="0">
                    <a:pos x="292" y="399"/>
                  </a:cxn>
                  <a:cxn ang="0">
                    <a:pos x="309" y="402"/>
                  </a:cxn>
                  <a:cxn ang="0">
                    <a:pos x="321" y="404"/>
                  </a:cxn>
                  <a:cxn ang="0">
                    <a:pos x="326" y="408"/>
                  </a:cxn>
                  <a:cxn ang="0">
                    <a:pos x="328" y="433"/>
                  </a:cxn>
                  <a:cxn ang="0">
                    <a:pos x="334" y="429"/>
                  </a:cxn>
                  <a:cxn ang="0">
                    <a:pos x="335" y="448"/>
                  </a:cxn>
                  <a:cxn ang="0">
                    <a:pos x="348" y="452"/>
                  </a:cxn>
                  <a:cxn ang="0">
                    <a:pos x="356" y="467"/>
                  </a:cxn>
                  <a:cxn ang="0">
                    <a:pos x="354" y="478"/>
                  </a:cxn>
                  <a:cxn ang="0">
                    <a:pos x="356" y="482"/>
                  </a:cxn>
                  <a:cxn ang="0">
                    <a:pos x="369" y="485"/>
                  </a:cxn>
                  <a:cxn ang="0">
                    <a:pos x="381" y="492"/>
                  </a:cxn>
                  <a:cxn ang="0">
                    <a:pos x="390" y="496"/>
                  </a:cxn>
                  <a:cxn ang="0">
                    <a:pos x="399" y="501"/>
                  </a:cxn>
                  <a:cxn ang="0">
                    <a:pos x="392" y="513"/>
                  </a:cxn>
                  <a:cxn ang="0">
                    <a:pos x="384" y="528"/>
                  </a:cxn>
                  <a:cxn ang="0">
                    <a:pos x="376" y="542"/>
                  </a:cxn>
                  <a:cxn ang="0">
                    <a:pos x="453" y="492"/>
                  </a:cxn>
                  <a:cxn ang="0">
                    <a:pos x="486" y="470"/>
                  </a:cxn>
                  <a:cxn ang="0">
                    <a:pos x="486" y="406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Freeform 185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AF3FDD5-244B-472B-954C-15B94D7D53E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/>
                <a:ahLst/>
                <a:cxnLst>
                  <a:cxn ang="0">
                    <a:pos x="6" y="75"/>
                  </a:cxn>
                  <a:cxn ang="0">
                    <a:pos x="0" y="72"/>
                  </a:cxn>
                  <a:cxn ang="0">
                    <a:pos x="227" y="122"/>
                  </a:cxn>
                  <a:cxn ang="0">
                    <a:pos x="218" y="127"/>
                  </a:cxn>
                  <a:cxn ang="0">
                    <a:pos x="214" y="120"/>
                  </a:cxn>
                  <a:cxn ang="0">
                    <a:pos x="206" y="113"/>
                  </a:cxn>
                  <a:cxn ang="0">
                    <a:pos x="197" y="111"/>
                  </a:cxn>
                  <a:cxn ang="0">
                    <a:pos x="190" y="110"/>
                  </a:cxn>
                  <a:cxn ang="0">
                    <a:pos x="185" y="110"/>
                  </a:cxn>
                  <a:cxn ang="0">
                    <a:pos x="185" y="101"/>
                  </a:cxn>
                  <a:cxn ang="0">
                    <a:pos x="189" y="95"/>
                  </a:cxn>
                  <a:cxn ang="0">
                    <a:pos x="187" y="84"/>
                  </a:cxn>
                  <a:cxn ang="0">
                    <a:pos x="177" y="78"/>
                  </a:cxn>
                  <a:cxn ang="0">
                    <a:pos x="169" y="76"/>
                  </a:cxn>
                  <a:cxn ang="0">
                    <a:pos x="170" y="61"/>
                  </a:cxn>
                  <a:cxn ang="0">
                    <a:pos x="165" y="56"/>
                  </a:cxn>
                  <a:cxn ang="0">
                    <a:pos x="161" y="61"/>
                  </a:cxn>
                  <a:cxn ang="0">
                    <a:pos x="157" y="53"/>
                  </a:cxn>
                  <a:cxn ang="0">
                    <a:pos x="158" y="35"/>
                  </a:cxn>
                  <a:cxn ang="0">
                    <a:pos x="154" y="32"/>
                  </a:cxn>
                  <a:cxn ang="0">
                    <a:pos x="147" y="32"/>
                  </a:cxn>
                  <a:cxn ang="0">
                    <a:pos x="137" y="32"/>
                  </a:cxn>
                  <a:cxn ang="0">
                    <a:pos x="126" y="27"/>
                  </a:cxn>
                  <a:cxn ang="0">
                    <a:pos x="131" y="20"/>
                  </a:cxn>
                  <a:cxn ang="0">
                    <a:pos x="130" y="12"/>
                  </a:cxn>
                  <a:cxn ang="0">
                    <a:pos x="122" y="0"/>
                  </a:cxn>
                  <a:cxn ang="0">
                    <a:pos x="115" y="6"/>
                  </a:cxn>
                  <a:cxn ang="0">
                    <a:pos x="104" y="13"/>
                  </a:cxn>
                  <a:cxn ang="0">
                    <a:pos x="96" y="15"/>
                  </a:cxn>
                  <a:cxn ang="0">
                    <a:pos x="89" y="13"/>
                  </a:cxn>
                  <a:cxn ang="0">
                    <a:pos x="91" y="22"/>
                  </a:cxn>
                  <a:cxn ang="0">
                    <a:pos x="101" y="27"/>
                  </a:cxn>
                  <a:cxn ang="0">
                    <a:pos x="97" y="33"/>
                  </a:cxn>
                  <a:cxn ang="0">
                    <a:pos x="100" y="40"/>
                  </a:cxn>
                  <a:cxn ang="0">
                    <a:pos x="99" y="46"/>
                  </a:cxn>
                  <a:cxn ang="0">
                    <a:pos x="92" y="49"/>
                  </a:cxn>
                  <a:cxn ang="0">
                    <a:pos x="88" y="45"/>
                  </a:cxn>
                  <a:cxn ang="0">
                    <a:pos x="70" y="59"/>
                  </a:cxn>
                  <a:cxn ang="0">
                    <a:pos x="73" y="71"/>
                  </a:cxn>
                  <a:cxn ang="0">
                    <a:pos x="45" y="74"/>
                  </a:cxn>
                  <a:cxn ang="0">
                    <a:pos x="14" y="72"/>
                  </a:cxn>
                  <a:cxn ang="0">
                    <a:pos x="6" y="75"/>
                  </a:cxn>
                  <a:cxn ang="0">
                    <a:pos x="6" y="141"/>
                  </a:cxn>
                  <a:cxn ang="0">
                    <a:pos x="14" y="155"/>
                  </a:cxn>
                  <a:cxn ang="0">
                    <a:pos x="27" y="173"/>
                  </a:cxn>
                  <a:cxn ang="0">
                    <a:pos x="50" y="175"/>
                  </a:cxn>
                  <a:cxn ang="0">
                    <a:pos x="60" y="211"/>
                  </a:cxn>
                  <a:cxn ang="0">
                    <a:pos x="60" y="237"/>
                  </a:cxn>
                  <a:cxn ang="0">
                    <a:pos x="92" y="226"/>
                  </a:cxn>
                  <a:cxn ang="0">
                    <a:pos x="138" y="205"/>
                  </a:cxn>
                  <a:cxn ang="0">
                    <a:pos x="146" y="184"/>
                  </a:cxn>
                  <a:cxn ang="0">
                    <a:pos x="189" y="173"/>
                  </a:cxn>
                  <a:cxn ang="0">
                    <a:pos x="209" y="163"/>
                  </a:cxn>
                  <a:cxn ang="0">
                    <a:pos x="217" y="156"/>
                  </a:cxn>
                  <a:cxn ang="0">
                    <a:pos x="225" y="144"/>
                  </a:cxn>
                  <a:cxn ang="0">
                    <a:pos x="228" y="137"/>
                  </a:cxn>
                  <a:cxn ang="0">
                    <a:pos x="232" y="129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399E0EE-824E-4941-AEBB-5E14179A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Asia Markets Are Essential to U.S. Dairy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6C07974-865F-439A-A35D-139BDB545A8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6278940"/>
              </p:ext>
            </p:extLst>
          </p:nvPr>
        </p:nvGraphicFramePr>
        <p:xfrm>
          <a:off x="4648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6" name="Content Placeholder 7">
            <a:extLst>
              <a:ext uri="{FF2B5EF4-FFF2-40B4-BE49-F238E27FC236}">
                <a16:creationId xmlns:a16="http://schemas.microsoft.com/office/drawing/2014/main" id="{B0BCFF85-1967-458C-929A-52CA0173FF4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41451295"/>
              </p:ext>
            </p:extLst>
          </p:nvPr>
        </p:nvGraphicFramePr>
        <p:xfrm>
          <a:off x="457200" y="1009650"/>
          <a:ext cx="40386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7" name="TextBox 186">
            <a:extLst>
              <a:ext uri="{FF2B5EF4-FFF2-40B4-BE49-F238E27FC236}">
                <a16:creationId xmlns:a16="http://schemas.microsoft.com/office/drawing/2014/main" id="{7F7C0987-CC90-4784-A292-F76F6FCC945D}"/>
              </a:ext>
            </a:extLst>
          </p:cNvPr>
          <p:cNvSpPr txBox="1"/>
          <p:nvPr/>
        </p:nvSpPr>
        <p:spPr>
          <a:xfrm>
            <a:off x="10190" y="4822650"/>
            <a:ext cx="3429001" cy="215444"/>
          </a:xfrm>
          <a:prstGeom prst="rect">
            <a:avLst/>
          </a:prstGeom>
        </p:spPr>
        <p:txBody>
          <a:bodyPr wrap="square" rIns="0" rtlCol="0" anchor="b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Source: USDEC, Trade Data Monitor</a:t>
            </a:r>
          </a:p>
        </p:txBody>
      </p:sp>
    </p:spTree>
    <p:extLst>
      <p:ext uri="{BB962C8B-B14F-4D97-AF65-F5344CB8AC3E}">
        <p14:creationId xmlns:p14="http://schemas.microsoft.com/office/powerpoint/2010/main" val="2522663502"/>
      </p:ext>
    </p:extLst>
  </p:cSld>
  <p:clrMapOvr>
    <a:masterClrMapping/>
  </p:clrMapOvr>
</p:sld>
</file>

<file path=ppt/theme/theme1.xml><?xml version="1.0" encoding="utf-8"?>
<a:theme xmlns:a="http://schemas.openxmlformats.org/drawingml/2006/main" name="USDEC PowerPoint Template">
  <a:themeElements>
    <a:clrScheme name="Custom 1">
      <a:dk1>
        <a:sysClr val="windowText" lastClr="000000"/>
      </a:dk1>
      <a:lt1>
        <a:sysClr val="window" lastClr="FFFFFF"/>
      </a:lt1>
      <a:dk2>
        <a:srgbClr val="5F3844"/>
      </a:dk2>
      <a:lt2>
        <a:srgbClr val="FFECBB"/>
      </a:lt2>
      <a:accent1>
        <a:srgbClr val="BB133E"/>
      </a:accent1>
      <a:accent2>
        <a:srgbClr val="002664"/>
      </a:accent2>
      <a:accent3>
        <a:srgbClr val="5B8F22"/>
      </a:accent3>
      <a:accent4>
        <a:srgbClr val="64A0C8"/>
      </a:accent4>
      <a:accent5>
        <a:srgbClr val="AFBD22"/>
      </a:accent5>
      <a:accent6>
        <a:srgbClr val="EC891D"/>
      </a:accent6>
      <a:hlink>
        <a:srgbClr val="64A0C8"/>
      </a:hlink>
      <a:folHlink>
        <a:srgbClr val="BB133E"/>
      </a:folHlink>
    </a:clrScheme>
    <a:fontScheme name="Al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Ins="0" anchor="b"/>
      <a:lstStyle>
        <a:defPPr marL="0" marR="0" indent="0" algn="r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kern="1200" cap="none" spc="0" normalizeH="0" baseline="0" noProof="0" dirty="0" smtClean="0">
            <a:ln>
              <a:noFill/>
            </a:ln>
            <a:solidFill>
              <a:schemeClr val="accent2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USDEC PowerPoint Template.potx</Template>
  <TotalTime>17988</TotalTime>
  <Words>655</Words>
  <Application>Microsoft Office PowerPoint</Application>
  <PresentationFormat>On-screen Show (16:9)</PresentationFormat>
  <Paragraphs>131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Lucida Grande</vt:lpstr>
      <vt:lpstr>USDEC PowerPoint Template</vt:lpstr>
      <vt:lpstr>Supply Chain Disruptions:  Impact &amp; Outlook for U.S. Dairy Exports</vt:lpstr>
      <vt:lpstr>Setting the Stage: Ocean Freight is Crucial to U.S. Dairy Exports</vt:lpstr>
      <vt:lpstr>Exports Crucial to U.S. Dairy &amp; Milk Checks</vt:lpstr>
      <vt:lpstr>Carriers Preferring Empties over Goods</vt:lpstr>
      <vt:lpstr>Productivity at Port Falling</vt:lpstr>
      <vt:lpstr>Ultimately Meaning Fewer Loaded Export Containers</vt:lpstr>
      <vt:lpstr>PowerPoint Presentation</vt:lpstr>
      <vt:lpstr>So, What Was the Cost to U.S. Dairy Exports? Over $1.5 Billion!</vt:lpstr>
      <vt:lpstr>Asia Markets Are Essential to U.S. Dairy</vt:lpstr>
      <vt:lpstr>And Highly Competitive</vt:lpstr>
      <vt:lpstr>What Can We Do About Disruption? USDEC has advocated to…</vt:lpstr>
      <vt:lpstr>2022 Export Outlook</vt:lpstr>
      <vt:lpstr>Is There Enough Milk to Meet Demand?</vt:lpstr>
      <vt:lpstr>China vs. Rest of the World</vt:lpstr>
      <vt:lpstr>Can Int’l Consumers Afford Record High Prices?</vt:lpstr>
      <vt:lpstr>Key Factors to Watch in 2022</vt:lpstr>
      <vt:lpstr>Thank You</vt:lpstr>
    </vt:vector>
  </TitlesOfParts>
  <Company>Dairy Management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Clemente Santiago</dc:creator>
  <cp:lastModifiedBy>William Loux</cp:lastModifiedBy>
  <cp:revision>236</cp:revision>
  <cp:lastPrinted>2020-01-23T13:45:30Z</cp:lastPrinted>
  <dcterms:created xsi:type="dcterms:W3CDTF">2010-03-26T13:24:21Z</dcterms:created>
  <dcterms:modified xsi:type="dcterms:W3CDTF">2022-02-23T22:06:20Z</dcterms:modified>
</cp:coreProperties>
</file>