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18" r:id="rId2"/>
    <p:sldMasterId id="2147483745" r:id="rId3"/>
    <p:sldMasterId id="2147483827" r:id="rId4"/>
    <p:sldMasterId id="2147483833" r:id="rId5"/>
    <p:sldMasterId id="2147483847" r:id="rId6"/>
    <p:sldMasterId id="2147483888" r:id="rId7"/>
    <p:sldMasterId id="2147483903" r:id="rId8"/>
  </p:sldMasterIdLst>
  <p:notesMasterIdLst>
    <p:notesMasterId r:id="rId51"/>
  </p:notesMasterIdLst>
  <p:handoutMasterIdLst>
    <p:handoutMasterId r:id="rId52"/>
  </p:handoutMasterIdLst>
  <p:sldIdLst>
    <p:sldId id="1634" r:id="rId9"/>
    <p:sldId id="452" r:id="rId10"/>
    <p:sldId id="1699" r:id="rId11"/>
    <p:sldId id="453" r:id="rId12"/>
    <p:sldId id="710" r:id="rId13"/>
    <p:sldId id="1710" r:id="rId14"/>
    <p:sldId id="546" r:id="rId15"/>
    <p:sldId id="542" r:id="rId16"/>
    <p:sldId id="1705" r:id="rId17"/>
    <p:sldId id="1700" r:id="rId18"/>
    <p:sldId id="1701" r:id="rId19"/>
    <p:sldId id="1702" r:id="rId20"/>
    <p:sldId id="1728" r:id="rId21"/>
    <p:sldId id="982" r:id="rId22"/>
    <p:sldId id="959" r:id="rId23"/>
    <p:sldId id="1716" r:id="rId24"/>
    <p:sldId id="1630" r:id="rId25"/>
    <p:sldId id="330" r:id="rId26"/>
    <p:sldId id="318" r:id="rId27"/>
    <p:sldId id="328" r:id="rId28"/>
    <p:sldId id="331" r:id="rId29"/>
    <p:sldId id="336" r:id="rId30"/>
    <p:sldId id="992" r:id="rId31"/>
    <p:sldId id="806" r:id="rId32"/>
    <p:sldId id="996" r:id="rId33"/>
    <p:sldId id="1692" r:id="rId34"/>
    <p:sldId id="859" r:id="rId35"/>
    <p:sldId id="914" r:id="rId36"/>
    <p:sldId id="1001" r:id="rId37"/>
    <p:sldId id="1678" r:id="rId38"/>
    <p:sldId id="1637" r:id="rId39"/>
    <p:sldId id="1003" r:id="rId40"/>
    <p:sldId id="876" r:id="rId41"/>
    <p:sldId id="568" r:id="rId42"/>
    <p:sldId id="1624" r:id="rId43"/>
    <p:sldId id="864" r:id="rId44"/>
    <p:sldId id="1644" r:id="rId45"/>
    <p:sldId id="1687" r:id="rId46"/>
    <p:sldId id="1729" r:id="rId47"/>
    <p:sldId id="1707" r:id="rId48"/>
    <p:sldId id="826" r:id="rId49"/>
    <p:sldId id="869" r:id="rId5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ts, Bill - ARS" initials="OBA" lastIdx="1" clrIdx="0">
    <p:extLst>
      <p:ext uri="{19B8F6BF-5375-455C-9EA6-DF929625EA0E}">
        <p15:presenceInfo xmlns:p15="http://schemas.microsoft.com/office/powerpoint/2012/main" userId="S::bill.orts@usda.gov::965e3f6d-7db5-4ffe-9d5a-63b9779c6f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8000"/>
    <a:srgbClr val="FF99FF"/>
    <a:srgbClr val="009900"/>
    <a:srgbClr val="000000"/>
    <a:srgbClr val="2D2DB5"/>
    <a:srgbClr val="336600"/>
    <a:srgbClr val="3333CC"/>
    <a:srgbClr val="339933"/>
    <a:srgbClr val="E7E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6BFDF9-F407-4114-98E2-E5A49D8DDFD1}" v="125" dt="2022-01-20T15:10:48.6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6" autoAdjust="0"/>
    <p:restoredTop sz="92866" autoAdjust="0"/>
  </p:normalViewPr>
  <p:slideViewPr>
    <p:cSldViewPr snapToGrid="0" showGuides="1">
      <p:cViewPr varScale="1">
        <p:scale>
          <a:sx n="92" d="100"/>
          <a:sy n="92" d="100"/>
        </p:scale>
        <p:origin x="196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microsoft.com/office/2015/10/relationships/revisionInfo" Target="revisionInfo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ts, Bill - ARS" userId="965e3f6d-7db5-4ffe-9d5a-63b9779c6f27" providerId="ADAL" clId="{AB6BFDF9-F407-4114-98E2-E5A49D8DDFD1}"/>
    <pc:docChg chg="undo custSel addSld delSld modSld sldOrd">
      <pc:chgData name="Orts, Bill - ARS" userId="965e3f6d-7db5-4ffe-9d5a-63b9779c6f27" providerId="ADAL" clId="{AB6BFDF9-F407-4114-98E2-E5A49D8DDFD1}" dt="2022-01-20T15:10:48.641" v="1293"/>
      <pc:docMkLst>
        <pc:docMk/>
      </pc:docMkLst>
      <pc:sldChg chg="add ord modAnim">
        <pc:chgData name="Orts, Bill - ARS" userId="965e3f6d-7db5-4ffe-9d5a-63b9779c6f27" providerId="ADAL" clId="{AB6BFDF9-F407-4114-98E2-E5A49D8DDFD1}" dt="2022-01-20T03:36:27.220" v="1290"/>
        <pc:sldMkLst>
          <pc:docMk/>
          <pc:sldMk cId="0" sldId="318"/>
        </pc:sldMkLst>
      </pc:sldChg>
      <pc:sldChg chg="modSp add mod ord">
        <pc:chgData name="Orts, Bill - ARS" userId="965e3f6d-7db5-4ffe-9d5a-63b9779c6f27" providerId="ADAL" clId="{AB6BFDF9-F407-4114-98E2-E5A49D8DDFD1}" dt="2022-01-20T00:05:39.316" v="1088"/>
        <pc:sldMkLst>
          <pc:docMk/>
          <pc:sldMk cId="1634209360" sldId="328"/>
        </pc:sldMkLst>
        <pc:spChg chg="mod">
          <ac:chgData name="Orts, Bill - ARS" userId="965e3f6d-7db5-4ffe-9d5a-63b9779c6f27" providerId="ADAL" clId="{AB6BFDF9-F407-4114-98E2-E5A49D8DDFD1}" dt="2022-01-19T23:03:50.179" v="1030" actId="20577"/>
          <ac:spMkLst>
            <pc:docMk/>
            <pc:sldMk cId="1634209360" sldId="328"/>
            <ac:spMk id="6" creationId="{00000000-0000-0000-0000-000000000000}"/>
          </ac:spMkLst>
        </pc:spChg>
      </pc:sldChg>
      <pc:sldChg chg="modSp add ord">
        <pc:chgData name="Orts, Bill - ARS" userId="965e3f6d-7db5-4ffe-9d5a-63b9779c6f27" providerId="ADAL" clId="{AB6BFDF9-F407-4114-98E2-E5A49D8DDFD1}" dt="2022-01-19T22:07:30.386" v="528" actId="1076"/>
        <pc:sldMkLst>
          <pc:docMk/>
          <pc:sldMk cId="47279147" sldId="330"/>
        </pc:sldMkLst>
        <pc:picChg chg="mod">
          <ac:chgData name="Orts, Bill - ARS" userId="965e3f6d-7db5-4ffe-9d5a-63b9779c6f27" providerId="ADAL" clId="{AB6BFDF9-F407-4114-98E2-E5A49D8DDFD1}" dt="2022-01-19T22:07:28.108" v="527" actId="1076"/>
          <ac:picMkLst>
            <pc:docMk/>
            <pc:sldMk cId="47279147" sldId="330"/>
            <ac:picMk id="3" creationId="{481367A8-7FE8-444B-A51C-D81B2C14EAC3}"/>
          </ac:picMkLst>
        </pc:picChg>
        <pc:picChg chg="mod">
          <ac:chgData name="Orts, Bill - ARS" userId="965e3f6d-7db5-4ffe-9d5a-63b9779c6f27" providerId="ADAL" clId="{AB6BFDF9-F407-4114-98E2-E5A49D8DDFD1}" dt="2022-01-19T22:07:30.386" v="528" actId="1076"/>
          <ac:picMkLst>
            <pc:docMk/>
            <pc:sldMk cId="47279147" sldId="330"/>
            <ac:picMk id="234498" creationId="{40106CCA-28D8-4C56-8FF7-676EA22DFC21}"/>
          </ac:picMkLst>
        </pc:picChg>
      </pc:sldChg>
      <pc:sldChg chg="add ord modAnim">
        <pc:chgData name="Orts, Bill - ARS" userId="965e3f6d-7db5-4ffe-9d5a-63b9779c6f27" providerId="ADAL" clId="{AB6BFDF9-F407-4114-98E2-E5A49D8DDFD1}" dt="2022-01-20T01:29:09.153" v="1282"/>
        <pc:sldMkLst>
          <pc:docMk/>
          <pc:sldMk cId="1520659976" sldId="331"/>
        </pc:sldMkLst>
      </pc:sldChg>
      <pc:sldChg chg="modSp add mod ord">
        <pc:chgData name="Orts, Bill - ARS" userId="965e3f6d-7db5-4ffe-9d5a-63b9779c6f27" providerId="ADAL" clId="{AB6BFDF9-F407-4114-98E2-E5A49D8DDFD1}" dt="2022-01-20T00:09:19.801" v="1130" actId="1076"/>
        <pc:sldMkLst>
          <pc:docMk/>
          <pc:sldMk cId="0" sldId="452"/>
        </pc:sldMkLst>
        <pc:spChg chg="mod">
          <ac:chgData name="Orts, Bill - ARS" userId="965e3f6d-7db5-4ffe-9d5a-63b9779c6f27" providerId="ADAL" clId="{AB6BFDF9-F407-4114-98E2-E5A49D8DDFD1}" dt="2022-01-20T00:08:59.919" v="1125" actId="1076"/>
          <ac:spMkLst>
            <pc:docMk/>
            <pc:sldMk cId="0" sldId="452"/>
            <ac:spMk id="9" creationId="{00000000-0000-0000-0000-000000000000}"/>
          </ac:spMkLst>
        </pc:spChg>
        <pc:spChg chg="mod">
          <ac:chgData name="Orts, Bill - ARS" userId="965e3f6d-7db5-4ffe-9d5a-63b9779c6f27" providerId="ADAL" clId="{AB6BFDF9-F407-4114-98E2-E5A49D8DDFD1}" dt="2022-01-20T00:09:14.137" v="1129" actId="1076"/>
          <ac:spMkLst>
            <pc:docMk/>
            <pc:sldMk cId="0" sldId="452"/>
            <ac:spMk id="14" creationId="{00000000-0000-0000-0000-000000000000}"/>
          </ac:spMkLst>
        </pc:spChg>
        <pc:grpChg chg="mod">
          <ac:chgData name="Orts, Bill - ARS" userId="965e3f6d-7db5-4ffe-9d5a-63b9779c6f27" providerId="ADAL" clId="{AB6BFDF9-F407-4114-98E2-E5A49D8DDFD1}" dt="2022-01-20T00:09:19.801" v="1130" actId="1076"/>
          <ac:grpSpMkLst>
            <pc:docMk/>
            <pc:sldMk cId="0" sldId="452"/>
            <ac:grpSpMk id="15" creationId="{00000000-0000-0000-0000-000000000000}"/>
          </ac:grpSpMkLst>
        </pc:grpChg>
        <pc:picChg chg="mod">
          <ac:chgData name="Orts, Bill - ARS" userId="965e3f6d-7db5-4ffe-9d5a-63b9779c6f27" providerId="ADAL" clId="{AB6BFDF9-F407-4114-98E2-E5A49D8DDFD1}" dt="2022-01-20T00:08:55.626" v="1124" actId="1036"/>
          <ac:picMkLst>
            <pc:docMk/>
            <pc:sldMk cId="0" sldId="452"/>
            <ac:picMk id="8" creationId="{00000000-0000-0000-0000-000000000000}"/>
          </ac:picMkLst>
        </pc:picChg>
      </pc:sldChg>
      <pc:sldChg chg="modSp mod ord">
        <pc:chgData name="Orts, Bill - ARS" userId="965e3f6d-7db5-4ffe-9d5a-63b9779c6f27" providerId="ADAL" clId="{AB6BFDF9-F407-4114-98E2-E5A49D8DDFD1}" dt="2022-01-20T01:03:35.846" v="1139" actId="20577"/>
        <pc:sldMkLst>
          <pc:docMk/>
          <pc:sldMk cId="578975927" sldId="453"/>
        </pc:sldMkLst>
        <pc:spChg chg="mod">
          <ac:chgData name="Orts, Bill - ARS" userId="965e3f6d-7db5-4ffe-9d5a-63b9779c6f27" providerId="ADAL" clId="{AB6BFDF9-F407-4114-98E2-E5A49D8DDFD1}" dt="2022-01-20T01:03:35.846" v="1139" actId="20577"/>
          <ac:spMkLst>
            <pc:docMk/>
            <pc:sldMk cId="578975927" sldId="453"/>
            <ac:spMk id="3" creationId="{00000000-0000-0000-0000-000000000000}"/>
          </ac:spMkLst>
        </pc:spChg>
      </pc:sldChg>
      <pc:sldChg chg="delSp modSp add del ord modAnim">
        <pc:chgData name="Orts, Bill - ARS" userId="965e3f6d-7db5-4ffe-9d5a-63b9779c6f27" providerId="ADAL" clId="{AB6BFDF9-F407-4114-98E2-E5A49D8DDFD1}" dt="2022-01-19T22:23:55.517" v="551" actId="47"/>
        <pc:sldMkLst>
          <pc:docMk/>
          <pc:sldMk cId="0" sldId="474"/>
        </pc:sldMkLst>
        <pc:spChg chg="mod topLvl">
          <ac:chgData name="Orts, Bill - ARS" userId="965e3f6d-7db5-4ffe-9d5a-63b9779c6f27" providerId="ADAL" clId="{AB6BFDF9-F407-4114-98E2-E5A49D8DDFD1}" dt="2022-01-19T22:11:08.199" v="537" actId="165"/>
          <ac:spMkLst>
            <pc:docMk/>
            <pc:sldMk cId="0" sldId="474"/>
            <ac:spMk id="16" creationId="{00000000-0000-0000-0000-000000000000}"/>
          </ac:spMkLst>
        </pc:spChg>
        <pc:spChg chg="mod topLvl">
          <ac:chgData name="Orts, Bill - ARS" userId="965e3f6d-7db5-4ffe-9d5a-63b9779c6f27" providerId="ADAL" clId="{AB6BFDF9-F407-4114-98E2-E5A49D8DDFD1}" dt="2022-01-19T22:11:37.822" v="540" actId="165"/>
          <ac:spMkLst>
            <pc:docMk/>
            <pc:sldMk cId="0" sldId="474"/>
            <ac:spMk id="19" creationId="{00000000-0000-0000-0000-000000000000}"/>
          </ac:spMkLst>
        </pc:spChg>
        <pc:grpChg chg="del">
          <ac:chgData name="Orts, Bill - ARS" userId="965e3f6d-7db5-4ffe-9d5a-63b9779c6f27" providerId="ADAL" clId="{AB6BFDF9-F407-4114-98E2-E5A49D8DDFD1}" dt="2022-01-19T22:11:08.199" v="537" actId="165"/>
          <ac:grpSpMkLst>
            <pc:docMk/>
            <pc:sldMk cId="0" sldId="474"/>
            <ac:grpSpMk id="2" creationId="{00000000-0000-0000-0000-000000000000}"/>
          </ac:grpSpMkLst>
        </pc:grpChg>
        <pc:grpChg chg="del mod topLvl">
          <ac:chgData name="Orts, Bill - ARS" userId="965e3f6d-7db5-4ffe-9d5a-63b9779c6f27" providerId="ADAL" clId="{AB6BFDF9-F407-4114-98E2-E5A49D8DDFD1}" dt="2022-01-19T22:11:37.822" v="540" actId="165"/>
          <ac:grpSpMkLst>
            <pc:docMk/>
            <pc:sldMk cId="0" sldId="474"/>
            <ac:grpSpMk id="3" creationId="{00000000-0000-0000-0000-000000000000}"/>
          </ac:grpSpMkLst>
        </pc:grpChg>
        <pc:picChg chg="mod topLvl">
          <ac:chgData name="Orts, Bill - ARS" userId="965e3f6d-7db5-4ffe-9d5a-63b9779c6f27" providerId="ADAL" clId="{AB6BFDF9-F407-4114-98E2-E5A49D8DDFD1}" dt="2022-01-19T22:11:37.822" v="540" actId="165"/>
          <ac:picMkLst>
            <pc:docMk/>
            <pc:sldMk cId="0" sldId="474"/>
            <ac:picMk id="17" creationId="{00000000-0000-0000-0000-000000000000}"/>
          </ac:picMkLst>
        </pc:picChg>
      </pc:sldChg>
      <pc:sldChg chg="add del">
        <pc:chgData name="Orts, Bill - ARS" userId="965e3f6d-7db5-4ffe-9d5a-63b9779c6f27" providerId="ADAL" clId="{AB6BFDF9-F407-4114-98E2-E5A49D8DDFD1}" dt="2022-01-19T21:58:24.099" v="440" actId="47"/>
        <pc:sldMkLst>
          <pc:docMk/>
          <pc:sldMk cId="0" sldId="479"/>
        </pc:sldMkLst>
      </pc:sldChg>
      <pc:sldChg chg="del">
        <pc:chgData name="Orts, Bill - ARS" userId="965e3f6d-7db5-4ffe-9d5a-63b9779c6f27" providerId="ADAL" clId="{AB6BFDF9-F407-4114-98E2-E5A49D8DDFD1}" dt="2022-01-19T22:44:13.408" v="925" actId="47"/>
        <pc:sldMkLst>
          <pc:docMk/>
          <pc:sldMk cId="0" sldId="485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0" sldId="509"/>
        </pc:sldMkLst>
      </pc:sldChg>
      <pc:sldChg chg="add del">
        <pc:chgData name="Orts, Bill - ARS" userId="965e3f6d-7db5-4ffe-9d5a-63b9779c6f27" providerId="ADAL" clId="{AB6BFDF9-F407-4114-98E2-E5A49D8DDFD1}" dt="2022-01-19T19:07:10.714" v="3" actId="47"/>
        <pc:sldMkLst>
          <pc:docMk/>
          <pc:sldMk cId="0" sldId="523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369852840" sldId="527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0" sldId="528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0" sldId="539"/>
        </pc:sldMkLst>
      </pc:sldChg>
      <pc:sldChg chg="modSp add mod ord">
        <pc:chgData name="Orts, Bill - ARS" userId="965e3f6d-7db5-4ffe-9d5a-63b9779c6f27" providerId="ADAL" clId="{AB6BFDF9-F407-4114-98E2-E5A49D8DDFD1}" dt="2022-01-19T22:45:17.229" v="940" actId="20577"/>
        <pc:sldMkLst>
          <pc:docMk/>
          <pc:sldMk cId="0" sldId="542"/>
        </pc:sldMkLst>
        <pc:spChg chg="mod">
          <ac:chgData name="Orts, Bill - ARS" userId="965e3f6d-7db5-4ffe-9d5a-63b9779c6f27" providerId="ADAL" clId="{AB6BFDF9-F407-4114-98E2-E5A49D8DDFD1}" dt="2022-01-19T22:45:17.229" v="940" actId="20577"/>
          <ac:spMkLst>
            <pc:docMk/>
            <pc:sldMk cId="0" sldId="542"/>
            <ac:spMk id="7" creationId="{00000000-0000-0000-0000-000000000000}"/>
          </ac:spMkLst>
        </pc:spChg>
      </pc:sldChg>
      <pc:sldChg chg="add del">
        <pc:chgData name="Orts, Bill - ARS" userId="965e3f6d-7db5-4ffe-9d5a-63b9779c6f27" providerId="ADAL" clId="{AB6BFDF9-F407-4114-98E2-E5A49D8DDFD1}" dt="2022-01-19T19:07:12.101" v="4" actId="47"/>
        <pc:sldMkLst>
          <pc:docMk/>
          <pc:sldMk cId="0" sldId="545"/>
        </pc:sldMkLst>
      </pc:sldChg>
      <pc:sldChg chg="modSp add mod ord">
        <pc:chgData name="Orts, Bill - ARS" userId="965e3f6d-7db5-4ffe-9d5a-63b9779c6f27" providerId="ADAL" clId="{AB6BFDF9-F407-4114-98E2-E5A49D8DDFD1}" dt="2022-01-20T01:06:04.264" v="1169" actId="20577"/>
        <pc:sldMkLst>
          <pc:docMk/>
          <pc:sldMk cId="0" sldId="546"/>
        </pc:sldMkLst>
        <pc:spChg chg="mod">
          <ac:chgData name="Orts, Bill - ARS" userId="965e3f6d-7db5-4ffe-9d5a-63b9779c6f27" providerId="ADAL" clId="{AB6BFDF9-F407-4114-98E2-E5A49D8DDFD1}" dt="2022-01-20T01:06:04.264" v="1169" actId="20577"/>
          <ac:spMkLst>
            <pc:docMk/>
            <pc:sldMk cId="0" sldId="546"/>
            <ac:spMk id="7" creationId="{00000000-0000-0000-0000-000000000000}"/>
          </ac:spMkLst>
        </pc:spChg>
      </pc:sldChg>
      <pc:sldChg chg="add del ord">
        <pc:chgData name="Orts, Bill - ARS" userId="965e3f6d-7db5-4ffe-9d5a-63b9779c6f27" providerId="ADAL" clId="{AB6BFDF9-F407-4114-98E2-E5A49D8DDFD1}" dt="2022-01-19T20:43:44.186" v="247" actId="47"/>
        <pc:sldMkLst>
          <pc:docMk/>
          <pc:sldMk cId="0" sldId="552"/>
        </pc:sldMkLst>
      </pc:sldChg>
      <pc:sldChg chg="add del ord">
        <pc:chgData name="Orts, Bill - ARS" userId="965e3f6d-7db5-4ffe-9d5a-63b9779c6f27" providerId="ADAL" clId="{AB6BFDF9-F407-4114-98E2-E5A49D8DDFD1}" dt="2022-01-19T19:56:40.718" v="86" actId="47"/>
        <pc:sldMkLst>
          <pc:docMk/>
          <pc:sldMk cId="796668525" sldId="553"/>
        </pc:sldMkLst>
      </pc:sldChg>
      <pc:sldChg chg="modSp mod ord">
        <pc:chgData name="Orts, Bill - ARS" userId="965e3f6d-7db5-4ffe-9d5a-63b9779c6f27" providerId="ADAL" clId="{AB6BFDF9-F407-4114-98E2-E5A49D8DDFD1}" dt="2022-01-20T01:03:59.623" v="1141"/>
        <pc:sldMkLst>
          <pc:docMk/>
          <pc:sldMk cId="0" sldId="710"/>
        </pc:sldMkLst>
        <pc:spChg chg="mod">
          <ac:chgData name="Orts, Bill - ARS" userId="965e3f6d-7db5-4ffe-9d5a-63b9779c6f27" providerId="ADAL" clId="{AB6BFDF9-F407-4114-98E2-E5A49D8DDFD1}" dt="2022-01-20T00:04:19.365" v="1083" actId="20577"/>
          <ac:spMkLst>
            <pc:docMk/>
            <pc:sldMk cId="0" sldId="710"/>
            <ac:spMk id="6" creationId="{00000000-0000-0000-0000-000000000000}"/>
          </ac:spMkLst>
        </pc:spChg>
        <pc:spChg chg="mod">
          <ac:chgData name="Orts, Bill - ARS" userId="965e3f6d-7db5-4ffe-9d5a-63b9779c6f27" providerId="ADAL" clId="{AB6BFDF9-F407-4114-98E2-E5A49D8DDFD1}" dt="2022-01-19T20:38:01.508" v="154" actId="20577"/>
          <ac:spMkLst>
            <pc:docMk/>
            <pc:sldMk cId="0" sldId="710"/>
            <ac:spMk id="8" creationId="{00000000-0000-0000-0000-000000000000}"/>
          </ac:spMkLst>
        </pc:spChg>
        <pc:grpChg chg="mod">
          <ac:chgData name="Orts, Bill - ARS" userId="965e3f6d-7db5-4ffe-9d5a-63b9779c6f27" providerId="ADAL" clId="{AB6BFDF9-F407-4114-98E2-E5A49D8DDFD1}" dt="2022-01-20T00:04:35.999" v="1084" actId="1076"/>
          <ac:grpSpMkLst>
            <pc:docMk/>
            <pc:sldMk cId="0" sldId="710"/>
            <ac:grpSpMk id="9" creationId="{3C9283BE-6D9B-4AE2-91AB-D355B1DAA1DB}"/>
          </ac:grpSpMkLst>
        </pc:grpChg>
      </pc:sldChg>
      <pc:sldChg chg="del">
        <pc:chgData name="Orts, Bill - ARS" userId="965e3f6d-7db5-4ffe-9d5a-63b9779c6f27" providerId="ADAL" clId="{AB6BFDF9-F407-4114-98E2-E5A49D8DDFD1}" dt="2022-01-19T22:07:05.582" v="519" actId="47"/>
        <pc:sldMkLst>
          <pc:docMk/>
          <pc:sldMk cId="0" sldId="801"/>
        </pc:sldMkLst>
      </pc:sldChg>
      <pc:sldChg chg="ord">
        <pc:chgData name="Orts, Bill - ARS" userId="965e3f6d-7db5-4ffe-9d5a-63b9779c6f27" providerId="ADAL" clId="{AB6BFDF9-F407-4114-98E2-E5A49D8DDFD1}" dt="2022-01-19T22:41:55.734" v="910"/>
        <pc:sldMkLst>
          <pc:docMk/>
          <pc:sldMk cId="250430383" sldId="806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435903392" sldId="815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354369399" sldId="817"/>
        </pc:sldMkLst>
      </pc:sldChg>
      <pc:sldChg chg="modSp mod">
        <pc:chgData name="Orts, Bill - ARS" userId="965e3f6d-7db5-4ffe-9d5a-63b9779c6f27" providerId="ADAL" clId="{AB6BFDF9-F407-4114-98E2-E5A49D8DDFD1}" dt="2022-01-19T22:53:17.329" v="1007" actId="1076"/>
        <pc:sldMkLst>
          <pc:docMk/>
          <pc:sldMk cId="3949190008" sldId="826"/>
        </pc:sldMkLst>
        <pc:spChg chg="mod">
          <ac:chgData name="Orts, Bill - ARS" userId="965e3f6d-7db5-4ffe-9d5a-63b9779c6f27" providerId="ADAL" clId="{AB6BFDF9-F407-4114-98E2-E5A49D8DDFD1}" dt="2022-01-19T22:53:13.926" v="1006" actId="1076"/>
          <ac:spMkLst>
            <pc:docMk/>
            <pc:sldMk cId="3949190008" sldId="826"/>
            <ac:spMk id="20" creationId="{960A97F0-2E45-44E0-841C-663C9C8F2829}"/>
          </ac:spMkLst>
        </pc:spChg>
        <pc:spChg chg="mod">
          <ac:chgData name="Orts, Bill - ARS" userId="965e3f6d-7db5-4ffe-9d5a-63b9779c6f27" providerId="ADAL" clId="{AB6BFDF9-F407-4114-98E2-E5A49D8DDFD1}" dt="2022-01-19T22:51:50.948" v="982" actId="20577"/>
          <ac:spMkLst>
            <pc:docMk/>
            <pc:sldMk cId="3949190008" sldId="826"/>
            <ac:spMk id="1689603" creationId="{00000000-0000-0000-0000-000000000000}"/>
          </ac:spMkLst>
        </pc:spChg>
        <pc:spChg chg="mod">
          <ac:chgData name="Orts, Bill - ARS" userId="965e3f6d-7db5-4ffe-9d5a-63b9779c6f27" providerId="ADAL" clId="{AB6BFDF9-F407-4114-98E2-E5A49D8DDFD1}" dt="2022-01-19T22:52:27.072" v="998" actId="20577"/>
          <ac:spMkLst>
            <pc:docMk/>
            <pc:sldMk cId="3949190008" sldId="826"/>
            <ac:spMk id="1689605" creationId="{00000000-0000-0000-0000-000000000000}"/>
          </ac:spMkLst>
        </pc:spChg>
        <pc:grpChg chg="mod">
          <ac:chgData name="Orts, Bill - ARS" userId="965e3f6d-7db5-4ffe-9d5a-63b9779c6f27" providerId="ADAL" clId="{AB6BFDF9-F407-4114-98E2-E5A49D8DDFD1}" dt="2022-01-19T22:53:17.329" v="1007" actId="1076"/>
          <ac:grpSpMkLst>
            <pc:docMk/>
            <pc:sldMk cId="3949190008" sldId="826"/>
            <ac:grpSpMk id="2" creationId="{00000000-0000-0000-0000-000000000000}"/>
          </ac:grpSpMkLst>
        </pc:grpChg>
      </pc:sldChg>
      <pc:sldChg chg="del">
        <pc:chgData name="Orts, Bill - ARS" userId="965e3f6d-7db5-4ffe-9d5a-63b9779c6f27" providerId="ADAL" clId="{AB6BFDF9-F407-4114-98E2-E5A49D8DDFD1}" dt="2022-01-19T22:44:01.184" v="920" actId="47"/>
        <pc:sldMkLst>
          <pc:docMk/>
          <pc:sldMk cId="0" sldId="827"/>
        </pc:sldMkLst>
      </pc:sldChg>
      <pc:sldChg chg="del">
        <pc:chgData name="Orts, Bill - ARS" userId="965e3f6d-7db5-4ffe-9d5a-63b9779c6f27" providerId="ADAL" clId="{AB6BFDF9-F407-4114-98E2-E5A49D8DDFD1}" dt="2022-01-19T22:44:04.125" v="921" actId="47"/>
        <pc:sldMkLst>
          <pc:docMk/>
          <pc:sldMk cId="1331466216" sldId="837"/>
        </pc:sldMkLst>
      </pc:sldChg>
      <pc:sldChg chg="del">
        <pc:chgData name="Orts, Bill - ARS" userId="965e3f6d-7db5-4ffe-9d5a-63b9779c6f27" providerId="ADAL" clId="{AB6BFDF9-F407-4114-98E2-E5A49D8DDFD1}" dt="2022-01-19T19:07:39.830" v="7" actId="47"/>
        <pc:sldMkLst>
          <pc:docMk/>
          <pc:sldMk cId="0" sldId="847"/>
        </pc:sldMkLst>
      </pc:sldChg>
      <pc:sldChg chg="del">
        <pc:chgData name="Orts, Bill - ARS" userId="965e3f6d-7db5-4ffe-9d5a-63b9779c6f27" providerId="ADAL" clId="{AB6BFDF9-F407-4114-98E2-E5A49D8DDFD1}" dt="2022-01-19T19:07:41.919" v="8" actId="47"/>
        <pc:sldMkLst>
          <pc:docMk/>
          <pc:sldMk cId="3021493665" sldId="856"/>
        </pc:sldMkLst>
      </pc:sldChg>
      <pc:sldChg chg="del">
        <pc:chgData name="Orts, Bill - ARS" userId="965e3f6d-7db5-4ffe-9d5a-63b9779c6f27" providerId="ADAL" clId="{AB6BFDF9-F407-4114-98E2-E5A49D8DDFD1}" dt="2022-01-19T19:07:44.256" v="9" actId="47"/>
        <pc:sldMkLst>
          <pc:docMk/>
          <pc:sldMk cId="1442789237" sldId="858"/>
        </pc:sldMkLst>
      </pc:sldChg>
      <pc:sldChg chg="del">
        <pc:chgData name="Orts, Bill - ARS" userId="965e3f6d-7db5-4ffe-9d5a-63b9779c6f27" providerId="ADAL" clId="{AB6BFDF9-F407-4114-98E2-E5A49D8DDFD1}" dt="2022-01-19T22:44:09.956" v="922" actId="47"/>
        <pc:sldMkLst>
          <pc:docMk/>
          <pc:sldMk cId="366908814" sldId="860"/>
        </pc:sldMkLst>
      </pc:sldChg>
      <pc:sldChg chg="delSp add del ord">
        <pc:chgData name="Orts, Bill - ARS" userId="965e3f6d-7db5-4ffe-9d5a-63b9779c6f27" providerId="ADAL" clId="{AB6BFDF9-F407-4114-98E2-E5A49D8DDFD1}" dt="2022-01-19T21:59:19.844" v="454" actId="47"/>
        <pc:sldMkLst>
          <pc:docMk/>
          <pc:sldMk cId="3484471668" sldId="867"/>
        </pc:sldMkLst>
        <pc:picChg chg="del">
          <ac:chgData name="Orts, Bill - ARS" userId="965e3f6d-7db5-4ffe-9d5a-63b9779c6f27" providerId="ADAL" clId="{AB6BFDF9-F407-4114-98E2-E5A49D8DDFD1}" dt="2022-01-19T21:58:55.755" v="445" actId="21"/>
          <ac:picMkLst>
            <pc:docMk/>
            <pc:sldMk cId="3484471668" sldId="867"/>
            <ac:picMk id="3074" creationId="{2F3705D6-99A4-4BB4-9320-989A847E174E}"/>
          </ac:picMkLst>
        </pc:picChg>
      </pc:sldChg>
      <pc:sldChg chg="modSp mod">
        <pc:chgData name="Orts, Bill - ARS" userId="965e3f6d-7db5-4ffe-9d5a-63b9779c6f27" providerId="ADAL" clId="{AB6BFDF9-F407-4114-98E2-E5A49D8DDFD1}" dt="2022-01-20T03:37:49.106" v="1292" actId="208"/>
        <pc:sldMkLst>
          <pc:docMk/>
          <pc:sldMk cId="532963612" sldId="869"/>
        </pc:sldMkLst>
        <pc:spChg chg="mod">
          <ac:chgData name="Orts, Bill - ARS" userId="965e3f6d-7db5-4ffe-9d5a-63b9779c6f27" providerId="ADAL" clId="{AB6BFDF9-F407-4114-98E2-E5A49D8DDFD1}" dt="2022-01-20T03:37:49.106" v="1292" actId="208"/>
          <ac:spMkLst>
            <pc:docMk/>
            <pc:sldMk cId="532963612" sldId="869"/>
            <ac:spMk id="4" creationId="{BAE48A89-2CD6-4B1C-93B9-97AD4B22CD3A}"/>
          </ac:spMkLst>
        </pc:spChg>
      </pc:sldChg>
      <pc:sldChg chg="del">
        <pc:chgData name="Orts, Bill - ARS" userId="965e3f6d-7db5-4ffe-9d5a-63b9779c6f27" providerId="ADAL" clId="{AB6BFDF9-F407-4114-98E2-E5A49D8DDFD1}" dt="2022-01-19T22:44:10.752" v="923" actId="47"/>
        <pc:sldMkLst>
          <pc:docMk/>
          <pc:sldMk cId="2371475409" sldId="870"/>
        </pc:sldMkLst>
      </pc:sldChg>
      <pc:sldChg chg="ord">
        <pc:chgData name="Orts, Bill - ARS" userId="965e3f6d-7db5-4ffe-9d5a-63b9779c6f27" providerId="ADAL" clId="{AB6BFDF9-F407-4114-98E2-E5A49D8DDFD1}" dt="2022-01-19T22:43:30.362" v="917"/>
        <pc:sldMkLst>
          <pc:docMk/>
          <pc:sldMk cId="354149660" sldId="876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2355882642" sldId="893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53268625" sldId="910"/>
        </pc:sldMkLst>
      </pc:sldChg>
      <pc:sldChg chg="add ord">
        <pc:chgData name="Orts, Bill - ARS" userId="965e3f6d-7db5-4ffe-9d5a-63b9779c6f27" providerId="ADAL" clId="{AB6BFDF9-F407-4114-98E2-E5A49D8DDFD1}" dt="2022-01-19T22:49:17.465" v="945"/>
        <pc:sldMkLst>
          <pc:docMk/>
          <pc:sldMk cId="605353007" sldId="914"/>
        </pc:sldMkLst>
      </pc:sldChg>
      <pc:sldChg chg="add ord">
        <pc:chgData name="Orts, Bill - ARS" userId="965e3f6d-7db5-4ffe-9d5a-63b9779c6f27" providerId="ADAL" clId="{AB6BFDF9-F407-4114-98E2-E5A49D8DDFD1}" dt="2022-01-19T22:01:20.863" v="472"/>
        <pc:sldMkLst>
          <pc:docMk/>
          <pc:sldMk cId="739904162" sldId="959"/>
        </pc:sldMkLst>
      </pc:sldChg>
      <pc:sldChg chg="del">
        <pc:chgData name="Orts, Bill - ARS" userId="965e3f6d-7db5-4ffe-9d5a-63b9779c6f27" providerId="ADAL" clId="{AB6BFDF9-F407-4114-98E2-E5A49D8DDFD1}" dt="2022-01-19T22:49:49.697" v="948" actId="47"/>
        <pc:sldMkLst>
          <pc:docMk/>
          <pc:sldMk cId="4053927630" sldId="969"/>
        </pc:sldMkLst>
      </pc:sldChg>
      <pc:sldChg chg="ord">
        <pc:chgData name="Orts, Bill - ARS" userId="965e3f6d-7db5-4ffe-9d5a-63b9779c6f27" providerId="ADAL" clId="{AB6BFDF9-F407-4114-98E2-E5A49D8DDFD1}" dt="2022-01-19T22:00:21.126" v="467"/>
        <pc:sldMkLst>
          <pc:docMk/>
          <pc:sldMk cId="476947433" sldId="982"/>
        </pc:sldMkLst>
      </pc:sldChg>
      <pc:sldChg chg="del">
        <pc:chgData name="Orts, Bill - ARS" userId="965e3f6d-7db5-4ffe-9d5a-63b9779c6f27" providerId="ADAL" clId="{AB6BFDF9-F407-4114-98E2-E5A49D8DDFD1}" dt="2022-01-19T22:40:55.839" v="878" actId="47"/>
        <pc:sldMkLst>
          <pc:docMk/>
          <pc:sldMk cId="3232557048" sldId="983"/>
        </pc:sldMkLst>
      </pc:sldChg>
      <pc:sldChg chg="modSp mod">
        <pc:chgData name="Orts, Bill - ARS" userId="965e3f6d-7db5-4ffe-9d5a-63b9779c6f27" providerId="ADAL" clId="{AB6BFDF9-F407-4114-98E2-E5A49D8DDFD1}" dt="2022-01-19T22:41:25.917" v="896" actId="20577"/>
        <pc:sldMkLst>
          <pc:docMk/>
          <pc:sldMk cId="117057231" sldId="992"/>
        </pc:sldMkLst>
        <pc:spChg chg="mod">
          <ac:chgData name="Orts, Bill - ARS" userId="965e3f6d-7db5-4ffe-9d5a-63b9779c6f27" providerId="ADAL" clId="{AB6BFDF9-F407-4114-98E2-E5A49D8DDFD1}" dt="2022-01-19T22:41:25.917" v="896" actId="20577"/>
          <ac:spMkLst>
            <pc:docMk/>
            <pc:sldMk cId="117057231" sldId="992"/>
            <ac:spMk id="2" creationId="{00000000-0000-0000-0000-000000000000}"/>
          </ac:spMkLst>
        </pc:spChg>
      </pc:sldChg>
      <pc:sldChg chg="modSp mod">
        <pc:chgData name="Orts, Bill - ARS" userId="965e3f6d-7db5-4ffe-9d5a-63b9779c6f27" providerId="ADAL" clId="{AB6BFDF9-F407-4114-98E2-E5A49D8DDFD1}" dt="2022-01-19T22:41:41.545" v="908" actId="20577"/>
        <pc:sldMkLst>
          <pc:docMk/>
          <pc:sldMk cId="666617593" sldId="996"/>
        </pc:sldMkLst>
        <pc:spChg chg="mod">
          <ac:chgData name="Orts, Bill - ARS" userId="965e3f6d-7db5-4ffe-9d5a-63b9779c6f27" providerId="ADAL" clId="{AB6BFDF9-F407-4114-98E2-E5A49D8DDFD1}" dt="2022-01-19T22:41:41.545" v="908" actId="20577"/>
          <ac:spMkLst>
            <pc:docMk/>
            <pc:sldMk cId="666617593" sldId="996"/>
            <ac:spMk id="16389" creationId="{00000000-0000-0000-0000-000000000000}"/>
          </ac:spMkLst>
        </pc:spChg>
      </pc:sldChg>
      <pc:sldChg chg="addSp delSp modSp mod ord">
        <pc:chgData name="Orts, Bill - ARS" userId="965e3f6d-7db5-4ffe-9d5a-63b9779c6f27" providerId="ADAL" clId="{AB6BFDF9-F407-4114-98E2-E5A49D8DDFD1}" dt="2022-01-20T01:26:26.655" v="1227" actId="20577"/>
        <pc:sldMkLst>
          <pc:docMk/>
          <pc:sldMk cId="0" sldId="1003"/>
        </pc:sldMkLst>
        <pc:spChg chg="mod">
          <ac:chgData name="Orts, Bill - ARS" userId="965e3f6d-7db5-4ffe-9d5a-63b9779c6f27" providerId="ADAL" clId="{AB6BFDF9-F407-4114-98E2-E5A49D8DDFD1}" dt="2022-01-20T01:26:26.655" v="1227" actId="20577"/>
          <ac:spMkLst>
            <pc:docMk/>
            <pc:sldMk cId="0" sldId="1003"/>
            <ac:spMk id="1291266" creationId="{00000000-0000-0000-0000-000000000000}"/>
          </ac:spMkLst>
        </pc:spChg>
        <pc:grpChg chg="mod">
          <ac:chgData name="Orts, Bill - ARS" userId="965e3f6d-7db5-4ffe-9d5a-63b9779c6f27" providerId="ADAL" clId="{AB6BFDF9-F407-4114-98E2-E5A49D8DDFD1}" dt="2022-01-20T01:26:04.807" v="1196" actId="1038"/>
          <ac:grpSpMkLst>
            <pc:docMk/>
            <pc:sldMk cId="0" sldId="1003"/>
            <ac:grpSpMk id="6" creationId="{4B73CCAC-EF40-4602-A32E-750364719ED6}"/>
          </ac:grpSpMkLst>
        </pc:grpChg>
        <pc:picChg chg="del">
          <ac:chgData name="Orts, Bill - ARS" userId="965e3f6d-7db5-4ffe-9d5a-63b9779c6f27" providerId="ADAL" clId="{AB6BFDF9-F407-4114-98E2-E5A49D8DDFD1}" dt="2022-01-20T01:25:08.049" v="1172" actId="478"/>
          <ac:picMkLst>
            <pc:docMk/>
            <pc:sldMk cId="0" sldId="1003"/>
            <ac:picMk id="4" creationId="{6C35D910-D4A7-4DFA-874F-CBDA69B4B673}"/>
          </ac:picMkLst>
        </pc:picChg>
        <pc:picChg chg="mod">
          <ac:chgData name="Orts, Bill - ARS" userId="965e3f6d-7db5-4ffe-9d5a-63b9779c6f27" providerId="ADAL" clId="{AB6BFDF9-F407-4114-98E2-E5A49D8DDFD1}" dt="2022-01-20T01:26:04.807" v="1196" actId="1038"/>
          <ac:picMkLst>
            <pc:docMk/>
            <pc:sldMk cId="0" sldId="1003"/>
            <ac:picMk id="5" creationId="{9CEF6218-80E6-4ED1-A8FC-1327C32C923F}"/>
          </ac:picMkLst>
        </pc:picChg>
        <pc:picChg chg="add mod">
          <ac:chgData name="Orts, Bill - ARS" userId="965e3f6d-7db5-4ffe-9d5a-63b9779c6f27" providerId="ADAL" clId="{AB6BFDF9-F407-4114-98E2-E5A49D8DDFD1}" dt="2022-01-20T01:26:04.807" v="1196" actId="1038"/>
          <ac:picMkLst>
            <pc:docMk/>
            <pc:sldMk cId="0" sldId="1003"/>
            <ac:picMk id="10" creationId="{18FDA8E9-9F2B-4209-94CE-0CCA318073C9}"/>
          </ac:picMkLst>
        </pc:picChg>
        <pc:picChg chg="del">
          <ac:chgData name="Orts, Bill - ARS" userId="965e3f6d-7db5-4ffe-9d5a-63b9779c6f27" providerId="ADAL" clId="{AB6BFDF9-F407-4114-98E2-E5A49D8DDFD1}" dt="2022-01-20T01:18:15.506" v="1171" actId="478"/>
          <ac:picMkLst>
            <pc:docMk/>
            <pc:sldMk cId="0" sldId="1003"/>
            <ac:picMk id="2052" creationId="{6D63B044-989B-4D55-8B92-94AE6B4B3F9F}"/>
          </ac:picMkLst>
        </pc:picChg>
        <pc:picChg chg="mod">
          <ac:chgData name="Orts, Bill - ARS" userId="965e3f6d-7db5-4ffe-9d5a-63b9779c6f27" providerId="ADAL" clId="{AB6BFDF9-F407-4114-98E2-E5A49D8DDFD1}" dt="2022-01-20T01:26:04.807" v="1196" actId="1038"/>
          <ac:picMkLst>
            <pc:docMk/>
            <pc:sldMk cId="0" sldId="1003"/>
            <ac:picMk id="1291271" creationId="{00000000-0000-0000-0000-000000000000}"/>
          </ac:picMkLst>
        </pc:picChg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977128734" sldId="1462"/>
        </pc:sldMkLst>
      </pc:sldChg>
      <pc:sldChg chg="modSp mod">
        <pc:chgData name="Orts, Bill - ARS" userId="965e3f6d-7db5-4ffe-9d5a-63b9779c6f27" providerId="ADAL" clId="{AB6BFDF9-F407-4114-98E2-E5A49D8DDFD1}" dt="2022-01-20T03:37:27.624" v="1291" actId="208"/>
        <pc:sldMkLst>
          <pc:docMk/>
          <pc:sldMk cId="3975544425" sldId="1624"/>
        </pc:sldMkLst>
        <pc:spChg chg="mod">
          <ac:chgData name="Orts, Bill - ARS" userId="965e3f6d-7db5-4ffe-9d5a-63b9779c6f27" providerId="ADAL" clId="{AB6BFDF9-F407-4114-98E2-E5A49D8DDFD1}" dt="2022-01-20T03:37:27.624" v="1291" actId="208"/>
          <ac:spMkLst>
            <pc:docMk/>
            <pc:sldMk cId="3975544425" sldId="1624"/>
            <ac:spMk id="3" creationId="{00000000-0000-0000-0000-000000000000}"/>
          </ac:spMkLst>
        </pc:spChg>
      </pc:sldChg>
      <pc:sldChg chg="addSp delSp modSp add del mod ord modAnim">
        <pc:chgData name="Orts, Bill - ARS" userId="965e3f6d-7db5-4ffe-9d5a-63b9779c6f27" providerId="ADAL" clId="{AB6BFDF9-F407-4114-98E2-E5A49D8DDFD1}" dt="2022-01-20T15:10:48.641" v="1293"/>
        <pc:sldMkLst>
          <pc:docMk/>
          <pc:sldMk cId="466965734" sldId="1630"/>
        </pc:sldMkLst>
        <pc:spChg chg="mod">
          <ac:chgData name="Orts, Bill - ARS" userId="965e3f6d-7db5-4ffe-9d5a-63b9779c6f27" providerId="ADAL" clId="{AB6BFDF9-F407-4114-98E2-E5A49D8DDFD1}" dt="2022-01-19T22:03:52.092" v="501" actId="1076"/>
          <ac:spMkLst>
            <pc:docMk/>
            <pc:sldMk cId="466965734" sldId="1630"/>
            <ac:spMk id="81922" creationId="{00000000-0000-0000-0000-000000000000}"/>
          </ac:spMkLst>
        </pc:spChg>
        <pc:picChg chg="add mod">
          <ac:chgData name="Orts, Bill - ARS" userId="965e3f6d-7db5-4ffe-9d5a-63b9779c6f27" providerId="ADAL" clId="{AB6BFDF9-F407-4114-98E2-E5A49D8DDFD1}" dt="2022-01-19T22:06:51.658" v="517" actId="1076"/>
          <ac:picMkLst>
            <pc:docMk/>
            <pc:sldMk cId="466965734" sldId="1630"/>
            <ac:picMk id="2" creationId="{FBB6E809-DCD2-4394-B10E-8A043D7A455D}"/>
          </ac:picMkLst>
        </pc:picChg>
        <pc:picChg chg="add mod">
          <ac:chgData name="Orts, Bill - ARS" userId="965e3f6d-7db5-4ffe-9d5a-63b9779c6f27" providerId="ADAL" clId="{AB6BFDF9-F407-4114-98E2-E5A49D8DDFD1}" dt="2022-01-19T22:04:11.992" v="508" actId="1076"/>
          <ac:picMkLst>
            <pc:docMk/>
            <pc:sldMk cId="466965734" sldId="1630"/>
            <ac:picMk id="7" creationId="{E97FD373-2160-4F1B-8A20-A7B67C03373F}"/>
          </ac:picMkLst>
        </pc:picChg>
        <pc:picChg chg="mod">
          <ac:chgData name="Orts, Bill - ARS" userId="965e3f6d-7db5-4ffe-9d5a-63b9779c6f27" providerId="ADAL" clId="{AB6BFDF9-F407-4114-98E2-E5A49D8DDFD1}" dt="2022-01-19T22:04:06.218" v="507" actId="1076"/>
          <ac:picMkLst>
            <pc:docMk/>
            <pc:sldMk cId="466965734" sldId="1630"/>
            <ac:picMk id="9" creationId="{23706DE8-C9FA-4342-A98D-E528366C3106}"/>
          </ac:picMkLst>
        </pc:picChg>
        <pc:picChg chg="mod">
          <ac:chgData name="Orts, Bill - ARS" userId="965e3f6d-7db5-4ffe-9d5a-63b9779c6f27" providerId="ADAL" clId="{AB6BFDF9-F407-4114-98E2-E5A49D8DDFD1}" dt="2022-01-19T22:04:04.631" v="506" actId="1076"/>
          <ac:picMkLst>
            <pc:docMk/>
            <pc:sldMk cId="466965734" sldId="1630"/>
            <ac:picMk id="11" creationId="{7CCF0AE0-5529-417C-A020-53E8CC726BE7}"/>
          </ac:picMkLst>
        </pc:picChg>
        <pc:picChg chg="del mod">
          <ac:chgData name="Orts, Bill - ARS" userId="965e3f6d-7db5-4ffe-9d5a-63b9779c6f27" providerId="ADAL" clId="{AB6BFDF9-F407-4114-98E2-E5A49D8DDFD1}" dt="2022-01-19T22:06:27.332" v="509" actId="478"/>
          <ac:picMkLst>
            <pc:docMk/>
            <pc:sldMk cId="466965734" sldId="1630"/>
            <ac:picMk id="27" creationId="{D8B15965-A02A-49D8-8EA3-9090AE87AB5E}"/>
          </ac:picMkLst>
        </pc:picChg>
        <pc:picChg chg="mod">
          <ac:chgData name="Orts, Bill - ARS" userId="965e3f6d-7db5-4ffe-9d5a-63b9779c6f27" providerId="ADAL" clId="{AB6BFDF9-F407-4114-98E2-E5A49D8DDFD1}" dt="2022-01-19T22:06:55.854" v="518" actId="1076"/>
          <ac:picMkLst>
            <pc:docMk/>
            <pc:sldMk cId="466965734" sldId="1630"/>
            <ac:picMk id="234502" creationId="{FFAE97B1-65AF-42C5-ADAE-285F28DBBB33}"/>
          </ac:picMkLst>
        </pc:picChg>
      </pc:sldChg>
      <pc:sldChg chg="modSp mod">
        <pc:chgData name="Orts, Bill - ARS" userId="965e3f6d-7db5-4ffe-9d5a-63b9779c6f27" providerId="ADAL" clId="{AB6BFDF9-F407-4114-98E2-E5A49D8DDFD1}" dt="2022-01-19T21:55:24.656" v="399" actId="20577"/>
        <pc:sldMkLst>
          <pc:docMk/>
          <pc:sldMk cId="0" sldId="1634"/>
        </pc:sldMkLst>
        <pc:spChg chg="mod">
          <ac:chgData name="Orts, Bill - ARS" userId="965e3f6d-7db5-4ffe-9d5a-63b9779c6f27" providerId="ADAL" clId="{AB6BFDF9-F407-4114-98E2-E5A49D8DDFD1}" dt="2022-01-19T21:53:16.775" v="295" actId="122"/>
          <ac:spMkLst>
            <pc:docMk/>
            <pc:sldMk cId="0" sldId="1634"/>
            <ac:spMk id="3" creationId="{C619947F-2F28-4C7E-A554-F994DE5C8479}"/>
          </ac:spMkLst>
        </pc:spChg>
        <pc:spChg chg="mod">
          <ac:chgData name="Orts, Bill - ARS" userId="965e3f6d-7db5-4ffe-9d5a-63b9779c6f27" providerId="ADAL" clId="{AB6BFDF9-F407-4114-98E2-E5A49D8DDFD1}" dt="2022-01-19T21:55:24.656" v="399" actId="20577"/>
          <ac:spMkLst>
            <pc:docMk/>
            <pc:sldMk cId="0" sldId="1634"/>
            <ac:spMk id="5" creationId="{2CDF280B-A81F-44D5-A66D-624BCBF1CC80}"/>
          </ac:spMkLst>
        </pc:spChg>
        <pc:picChg chg="mod">
          <ac:chgData name="Orts, Bill - ARS" userId="965e3f6d-7db5-4ffe-9d5a-63b9779c6f27" providerId="ADAL" clId="{AB6BFDF9-F407-4114-98E2-E5A49D8DDFD1}" dt="2022-01-19T21:53:04.832" v="293" actId="1036"/>
          <ac:picMkLst>
            <pc:docMk/>
            <pc:sldMk cId="0" sldId="1634"/>
            <ac:picMk id="6" creationId="{D543D0EC-6C56-4192-B602-BB818D5A8978}"/>
          </ac:picMkLst>
        </pc:picChg>
        <pc:picChg chg="mod">
          <ac:chgData name="Orts, Bill - ARS" userId="965e3f6d-7db5-4ffe-9d5a-63b9779c6f27" providerId="ADAL" clId="{AB6BFDF9-F407-4114-98E2-E5A49D8DDFD1}" dt="2022-01-19T21:53:04.832" v="293" actId="1036"/>
          <ac:picMkLst>
            <pc:docMk/>
            <pc:sldMk cId="0" sldId="1634"/>
            <ac:picMk id="7" creationId="{6C19EB3D-98B9-4718-B418-CD9C3C41F228}"/>
          </ac:picMkLst>
        </pc:picChg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288076219" sldId="1636"/>
        </pc:sldMkLst>
      </pc:sldChg>
      <pc:sldChg chg="ord">
        <pc:chgData name="Orts, Bill - ARS" userId="965e3f6d-7db5-4ffe-9d5a-63b9779c6f27" providerId="ADAL" clId="{AB6BFDF9-F407-4114-98E2-E5A49D8DDFD1}" dt="2022-01-20T01:26:51.455" v="1229"/>
        <pc:sldMkLst>
          <pc:docMk/>
          <pc:sldMk cId="2755399544" sldId="1637"/>
        </pc:sldMkLst>
      </pc:sldChg>
      <pc:sldChg chg="delSp modSp mod">
        <pc:chgData name="Orts, Bill - ARS" userId="965e3f6d-7db5-4ffe-9d5a-63b9779c6f27" providerId="ADAL" clId="{AB6BFDF9-F407-4114-98E2-E5A49D8DDFD1}" dt="2022-01-20T01:28:18.809" v="1281" actId="20577"/>
        <pc:sldMkLst>
          <pc:docMk/>
          <pc:sldMk cId="4160003600" sldId="1644"/>
        </pc:sldMkLst>
        <pc:spChg chg="mod">
          <ac:chgData name="Orts, Bill - ARS" userId="965e3f6d-7db5-4ffe-9d5a-63b9779c6f27" providerId="ADAL" clId="{AB6BFDF9-F407-4114-98E2-E5A49D8DDFD1}" dt="2022-01-20T01:28:18.809" v="1281" actId="20577"/>
          <ac:spMkLst>
            <pc:docMk/>
            <pc:sldMk cId="4160003600" sldId="1644"/>
            <ac:spMk id="3" creationId="{C619947F-2F28-4C7E-A554-F994DE5C8479}"/>
          </ac:spMkLst>
        </pc:spChg>
        <pc:spChg chg="del">
          <ac:chgData name="Orts, Bill - ARS" userId="965e3f6d-7db5-4ffe-9d5a-63b9779c6f27" providerId="ADAL" clId="{AB6BFDF9-F407-4114-98E2-E5A49D8DDFD1}" dt="2022-01-19T22:50:25.051" v="952" actId="478"/>
          <ac:spMkLst>
            <pc:docMk/>
            <pc:sldMk cId="4160003600" sldId="1644"/>
            <ac:spMk id="7" creationId="{673A896A-831C-4F88-897B-6B0C53017B58}"/>
          </ac:spMkLst>
        </pc:spChg>
        <pc:spChg chg="mod">
          <ac:chgData name="Orts, Bill - ARS" userId="965e3f6d-7db5-4ffe-9d5a-63b9779c6f27" providerId="ADAL" clId="{AB6BFDF9-F407-4114-98E2-E5A49D8DDFD1}" dt="2022-01-19T22:51:05.737" v="957" actId="20577"/>
          <ac:spMkLst>
            <pc:docMk/>
            <pc:sldMk cId="4160003600" sldId="1644"/>
            <ac:spMk id="8" creationId="{E92C88A5-8BA4-4ECE-8F95-A264C0188DB4}"/>
          </ac:spMkLst>
        </pc:spChg>
        <pc:picChg chg="del">
          <ac:chgData name="Orts, Bill - ARS" userId="965e3f6d-7db5-4ffe-9d5a-63b9779c6f27" providerId="ADAL" clId="{AB6BFDF9-F407-4114-98E2-E5A49D8DDFD1}" dt="2022-01-19T22:50:20.943" v="951" actId="478"/>
          <ac:picMkLst>
            <pc:docMk/>
            <pc:sldMk cId="4160003600" sldId="1644"/>
            <ac:picMk id="14338" creationId="{DBE70228-80C2-4816-B4A7-E983EF28265C}"/>
          </ac:picMkLst>
        </pc:picChg>
        <pc:picChg chg="mod">
          <ac:chgData name="Orts, Bill - ARS" userId="965e3f6d-7db5-4ffe-9d5a-63b9779c6f27" providerId="ADAL" clId="{AB6BFDF9-F407-4114-98E2-E5A49D8DDFD1}" dt="2022-01-19T22:51:14.617" v="958" actId="1076"/>
          <ac:picMkLst>
            <pc:docMk/>
            <pc:sldMk cId="4160003600" sldId="1644"/>
            <ac:picMk id="14340" creationId="{801EF636-35C1-4B15-9EB2-9CC2E9B30FA0}"/>
          </ac:picMkLst>
        </pc:picChg>
      </pc:sldChg>
      <pc:sldChg chg="ord">
        <pc:chgData name="Orts, Bill - ARS" userId="965e3f6d-7db5-4ffe-9d5a-63b9779c6f27" providerId="ADAL" clId="{AB6BFDF9-F407-4114-98E2-E5A49D8DDFD1}" dt="2022-01-20T00:02:37.160" v="1036"/>
        <pc:sldMkLst>
          <pc:docMk/>
          <pc:sldMk cId="595266882" sldId="1678"/>
        </pc:sldMkLst>
      </pc:sldChg>
      <pc:sldChg chg="del">
        <pc:chgData name="Orts, Bill - ARS" userId="965e3f6d-7db5-4ffe-9d5a-63b9779c6f27" providerId="ADAL" clId="{AB6BFDF9-F407-4114-98E2-E5A49D8DDFD1}" dt="2022-01-19T22:44:12.477" v="924" actId="47"/>
        <pc:sldMkLst>
          <pc:docMk/>
          <pc:sldMk cId="3694155160" sldId="1679"/>
        </pc:sldMkLst>
      </pc:sldChg>
      <pc:sldChg chg="del">
        <pc:chgData name="Orts, Bill - ARS" userId="965e3f6d-7db5-4ffe-9d5a-63b9779c6f27" providerId="ADAL" clId="{AB6BFDF9-F407-4114-98E2-E5A49D8DDFD1}" dt="2022-01-19T22:00:29.337" v="468" actId="47"/>
        <pc:sldMkLst>
          <pc:docMk/>
          <pc:sldMk cId="3294388705" sldId="1682"/>
        </pc:sldMkLst>
      </pc:sldChg>
      <pc:sldChg chg="ord">
        <pc:chgData name="Orts, Bill - ARS" userId="965e3f6d-7db5-4ffe-9d5a-63b9779c6f27" providerId="ADAL" clId="{AB6BFDF9-F407-4114-98E2-E5A49D8DDFD1}" dt="2022-01-19T22:54:10.630" v="1011"/>
        <pc:sldMkLst>
          <pc:docMk/>
          <pc:sldMk cId="3122472278" sldId="1687"/>
        </pc:sldMkLst>
      </pc:sldChg>
      <pc:sldChg chg="addSp delSp modSp mod delAnim modAnim">
        <pc:chgData name="Orts, Bill - ARS" userId="965e3f6d-7db5-4ffe-9d5a-63b9779c6f27" providerId="ADAL" clId="{AB6BFDF9-F407-4114-98E2-E5A49D8DDFD1}" dt="2022-01-19T20:37:01.352" v="87" actId="1076"/>
        <pc:sldMkLst>
          <pc:docMk/>
          <pc:sldMk cId="1249328869" sldId="1699"/>
        </pc:sldMkLst>
        <pc:grpChg chg="del">
          <ac:chgData name="Orts, Bill - ARS" userId="965e3f6d-7db5-4ffe-9d5a-63b9779c6f27" providerId="ADAL" clId="{AB6BFDF9-F407-4114-98E2-E5A49D8DDFD1}" dt="2022-01-19T19:56:03.933" v="37" actId="478"/>
          <ac:grpSpMkLst>
            <pc:docMk/>
            <pc:sldMk cId="1249328869" sldId="1699"/>
            <ac:grpSpMk id="6" creationId="{BCD714B4-F181-4E35-946D-F925BAA4855B}"/>
          </ac:grpSpMkLst>
        </pc:grpChg>
        <pc:grpChg chg="del">
          <ac:chgData name="Orts, Bill - ARS" userId="965e3f6d-7db5-4ffe-9d5a-63b9779c6f27" providerId="ADAL" clId="{AB6BFDF9-F407-4114-98E2-E5A49D8DDFD1}" dt="2022-01-19T19:55:59.566" v="35" actId="478"/>
          <ac:grpSpMkLst>
            <pc:docMk/>
            <pc:sldMk cId="1249328869" sldId="1699"/>
            <ac:grpSpMk id="9" creationId="{263AC195-0CC7-4817-9937-F0A7E717BE45}"/>
          </ac:grpSpMkLst>
        </pc:grpChg>
        <pc:picChg chg="add mod">
          <ac:chgData name="Orts, Bill - ARS" userId="965e3f6d-7db5-4ffe-9d5a-63b9779c6f27" providerId="ADAL" clId="{AB6BFDF9-F407-4114-98E2-E5A49D8DDFD1}" dt="2022-01-19T20:37:01.352" v="87" actId="1076"/>
          <ac:picMkLst>
            <pc:docMk/>
            <pc:sldMk cId="1249328869" sldId="1699"/>
            <ac:picMk id="2" creationId="{DD503C85-D290-4469-899F-E738DA73AE50}"/>
          </ac:picMkLst>
        </pc:picChg>
        <pc:picChg chg="del">
          <ac:chgData name="Orts, Bill - ARS" userId="965e3f6d-7db5-4ffe-9d5a-63b9779c6f27" providerId="ADAL" clId="{AB6BFDF9-F407-4114-98E2-E5A49D8DDFD1}" dt="2022-01-19T19:56:02.755" v="36" actId="478"/>
          <ac:picMkLst>
            <pc:docMk/>
            <pc:sldMk cId="1249328869" sldId="1699"/>
            <ac:picMk id="13" creationId="{EDAA86FC-F851-457B-895E-1E1594AEE54F}"/>
          </ac:picMkLst>
        </pc:picChg>
      </pc:sldChg>
      <pc:sldChg chg="modSp mod ord">
        <pc:chgData name="Orts, Bill - ARS" userId="965e3f6d-7db5-4ffe-9d5a-63b9779c6f27" providerId="ADAL" clId="{AB6BFDF9-F407-4114-98E2-E5A49D8DDFD1}" dt="2022-01-20T03:35:11.747" v="1286" actId="208"/>
        <pc:sldMkLst>
          <pc:docMk/>
          <pc:sldMk cId="2104489370" sldId="1700"/>
        </pc:sldMkLst>
        <pc:spChg chg="mod">
          <ac:chgData name="Orts, Bill - ARS" userId="965e3f6d-7db5-4ffe-9d5a-63b9779c6f27" providerId="ADAL" clId="{AB6BFDF9-F407-4114-98E2-E5A49D8DDFD1}" dt="2022-01-20T03:35:11.747" v="1286" actId="208"/>
          <ac:spMkLst>
            <pc:docMk/>
            <pc:sldMk cId="2104489370" sldId="1700"/>
            <ac:spMk id="3" creationId="{00000000-0000-0000-0000-000000000000}"/>
          </ac:spMkLst>
        </pc:spChg>
      </pc:sldChg>
      <pc:sldChg chg="modSp mod ord">
        <pc:chgData name="Orts, Bill - ARS" userId="965e3f6d-7db5-4ffe-9d5a-63b9779c6f27" providerId="ADAL" clId="{AB6BFDF9-F407-4114-98E2-E5A49D8DDFD1}" dt="2022-01-20T03:35:20.035" v="1287" actId="208"/>
        <pc:sldMkLst>
          <pc:docMk/>
          <pc:sldMk cId="765516960" sldId="1701"/>
        </pc:sldMkLst>
        <pc:spChg chg="mod">
          <ac:chgData name="Orts, Bill - ARS" userId="965e3f6d-7db5-4ffe-9d5a-63b9779c6f27" providerId="ADAL" clId="{AB6BFDF9-F407-4114-98E2-E5A49D8DDFD1}" dt="2022-01-20T03:35:20.035" v="1287" actId="208"/>
          <ac:spMkLst>
            <pc:docMk/>
            <pc:sldMk cId="765516960" sldId="1701"/>
            <ac:spMk id="4" creationId="{BAE48A89-2CD6-4B1C-93B9-97AD4B22CD3A}"/>
          </ac:spMkLst>
        </pc:spChg>
      </pc:sldChg>
      <pc:sldChg chg="addSp modSp mod ord">
        <pc:chgData name="Orts, Bill - ARS" userId="965e3f6d-7db5-4ffe-9d5a-63b9779c6f27" providerId="ADAL" clId="{AB6BFDF9-F407-4114-98E2-E5A49D8DDFD1}" dt="2022-01-20T03:35:27.782" v="1288" actId="208"/>
        <pc:sldMkLst>
          <pc:docMk/>
          <pc:sldMk cId="4220699045" sldId="1702"/>
        </pc:sldMkLst>
        <pc:spChg chg="mod">
          <ac:chgData name="Orts, Bill - ARS" userId="965e3f6d-7db5-4ffe-9d5a-63b9779c6f27" providerId="ADAL" clId="{AB6BFDF9-F407-4114-98E2-E5A49D8DDFD1}" dt="2022-01-20T03:35:27.782" v="1288" actId="208"/>
          <ac:spMkLst>
            <pc:docMk/>
            <pc:sldMk cId="4220699045" sldId="1702"/>
            <ac:spMk id="4" creationId="{BAE48A89-2CD6-4B1C-93B9-97AD4B22CD3A}"/>
          </ac:spMkLst>
        </pc:spChg>
        <pc:picChg chg="add mod">
          <ac:chgData name="Orts, Bill - ARS" userId="965e3f6d-7db5-4ffe-9d5a-63b9779c6f27" providerId="ADAL" clId="{AB6BFDF9-F407-4114-98E2-E5A49D8DDFD1}" dt="2022-01-19T23:04:06.392" v="1032" actId="1076"/>
          <ac:picMkLst>
            <pc:docMk/>
            <pc:sldMk cId="4220699045" sldId="1702"/>
            <ac:picMk id="5" creationId="{64B52AF8-4C25-4CD5-87A1-EA5F06A407F8}"/>
          </ac:picMkLst>
        </pc:picChg>
        <pc:picChg chg="mod">
          <ac:chgData name="Orts, Bill - ARS" userId="965e3f6d-7db5-4ffe-9d5a-63b9779c6f27" providerId="ADAL" clId="{AB6BFDF9-F407-4114-98E2-E5A49D8DDFD1}" dt="2022-01-19T22:14:10.219" v="548" actId="1076"/>
          <ac:picMkLst>
            <pc:docMk/>
            <pc:sldMk cId="4220699045" sldId="1702"/>
            <ac:picMk id="1030" creationId="{05777493-73AD-4D19-A7CF-753995899223}"/>
          </ac:picMkLst>
        </pc:picChg>
        <pc:picChg chg="mod">
          <ac:chgData name="Orts, Bill - ARS" userId="965e3f6d-7db5-4ffe-9d5a-63b9779c6f27" providerId="ADAL" clId="{AB6BFDF9-F407-4114-98E2-E5A49D8DDFD1}" dt="2022-01-19T23:04:01.212" v="1031" actId="1076"/>
          <ac:picMkLst>
            <pc:docMk/>
            <pc:sldMk cId="4220699045" sldId="1702"/>
            <ac:picMk id="3076" creationId="{0DD7EA5A-F6E9-4F1D-8E75-745A0E74AC35}"/>
          </ac:picMkLst>
        </pc:picChg>
      </pc:sldChg>
      <pc:sldChg chg="modSp del mod ord">
        <pc:chgData name="Orts, Bill - ARS" userId="965e3f6d-7db5-4ffe-9d5a-63b9779c6f27" providerId="ADAL" clId="{AB6BFDF9-F407-4114-98E2-E5A49D8DDFD1}" dt="2022-01-19T22:45:37.797" v="941" actId="47"/>
        <pc:sldMkLst>
          <pc:docMk/>
          <pc:sldMk cId="1774720874" sldId="1703"/>
        </pc:sldMkLst>
        <pc:spChg chg="mod">
          <ac:chgData name="Orts, Bill - ARS" userId="965e3f6d-7db5-4ffe-9d5a-63b9779c6f27" providerId="ADAL" clId="{AB6BFDF9-F407-4114-98E2-E5A49D8DDFD1}" dt="2022-01-19T22:34:20.173" v="687" actId="20577"/>
          <ac:spMkLst>
            <pc:docMk/>
            <pc:sldMk cId="1774720874" sldId="1703"/>
            <ac:spMk id="12" creationId="{C706863B-737C-4D29-8244-EB09F01566F0}"/>
          </ac:spMkLst>
        </pc:spChg>
      </pc:sldChg>
      <pc:sldChg chg="del">
        <pc:chgData name="Orts, Bill - ARS" userId="965e3f6d-7db5-4ffe-9d5a-63b9779c6f27" providerId="ADAL" clId="{AB6BFDF9-F407-4114-98E2-E5A49D8DDFD1}" dt="2022-01-19T22:40:56.672" v="879" actId="47"/>
        <pc:sldMkLst>
          <pc:docMk/>
          <pc:sldMk cId="711730894" sldId="1704"/>
        </pc:sldMkLst>
      </pc:sldChg>
      <pc:sldChg chg="modSp mod ord">
        <pc:chgData name="Orts, Bill - ARS" userId="965e3f6d-7db5-4ffe-9d5a-63b9779c6f27" providerId="ADAL" clId="{AB6BFDF9-F407-4114-98E2-E5A49D8DDFD1}" dt="2022-01-19T22:55:52.574" v="1028" actId="1076"/>
        <pc:sldMkLst>
          <pc:docMk/>
          <pc:sldMk cId="1535684734" sldId="1705"/>
        </pc:sldMkLst>
        <pc:spChg chg="mod">
          <ac:chgData name="Orts, Bill - ARS" userId="965e3f6d-7db5-4ffe-9d5a-63b9779c6f27" providerId="ADAL" clId="{AB6BFDF9-F407-4114-98E2-E5A49D8DDFD1}" dt="2022-01-19T22:34:29.625" v="691" actId="20577"/>
          <ac:spMkLst>
            <pc:docMk/>
            <pc:sldMk cId="1535684734" sldId="1705"/>
            <ac:spMk id="7" creationId="{00000000-0000-0000-0000-000000000000}"/>
          </ac:spMkLst>
        </pc:spChg>
        <pc:picChg chg="mod">
          <ac:chgData name="Orts, Bill - ARS" userId="965e3f6d-7db5-4ffe-9d5a-63b9779c6f27" providerId="ADAL" clId="{AB6BFDF9-F407-4114-98E2-E5A49D8DDFD1}" dt="2022-01-19T22:55:39.477" v="1023" actId="1076"/>
          <ac:picMkLst>
            <pc:docMk/>
            <pc:sldMk cId="1535684734" sldId="1705"/>
            <ac:picMk id="11" creationId="{A7123925-3552-4D52-A028-E811A42E6D1F}"/>
          </ac:picMkLst>
        </pc:picChg>
        <pc:picChg chg="mod">
          <ac:chgData name="Orts, Bill - ARS" userId="965e3f6d-7db5-4ffe-9d5a-63b9779c6f27" providerId="ADAL" clId="{AB6BFDF9-F407-4114-98E2-E5A49D8DDFD1}" dt="2022-01-19T22:55:41.770" v="1024" actId="1076"/>
          <ac:picMkLst>
            <pc:docMk/>
            <pc:sldMk cId="1535684734" sldId="1705"/>
            <ac:picMk id="23554" creationId="{00000000-0000-0000-0000-000000000000}"/>
          </ac:picMkLst>
        </pc:picChg>
        <pc:picChg chg="mod">
          <ac:chgData name="Orts, Bill - ARS" userId="965e3f6d-7db5-4ffe-9d5a-63b9779c6f27" providerId="ADAL" clId="{AB6BFDF9-F407-4114-98E2-E5A49D8DDFD1}" dt="2022-01-19T22:55:52.574" v="1028" actId="1076"/>
          <ac:picMkLst>
            <pc:docMk/>
            <pc:sldMk cId="1535684734" sldId="1705"/>
            <ac:picMk id="61448" creationId="{00000000-0000-0000-0000-000000000000}"/>
          </ac:picMkLst>
        </pc:picChg>
        <pc:picChg chg="mod">
          <ac:chgData name="Orts, Bill - ARS" userId="965e3f6d-7db5-4ffe-9d5a-63b9779c6f27" providerId="ADAL" clId="{AB6BFDF9-F407-4114-98E2-E5A49D8DDFD1}" dt="2022-01-19T22:55:50.505" v="1027" actId="1076"/>
          <ac:picMkLst>
            <pc:docMk/>
            <pc:sldMk cId="1535684734" sldId="1705"/>
            <ac:picMk id="607234" creationId="{00000000-0000-0000-0000-000000000000}"/>
          </ac:picMkLst>
        </pc:picChg>
      </pc:sldChg>
      <pc:sldChg chg="del">
        <pc:chgData name="Orts, Bill - ARS" userId="965e3f6d-7db5-4ffe-9d5a-63b9779c6f27" providerId="ADAL" clId="{AB6BFDF9-F407-4114-98E2-E5A49D8DDFD1}" dt="2022-01-19T22:43:09.340" v="913" actId="47"/>
        <pc:sldMkLst>
          <pc:docMk/>
          <pc:sldMk cId="1151494955" sldId="1706"/>
        </pc:sldMkLst>
      </pc:sldChg>
      <pc:sldChg chg="ord">
        <pc:chgData name="Orts, Bill - ARS" userId="965e3f6d-7db5-4ffe-9d5a-63b9779c6f27" providerId="ADAL" clId="{AB6BFDF9-F407-4114-98E2-E5A49D8DDFD1}" dt="2022-01-19T22:54:40.032" v="1014"/>
        <pc:sldMkLst>
          <pc:docMk/>
          <pc:sldMk cId="0" sldId="1707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0" sldId="1708"/>
        </pc:sldMkLst>
      </pc:sldChg>
      <pc:sldChg chg="add del ord">
        <pc:chgData name="Orts, Bill - ARS" userId="965e3f6d-7db5-4ffe-9d5a-63b9779c6f27" providerId="ADAL" clId="{AB6BFDF9-F407-4114-98E2-E5A49D8DDFD1}" dt="2022-01-19T20:40:33.527" v="242" actId="47"/>
        <pc:sldMkLst>
          <pc:docMk/>
          <pc:sldMk cId="0" sldId="1709"/>
        </pc:sldMkLst>
      </pc:sldChg>
      <pc:sldChg chg="addSp delSp modSp add mod ord">
        <pc:chgData name="Orts, Bill - ARS" userId="965e3f6d-7db5-4ffe-9d5a-63b9779c6f27" providerId="ADAL" clId="{AB6BFDF9-F407-4114-98E2-E5A49D8DDFD1}" dt="2022-01-20T01:04:37.969" v="1143"/>
        <pc:sldMkLst>
          <pc:docMk/>
          <pc:sldMk cId="1414340947" sldId="1710"/>
        </pc:sldMkLst>
        <pc:spChg chg="mod">
          <ac:chgData name="Orts, Bill - ARS" userId="965e3f6d-7db5-4ffe-9d5a-63b9779c6f27" providerId="ADAL" clId="{AB6BFDF9-F407-4114-98E2-E5A49D8DDFD1}" dt="2022-01-20T01:04:37.969" v="1143"/>
          <ac:spMkLst>
            <pc:docMk/>
            <pc:sldMk cId="1414340947" sldId="1710"/>
            <ac:spMk id="3" creationId="{00000000-0000-0000-0000-000000000000}"/>
          </ac:spMkLst>
        </pc:spChg>
        <pc:spChg chg="add del mod">
          <ac:chgData name="Orts, Bill - ARS" userId="965e3f6d-7db5-4ffe-9d5a-63b9779c6f27" providerId="ADAL" clId="{AB6BFDF9-F407-4114-98E2-E5A49D8DDFD1}" dt="2022-01-19T22:39:28.847" v="865" actId="22"/>
          <ac:spMkLst>
            <pc:docMk/>
            <pc:sldMk cId="1414340947" sldId="1710"/>
            <ac:spMk id="8" creationId="{5C74B0C5-B8F6-4FAB-9314-147C6F7EE86E}"/>
          </ac:spMkLst>
        </pc:spChg>
        <pc:picChg chg="add mod">
          <ac:chgData name="Orts, Bill - ARS" userId="965e3f6d-7db5-4ffe-9d5a-63b9779c6f27" providerId="ADAL" clId="{AB6BFDF9-F407-4114-98E2-E5A49D8DDFD1}" dt="2022-01-19T22:55:14.057" v="1018" actId="1076"/>
          <ac:picMkLst>
            <pc:docMk/>
            <pc:sldMk cId="1414340947" sldId="1710"/>
            <ac:picMk id="5" creationId="{A356772E-C874-4D22-A07C-892B3E409745}"/>
          </ac:picMkLst>
        </pc:picChg>
        <pc:picChg chg="mod">
          <ac:chgData name="Orts, Bill - ARS" userId="965e3f6d-7db5-4ffe-9d5a-63b9779c6f27" providerId="ADAL" clId="{AB6BFDF9-F407-4114-98E2-E5A49D8DDFD1}" dt="2022-01-19T22:54:59.813" v="1016" actId="1076"/>
          <ac:picMkLst>
            <pc:docMk/>
            <pc:sldMk cId="1414340947" sldId="1710"/>
            <ac:picMk id="10" creationId="{E0FE3B86-B356-430C-9645-DEBAE95F60FA}"/>
          </ac:picMkLst>
        </pc:picChg>
      </pc:sldChg>
      <pc:sldChg chg="add del">
        <pc:chgData name="Orts, Bill - ARS" userId="965e3f6d-7db5-4ffe-9d5a-63b9779c6f27" providerId="ADAL" clId="{AB6BFDF9-F407-4114-98E2-E5A49D8DDFD1}" dt="2022-01-19T22:44:20.487" v="926" actId="47"/>
        <pc:sldMkLst>
          <pc:docMk/>
          <pc:sldMk cId="218305666" sldId="1711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4203647839" sldId="1712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04685494" sldId="1713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028675769" sldId="1714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567541354" sldId="1715"/>
        </pc:sldMkLst>
      </pc:sldChg>
      <pc:sldChg chg="add ord">
        <pc:chgData name="Orts, Bill - ARS" userId="965e3f6d-7db5-4ffe-9d5a-63b9779c6f27" providerId="ADAL" clId="{AB6BFDF9-F407-4114-98E2-E5A49D8DDFD1}" dt="2022-01-19T22:01:20.863" v="472"/>
        <pc:sldMkLst>
          <pc:docMk/>
          <pc:sldMk cId="1752208124" sldId="1716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267848141" sldId="1717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454234655" sldId="1718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3144756042" sldId="1719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3720344586" sldId="1720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2656073342" sldId="1721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3944864198" sldId="1722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2656764650" sldId="1723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1338199870" sldId="1724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723554656" sldId="1725"/>
        </pc:sldMkLst>
      </pc:sldChg>
      <pc:sldChg chg="add del">
        <pc:chgData name="Orts, Bill - ARS" userId="965e3f6d-7db5-4ffe-9d5a-63b9779c6f27" providerId="ADAL" clId="{AB6BFDF9-F407-4114-98E2-E5A49D8DDFD1}" dt="2022-01-20T00:08:01.903" v="1091" actId="47"/>
        <pc:sldMkLst>
          <pc:docMk/>
          <pc:sldMk cId="926651784" sldId="1726"/>
        </pc:sldMkLst>
      </pc:sldChg>
      <pc:sldChg chg="add del ord">
        <pc:chgData name="Orts, Bill - ARS" userId="965e3f6d-7db5-4ffe-9d5a-63b9779c6f27" providerId="ADAL" clId="{AB6BFDF9-F407-4114-98E2-E5A49D8DDFD1}" dt="2022-01-20T00:08:01.903" v="1091" actId="47"/>
        <pc:sldMkLst>
          <pc:docMk/>
          <pc:sldMk cId="2802075155" sldId="1727"/>
        </pc:sldMkLst>
      </pc:sldChg>
      <pc:sldChg chg="addSp delSp modSp add mod modAnim addCm">
        <pc:chgData name="Orts, Bill - ARS" userId="965e3f6d-7db5-4ffe-9d5a-63b9779c6f27" providerId="ADAL" clId="{AB6BFDF9-F407-4114-98E2-E5A49D8DDFD1}" dt="2022-01-20T03:35:36.050" v="1289" actId="208"/>
        <pc:sldMkLst>
          <pc:docMk/>
          <pc:sldMk cId="1601622715" sldId="1728"/>
        </pc:sldMkLst>
        <pc:spChg chg="mod">
          <ac:chgData name="Orts, Bill - ARS" userId="965e3f6d-7db5-4ffe-9d5a-63b9779c6f27" providerId="ADAL" clId="{AB6BFDF9-F407-4114-98E2-E5A49D8DDFD1}" dt="2022-01-20T03:35:36.050" v="1289" actId="208"/>
          <ac:spMkLst>
            <pc:docMk/>
            <pc:sldMk cId="1601622715" sldId="1728"/>
            <ac:spMk id="4" creationId="{BAE48A89-2CD6-4B1C-93B9-97AD4B22CD3A}"/>
          </ac:spMkLst>
        </pc:spChg>
        <pc:spChg chg="add del mod">
          <ac:chgData name="Orts, Bill - ARS" userId="965e3f6d-7db5-4ffe-9d5a-63b9779c6f27" providerId="ADAL" clId="{AB6BFDF9-F407-4114-98E2-E5A49D8DDFD1}" dt="2022-01-19T22:27:22.725" v="638"/>
          <ac:spMkLst>
            <pc:docMk/>
            <pc:sldMk cId="1601622715" sldId="1728"/>
            <ac:spMk id="9" creationId="{7E4EE05C-4B00-489F-870E-FA07B8BB780D}"/>
          </ac:spMkLst>
        </pc:spChg>
        <pc:spChg chg="add mod">
          <ac:chgData name="Orts, Bill - ARS" userId="965e3f6d-7db5-4ffe-9d5a-63b9779c6f27" providerId="ADAL" clId="{AB6BFDF9-F407-4114-98E2-E5A49D8DDFD1}" dt="2022-01-19T22:33:14.904" v="686" actId="1076"/>
          <ac:spMkLst>
            <pc:docMk/>
            <pc:sldMk cId="1601622715" sldId="1728"/>
            <ac:spMk id="12" creationId="{74EB2581-FBC7-4C8E-A36C-CE3D98921F97}"/>
          </ac:spMkLst>
        </pc:spChg>
        <pc:picChg chg="add del mod">
          <ac:chgData name="Orts, Bill - ARS" userId="965e3f6d-7db5-4ffe-9d5a-63b9779c6f27" providerId="ADAL" clId="{AB6BFDF9-F407-4114-98E2-E5A49D8DDFD1}" dt="2022-01-19T22:29:35.632" v="645" actId="478"/>
          <ac:picMkLst>
            <pc:docMk/>
            <pc:sldMk cId="1601622715" sldId="1728"/>
            <ac:picMk id="2" creationId="{9A32F020-0956-4CE2-A9BA-F4B541DD7105}"/>
          </ac:picMkLst>
        </pc:picChg>
        <pc:picChg chg="add mod">
          <ac:chgData name="Orts, Bill - ARS" userId="965e3f6d-7db5-4ffe-9d5a-63b9779c6f27" providerId="ADAL" clId="{AB6BFDF9-F407-4114-98E2-E5A49D8DDFD1}" dt="2022-01-19T22:24:52.077" v="630" actId="1035"/>
          <ac:picMkLst>
            <pc:docMk/>
            <pc:sldMk cId="1601622715" sldId="1728"/>
            <ac:picMk id="5" creationId="{35E92B71-ED09-48FB-ACF8-30E22DC4E23E}"/>
          </ac:picMkLst>
        </pc:picChg>
        <pc:picChg chg="add mod">
          <ac:chgData name="Orts, Bill - ARS" userId="965e3f6d-7db5-4ffe-9d5a-63b9779c6f27" providerId="ADAL" clId="{AB6BFDF9-F407-4114-98E2-E5A49D8DDFD1}" dt="2022-01-19T22:24:52.077" v="630" actId="1035"/>
          <ac:picMkLst>
            <pc:docMk/>
            <pc:sldMk cId="1601622715" sldId="1728"/>
            <ac:picMk id="6" creationId="{CED0548F-3FC8-4F51-9748-B98F84809A2D}"/>
          </ac:picMkLst>
        </pc:picChg>
        <pc:picChg chg="add mod">
          <ac:chgData name="Orts, Bill - ARS" userId="965e3f6d-7db5-4ffe-9d5a-63b9779c6f27" providerId="ADAL" clId="{AB6BFDF9-F407-4114-98E2-E5A49D8DDFD1}" dt="2022-01-19T22:24:52.077" v="630" actId="1035"/>
          <ac:picMkLst>
            <pc:docMk/>
            <pc:sldMk cId="1601622715" sldId="1728"/>
            <ac:picMk id="7" creationId="{FA385B37-9189-4ADA-85C0-07F41921B25B}"/>
          </ac:picMkLst>
        </pc:picChg>
        <pc:picChg chg="add mod">
          <ac:chgData name="Orts, Bill - ARS" userId="965e3f6d-7db5-4ffe-9d5a-63b9779c6f27" providerId="ADAL" clId="{AB6BFDF9-F407-4114-98E2-E5A49D8DDFD1}" dt="2022-01-19T22:25:43.001" v="636" actId="1076"/>
          <ac:picMkLst>
            <pc:docMk/>
            <pc:sldMk cId="1601622715" sldId="1728"/>
            <ac:picMk id="8" creationId="{4CEBE3FF-D782-477F-8E41-E758A495E719}"/>
          </ac:picMkLst>
        </pc:picChg>
        <pc:picChg chg="add del mod">
          <ac:chgData name="Orts, Bill - ARS" userId="965e3f6d-7db5-4ffe-9d5a-63b9779c6f27" providerId="ADAL" clId="{AB6BFDF9-F407-4114-98E2-E5A49D8DDFD1}" dt="2022-01-19T22:29:31.615" v="644" actId="478"/>
          <ac:picMkLst>
            <pc:docMk/>
            <pc:sldMk cId="1601622715" sldId="1728"/>
            <ac:picMk id="10" creationId="{49B29811-AD67-4C06-8372-7F8BD1CE03D3}"/>
          </ac:picMkLst>
        </pc:picChg>
        <pc:picChg chg="del">
          <ac:chgData name="Orts, Bill - ARS" userId="965e3f6d-7db5-4ffe-9d5a-63b9779c6f27" providerId="ADAL" clId="{AB6BFDF9-F407-4114-98E2-E5A49D8DDFD1}" dt="2022-01-19T22:11:24.900" v="539" actId="478"/>
          <ac:picMkLst>
            <pc:docMk/>
            <pc:sldMk cId="1601622715" sldId="1728"/>
            <ac:picMk id="4098" creationId="{3DD1769F-DB24-4490-8BEA-ACFE9BE4F636}"/>
          </ac:picMkLst>
        </pc:picChg>
      </pc:sldChg>
      <pc:sldChg chg="add">
        <pc:chgData name="Orts, Bill - ARS" userId="965e3f6d-7db5-4ffe-9d5a-63b9779c6f27" providerId="ADAL" clId="{AB6BFDF9-F407-4114-98E2-E5A49D8DDFD1}" dt="2022-01-19T22:54:37.661" v="1012"/>
        <pc:sldMkLst>
          <pc:docMk/>
          <pc:sldMk cId="3006337274" sldId="1729"/>
        </pc:sldMkLst>
      </pc:sldChg>
      <pc:sldMasterChg chg="delSldLayout">
        <pc:chgData name="Orts, Bill - ARS" userId="965e3f6d-7db5-4ffe-9d5a-63b9779c6f27" providerId="ADAL" clId="{AB6BFDF9-F407-4114-98E2-E5A49D8DDFD1}" dt="2022-01-19T22:44:09.956" v="922" actId="47"/>
        <pc:sldMasterMkLst>
          <pc:docMk/>
          <pc:sldMasterMk cId="0" sldId="2147483648"/>
        </pc:sldMasterMkLst>
        <pc:sldLayoutChg chg="del">
          <pc:chgData name="Orts, Bill - ARS" userId="965e3f6d-7db5-4ffe-9d5a-63b9779c6f27" providerId="ADAL" clId="{AB6BFDF9-F407-4114-98E2-E5A49D8DDFD1}" dt="2022-01-19T22:44:09.956" v="922" actId="47"/>
          <pc:sldLayoutMkLst>
            <pc:docMk/>
            <pc:sldMasterMk cId="0" sldId="2147483648"/>
            <pc:sldLayoutMk cId="2768988542" sldId="2147483732"/>
          </pc:sldLayoutMkLst>
        </pc:sldLayoutChg>
      </pc:sldMasterChg>
      <pc:sldMasterChg chg="delSldLayout">
        <pc:chgData name="Orts, Bill - ARS" userId="965e3f6d-7db5-4ffe-9d5a-63b9779c6f27" providerId="ADAL" clId="{AB6BFDF9-F407-4114-98E2-E5A49D8DDFD1}" dt="2022-01-19T22:07:05.582" v="519" actId="47"/>
        <pc:sldMasterMkLst>
          <pc:docMk/>
          <pc:sldMasterMk cId="1690940481" sldId="2147483847"/>
        </pc:sldMasterMkLst>
        <pc:sldLayoutChg chg="del">
          <pc:chgData name="Orts, Bill - ARS" userId="965e3f6d-7db5-4ffe-9d5a-63b9779c6f27" providerId="ADAL" clId="{AB6BFDF9-F407-4114-98E2-E5A49D8DDFD1}" dt="2022-01-19T22:07:05.582" v="519" actId="47"/>
          <pc:sldLayoutMkLst>
            <pc:docMk/>
            <pc:sldMasterMk cId="1690940481" sldId="2147483847"/>
            <pc:sldLayoutMk cId="3669512372" sldId="214748388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od\travel\new_orleans\zero_waste_graphs-biomass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00456407966182"/>
          <c:y val="5.8963156406751406E-2"/>
          <c:w val="0.83360333066122505"/>
          <c:h val="0.8669448296436169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biomass!$BM$6</c:f>
              <c:strCache>
                <c:ptCount val="1"/>
                <c:pt idx="0">
                  <c:v>Pistachio Shells+Hulls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biomass!$BK$7:$BK$15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2017</c:v>
                </c:pt>
              </c:numCache>
            </c:numRef>
          </c:cat>
          <c:val>
            <c:numRef>
              <c:f>biomass!$BM$7:$BM$15</c:f>
              <c:numCache>
                <c:formatCode>General</c:formatCode>
                <c:ptCount val="9"/>
                <c:pt idx="0">
                  <c:v>34.97</c:v>
                </c:pt>
                <c:pt idx="1">
                  <c:v>45.525999999999996</c:v>
                </c:pt>
                <c:pt idx="2">
                  <c:v>93.86</c:v>
                </c:pt>
                <c:pt idx="3">
                  <c:v>169.78</c:v>
                </c:pt>
                <c:pt idx="4">
                  <c:v>218.13999999999996</c:v>
                </c:pt>
                <c:pt idx="5">
                  <c:v>315.38</c:v>
                </c:pt>
                <c:pt idx="6">
                  <c:v>470.34</c:v>
                </c:pt>
                <c:pt idx="7">
                  <c:v>584.74</c:v>
                </c:pt>
                <c:pt idx="8">
                  <c:v>780.39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1B-41B3-93C5-96B337C6BB04}"/>
            </c:ext>
          </c:extLst>
        </c:ser>
        <c:ser>
          <c:idx val="0"/>
          <c:order val="1"/>
          <c:tx>
            <c:strRef>
              <c:f>biomass!$BL$6</c:f>
              <c:strCache>
                <c:ptCount val="1"/>
                <c:pt idx="0">
                  <c:v>Almond Shells+Hulls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cat>
            <c:numRef>
              <c:f>biomass!$BK$7:$BK$15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2017</c:v>
                </c:pt>
              </c:numCache>
            </c:numRef>
          </c:cat>
          <c:val>
            <c:numRef>
              <c:f>biomass!$BL$7:$BL$15</c:f>
              <c:numCache>
                <c:formatCode>General</c:formatCode>
                <c:ptCount val="9"/>
                <c:pt idx="0">
                  <c:v>684.25</c:v>
                </c:pt>
                <c:pt idx="1">
                  <c:v>872.1</c:v>
                </c:pt>
                <c:pt idx="2">
                  <c:v>1126.25</c:v>
                </c:pt>
                <c:pt idx="3">
                  <c:v>1119.0250000000001</c:v>
                </c:pt>
                <c:pt idx="4">
                  <c:v>1413.125</c:v>
                </c:pt>
                <c:pt idx="5">
                  <c:v>2074</c:v>
                </c:pt>
                <c:pt idx="6">
                  <c:v>3055.75</c:v>
                </c:pt>
                <c:pt idx="7">
                  <c:v>4122.5</c:v>
                </c:pt>
                <c:pt idx="8">
                  <c:v>4823.75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1B-41B3-93C5-96B337C6BB04}"/>
            </c:ext>
          </c:extLst>
        </c:ser>
        <c:ser>
          <c:idx val="2"/>
          <c:order val="2"/>
          <c:tx>
            <c:strRef>
              <c:f>biomass!$BN$6</c:f>
              <c:strCache>
                <c:ptCount val="1"/>
                <c:pt idx="0">
                  <c:v>Walnut Shells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biomass!$BK$7:$BK$15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2017</c:v>
                </c:pt>
              </c:numCache>
            </c:numRef>
          </c:cat>
          <c:val>
            <c:numRef>
              <c:f>biomass!$BN$7:$BN$15</c:f>
              <c:numCache>
                <c:formatCode>General</c:formatCode>
                <c:ptCount val="9"/>
                <c:pt idx="0">
                  <c:v>220.24600000000004</c:v>
                </c:pt>
                <c:pt idx="1">
                  <c:v>243.72400000000002</c:v>
                </c:pt>
                <c:pt idx="2">
                  <c:v>244.17120000000006</c:v>
                </c:pt>
                <c:pt idx="3">
                  <c:v>265.63680000000005</c:v>
                </c:pt>
                <c:pt idx="4">
                  <c:v>274.1336</c:v>
                </c:pt>
                <c:pt idx="5">
                  <c:v>356.1948000000001</c:v>
                </c:pt>
                <c:pt idx="6">
                  <c:v>458.60360000000003</c:v>
                </c:pt>
                <c:pt idx="7">
                  <c:v>587.39720000000011</c:v>
                </c:pt>
                <c:pt idx="8">
                  <c:v>704.34000000000015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1B-41B3-93C5-96B337C6BB04}"/>
            </c:ext>
          </c:extLst>
        </c:ser>
        <c:ser>
          <c:idx val="4"/>
          <c:order val="3"/>
          <c:tx>
            <c:strRef>
              <c:f>biomass!$BP$6</c:f>
              <c:strCache>
                <c:ptCount val="1"/>
                <c:pt idx="0">
                  <c:v>Hazelnut Shells</c:v>
                </c:pt>
              </c:strCache>
            </c:strRef>
          </c:tx>
          <c:spPr>
            <a:solidFill>
              <a:srgbClr val="FABE00"/>
            </a:solidFill>
            <a:ln>
              <a:noFill/>
            </a:ln>
            <a:effectLst/>
          </c:spPr>
          <c:invertIfNegative val="0"/>
          <c:cat>
            <c:numRef>
              <c:f>biomass!$BK$7:$BK$15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2017</c:v>
                </c:pt>
              </c:numCache>
            </c:numRef>
          </c:cat>
          <c:val>
            <c:numRef>
              <c:f>biomass!$BP$7:$BP$15</c:f>
              <c:numCache>
                <c:formatCode>General</c:formatCode>
                <c:ptCount val="9"/>
                <c:pt idx="0">
                  <c:v>13.86</c:v>
                </c:pt>
                <c:pt idx="1">
                  <c:v>14.346</c:v>
                </c:pt>
                <c:pt idx="2">
                  <c:v>15.857999999999999</c:v>
                </c:pt>
                <c:pt idx="3">
                  <c:v>27.792000000000002</c:v>
                </c:pt>
                <c:pt idx="4">
                  <c:v>25.919999999999998</c:v>
                </c:pt>
                <c:pt idx="5">
                  <c:v>30.959999999999997</c:v>
                </c:pt>
                <c:pt idx="6">
                  <c:v>33.659999999999997</c:v>
                </c:pt>
                <c:pt idx="7">
                  <c:v>33.480000000000004</c:v>
                </c:pt>
                <c:pt idx="8">
                  <c:v>28.8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1B-41B3-93C5-96B337C6BB04}"/>
            </c:ext>
          </c:extLst>
        </c:ser>
        <c:ser>
          <c:idx val="3"/>
          <c:order val="4"/>
          <c:tx>
            <c:strRef>
              <c:f>biomass!$BO$6</c:f>
              <c:strCache>
                <c:ptCount val="1"/>
                <c:pt idx="0">
                  <c:v>Pecan Shells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/>
          </c:spPr>
          <c:invertIfNegative val="0"/>
          <c:cat>
            <c:numRef>
              <c:f>biomass!$BK$7:$BK$15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2017</c:v>
                </c:pt>
              </c:numCache>
            </c:numRef>
          </c:cat>
          <c:val>
            <c:numRef>
              <c:f>biomass!$BO$7:$BO$15</c:f>
              <c:numCache>
                <c:formatCode>General</c:formatCode>
                <c:ptCount val="9"/>
                <c:pt idx="0">
                  <c:v>156.31481481481481</c:v>
                </c:pt>
                <c:pt idx="1">
                  <c:v>222.24814814814812</c:v>
                </c:pt>
                <c:pt idx="2">
                  <c:v>221.24296296296293</c:v>
                </c:pt>
                <c:pt idx="3">
                  <c:v>220.88518518518518</c:v>
                </c:pt>
                <c:pt idx="4">
                  <c:v>222.64851851851853</c:v>
                </c:pt>
                <c:pt idx="5">
                  <c:v>214.58999999999997</c:v>
                </c:pt>
                <c:pt idx="6">
                  <c:v>237.2313703703704</c:v>
                </c:pt>
                <c:pt idx="7">
                  <c:v>231.1534074074074</c:v>
                </c:pt>
                <c:pt idx="8">
                  <c:v>250.31666666666666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1B-41B3-93C5-96B337C6B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726365096"/>
        <c:axId val="726366080"/>
      </c:barChart>
      <c:catAx>
        <c:axId val="72636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6366080"/>
        <c:crosses val="autoZero"/>
        <c:auto val="1"/>
        <c:lblAlgn val="ctr"/>
        <c:lblOffset val="60"/>
        <c:noMultiLvlLbl val="0"/>
      </c:catAx>
      <c:valAx>
        <c:axId val="726366080"/>
        <c:scaling>
          <c:orientation val="minMax"/>
          <c:max val="7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6365096"/>
        <c:crosses val="autoZero"/>
        <c:crossBetween val="between"/>
        <c:majorUnit val="2000"/>
      </c:valAx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9T14:28:33.862" idx="1">
    <p:pos x="10242" y="2487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15A10-5BA9-4BB0-B08C-6140E019B01C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B6436-79D9-4D67-AA0E-C2DDB43EFA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BC728-05DC-473F-A84F-75938EF4A6C0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80E20-81E6-41C1-AD49-6F07E48AA1F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utterstock.com/gallery-235585p1.html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21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AF128-9583-ED40-BB3F-3F99C008CD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421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106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21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AF128-9583-ED40-BB3F-3F99C008CD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421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057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90FA-5E4A-45E1-AE7A-C0BD523AF06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69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D7A86-DC10-4083-8090-63C834562F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2943" indent="-232943"/>
            <a:r>
              <a:rPr lang="en-US" sz="1800" dirty="0"/>
              <a:t>Summary:</a:t>
            </a:r>
          </a:p>
          <a:p>
            <a:pPr marL="232943" indent="-232943"/>
            <a:endParaRPr lang="en-US" sz="1800" dirty="0"/>
          </a:p>
          <a:p>
            <a:pPr marL="232943" indent="-232943"/>
            <a:r>
              <a:rPr lang="en-US" sz="1800" dirty="0"/>
              <a:t>Corn-to-ethanol is a great start, but supply pressures are in the foreseeable future.  </a:t>
            </a:r>
          </a:p>
          <a:p>
            <a:pPr marL="232943" indent="-232943"/>
            <a:r>
              <a:rPr lang="en-US" sz="1800" dirty="0"/>
              <a:t>Corn is used in </a:t>
            </a:r>
          </a:p>
          <a:p>
            <a:pPr marL="698830" lvl="1" indent="-232943">
              <a:buFontTx/>
              <a:buAutoNum type="arabicPeriod"/>
            </a:pPr>
            <a:r>
              <a:rPr lang="en-US" sz="1800" dirty="0"/>
              <a:t>Food – high fructose corn syrup in our food/ beverage/ candy industry </a:t>
            </a:r>
            <a:r>
              <a:rPr lang="en-US" sz="1800" dirty="0">
                <a:sym typeface="Wingdings" pitchFamily="2" charset="2"/>
              </a:rPr>
              <a:t> whole </a:t>
            </a:r>
            <a:r>
              <a:rPr lang="en-US" sz="1800" dirty="0" err="1">
                <a:sym typeface="Wingdings" pitchFamily="2" charset="2"/>
              </a:rPr>
              <a:t>kernal</a:t>
            </a:r>
            <a:r>
              <a:rPr lang="en-US" sz="1800" dirty="0">
                <a:sym typeface="Wingdings" pitchFamily="2" charset="2"/>
              </a:rPr>
              <a:t> corn in our diets (relatively small % of total corn)</a:t>
            </a:r>
            <a:r>
              <a:rPr lang="en-US" sz="1800" dirty="0"/>
              <a:t> </a:t>
            </a:r>
          </a:p>
          <a:p>
            <a:pPr marL="698830" lvl="1" indent="-232943">
              <a:buFontTx/>
              <a:buAutoNum type="arabicPeriod"/>
            </a:pPr>
            <a:r>
              <a:rPr lang="en-US" sz="1800" dirty="0"/>
              <a:t>Feed – of major importance in cattle industry, and </a:t>
            </a:r>
          </a:p>
          <a:p>
            <a:pPr marL="698830" lvl="1" indent="-232943">
              <a:buFontTx/>
              <a:buAutoNum type="arabicPeriod"/>
            </a:pPr>
            <a:r>
              <a:rPr lang="en-US" sz="1800" dirty="0"/>
              <a:t>Commercial feedstock – </a:t>
            </a:r>
            <a:r>
              <a:rPr lang="en-US" sz="1600" dirty="0"/>
              <a:t> used in the paper industry; fermented sugars used in chemical processing; </a:t>
            </a:r>
            <a:r>
              <a:rPr lang="en-US" sz="1600" dirty="0" err="1"/>
              <a:t>i.e.citric</a:t>
            </a:r>
            <a:r>
              <a:rPr lang="en-US" sz="1600" dirty="0"/>
              <a:t>, acetic, lactic acid via  fermentation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21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AF128-9583-ED40-BB3F-3F99C008CD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421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106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Partners situated in our pilot plant – we are a</a:t>
            </a:r>
            <a:r>
              <a:rPr lang="en-US" baseline="0" dirty="0"/>
              <a:t> big part of their</a:t>
            </a:r>
            <a:r>
              <a:rPr lang="en-US" dirty="0"/>
              <a:t> “research arm”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80E20-81E6-41C1-AD49-6F07E48AA1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55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current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6C82C-0649-4594-AF2E-4DF3BB9B8E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30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A5DC4-B453-431D-BB0C-79710FE4585B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00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21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AF128-9583-ED40-BB3F-3F99C008CD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421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22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88C80-1215-41E0-BAE1-9DAC1D3C92F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Pilot scale MSW steam treatment facility formerly in Reno for testing over the past 6 years; now installed in Salinas California</a:t>
            </a:r>
          </a:p>
          <a:p>
            <a:r>
              <a:rPr lang="en-US"/>
              <a:t>LEFT – building RIGHT </a:t>
            </a:r>
          </a:p>
          <a:p>
            <a:r>
              <a:rPr lang="en-US"/>
              <a:t>Trommel screens  </a:t>
            </a:r>
          </a:p>
          <a:p>
            <a:endParaRPr lang="en-US"/>
          </a:p>
          <a:p>
            <a:r>
              <a:rPr lang="en-US"/>
              <a:t>Work done in collaboration with CR</a:t>
            </a:r>
            <a:r>
              <a:rPr lang="en-US" baseline="30000"/>
              <a:t>3</a:t>
            </a:r>
            <a:r>
              <a:rPr lang="en-US"/>
              <a:t>, an innovative company in the field of MSW treatment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Tenerife, Canary Islands, Spain </a:t>
            </a:r>
          </a:p>
          <a:p>
            <a:r>
              <a:rPr lang="en-US" dirty="0"/>
              <a:t>Stock Photo: </a:t>
            </a:r>
          </a:p>
          <a:p>
            <a:r>
              <a:rPr lang="en-US" dirty="0"/>
              <a:t>Image ID: 52981264 </a:t>
            </a:r>
          </a:p>
          <a:p>
            <a:r>
              <a:rPr lang="en-US" dirty="0"/>
              <a:t>Release Information: N/A </a:t>
            </a:r>
          </a:p>
          <a:p>
            <a:r>
              <a:rPr lang="en-US" dirty="0"/>
              <a:t>Copyright: </a:t>
            </a:r>
            <a:r>
              <a:rPr lang="en-US" dirty="0">
                <a:hlinkClick r:id="rId3"/>
              </a:rPr>
              <a:t>Pakmor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21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AF128-9583-ED40-BB3F-3F99C008CD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421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63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77583"/>
            <a:ext cx="91440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23810"/>
            <a:ext cx="6400800" cy="11981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-110356" y="-47297"/>
            <a:ext cx="9270135" cy="3641834"/>
            <a:chOff x="573016" y="-29356"/>
            <a:chExt cx="8098017" cy="2984225"/>
          </a:xfrm>
        </p:grpSpPr>
        <p:pic>
          <p:nvPicPr>
            <p:cNvPr id="20" name="Picture 19" descr="Orts Torres Flynn d1922-1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4543161" y="-25837"/>
              <a:ext cx="2177019" cy="2980706"/>
            </a:xfrm>
            <a:prstGeom prst="rect">
              <a:avLst/>
            </a:prstGeom>
          </p:spPr>
        </p:pic>
        <p:pic>
          <p:nvPicPr>
            <p:cNvPr id="37" name="Picture 36" descr="Glenn Klamzcysnski d1639-1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553195" y="-25838"/>
              <a:ext cx="2036618" cy="2980707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3016" y="-29356"/>
              <a:ext cx="1985692" cy="2983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2" descr="http://www.ars.usda.gov/is/graphics/photos/feb09/d1349-1.jpg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6911" y="-25838"/>
              <a:ext cx="1954122" cy="296359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0CF2A-536D-4ACB-8C2A-201849875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6350"/>
            <a:ext cx="8229600" cy="4308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77079" y="1376366"/>
            <a:ext cx="8204960" cy="116972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7694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2577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5" name="Picture 2" descr="C:\Users\Ryan.Moore\Pictures\Work related\Aflatoxin\Corn_afltox2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-1017"/>
            <a:ext cx="2438400" cy="1571413"/>
          </a:xfrm>
          <a:prstGeom prst="rect">
            <a:avLst/>
          </a:prstGeom>
          <a:noFill/>
        </p:spPr>
      </p:pic>
      <p:grpSp>
        <p:nvGrpSpPr>
          <p:cNvPr id="27" name="Group 34"/>
          <p:cNvGrpSpPr>
            <a:grpSpLocks/>
          </p:cNvGrpSpPr>
          <p:nvPr userDrawn="1"/>
        </p:nvGrpSpPr>
        <p:grpSpPr bwMode="auto">
          <a:xfrm>
            <a:off x="6709918" y="1524000"/>
            <a:ext cx="1524000" cy="1447800"/>
            <a:chOff x="3263" y="1818"/>
            <a:chExt cx="858" cy="843"/>
          </a:xfrm>
        </p:grpSpPr>
        <p:pic>
          <p:nvPicPr>
            <p:cNvPr id="28" name="Picture 3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3" y="1818"/>
              <a:ext cx="858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3" y="1818"/>
              <a:ext cx="858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oup 46"/>
          <p:cNvGrpSpPr>
            <a:grpSpLocks/>
          </p:cNvGrpSpPr>
          <p:nvPr userDrawn="1"/>
        </p:nvGrpSpPr>
        <p:grpSpPr bwMode="auto">
          <a:xfrm>
            <a:off x="7924800" y="1447800"/>
            <a:ext cx="1219200" cy="1524000"/>
            <a:chOff x="1709" y="1732"/>
            <a:chExt cx="778" cy="1057"/>
          </a:xfrm>
        </p:grpSpPr>
        <p:pic>
          <p:nvPicPr>
            <p:cNvPr id="31" name="Picture 4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09" y="1732"/>
              <a:ext cx="778" cy="1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4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09" y="1732"/>
              <a:ext cx="778" cy="1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19" descr="Orts Torres Flynn d1922-1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543161" y="1"/>
            <a:ext cx="2177019" cy="2980706"/>
          </a:xfrm>
          <a:prstGeom prst="rect">
            <a:avLst/>
          </a:prstGeom>
        </p:spPr>
      </p:pic>
      <p:pic>
        <p:nvPicPr>
          <p:cNvPr id="37" name="Picture 36" descr="Glenn Klamzcysnski d1639-1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553195" y="0"/>
            <a:ext cx="2036618" cy="2980707"/>
          </a:xfrm>
          <a:prstGeom prst="rect">
            <a:avLst/>
          </a:prstGeom>
        </p:spPr>
      </p:pic>
      <p:pic>
        <p:nvPicPr>
          <p:cNvPr id="38" name="Picture 37" descr="latex.gif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-522501" y="0"/>
            <a:ext cx="3083489" cy="298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38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Calibri" pitchFamily="34" charset="0"/>
              <a:buChar char="–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8395855" y="6492875"/>
            <a:ext cx="7481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333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 userDrawn="1"/>
        </p:nvSpPr>
        <p:spPr bwMode="auto">
          <a:xfrm>
            <a:off x="-11875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586850" y="6492875"/>
            <a:ext cx="557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132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8484E0">
                  <a:shade val="30000"/>
                  <a:satMod val="115000"/>
                </a:srgbClr>
              </a:gs>
              <a:gs pos="50000">
                <a:srgbClr val="8484E0">
                  <a:shade val="67500"/>
                  <a:satMod val="115000"/>
                </a:srgbClr>
              </a:gs>
              <a:gs pos="100000">
                <a:srgbClr val="8484E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12/14/2010</a:t>
            </a: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345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Title no Footer</a:t>
            </a:r>
          </a:p>
        </p:txBody>
      </p:sp>
    </p:spTree>
    <p:extLst>
      <p:ext uri="{BB962C8B-B14F-4D97-AF65-F5344CB8AC3E}">
        <p14:creationId xmlns:p14="http://schemas.microsoft.com/office/powerpoint/2010/main" val="1477673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Footer Placeholder 4"/>
          <p:cNvSpPr txBox="1">
            <a:spLocks/>
          </p:cNvSpPr>
          <p:nvPr userDrawn="1"/>
        </p:nvSpPr>
        <p:spPr>
          <a:xfrm>
            <a:off x="8598725" y="6492875"/>
            <a:ext cx="54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149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7355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741229" y="6492875"/>
            <a:ext cx="4027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02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Calibri" pitchFamily="34" charset="0"/>
              <a:buChar char="–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8384969" y="6492875"/>
            <a:ext cx="7590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401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81852" y="6492875"/>
            <a:ext cx="4621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029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12/14/2010</a:t>
            </a: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30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8515597" y="6492875"/>
            <a:ext cx="6284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251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333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77583"/>
            <a:ext cx="91440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23810"/>
            <a:ext cx="6400800" cy="11981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-110356" y="1"/>
            <a:ext cx="9270135" cy="3641834"/>
            <a:chOff x="573016" y="-3518"/>
            <a:chExt cx="8098017" cy="2984225"/>
          </a:xfrm>
        </p:grpSpPr>
        <p:pic>
          <p:nvPicPr>
            <p:cNvPr id="20" name="Picture 19" descr="Orts Torres Flynn d1922-1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4543161" y="1"/>
              <a:ext cx="2177019" cy="2980706"/>
            </a:xfrm>
            <a:prstGeom prst="rect">
              <a:avLst/>
            </a:prstGeom>
          </p:spPr>
        </p:pic>
        <p:pic>
          <p:nvPicPr>
            <p:cNvPr id="37" name="Picture 36" descr="Glenn Klamzcysnski d1639-1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2553195" y="0"/>
              <a:ext cx="2036618" cy="2980707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3016" y="-3518"/>
              <a:ext cx="1985692" cy="2983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2" descr="http://www.ars.usda.gov/is/graphics/photos/feb09/d1349-1.jpg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6911" y="0"/>
              <a:ext cx="1954122" cy="2963599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066138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Calibri" pitchFamily="34" charset="0"/>
              <a:buChar char="–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8384969" y="6492875"/>
            <a:ext cx="7590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07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 userDrawn="1"/>
        </p:nvSpPr>
        <p:spPr bwMode="auto">
          <a:xfrm>
            <a:off x="-11875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420590" y="6492875"/>
            <a:ext cx="711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115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8484E0">
                  <a:shade val="30000"/>
                  <a:satMod val="115000"/>
                </a:srgbClr>
              </a:gs>
              <a:gs pos="50000">
                <a:srgbClr val="8484E0">
                  <a:shade val="67500"/>
                  <a:satMod val="115000"/>
                </a:srgbClr>
              </a:gs>
              <a:gs pos="100000">
                <a:srgbClr val="8484E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667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Title no Footer</a:t>
            </a:r>
          </a:p>
        </p:txBody>
      </p:sp>
    </p:spTree>
    <p:extLst>
      <p:ext uri="{BB962C8B-B14F-4D97-AF65-F5344CB8AC3E}">
        <p14:creationId xmlns:p14="http://schemas.microsoft.com/office/powerpoint/2010/main" val="188592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 userDrawn="1"/>
        </p:nvSpPr>
        <p:spPr bwMode="auto">
          <a:xfrm>
            <a:off x="-11875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30000"/>
                  <a:satMod val="115000"/>
                </a:srgbClr>
              </a:gs>
              <a:gs pos="50000">
                <a:srgbClr val="4F81BD">
                  <a:shade val="67500"/>
                  <a:satMod val="115000"/>
                </a:srgbClr>
              </a:gs>
              <a:gs pos="100000">
                <a:srgbClr val="4F81BD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420590" y="6492875"/>
            <a:ext cx="711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96106" y="6608618"/>
            <a:ext cx="1530927" cy="249382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Footer Placeholder 4"/>
          <p:cNvSpPr txBox="1">
            <a:spLocks/>
          </p:cNvSpPr>
          <p:nvPr userDrawn="1"/>
        </p:nvSpPr>
        <p:spPr>
          <a:xfrm>
            <a:off x="7981208" y="6492875"/>
            <a:ext cx="13409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051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692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548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82925"/>
            <a:ext cx="28956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600"/>
            </a:lvl1pPr>
          </a:lstStyle>
          <a:p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31382" y="6519552"/>
            <a:ext cx="512618" cy="338447"/>
          </a:xfrm>
          <a:prstGeom prst="rect">
            <a:avLst/>
          </a:prstGeom>
          <a:ln/>
        </p:spPr>
        <p:txBody>
          <a:bodyPr/>
          <a:lstStyle>
            <a:lvl1pPr>
              <a:defRPr sz="1600"/>
            </a:lvl1pPr>
          </a:lstStyle>
          <a:p>
            <a:pPr>
              <a:defRPr/>
            </a:pPr>
            <a:fld id="{4011CF4E-D7F9-4DBA-91C4-84DFB799D7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860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0CF2A-536D-4ACB-8C2A-201849875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118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8384969" y="6492875"/>
            <a:ext cx="7590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9164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420590" y="6492875"/>
            <a:ext cx="711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6276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0"/>
            <a:ext cx="8763000" cy="914400"/>
          </a:xfrm>
          <a:prstGeom prst="rect">
            <a:avLst/>
          </a:prstGeom>
        </p:spPr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Title no Footer</a:t>
            </a:r>
          </a:p>
        </p:txBody>
      </p:sp>
    </p:spTree>
    <p:extLst>
      <p:ext uri="{BB962C8B-B14F-4D97-AF65-F5344CB8AC3E}">
        <p14:creationId xmlns:p14="http://schemas.microsoft.com/office/powerpoint/2010/main" val="2305947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8892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442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rgbClr val="8484E0">
                  <a:shade val="30000"/>
                  <a:satMod val="115000"/>
                </a:srgbClr>
              </a:gs>
              <a:gs pos="50000">
                <a:srgbClr val="8484E0">
                  <a:shade val="67500"/>
                  <a:satMod val="115000"/>
                </a:srgbClr>
              </a:gs>
              <a:gs pos="100000">
                <a:srgbClr val="8484E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12/14/2010</a:t>
            </a: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9" y="433126"/>
            <a:ext cx="8196791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7637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6"/>
            <a:ext cx="9144000" cy="6857999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2641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6" y="436626"/>
            <a:ext cx="5326784" cy="4694162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 hasCustomPrompt="1"/>
          </p:nvPr>
        </p:nvSpPr>
        <p:spPr>
          <a:xfrm>
            <a:off x="5795821" y="436633"/>
            <a:ext cx="2870489" cy="469416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marR="0" indent="0" algn="ctr" defTabSz="3785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533037" y="5699641"/>
            <a:ext cx="4195334" cy="617147"/>
          </a:xfrm>
          <a:prstGeom prst="rect">
            <a:avLst/>
          </a:prstGeom>
        </p:spPr>
        <p:txBody>
          <a:bodyPr vert="horz" lIns="91393" tIns="45695" rIns="91393" bIns="45695" anchor="t"/>
          <a:lstStyle>
            <a:lvl1pPr marL="0" indent="0" algn="r">
              <a:lnSpc>
                <a:spcPct val="120000"/>
              </a:lnSpc>
              <a:buNone/>
              <a:defRPr sz="2313" baseline="0">
                <a:solidFill>
                  <a:srgbClr val="859734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Case Study Product Name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15156" y="5274126"/>
            <a:ext cx="4117882" cy="1042662"/>
          </a:xfrm>
          <a:prstGeom prst="rect">
            <a:avLst/>
          </a:prstGeom>
        </p:spPr>
        <p:txBody>
          <a:bodyPr vert="horz" lIns="91393" tIns="45695" rIns="91393" bIns="45695" anchor="b"/>
          <a:lstStyle>
            <a:lvl1pPr marL="0" indent="0" algn="l">
              <a:lnSpc>
                <a:spcPct val="100000"/>
              </a:lnSpc>
              <a:buNone/>
              <a:defRPr sz="1688" baseline="0">
                <a:solidFill>
                  <a:srgbClr val="7F7F7F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Case Study Organization Name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915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2"/>
            <a:ext cx="5326784" cy="3338408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6" name="Picture Placeholder 19"/>
          <p:cNvSpPr>
            <a:spLocks noGrp="1"/>
          </p:cNvSpPr>
          <p:nvPr>
            <p:ph type="pic" sz="quarter" idx="11" hasCustomPrompt="1"/>
          </p:nvPr>
        </p:nvSpPr>
        <p:spPr>
          <a:xfrm>
            <a:off x="2" y="3435432"/>
            <a:ext cx="5326784" cy="3422570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7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5403274" y="3"/>
            <a:ext cx="3740728" cy="6858000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4584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Panoram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5" y="436630"/>
            <a:ext cx="8197757" cy="445994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0" y="5002946"/>
            <a:ext cx="8197276" cy="1402654"/>
          </a:xfrm>
          <a:prstGeom prst="rect">
            <a:avLst/>
          </a:prstGeom>
        </p:spPr>
        <p:txBody>
          <a:bodyPr vert="horz" lIns="91393" tIns="45695" rIns="91393" bIns="45695" anchor="t"/>
          <a:lstStyle>
            <a:lvl1pPr marL="0" indent="0" algn="r">
              <a:lnSpc>
                <a:spcPct val="100000"/>
              </a:lnSpc>
              <a:buNone/>
              <a:defRPr sz="2313"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328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noram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5" y="1949205"/>
            <a:ext cx="8197757" cy="445994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0" y="433689"/>
            <a:ext cx="8197276" cy="1402654"/>
          </a:xfrm>
          <a:prstGeom prst="rect">
            <a:avLst/>
          </a:prstGeom>
        </p:spPr>
        <p:txBody>
          <a:bodyPr vert="horz" lIns="91393" tIns="45695" rIns="91393" bIns="45695" anchor="b"/>
          <a:lstStyle>
            <a:lvl1pPr marL="0" indent="0" algn="r">
              <a:lnSpc>
                <a:spcPct val="100000"/>
              </a:lnSpc>
              <a:buNone/>
              <a:defRPr sz="2313"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9576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520" y="433124"/>
            <a:ext cx="2947939" cy="5974298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977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5718857" y="433686"/>
            <a:ext cx="2947939" cy="5971949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8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3591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69520" y="433682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469520" y="3500867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137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Righ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8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5718857" y="433682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5718857" y="3500867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07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Title no Footer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5303"/>
            <a:ext cx="8229023" cy="1141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489" y="1600961"/>
            <a:ext cx="8229023" cy="45258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489" y="6356499"/>
            <a:ext cx="2133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FAF7F-3D15-584C-BC3D-D6010C7D5D92}" type="datetime1">
              <a:rPr lang="en-US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489" y="6356499"/>
            <a:ext cx="2895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489" y="6356499"/>
            <a:ext cx="2133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B82EC3A-E7F0-D64C-AB81-3DA243F909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543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ADD4-09DC-DC4E-B73E-8EF04018A45C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41F42-109E-8241-8FC1-D6BD273C2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940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Divider: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17730" y="433681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103677" y="6471363"/>
            <a:ext cx="1840203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Biomimicry</a:t>
            </a:r>
            <a:r>
              <a:rPr lang="en-US" sz="813" baseline="0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3.8</a:t>
            </a:r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| Biomimicry.net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01140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3000" b="1" baseline="0">
                <a:solidFill>
                  <a:schemeClr val="bg1">
                    <a:lumMod val="95000"/>
                  </a:schemeClr>
                </a:solidFill>
                <a:latin typeface="Avenir Heavy"/>
                <a:cs typeface="Avenir Heavy"/>
              </a:defRPr>
            </a:lvl1pPr>
          </a:lstStyle>
          <a:p>
            <a:pPr lvl="0"/>
            <a:r>
              <a:rPr lang="en-US" dirty="0"/>
              <a:t>CHAPTER DIVIDER TITLE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16843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2313" baseline="0">
                <a:solidFill>
                  <a:srgbClr val="7F7F7F"/>
                </a:solidFill>
                <a:latin typeface="Avenir Book"/>
                <a:cs typeface="Avenir Book"/>
              </a:defRPr>
            </a:lvl1pPr>
          </a:lstStyle>
          <a:p>
            <a:pPr lvl="0"/>
            <a:r>
              <a:rPr lang="en-US" dirty="0"/>
              <a:t>CHAPTER DESCRIPTION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304486" y="6411963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304486" y="433681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620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8395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>
              <a:solidFill>
                <a:srgbClr val="97A639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70983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3625" baseline="0">
                <a:solidFill>
                  <a:schemeClr val="accent6">
                    <a:lumMod val="95000"/>
                  </a:schemeClr>
                </a:solidFill>
                <a:latin typeface="Avenir Heavy"/>
                <a:cs typeface="Avenir Heavy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786686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2625" baseline="0">
                <a:solidFill>
                  <a:srgbClr val="474747"/>
                </a:solidFill>
                <a:latin typeface="Avenir Book"/>
                <a:cs typeface="Avenir Book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Biomimicry38_Banner_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48" y="5664556"/>
            <a:ext cx="2493818" cy="55905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6642488" y="5786121"/>
            <a:ext cx="2183788" cy="20201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938" dirty="0">
                <a:solidFill>
                  <a:schemeClr val="bg1"/>
                </a:solidFill>
                <a:latin typeface="Avenir Book"/>
                <a:cs typeface="Avenir Book"/>
              </a:rPr>
              <a:t>Biomimicry 3.8 | Biomimicry.net</a:t>
            </a:r>
          </a:p>
        </p:txBody>
      </p:sp>
    </p:spTree>
    <p:extLst>
      <p:ext uri="{BB962C8B-B14F-4D97-AF65-F5344CB8AC3E}">
        <p14:creationId xmlns:p14="http://schemas.microsoft.com/office/powerpoint/2010/main" val="41716071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8395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>
              <a:solidFill>
                <a:srgbClr val="97A639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103677" y="6471363"/>
            <a:ext cx="1840203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bg1">
                    <a:lumMod val="90000"/>
                  </a:schemeClr>
                </a:solidFill>
                <a:latin typeface="Avenir LT Std 55 Roman"/>
                <a:cs typeface="Avenir LT Std 55 Roman"/>
              </a:rPr>
              <a:t>Biomimicry</a:t>
            </a:r>
            <a:r>
              <a:rPr lang="en-US" sz="813" baseline="0" dirty="0">
                <a:solidFill>
                  <a:schemeClr val="bg1">
                    <a:lumMod val="90000"/>
                  </a:schemeClr>
                </a:solidFill>
                <a:latin typeface="Avenir LT Std 55 Roman"/>
                <a:cs typeface="Avenir LT Std 55 Roman"/>
              </a:rPr>
              <a:t> 3.8</a:t>
            </a:r>
            <a:r>
              <a:rPr lang="en-US" sz="813" dirty="0">
                <a:solidFill>
                  <a:schemeClr val="bg1">
                    <a:lumMod val="90000"/>
                  </a:schemeClr>
                </a:solidFill>
                <a:latin typeface="Avenir LT Std 55 Roman"/>
                <a:cs typeface="Avenir LT Std 55 Roman"/>
              </a:rPr>
              <a:t> | Biomimicry.net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9" y="433681"/>
            <a:ext cx="8196791" cy="5971912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 sz="2000" baseline="0">
                <a:solidFill>
                  <a:schemeClr val="accent6">
                    <a:lumMod val="95000"/>
                  </a:schemeClr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INFOGRAPHIC, CATCHY PHRASE, OR QUOTE HERE</a:t>
            </a:r>
          </a:p>
        </p:txBody>
      </p:sp>
    </p:spTree>
    <p:extLst>
      <p:ext uri="{BB962C8B-B14F-4D97-AF65-F5344CB8AC3E}">
        <p14:creationId xmlns:p14="http://schemas.microsoft.com/office/powerpoint/2010/main" val="23391348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: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17730" y="433681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103677" y="6471363"/>
            <a:ext cx="1840203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Biomimicry</a:t>
            </a:r>
            <a:r>
              <a:rPr lang="en-US" sz="813" baseline="0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3.8</a:t>
            </a:r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| Biomimicry.net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01140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3000" b="1" baseline="0">
                <a:solidFill>
                  <a:schemeClr val="bg1">
                    <a:lumMod val="95000"/>
                  </a:schemeClr>
                </a:solidFill>
                <a:latin typeface="Avenir Heavy"/>
                <a:cs typeface="Avenir Heavy"/>
              </a:defRPr>
            </a:lvl1pPr>
          </a:lstStyle>
          <a:p>
            <a:pPr lvl="0"/>
            <a:r>
              <a:rPr lang="en-US" dirty="0"/>
              <a:t>CHAPTER DIVIDER TITLE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16843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2313" baseline="0">
                <a:solidFill>
                  <a:srgbClr val="7F7F7F"/>
                </a:solidFill>
                <a:latin typeface="Avenir Book"/>
                <a:cs typeface="Avenir Book"/>
              </a:defRPr>
            </a:lvl1pPr>
          </a:lstStyle>
          <a:p>
            <a:pPr lvl="0"/>
            <a:r>
              <a:rPr lang="en-US" dirty="0"/>
              <a:t>CHAPTER DESCRIPTION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304486" y="6411963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304486" y="433681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3081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: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01140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3000" b="1" baseline="0">
                <a:solidFill>
                  <a:srgbClr val="595959"/>
                </a:solidFill>
                <a:latin typeface="Avenir Heavy"/>
                <a:cs typeface="Avenir Heavy"/>
              </a:defRPr>
            </a:lvl1pPr>
          </a:lstStyle>
          <a:p>
            <a:pPr lvl="0"/>
            <a:r>
              <a:rPr lang="en-US" dirty="0"/>
              <a:t>CHAPTER DIVIDER TITLE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16843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2313" baseline="0">
                <a:solidFill>
                  <a:schemeClr val="accent5"/>
                </a:solidFill>
                <a:latin typeface="Avenir Book"/>
                <a:cs typeface="Avenir Book"/>
              </a:defRPr>
            </a:lvl1pPr>
          </a:lstStyle>
          <a:p>
            <a:pPr lvl="0"/>
            <a:r>
              <a:rPr lang="en-US" dirty="0"/>
              <a:t>CHAPTER DESCRIPTION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7103677" y="6471363"/>
            <a:ext cx="1840203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tx1">
                    <a:lumMod val="50000"/>
                    <a:lumOff val="50000"/>
                  </a:schemeClr>
                </a:solidFill>
                <a:latin typeface="Avenir LT Std 55 Roman"/>
                <a:cs typeface="Avenir LT Std 55 Roman"/>
              </a:rPr>
              <a:t>Biomimicry</a:t>
            </a:r>
            <a:r>
              <a:rPr lang="en-US" sz="813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LT Std 55 Roman"/>
                <a:cs typeface="Avenir LT Std 55 Roman"/>
              </a:rPr>
              <a:t> 3.8</a:t>
            </a:r>
            <a:r>
              <a:rPr lang="en-US" sz="813" dirty="0">
                <a:solidFill>
                  <a:schemeClr val="tx1">
                    <a:lumMod val="50000"/>
                    <a:lumOff val="50000"/>
                  </a:schemeClr>
                </a:solidFill>
                <a:latin typeface="Avenir LT Std 55 Roman"/>
                <a:cs typeface="Avenir LT Std 55 Roman"/>
              </a:rPr>
              <a:t> | Biomimicry.net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776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>
              <a:solidFill>
                <a:srgbClr val="97A639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38610" y="4663468"/>
            <a:ext cx="8666788" cy="384688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pPr algn="ctr"/>
            <a:r>
              <a:rPr lang="en-US" sz="2125" dirty="0">
                <a:solidFill>
                  <a:schemeClr val="accent5"/>
                </a:solidFill>
                <a:latin typeface="Avenir Book"/>
                <a:cs typeface="Avenir Book"/>
              </a:rPr>
              <a:t>Biomimicry.net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Biomimicry38_Stacked_WebSafeRGB_FullColo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820" y="1674053"/>
            <a:ext cx="4410364" cy="27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153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69520" y="433682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469520" y="3500867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3381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520" y="433124"/>
            <a:ext cx="2947939" cy="5974298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89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 userDrawn="1"/>
        </p:nvSpPr>
        <p:spPr bwMode="auto">
          <a:xfrm>
            <a:off x="0" y="114300"/>
            <a:ext cx="9144000" cy="952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96106" y="6608618"/>
            <a:ext cx="1530927" cy="249382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29 October 2014</a:t>
            </a:r>
          </a:p>
        </p:txBody>
      </p:sp>
      <p:sp>
        <p:nvSpPr>
          <p:cNvPr id="22" name="Footer Placeholder 4"/>
          <p:cNvSpPr txBox="1">
            <a:spLocks/>
          </p:cNvSpPr>
          <p:nvPr userDrawn="1"/>
        </p:nvSpPr>
        <p:spPr>
          <a:xfrm>
            <a:off x="7981208" y="6492875"/>
            <a:ext cx="13409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6"/>
            <a:ext cx="9144000" cy="6857999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5285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ttom Panoram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5" y="1949205"/>
            <a:ext cx="8197757" cy="445994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0" y="433689"/>
            <a:ext cx="8197276" cy="1402654"/>
          </a:xfrm>
          <a:prstGeom prst="rect">
            <a:avLst/>
          </a:prstGeom>
        </p:spPr>
        <p:txBody>
          <a:bodyPr vert="horz" lIns="91393" tIns="45695" rIns="91393" bIns="45695" anchor="b"/>
          <a:lstStyle>
            <a:lvl1pPr marL="0" indent="0" algn="r">
              <a:lnSpc>
                <a:spcPct val="100000"/>
              </a:lnSpc>
              <a:buNone/>
              <a:defRPr sz="2313"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6118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9" y="433126"/>
            <a:ext cx="8196791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9381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6"/>
            <a:ext cx="9144000" cy="6857999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904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6" y="436626"/>
            <a:ext cx="5326784" cy="4694162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 hasCustomPrompt="1"/>
          </p:nvPr>
        </p:nvSpPr>
        <p:spPr>
          <a:xfrm>
            <a:off x="5795821" y="436633"/>
            <a:ext cx="2870489" cy="469416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marR="0" indent="0" algn="ctr" defTabSz="3785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533037" y="5699641"/>
            <a:ext cx="4195334" cy="617147"/>
          </a:xfrm>
          <a:prstGeom prst="rect">
            <a:avLst/>
          </a:prstGeom>
        </p:spPr>
        <p:txBody>
          <a:bodyPr vert="horz" lIns="91393" tIns="45695" rIns="91393" bIns="45695" anchor="t"/>
          <a:lstStyle>
            <a:lvl1pPr marL="0" indent="0" algn="r">
              <a:lnSpc>
                <a:spcPct val="120000"/>
              </a:lnSpc>
              <a:buNone/>
              <a:defRPr sz="2313" baseline="0">
                <a:solidFill>
                  <a:srgbClr val="859734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Case Study Product Name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15156" y="5274126"/>
            <a:ext cx="4117882" cy="1042662"/>
          </a:xfrm>
          <a:prstGeom prst="rect">
            <a:avLst/>
          </a:prstGeom>
        </p:spPr>
        <p:txBody>
          <a:bodyPr vert="horz" lIns="91393" tIns="45695" rIns="91393" bIns="45695" anchor="b"/>
          <a:lstStyle>
            <a:lvl1pPr marL="0" indent="0" algn="l">
              <a:lnSpc>
                <a:spcPct val="100000"/>
              </a:lnSpc>
              <a:buNone/>
              <a:defRPr sz="1688" baseline="0">
                <a:solidFill>
                  <a:srgbClr val="7F7F7F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Case Study Organization Name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3055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2"/>
            <a:ext cx="5326784" cy="3338408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6" name="Picture Placeholder 19"/>
          <p:cNvSpPr>
            <a:spLocks noGrp="1"/>
          </p:cNvSpPr>
          <p:nvPr>
            <p:ph type="pic" sz="quarter" idx="11" hasCustomPrompt="1"/>
          </p:nvPr>
        </p:nvSpPr>
        <p:spPr>
          <a:xfrm>
            <a:off x="2" y="3435432"/>
            <a:ext cx="5326784" cy="3422570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7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5403274" y="3"/>
            <a:ext cx="3740728" cy="6858000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8682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Panoram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5" y="436630"/>
            <a:ext cx="8197757" cy="445994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0" y="5002946"/>
            <a:ext cx="8197276" cy="1402654"/>
          </a:xfrm>
          <a:prstGeom prst="rect">
            <a:avLst/>
          </a:prstGeom>
        </p:spPr>
        <p:txBody>
          <a:bodyPr vert="horz" lIns="91393" tIns="45695" rIns="91393" bIns="45695" anchor="t"/>
          <a:lstStyle>
            <a:lvl1pPr marL="0" indent="0" algn="r">
              <a:lnSpc>
                <a:spcPct val="100000"/>
              </a:lnSpc>
              <a:buNone/>
              <a:defRPr sz="2313"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5872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noram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035" y="1949205"/>
            <a:ext cx="8197757" cy="4459941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0" y="433689"/>
            <a:ext cx="8197276" cy="1402654"/>
          </a:xfrm>
          <a:prstGeom prst="rect">
            <a:avLst/>
          </a:prstGeom>
        </p:spPr>
        <p:txBody>
          <a:bodyPr vert="horz" lIns="91393" tIns="45695" rIns="91393" bIns="45695" anchor="b"/>
          <a:lstStyle>
            <a:lvl1pPr marL="0" indent="0" algn="r">
              <a:lnSpc>
                <a:spcPct val="100000"/>
              </a:lnSpc>
              <a:buNone/>
              <a:defRPr sz="2313"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2898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469520" y="433124"/>
            <a:ext cx="2947939" cy="5974298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71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5718857" y="433686"/>
            <a:ext cx="2947939" cy="5971949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8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2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12/14/2010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ef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56121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69520" y="433682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469520" y="3500867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1280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Right image with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8" y="433126"/>
            <a:ext cx="4910187" cy="5972474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lnSpc>
                <a:spcPct val="120000"/>
              </a:lnSpc>
              <a:buNone/>
              <a:defRPr>
                <a:solidFill>
                  <a:srgbClr val="D9D9D9"/>
                </a:solidFill>
                <a:latin typeface="Avenir Book"/>
                <a:cs typeface="Avenir Book"/>
              </a:defRPr>
            </a:lvl1pPr>
            <a:lvl2pPr marL="378555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2pPr>
            <a:lvl3pPr marL="75710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3pPr>
            <a:lvl4pPr marL="1135664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4pPr>
            <a:lvl5pPr marL="1514219" indent="0">
              <a:lnSpc>
                <a:spcPct val="120000"/>
              </a:lnSpc>
              <a:buNone/>
              <a:defRPr>
                <a:solidFill>
                  <a:schemeClr val="bg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5718857" y="433682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5718857" y="3500867"/>
            <a:ext cx="2947939" cy="2904727"/>
          </a:xfrm>
          <a:prstGeom prst="rect">
            <a:avLst/>
          </a:prstGeom>
        </p:spPr>
        <p:txBody>
          <a:bodyPr vert="horz" lIns="91393" tIns="45695" rIns="91393" bIns="45695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defRPr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7730" y="426667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17730" y="6415470"/>
            <a:ext cx="8508546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534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5303"/>
            <a:ext cx="8229023" cy="1141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489" y="1600961"/>
            <a:ext cx="8229023" cy="45258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489" y="6356499"/>
            <a:ext cx="2133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FAF7F-3D15-584C-BC3D-D6010C7D5D92}" type="datetime1">
              <a:rPr lang="en-US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489" y="6356499"/>
            <a:ext cx="2895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489" y="6356499"/>
            <a:ext cx="2133023" cy="3647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B82EC3A-E7F0-D64C-AB81-3DA243F909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396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ADD4-09DC-DC4E-B73E-8EF04018A45C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41F42-109E-8241-8FC1-D6BD273C2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787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Divider: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"/>
            <a:ext cx="9144000" cy="6858000"/>
          </a:xfrm>
          <a:prstGeom prst="rect">
            <a:avLst/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7121" tIns="28559" rIns="57121" bIns="28559" rtlCol="0" anchor="ctr"/>
          <a:lstStyle/>
          <a:p>
            <a:pPr algn="ctr"/>
            <a:endParaRPr lang="en-US" sz="2125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17730" y="433681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317730" y="6411963"/>
            <a:ext cx="8508546" cy="0"/>
          </a:xfrm>
          <a:prstGeom prst="line">
            <a:avLst/>
          </a:prstGeom>
          <a:ln w="3175" cmpd="sng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103677" y="6471363"/>
            <a:ext cx="1840203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Biomimicry</a:t>
            </a:r>
            <a:r>
              <a:rPr lang="en-US" sz="813" baseline="0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3.8</a:t>
            </a:r>
            <a:r>
              <a:rPr lang="en-US" sz="813" dirty="0">
                <a:solidFill>
                  <a:schemeClr val="bg1">
                    <a:lumMod val="50000"/>
                  </a:schemeClr>
                </a:solidFill>
                <a:latin typeface="Avenir LT Std 55 Roman"/>
                <a:cs typeface="Avenir LT Std 55 Roman"/>
              </a:rPr>
              <a:t> | Biomimicry.net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01140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3000" b="1" baseline="0">
                <a:solidFill>
                  <a:schemeClr val="bg1">
                    <a:lumMod val="95000"/>
                  </a:schemeClr>
                </a:solidFill>
                <a:latin typeface="Avenir Heavy"/>
                <a:cs typeface="Avenir Heavy"/>
              </a:defRPr>
            </a:lvl1pPr>
          </a:lstStyle>
          <a:p>
            <a:pPr lvl="0"/>
            <a:r>
              <a:rPr lang="en-US" dirty="0"/>
              <a:t>CHAPTER DIVIDER TITLE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16843"/>
            <a:ext cx="9144000" cy="915703"/>
          </a:xfrm>
          <a:prstGeom prst="rect">
            <a:avLst/>
          </a:prstGeom>
        </p:spPr>
        <p:txBody>
          <a:bodyPr vert="horz" lIns="91393" tIns="45695" rIns="91393" bIns="45695"/>
          <a:lstStyle>
            <a:lvl1pPr marL="0" indent="0" algn="ctr">
              <a:buNone/>
              <a:defRPr sz="2313" baseline="0">
                <a:solidFill>
                  <a:srgbClr val="7F7F7F"/>
                </a:solidFill>
                <a:latin typeface="Avenir Book"/>
                <a:cs typeface="Avenir Book"/>
              </a:defRPr>
            </a:lvl1pPr>
          </a:lstStyle>
          <a:p>
            <a:pPr lvl="0"/>
            <a:r>
              <a:rPr lang="en-US" dirty="0"/>
              <a:t>CHAPTER DESCRIPTION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304486" y="6411963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304486" y="433681"/>
            <a:ext cx="850854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156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8002" y="6041363"/>
            <a:ext cx="4723209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21" y="990600"/>
            <a:ext cx="4501896" cy="21579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17D6A-73CC-433C-90E3-53615B3953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6" y="0"/>
            <a:ext cx="1762125" cy="6858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BDA101A-B74E-4F53-9EFF-B6C73CD759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7999" y="3530600"/>
            <a:ext cx="6731001" cy="9968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Enter Title of Presentation Here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5E6523B-F610-4D4E-AFBA-E7BE596799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8002" y="4527448"/>
            <a:ext cx="6730998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IFT18, Date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0B6A00-C8E3-4163-A2DE-F3E12C4B77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4953000"/>
            <a:ext cx="6731000" cy="812800"/>
          </a:xfrm>
        </p:spPr>
        <p:txBody>
          <a:bodyPr numCol="3" anchor="ctr"/>
          <a:lstStyle>
            <a:lvl1pPr marL="0" marR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tabLst/>
              <a:defRPr lang="en-US" sz="1200" b="0" i="1" kern="1200" dirty="0" smtClean="0">
                <a:solidFill>
                  <a:srgbClr val="7171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/>
            </a:lvl3pPr>
          </a:lstStyle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  <a:p>
            <a:pPr marL="171450" marR="0" lvl="0" indent="-17145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40416828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9F25A-CC06-4A01-A5C1-87A6B9314B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2" y="609600"/>
            <a:ext cx="6447501" cy="787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Your Presenter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1FE1E-D907-4890-A949-AB4AF1FF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B4AAA-BAF2-4C51-935E-18A8F026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Institute of Food Technologists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8BB78DD-CC7C-4902-A138-09B6EF52AF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8001" y="1397000"/>
            <a:ext cx="3149599" cy="4286955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1F244BE-CB9B-4D00-BEC4-6ECF3208C4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29000" y="4546600"/>
            <a:ext cx="3526502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1C33D2-8D20-41A0-A4B7-F594F96E0A8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429000" y="4978400"/>
            <a:ext cx="3526502" cy="705555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24469713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1FE1E-D907-4890-A949-AB4AF1FF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B4AAA-BAF2-4C51-935E-18A8F026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Institute of Food Technologists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8BB78DD-CC7C-4902-A138-09B6EF52AF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3400" y="1415143"/>
            <a:ext cx="2743200" cy="3733800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1F244BE-CB9B-4D00-BEC4-6ECF3208C4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3400" y="5166476"/>
            <a:ext cx="2743200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1C33D2-8D20-41A0-A4B7-F594F96E0A8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33400" y="5598276"/>
            <a:ext cx="2743200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  <p:sp>
        <p:nvSpPr>
          <p:cNvPr id="8" name="Picture Placeholder 24">
            <a:extLst>
              <a:ext uri="{FF2B5EF4-FFF2-40B4-BE49-F238E27FC236}">
                <a16:creationId xmlns:a16="http://schemas.microsoft.com/office/drawing/2014/main" id="{A36229AF-36B6-4438-93A0-39B702DA2E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12302" y="1400019"/>
            <a:ext cx="2743200" cy="3733800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9FAA96-C8C4-4784-93E9-57540109A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2" y="609600"/>
            <a:ext cx="6447501" cy="787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Your Presenters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AEB2828-0EF2-4906-BD30-4DF73C19F6C0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212302" y="5166476"/>
            <a:ext cx="2743200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A96D7A-4725-4A3B-B13C-0A7C24DB389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212302" y="5598276"/>
            <a:ext cx="2743200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20298925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1FE1E-D907-4890-A949-AB4AF1FF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B4AAA-BAF2-4C51-935E-18A8F026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Institute of Food Technologists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8BB78DD-CC7C-4902-A138-09B6EF52AF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8002" y="1706938"/>
            <a:ext cx="2300663" cy="3131457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1F244BE-CB9B-4D00-BEC4-6ECF3208C4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8002" y="48740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1C33D2-8D20-41A0-A4B7-F594F96E0A8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08002" y="53058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9FAA96-C8C4-4784-93E9-57540109A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2" y="609600"/>
            <a:ext cx="6447501" cy="787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Your Presenters</a:t>
            </a:r>
          </a:p>
        </p:txBody>
      </p:sp>
      <p:sp>
        <p:nvSpPr>
          <p:cNvPr id="12" name="Picture Placeholder 24">
            <a:extLst>
              <a:ext uri="{FF2B5EF4-FFF2-40B4-BE49-F238E27FC236}">
                <a16:creationId xmlns:a16="http://schemas.microsoft.com/office/drawing/2014/main" id="{FD6D6111-F8A8-4166-8A45-851B564272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44044" y="1706938"/>
            <a:ext cx="2300663" cy="3131457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8FD009C-679D-45D3-8A6D-736581915F4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841322" y="48740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B59A6E-1227-4361-B817-6E55DBCA28D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841322" y="53058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  <p:sp>
        <p:nvSpPr>
          <p:cNvPr id="15" name="Picture Placeholder 24">
            <a:extLst>
              <a:ext uri="{FF2B5EF4-FFF2-40B4-BE49-F238E27FC236}">
                <a16:creationId xmlns:a16="http://schemas.microsoft.com/office/drawing/2014/main" id="{9D74B33A-CE64-4660-A873-E8CC06EE38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180085" y="1706938"/>
            <a:ext cx="2300663" cy="3131457"/>
          </a:xfrm>
          <a:prstGeom prst="parallelogram">
            <a:avLst>
              <a:gd name="adj" fmla="val 1217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9D1A19F-3E92-4A55-B99A-BE3A8AB0B44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180085" y="48740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6DF080E-381F-4EDC-9405-7191873A9AC4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180085" y="5305872"/>
            <a:ext cx="2300663" cy="425552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36366121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8500" y="1193800"/>
            <a:ext cx="7844312" cy="3860800"/>
          </a:xfrm>
        </p:spPr>
        <p:txBody>
          <a:bodyPr anchor="ctr">
            <a:normAutofit/>
          </a:bodyPr>
          <a:lstStyle>
            <a:lvl1pPr algn="l">
              <a:defRPr sz="3300" b="1" cap="none"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3600" dirty="0"/>
              <a:t>“Quote.”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C5467F-ACC4-4DA9-850B-21D9BD0731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74F0514-17BF-4047-9FAC-52844D2BA698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EA44530-6DFA-489F-8239-6074A86153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501" y="5336979"/>
            <a:ext cx="7844313" cy="492443"/>
          </a:xfrm>
        </p:spPr>
        <p:txBody>
          <a:bodyPr/>
          <a:lstStyle>
            <a:lvl1pPr marL="0" indent="0" algn="r">
              <a:buNone/>
              <a:defRPr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— Name and Company/Source goes here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A6D7D0-2070-4D9A-B257-5F11CDAD2066}"/>
              </a:ext>
            </a:extLst>
          </p:cNvPr>
          <p:cNvSpPr txBox="1"/>
          <p:nvPr userDrawn="1"/>
        </p:nvSpPr>
        <p:spPr>
          <a:xfrm>
            <a:off x="166847" y="91631"/>
            <a:ext cx="8940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89043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12/14/2010</a:t>
            </a: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31242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F18B-C713-4577-8DB9-93358D77E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D1B65-DF42-4B00-9F63-437861629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3F1095-BCBD-437E-BAE5-2E8B6B79BCEB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17706159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D1B65-DF42-4B00-9F63-437861629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3F1095-BCBD-437E-BAE5-2E8B6B79BCEB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5FD5CC-5916-4AC4-B84D-48516BC5B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2" y="609600"/>
            <a:ext cx="6447501" cy="7874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0672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_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BDFB2AA-98DE-4BD4-8688-4883716596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D1B65-DF42-4B00-9F63-4378616292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3F1095-BCBD-437E-BAE5-2E8B6B79BCEB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923881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_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9E33BB2-1C0A-47D2-A89A-E1897869A5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0" y="584200"/>
            <a:ext cx="3094038" cy="579120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1AB5149-1FC1-4A7A-975E-C2E91AD44D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20187"/>
            <a:ext cx="5715000" cy="6878187"/>
          </a:xfrm>
          <a:custGeom>
            <a:avLst/>
            <a:gdLst>
              <a:gd name="connsiteX0" fmla="*/ 0 w 4724401"/>
              <a:gd name="connsiteY0" fmla="*/ 0 h 5454206"/>
              <a:gd name="connsiteX1" fmla="*/ 4724401 w 4724401"/>
              <a:gd name="connsiteY1" fmla="*/ 0 h 5454206"/>
              <a:gd name="connsiteX2" fmla="*/ 4724401 w 4724401"/>
              <a:gd name="connsiteY2" fmla="*/ 5454206 h 5454206"/>
              <a:gd name="connsiteX3" fmla="*/ 0 w 4724401"/>
              <a:gd name="connsiteY3" fmla="*/ 5454206 h 5454206"/>
              <a:gd name="connsiteX4" fmla="*/ 0 w 4724401"/>
              <a:gd name="connsiteY4" fmla="*/ 0 h 5454206"/>
              <a:gd name="connsiteX0" fmla="*/ 0 w 5725887"/>
              <a:gd name="connsiteY0" fmla="*/ 0 h 5454206"/>
              <a:gd name="connsiteX1" fmla="*/ 5725887 w 5725887"/>
              <a:gd name="connsiteY1" fmla="*/ 0 h 5454206"/>
              <a:gd name="connsiteX2" fmla="*/ 4724401 w 5725887"/>
              <a:gd name="connsiteY2" fmla="*/ 5454206 h 5454206"/>
              <a:gd name="connsiteX3" fmla="*/ 0 w 5725887"/>
              <a:gd name="connsiteY3" fmla="*/ 5454206 h 5454206"/>
              <a:gd name="connsiteX4" fmla="*/ 0 w 5725887"/>
              <a:gd name="connsiteY4" fmla="*/ 0 h 5454206"/>
              <a:gd name="connsiteX0" fmla="*/ 0 w 5725887"/>
              <a:gd name="connsiteY0" fmla="*/ 0 h 5459649"/>
              <a:gd name="connsiteX1" fmla="*/ 5725887 w 5725887"/>
              <a:gd name="connsiteY1" fmla="*/ 0 h 5459649"/>
              <a:gd name="connsiteX2" fmla="*/ 5143501 w 5725887"/>
              <a:gd name="connsiteY2" fmla="*/ 5459649 h 5459649"/>
              <a:gd name="connsiteX3" fmla="*/ 0 w 5725887"/>
              <a:gd name="connsiteY3" fmla="*/ 5454206 h 5459649"/>
              <a:gd name="connsiteX4" fmla="*/ 0 w 5725887"/>
              <a:gd name="connsiteY4" fmla="*/ 0 h 545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5887" h="5459649">
                <a:moveTo>
                  <a:pt x="0" y="0"/>
                </a:moveTo>
                <a:lnTo>
                  <a:pt x="5725887" y="0"/>
                </a:lnTo>
                <a:lnTo>
                  <a:pt x="5143501" y="5459649"/>
                </a:lnTo>
                <a:lnTo>
                  <a:pt x="0" y="545420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01550-0095-48A2-9EAD-AB2C41DABE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1BFAF8B-4F67-432A-802D-A325D127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63"/>
            <a:ext cx="68395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D9DBDC5-FFA1-4233-855C-7E17828F9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2" y="6041363"/>
            <a:ext cx="4723209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1B29419-CA95-43CA-AB41-61444448D628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355208007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8127998" cy="566739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2" y="609601"/>
            <a:ext cx="8178799" cy="3845719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9"/>
            <a:ext cx="8127998" cy="674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B354FC-BF5D-4081-B10E-11AF0BF0B3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8618EC8-4D64-4AD2-AD80-32E6BD4FE770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4170507343"/>
      </p:ext>
    </p:extLst>
  </p:cSld>
  <p:clrMapOvr>
    <a:masterClrMapping/>
  </p:clrMapOvr>
  <p:hf hd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5765800"/>
            <a:ext cx="8127998" cy="275563"/>
          </a:xfrm>
        </p:spPr>
        <p:txBody>
          <a:bodyPr>
            <a:normAutofit/>
          </a:bodyPr>
          <a:lstStyle>
            <a:lvl1pPr marL="0" indent="0" algn="r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Source info goes here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B354FC-BF5D-4081-B10E-11AF0BF0B3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8618EC8-4D64-4AD2-AD80-32E6BD4FE770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  <p:sp>
        <p:nvSpPr>
          <p:cNvPr id="16" name="Media Placeholder 15">
            <a:extLst>
              <a:ext uri="{FF2B5EF4-FFF2-40B4-BE49-F238E27FC236}">
                <a16:creationId xmlns:a16="http://schemas.microsoft.com/office/drawing/2014/main" id="{50071032-AC39-4B10-815F-15462B58DB59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049866" y="344818"/>
            <a:ext cx="7044268" cy="528320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04070"/>
      </p:ext>
    </p:extLst>
  </p:cSld>
  <p:clrMapOvr>
    <a:masterClrMapping/>
  </p:clrMapOvr>
  <p:hf hd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8178799" cy="1320800"/>
          </a:xfrm>
        </p:spPr>
        <p:txBody>
          <a:bodyPr>
            <a:normAutofit/>
          </a:bodyPr>
          <a:lstStyle>
            <a:lvl1pPr>
              <a:defRPr sz="2700"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2" y="2160590"/>
            <a:ext cx="8178799" cy="388077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1445CA-F5CC-4FA5-9AD5-D8BBD3C67B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BBB1582-2562-40C6-9CBF-107A8CB3926E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38664176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2" y="2404534"/>
            <a:ext cx="6873873" cy="1646303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Use Transitions &amp; Section Dividers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A1AE4C-4E07-46B5-976F-752F07A27D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6" y="0"/>
            <a:ext cx="1762125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0" y="4050833"/>
            <a:ext cx="6873874" cy="1096899"/>
          </a:xfrm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0" dirty="0">
                <a:solidFill>
                  <a:schemeClr val="bg2"/>
                </a:solidFill>
              </a:rPr>
              <a:t>Consistency helps the viewer see connections in the story.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i="0" dirty="0">
              <a:solidFill>
                <a:schemeClr val="bg2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dirty="0">
                <a:solidFill>
                  <a:schemeClr val="bg2"/>
                </a:solidFill>
              </a:rPr>
              <a:t>Tip | </a:t>
            </a:r>
            <a:r>
              <a:rPr lang="en-US" sz="1400" b="0" i="0" dirty="0">
                <a:solidFill>
                  <a:schemeClr val="bg2"/>
                </a:solidFill>
              </a:rPr>
              <a:t>U</a:t>
            </a:r>
            <a:r>
              <a:rPr lang="en-US" sz="1400" i="0" dirty="0">
                <a:solidFill>
                  <a:schemeClr val="bg2"/>
                </a:solidFill>
              </a:rPr>
              <a:t>sing the same layout and transitions throughout your presentation gives your audience a mental check-point and helps them stay focused.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36849"/>
      </p:ext>
    </p:extLst>
  </p:cSld>
  <p:clrMapOvr>
    <a:masterClrMapping/>
  </p:clrMapOvr>
  <p:hf hd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6447501" cy="1320800"/>
          </a:xfrm>
        </p:spPr>
        <p:txBody>
          <a:bodyPr/>
          <a:lstStyle>
            <a:lvl1pPr>
              <a:defRPr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68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64F47D-B2E8-4BA0-A40E-425FFC676A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4FD9470-6A41-4B4C-887F-BB98A147F36E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C5C84F4C-8F6A-4349-B5F4-1F215855C27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1347" y="1944350"/>
            <a:ext cx="2643846" cy="3909447"/>
          </a:xfrm>
          <a:prstGeom prst="rect">
            <a:avLst/>
          </a:prstGeom>
        </p:spPr>
        <p:txBody>
          <a:bodyPr/>
          <a:lstStyle>
            <a:lvl1pPr marL="0" indent="0" algn="ctr">
              <a:spcAft>
                <a:spcPts val="2400"/>
              </a:spcAft>
              <a:buNone/>
              <a:defRPr sz="1800" b="1" baseline="0">
                <a:solidFill>
                  <a:srgbClr val="002060"/>
                </a:solidFill>
              </a:defRPr>
            </a:lvl1pPr>
            <a:lvl2pPr marL="168275" indent="0" algn="ctr">
              <a:buNone/>
              <a:defRPr sz="1400"/>
            </a:lvl2pPr>
          </a:lstStyle>
          <a:p>
            <a:pPr>
              <a:spcAft>
                <a:spcPts val="2400"/>
              </a:spcAft>
            </a:pPr>
            <a:r>
              <a:rPr lang="en-US" dirty="0"/>
              <a:t>Concept (up to two lines of text)</a:t>
            </a:r>
          </a:p>
          <a:p>
            <a:pPr lvl="1"/>
            <a:r>
              <a:rPr lang="en-US" dirty="0"/>
              <a:t>Text: Arial 14pt, black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084DC5B-D249-4493-A600-995D1ABE25D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50077" y="1934028"/>
            <a:ext cx="2643846" cy="3909447"/>
          </a:xfrm>
          <a:prstGeom prst="rect">
            <a:avLst/>
          </a:prstGeom>
        </p:spPr>
        <p:txBody>
          <a:bodyPr/>
          <a:lstStyle>
            <a:lvl1pPr marL="0" indent="0" algn="ctr">
              <a:spcAft>
                <a:spcPts val="2400"/>
              </a:spcAft>
              <a:buNone/>
              <a:defRPr sz="1800" b="1" baseline="0">
                <a:solidFill>
                  <a:srgbClr val="002060"/>
                </a:solidFill>
              </a:defRPr>
            </a:lvl1pPr>
            <a:lvl2pPr marL="168275" indent="0" algn="ctr">
              <a:buNone/>
              <a:defRPr sz="1400"/>
            </a:lvl2pPr>
          </a:lstStyle>
          <a:p>
            <a:pPr>
              <a:spcAft>
                <a:spcPts val="2400"/>
              </a:spcAft>
            </a:pPr>
            <a:r>
              <a:rPr lang="en-US" dirty="0"/>
              <a:t>If concept is short enough for one line…</a:t>
            </a:r>
          </a:p>
          <a:p>
            <a:pPr lvl="1"/>
            <a:r>
              <a:rPr lang="en-US" dirty="0"/>
              <a:t>Text: Arial 14pt, black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7C42721E-853D-4195-A9D1-9123F34704D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068808" y="1944350"/>
            <a:ext cx="2643846" cy="3909447"/>
          </a:xfrm>
          <a:prstGeom prst="rect">
            <a:avLst/>
          </a:prstGeom>
        </p:spPr>
        <p:txBody>
          <a:bodyPr/>
          <a:lstStyle>
            <a:lvl1pPr marL="0" indent="0" algn="ctr">
              <a:spcAft>
                <a:spcPts val="2400"/>
              </a:spcAft>
              <a:buNone/>
              <a:defRPr sz="1800" b="1" baseline="0">
                <a:solidFill>
                  <a:srgbClr val="002060"/>
                </a:solidFill>
              </a:defRPr>
            </a:lvl1pPr>
            <a:lvl2pPr marL="168275" indent="0" algn="ctr">
              <a:buNone/>
              <a:defRPr sz="1400"/>
            </a:lvl2pPr>
          </a:lstStyle>
          <a:p>
            <a:pPr>
              <a:spcAft>
                <a:spcPts val="2400"/>
              </a:spcAft>
            </a:pPr>
            <a:r>
              <a:rPr lang="en-US" dirty="0"/>
              <a:t>Hold </a:t>
            </a:r>
            <a:r>
              <a:rPr lang="en-US" dirty="0" err="1"/>
              <a:t>Shift+enter</a:t>
            </a:r>
            <a:r>
              <a:rPr lang="en-US" dirty="0"/>
              <a:t> to force return</a:t>
            </a:r>
          </a:p>
          <a:p>
            <a:pPr lvl="1"/>
            <a:r>
              <a:rPr lang="en-US" dirty="0"/>
              <a:t>Text: Arial 14pt, black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80EBF5-E527-41AB-9C52-070ED681E90A}"/>
              </a:ext>
            </a:extLst>
          </p:cNvPr>
          <p:cNvCxnSpPr>
            <a:cxnSpLocks/>
          </p:cNvCxnSpPr>
          <p:nvPr userDrawn="1"/>
        </p:nvCxnSpPr>
        <p:spPr>
          <a:xfrm>
            <a:off x="468030" y="2922481"/>
            <a:ext cx="25771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B465A4-224A-4A4C-8F14-4D1C4A4EB8A7}"/>
              </a:ext>
            </a:extLst>
          </p:cNvPr>
          <p:cNvCxnSpPr>
            <a:cxnSpLocks/>
          </p:cNvCxnSpPr>
          <p:nvPr userDrawn="1"/>
        </p:nvCxnSpPr>
        <p:spPr>
          <a:xfrm>
            <a:off x="3286760" y="2912160"/>
            <a:ext cx="25771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7E5131-F823-4F40-99C6-14A5144090CB}"/>
              </a:ext>
            </a:extLst>
          </p:cNvPr>
          <p:cNvCxnSpPr>
            <a:cxnSpLocks/>
          </p:cNvCxnSpPr>
          <p:nvPr userDrawn="1"/>
        </p:nvCxnSpPr>
        <p:spPr>
          <a:xfrm>
            <a:off x="6105491" y="2922481"/>
            <a:ext cx="25771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18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uiExpand="1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8178799" cy="1320800"/>
          </a:xfrm>
        </p:spPr>
        <p:txBody>
          <a:bodyPr/>
          <a:lstStyle>
            <a:lvl1pPr>
              <a:defRPr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2160983"/>
            <a:ext cx="3988991" cy="576263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1" kern="1200" baseline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0" y="2737245"/>
            <a:ext cx="3962402" cy="3304119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811" y="2160982"/>
            <a:ext cx="3988991" cy="576263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1" kern="1200" baseline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1" y="2737246"/>
            <a:ext cx="3962401" cy="3304117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40367B-0385-4F47-9946-315458274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B065D3-C6E1-4E00-BB2B-940716ADD795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E31870-5BF2-4B57-BBD6-6674D6B9CB0E}"/>
              </a:ext>
            </a:extLst>
          </p:cNvPr>
          <p:cNvCxnSpPr>
            <a:cxnSpLocks/>
          </p:cNvCxnSpPr>
          <p:nvPr userDrawn="1"/>
        </p:nvCxnSpPr>
        <p:spPr>
          <a:xfrm>
            <a:off x="506810" y="2737244"/>
            <a:ext cx="398899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6BF08F-2718-4435-9C19-832179C7E6FD}"/>
              </a:ext>
            </a:extLst>
          </p:cNvPr>
          <p:cNvCxnSpPr>
            <a:cxnSpLocks/>
          </p:cNvCxnSpPr>
          <p:nvPr userDrawn="1"/>
        </p:nvCxnSpPr>
        <p:spPr>
          <a:xfrm>
            <a:off x="4697810" y="2737244"/>
            <a:ext cx="398899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89204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82925"/>
            <a:ext cx="28956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600"/>
            </a:lvl1pPr>
          </a:lstStyle>
          <a:p>
            <a:r>
              <a:rPr lang="en-US"/>
              <a:t>29 October 2014</a:t>
            </a: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31382" y="6519552"/>
            <a:ext cx="512618" cy="338447"/>
          </a:xfrm>
          <a:prstGeom prst="rect">
            <a:avLst/>
          </a:prstGeom>
          <a:ln/>
        </p:spPr>
        <p:txBody>
          <a:bodyPr/>
          <a:lstStyle>
            <a:lvl1pPr>
              <a:defRPr sz="1600"/>
            </a:lvl1pPr>
          </a:lstStyle>
          <a:p>
            <a:pPr>
              <a:defRPr/>
            </a:pPr>
            <a:fld id="{4011CF4E-D7F9-4DBA-91C4-84DFB799D7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7"/>
          </a:xfrm>
        </p:spPr>
        <p:txBody>
          <a:bodyPr anchor="b">
            <a:normAutofit/>
          </a:bodyPr>
          <a:lstStyle>
            <a:lvl1pPr>
              <a:defRPr sz="1500">
                <a:solidFill>
                  <a:srgbClr val="739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4"/>
            <a:ext cx="5116454" cy="5526437"/>
          </a:xfrm>
        </p:spPr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70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21ECD8-8D61-4B0A-8EDC-8BD66FD14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0" y="2286000"/>
            <a:ext cx="101600" cy="2286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6669EA6-C612-4356-A126-F31AF1D12E0B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675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75" smtClean="0"/>
              <a:pPr/>
              <a:t>‹#›</a:t>
            </a:fld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102746790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FC96580-B6A4-4B37-89D6-7AE3C9F5A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2" y="451512"/>
            <a:ext cx="4597399" cy="1117600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SUMMARY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94C3BD-7EF7-4FA4-8D8E-09B48F9A30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8001" y="1600200"/>
            <a:ext cx="4216399" cy="4441163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List key, applicable takeaways for the audience here.</a:t>
            </a:r>
          </a:p>
          <a:p>
            <a:pPr lvl="0"/>
            <a:endParaRPr lang="en-US" dirty="0"/>
          </a:p>
          <a:p>
            <a:pPr algn="l"/>
            <a:r>
              <a:rPr lang="en-US" sz="1400" dirty="0"/>
              <a:t>Alternatively, you can engage learners at the end of your presentation with a thoughtful prompt, question, or engaging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1834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Questions or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FC96580-B6A4-4B37-89D6-7AE3C9F5A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584200"/>
            <a:ext cx="4305299" cy="5457163"/>
          </a:xfrm>
        </p:spPr>
        <p:txBody>
          <a:bodyPr anchor="ctr">
            <a:noAutofit/>
          </a:bodyPr>
          <a:lstStyle>
            <a:lvl1pPr algn="r">
              <a:defRPr sz="4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631731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8002" y="6041363"/>
            <a:ext cx="4723209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IFT</a:t>
            </a:r>
            <a:r>
              <a:rPr lang="en-US" i="1" dirty="0"/>
              <a:t>NEXT</a:t>
            </a:r>
            <a:r>
              <a:rPr lang="en-US" dirty="0"/>
              <a:t> </a:t>
            </a:r>
            <a:r>
              <a:rPr lang="en-US" i="1" dirty="0"/>
              <a:t>Powered by Ingredion </a:t>
            </a:r>
            <a:r>
              <a:rPr lang="en-US" dirty="0"/>
              <a:t>| © INSTITUTE OF FOOD TECHNOLOGISTS | ALL RIGHTS RESERVED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21" y="990600"/>
            <a:ext cx="4501896" cy="21579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17D6A-73CC-433C-90E3-53615B3953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6" y="0"/>
            <a:ext cx="1762125" cy="6858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BDA101A-B74E-4F53-9EFF-B6C73CD759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7999" y="3530600"/>
            <a:ext cx="6731001" cy="9968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Enter Title of Presentation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6F5DEE-4DF8-4B19-9AF3-A7DBB8656CAF}"/>
              </a:ext>
            </a:extLst>
          </p:cNvPr>
          <p:cNvSpPr txBox="1"/>
          <p:nvPr userDrawn="1"/>
        </p:nvSpPr>
        <p:spPr>
          <a:xfrm>
            <a:off x="3053373" y="5053890"/>
            <a:ext cx="4185627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95172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image" Target="../media/image12.jp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1" r:id="rId6"/>
    <p:sldLayoutId id="2147483655" r:id="rId7"/>
    <p:sldLayoutId id="2147483656" r:id="rId8"/>
    <p:sldLayoutId id="2147483664" r:id="rId9"/>
    <p:sldLayoutId id="2147483665" r:id="rId10"/>
    <p:sldLayoutId id="2147483902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9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400"/>
        </a:spcBef>
        <a:buFont typeface="Calibri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8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8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USDA logo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6273702"/>
            <a:ext cx="855024" cy="58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7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9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400"/>
        </a:spcBef>
        <a:buFont typeface="Calibri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8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8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571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9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400"/>
        </a:spcBef>
        <a:buFont typeface="Calibri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8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8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63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9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400"/>
        </a:spcBef>
        <a:buFont typeface="Calibri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8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8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86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</p:sldLayoutIdLst>
  <p:txStyles>
    <p:titleStyle>
      <a:lvl1pPr algn="ctr" defTabSz="378555" rtl="0" eaLnBrk="1" latinLnBrk="0" hangingPunct="1">
        <a:spcBef>
          <a:spcPct val="0"/>
        </a:spcBef>
        <a:buNone/>
        <a:defRPr sz="3625" kern="1200">
          <a:solidFill>
            <a:schemeClr val="tx1"/>
          </a:solidFill>
          <a:latin typeface="Avenir Book"/>
          <a:ea typeface="+mj-ea"/>
          <a:cs typeface="Avenir Book"/>
        </a:defRPr>
      </a:lvl1pPr>
    </p:titleStyle>
    <p:bodyStyle>
      <a:lvl1pPr marL="283916" indent="-283916" algn="l" defTabSz="378555" rtl="0" eaLnBrk="1" latinLnBrk="0" hangingPunct="1">
        <a:spcBef>
          <a:spcPct val="20000"/>
        </a:spcBef>
        <a:buFont typeface="Arial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15151" indent="-236598" algn="l" defTabSz="378555" rtl="0" eaLnBrk="1" latinLnBrk="0" hangingPunct="1">
        <a:spcBef>
          <a:spcPct val="20000"/>
        </a:spcBef>
        <a:buFont typeface="Arial"/>
        <a:buChar char="–"/>
        <a:defRPr sz="2313" kern="1200">
          <a:solidFill>
            <a:schemeClr val="tx1"/>
          </a:solidFill>
          <a:latin typeface="+mn-lt"/>
          <a:ea typeface="+mn-ea"/>
          <a:cs typeface="+mn-cs"/>
        </a:defRPr>
      </a:lvl2pPr>
      <a:lvl3pPr marL="946386" indent="-189277" algn="l" defTabSz="37855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24941" indent="-189277" algn="l" defTabSz="378555" rtl="0" eaLnBrk="1" latinLnBrk="0" hangingPunct="1">
        <a:spcBef>
          <a:spcPct val="20000"/>
        </a:spcBef>
        <a:buFont typeface="Arial"/>
        <a:buChar char="–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03497" indent="-189277" algn="l" defTabSz="378555" rtl="0" eaLnBrk="1" latinLnBrk="0" hangingPunct="1">
        <a:spcBef>
          <a:spcPct val="20000"/>
        </a:spcBef>
        <a:buFont typeface="Arial"/>
        <a:buChar char="»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082052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460606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2839161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217714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8555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710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35664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21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9277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71328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4988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28437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94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</p:sldLayoutIdLst>
  <p:txStyles>
    <p:titleStyle>
      <a:lvl1pPr algn="ctr" defTabSz="378555" rtl="0" eaLnBrk="1" latinLnBrk="0" hangingPunct="1">
        <a:spcBef>
          <a:spcPct val="0"/>
        </a:spcBef>
        <a:buNone/>
        <a:defRPr sz="36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916" indent="-283916" algn="l" defTabSz="378555" rtl="0" eaLnBrk="1" latinLnBrk="0" hangingPunct="1">
        <a:spcBef>
          <a:spcPct val="20000"/>
        </a:spcBef>
        <a:buFont typeface="Arial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15151" indent="-236598" algn="l" defTabSz="378555" rtl="0" eaLnBrk="1" latinLnBrk="0" hangingPunct="1">
        <a:spcBef>
          <a:spcPct val="20000"/>
        </a:spcBef>
        <a:buFont typeface="Arial"/>
        <a:buChar char="–"/>
        <a:defRPr sz="2313" kern="1200">
          <a:solidFill>
            <a:schemeClr val="tx1"/>
          </a:solidFill>
          <a:latin typeface="+mn-lt"/>
          <a:ea typeface="+mn-ea"/>
          <a:cs typeface="+mn-cs"/>
        </a:defRPr>
      </a:lvl2pPr>
      <a:lvl3pPr marL="946386" indent="-189277" algn="l" defTabSz="37855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24941" indent="-189277" algn="l" defTabSz="378555" rtl="0" eaLnBrk="1" latinLnBrk="0" hangingPunct="1">
        <a:spcBef>
          <a:spcPct val="20000"/>
        </a:spcBef>
        <a:buFont typeface="Arial"/>
        <a:buChar char="–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03497" indent="-189277" algn="l" defTabSz="378555" rtl="0" eaLnBrk="1" latinLnBrk="0" hangingPunct="1">
        <a:spcBef>
          <a:spcPct val="20000"/>
        </a:spcBef>
        <a:buFont typeface="Arial"/>
        <a:buChar char="»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082052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460606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2839161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217714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8555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710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35664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21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9277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71328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4988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28437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03677" y="6471363"/>
            <a:ext cx="1786324" cy="181151"/>
          </a:xfrm>
          <a:prstGeom prst="rect">
            <a:avLst/>
          </a:prstGeom>
          <a:noFill/>
        </p:spPr>
        <p:txBody>
          <a:bodyPr wrap="square" lIns="57121" tIns="28559" rIns="57121" bIns="28559" rtlCol="0">
            <a:spAutoFit/>
          </a:bodyPr>
          <a:lstStyle/>
          <a:p>
            <a:r>
              <a:rPr lang="en-US" sz="813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Biomimicry</a:t>
            </a:r>
            <a:r>
              <a:rPr lang="en-US" sz="81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3.8</a:t>
            </a:r>
            <a:r>
              <a:rPr lang="en-US" sz="813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| Biomimicry.net</a:t>
            </a:r>
          </a:p>
        </p:txBody>
      </p:sp>
    </p:spTree>
    <p:extLst>
      <p:ext uri="{BB962C8B-B14F-4D97-AF65-F5344CB8AC3E}">
        <p14:creationId xmlns:p14="http://schemas.microsoft.com/office/powerpoint/2010/main" val="375425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</p:sldLayoutIdLst>
  <p:txStyles>
    <p:titleStyle>
      <a:lvl1pPr algn="ctr" defTabSz="378555" rtl="0" eaLnBrk="1" latinLnBrk="0" hangingPunct="1">
        <a:spcBef>
          <a:spcPct val="0"/>
        </a:spcBef>
        <a:buNone/>
        <a:defRPr sz="3625" kern="1200">
          <a:solidFill>
            <a:schemeClr val="tx1"/>
          </a:solidFill>
          <a:latin typeface="Avenir Book"/>
          <a:ea typeface="+mj-ea"/>
          <a:cs typeface="Avenir Book"/>
        </a:defRPr>
      </a:lvl1pPr>
    </p:titleStyle>
    <p:bodyStyle>
      <a:lvl1pPr marL="283916" indent="-283916" algn="l" defTabSz="378555" rtl="0" eaLnBrk="1" latinLnBrk="0" hangingPunct="1">
        <a:spcBef>
          <a:spcPct val="20000"/>
        </a:spcBef>
        <a:buFont typeface="Arial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15151" indent="-236598" algn="l" defTabSz="378555" rtl="0" eaLnBrk="1" latinLnBrk="0" hangingPunct="1">
        <a:spcBef>
          <a:spcPct val="20000"/>
        </a:spcBef>
        <a:buFont typeface="Arial"/>
        <a:buChar char="–"/>
        <a:defRPr sz="2313" kern="1200">
          <a:solidFill>
            <a:schemeClr val="tx1"/>
          </a:solidFill>
          <a:latin typeface="+mn-lt"/>
          <a:ea typeface="+mn-ea"/>
          <a:cs typeface="+mn-cs"/>
        </a:defRPr>
      </a:lvl2pPr>
      <a:lvl3pPr marL="946386" indent="-189277" algn="l" defTabSz="37855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24941" indent="-189277" algn="l" defTabSz="378555" rtl="0" eaLnBrk="1" latinLnBrk="0" hangingPunct="1">
        <a:spcBef>
          <a:spcPct val="20000"/>
        </a:spcBef>
        <a:buFont typeface="Arial"/>
        <a:buChar char="–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03497" indent="-189277" algn="l" defTabSz="378555" rtl="0" eaLnBrk="1" latinLnBrk="0" hangingPunct="1">
        <a:spcBef>
          <a:spcPct val="20000"/>
        </a:spcBef>
        <a:buFont typeface="Arial"/>
        <a:buChar char="»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082052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460606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2839161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217714" indent="-189277" algn="l" defTabSz="378555" rtl="0" eaLnBrk="1" latinLnBrk="0" hangingPunct="1">
        <a:spcBef>
          <a:spcPct val="20000"/>
        </a:spcBef>
        <a:buFont typeface="Arial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8555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710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35664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219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9277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71328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49883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28437" algn="l" defTabSz="37855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2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2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Institute of Food Technologists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BD88E0-B4E0-448E-A57E-6023B26B124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6" y="0"/>
            <a:ext cx="1762125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4C2196B-0540-4422-9A6A-A9F4054755A5}"/>
              </a:ext>
            </a:extLst>
          </p:cNvPr>
          <p:cNvSpPr txBox="1">
            <a:spLocks/>
          </p:cNvSpPr>
          <p:nvPr userDrawn="1"/>
        </p:nvSpPr>
        <p:spPr>
          <a:xfrm>
            <a:off x="8686800" y="6041363"/>
            <a:ext cx="35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3D5EBD-6B78-4E2D-9C66-E9FAF9308C89}" type="slidenum">
              <a:rPr lang="en-US" sz="680" smtClean="0"/>
              <a:pPr/>
              <a:t>‹#›</a:t>
            </a:fld>
            <a:endParaRPr lang="en-US" sz="680" dirty="0"/>
          </a:p>
        </p:txBody>
      </p:sp>
    </p:spTree>
    <p:extLst>
      <p:ext uri="{BB962C8B-B14F-4D97-AF65-F5344CB8AC3E}">
        <p14:creationId xmlns:p14="http://schemas.microsoft.com/office/powerpoint/2010/main" val="230214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922" r:id="rId19"/>
  </p:sldLayoutIdLst>
  <p:hf hd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rgbClr val="7396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35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1050" i="1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6" Type="http://schemas.openxmlformats.org/officeDocument/2006/relationships/comments" Target="../comments/comment1.xml"/><Relationship Id="rId5" Type="http://schemas.openxmlformats.org/officeDocument/2006/relationships/image" Target="../media/image18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2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8.jpg"/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12" Type="http://schemas.openxmlformats.org/officeDocument/2006/relationships/image" Target="../media/image107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3.jpeg"/><Relationship Id="rId11" Type="http://schemas.openxmlformats.org/officeDocument/2006/relationships/image" Target="../media/image33.png"/><Relationship Id="rId5" Type="http://schemas.openxmlformats.org/officeDocument/2006/relationships/image" Target="../media/image102.jpeg"/><Relationship Id="rId15" Type="http://schemas.openxmlformats.org/officeDocument/2006/relationships/image" Target="../media/image109.jpg"/><Relationship Id="rId10" Type="http://schemas.openxmlformats.org/officeDocument/2006/relationships/image" Target="../media/image106.jpeg"/><Relationship Id="rId4" Type="http://schemas.openxmlformats.org/officeDocument/2006/relationships/image" Target="../media/image101.png"/><Relationship Id="rId9" Type="http://schemas.openxmlformats.org/officeDocument/2006/relationships/image" Target="../media/image45.jpeg"/><Relationship Id="rId1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9141DB-1EDC-41C3-AB26-DC27ABF42CD1}"/>
              </a:ext>
            </a:extLst>
          </p:cNvPr>
          <p:cNvSpPr/>
          <p:nvPr/>
        </p:nvSpPr>
        <p:spPr bwMode="auto">
          <a:xfrm>
            <a:off x="0" y="6361904"/>
            <a:ext cx="9144000" cy="4571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95000">
                <a:schemeClr val="tx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19947F-2F28-4C7E-A554-F994DE5C8479}"/>
              </a:ext>
            </a:extLst>
          </p:cNvPr>
          <p:cNvSpPr/>
          <p:nvPr/>
        </p:nvSpPr>
        <p:spPr>
          <a:xfrm>
            <a:off x="246742" y="255560"/>
            <a:ext cx="85543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Opportunities in the Bioeconomy that Target  Zero Waste Agriculture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F280B-A81F-44D5-A66D-624BCBF1CC80}"/>
              </a:ext>
            </a:extLst>
          </p:cNvPr>
          <p:cNvSpPr/>
          <p:nvPr/>
        </p:nvSpPr>
        <p:spPr>
          <a:xfrm>
            <a:off x="1778695" y="1753047"/>
            <a:ext cx="5274860" cy="1323439"/>
          </a:xfrm>
          <a:prstGeom prst="rect">
            <a:avLst/>
          </a:prstGeom>
          <a:gradFill flip="none" rotWithShape="1">
            <a:gsLst>
              <a:gs pos="0">
                <a:srgbClr val="339933">
                  <a:shade val="30000"/>
                  <a:satMod val="115000"/>
                </a:srgbClr>
              </a:gs>
              <a:gs pos="50000">
                <a:srgbClr val="339933">
                  <a:shade val="67500"/>
                  <a:satMod val="115000"/>
                </a:srgbClr>
              </a:gs>
              <a:gs pos="100000">
                <a:srgbClr val="339933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William 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USDA-Agricultural Research Service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Western Regional Research Center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Albany, CA </a:t>
            </a:r>
          </a:p>
        </p:txBody>
      </p:sp>
      <p:pic>
        <p:nvPicPr>
          <p:cNvPr id="6" name="Picture 5" descr="Greenhouses at night-cropped">
            <a:extLst>
              <a:ext uri="{FF2B5EF4-FFF2-40B4-BE49-F238E27FC236}">
                <a16:creationId xmlns:a16="http://schemas.microsoft.com/office/drawing/2014/main" id="{D543D0EC-6C56-4192-B602-BB818D5A8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1243" y="3376508"/>
            <a:ext cx="3169994" cy="2838450"/>
          </a:xfrm>
          <a:prstGeom prst="rect">
            <a:avLst/>
          </a:prstGeom>
          <a:noFill/>
        </p:spPr>
      </p:pic>
      <p:pic>
        <p:nvPicPr>
          <p:cNvPr id="7" name="Picture 4" descr="wrrcfront">
            <a:extLst>
              <a:ext uri="{FF2B5EF4-FFF2-40B4-BE49-F238E27FC236}">
                <a16:creationId xmlns:a16="http://schemas.microsoft.com/office/drawing/2014/main" id="{6C19EB3D-98B9-4718-B418-CD9C3C41F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79" y="3376508"/>
            <a:ext cx="4257675" cy="2838450"/>
          </a:xfrm>
          <a:prstGeom prst="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12/14/2010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21673" y="-180109"/>
            <a:ext cx="9469581" cy="71212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04194" name="Picture 2" descr="https://www.cloroxprofessional.com/assets/Uploads/gw-ccw-main.png">
            <a:extLst>
              <a:ext uri="{FF2B5EF4-FFF2-40B4-BE49-F238E27FC236}">
                <a16:creationId xmlns:a16="http://schemas.microsoft.com/office/drawing/2014/main" id="{7D1AF3C2-B746-4B85-ACAF-443D7C69A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524" y="716654"/>
            <a:ext cx="4709786" cy="600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489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E48A89-2CD6-4B1C-93B9-97AD4B22CD3A}"/>
              </a:ext>
            </a:extLst>
          </p:cNvPr>
          <p:cNvSpPr/>
          <p:nvPr/>
        </p:nvSpPr>
        <p:spPr>
          <a:xfrm>
            <a:off x="0" y="0"/>
            <a:ext cx="9329351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 descr="Image result for kingsford charcoal">
            <a:extLst>
              <a:ext uri="{FF2B5EF4-FFF2-40B4-BE49-F238E27FC236}">
                <a16:creationId xmlns:a16="http://schemas.microsoft.com/office/drawing/2014/main" id="{3DD1769F-DB24-4490-8BEA-ACFE9BE4F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1800225"/>
            <a:ext cx="32575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516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E48A89-2CD6-4B1C-93B9-97AD4B22CD3A}"/>
              </a:ext>
            </a:extLst>
          </p:cNvPr>
          <p:cNvSpPr/>
          <p:nvPr/>
        </p:nvSpPr>
        <p:spPr>
          <a:xfrm>
            <a:off x="0" y="0"/>
            <a:ext cx="9329351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6" name="Picture 4" descr="Image result for method">
            <a:extLst>
              <a:ext uri="{FF2B5EF4-FFF2-40B4-BE49-F238E27FC236}">
                <a16:creationId xmlns:a16="http://schemas.microsoft.com/office/drawing/2014/main" id="{0DD7EA5A-F6E9-4F1D-8E75-745A0E74A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9" y="2663817"/>
            <a:ext cx="2420300" cy="419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mazon.com: Method Naturally Derived Fragrance Booster, Spring Garden, 6  Count: Health &amp; Personal Care">
            <a:extLst>
              <a:ext uri="{FF2B5EF4-FFF2-40B4-BE49-F238E27FC236}">
                <a16:creationId xmlns:a16="http://schemas.microsoft.com/office/drawing/2014/main" id="{05777493-73AD-4D19-A7CF-753995899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63" y="321631"/>
            <a:ext cx="3427934" cy="336637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ecover">
            <a:extLst>
              <a:ext uri="{FF2B5EF4-FFF2-40B4-BE49-F238E27FC236}">
                <a16:creationId xmlns:a16="http://schemas.microsoft.com/office/drawing/2014/main" id="{64B52AF8-4C25-4CD5-87A1-EA5F06A40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2710812"/>
            <a:ext cx="221932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69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E48A89-2CD6-4B1C-93B9-97AD4B22CD3A}"/>
              </a:ext>
            </a:extLst>
          </p:cNvPr>
          <p:cNvSpPr/>
          <p:nvPr/>
        </p:nvSpPr>
        <p:spPr>
          <a:xfrm>
            <a:off x="0" y="0"/>
            <a:ext cx="9329351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6" descr="mantrose haeuser banner">
            <a:extLst>
              <a:ext uri="{FF2B5EF4-FFF2-40B4-BE49-F238E27FC236}">
                <a16:creationId xmlns:a16="http://schemas.microsoft.com/office/drawing/2014/main" id="{35E92B71-ED09-48FB-ACF8-30E22DC4E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69764" y="918637"/>
            <a:ext cx="4891118" cy="632842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ED0548F-3FC8-4F51-9748-B98F84809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1178" y="1701476"/>
            <a:ext cx="1860234" cy="279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apple dippers">
            <a:extLst>
              <a:ext uri="{FF2B5EF4-FFF2-40B4-BE49-F238E27FC236}">
                <a16:creationId xmlns:a16="http://schemas.microsoft.com/office/drawing/2014/main" id="{FA385B37-9189-4ADA-85C0-07F41921B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69764" y="1701476"/>
            <a:ext cx="4891118" cy="345034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USDA logo.jpg">
            <a:extLst>
              <a:ext uri="{FF2B5EF4-FFF2-40B4-BE49-F238E27FC236}">
                <a16:creationId xmlns:a16="http://schemas.microsoft.com/office/drawing/2014/main" id="{4CEBE3FF-D782-477F-8E41-E758A495E71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71179" y="4749476"/>
            <a:ext cx="1860233" cy="127122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4EB2581-FBC7-4C8E-A36C-CE3D98921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7417" y="5385090"/>
            <a:ext cx="5354691" cy="670063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McDonald’s sells 65 million lbs/</a:t>
            </a:r>
            <a:r>
              <a:rPr lang="en-US" sz="1800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yr</a:t>
            </a:r>
            <a:r>
              <a:rPr lang="en-US" sz="18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of apples in the U.S.</a:t>
            </a:r>
            <a:br>
              <a:rPr lang="en-US" sz="20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20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en-US" sz="18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USDA continues to collect royalties</a:t>
            </a:r>
          </a:p>
        </p:txBody>
      </p:sp>
    </p:spTree>
    <p:extLst>
      <p:ext uri="{BB962C8B-B14F-4D97-AF65-F5344CB8AC3E}">
        <p14:creationId xmlns:p14="http://schemas.microsoft.com/office/powerpoint/2010/main" val="160162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3" y="403362"/>
            <a:ext cx="9144000" cy="670063"/>
          </a:xfrm>
        </p:spPr>
        <p:txBody>
          <a:bodyPr>
            <a:no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Almond Trees Produce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Three Co-products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B27D7-11FE-4E39-9D6B-B7C8F02B78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/>
          <a:stretch/>
        </p:blipFill>
        <p:spPr>
          <a:xfrm>
            <a:off x="-107062" y="1662298"/>
            <a:ext cx="9379730" cy="500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4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5710F-83A9-4216-84B8-303ED1A8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Strategic Driver: Agricultural Coproducts &amp; Residues</a:t>
            </a:r>
            <a:endParaRPr lang="en-US" sz="3200" dirty="0">
              <a:ln w="0"/>
              <a:solidFill>
                <a:schemeClr val="bg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7B525-B13A-47C7-B8CD-3A5C7D493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1583"/>
            <a:ext cx="4071827" cy="47052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DA282F-D2BE-4690-AAC3-391B2926475F}"/>
              </a:ext>
            </a:extLst>
          </p:cNvPr>
          <p:cNvSpPr txBox="1"/>
          <p:nvPr/>
        </p:nvSpPr>
        <p:spPr>
          <a:xfrm>
            <a:off x="2810933" y="1129230"/>
            <a:ext cx="6295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California produces 82% of the world’s almonds, resulting in nearly 0.95 million tonnes of shells annually and 1.1 million tonnes of hulls.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markets for almond shells and other agricultural byproducts are needed.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3C5117F-4041-473B-A03A-0E1805142C3E}"/>
              </a:ext>
            </a:extLst>
          </p:cNvPr>
          <p:cNvGrpSpPr/>
          <p:nvPr/>
        </p:nvGrpSpPr>
        <p:grpSpPr>
          <a:xfrm>
            <a:off x="4215541" y="3231396"/>
            <a:ext cx="4850969" cy="3556862"/>
            <a:chOff x="50308" y="2362020"/>
            <a:chExt cx="4094021" cy="30910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5C9134-4763-4F2C-ACE4-0B52C1F2A944}"/>
                </a:ext>
              </a:extLst>
            </p:cNvPr>
            <p:cNvSpPr txBox="1"/>
            <p:nvPr/>
          </p:nvSpPr>
          <p:spPr>
            <a:xfrm>
              <a:off x="617879" y="2362020"/>
              <a:ext cx="2923044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Tahoma" panose="020B0604030504040204" pitchFamily="34" charset="0"/>
                  <a:cs typeface="Tahoma" panose="020B0604030504040204" pitchFamily="34" charset="0"/>
                </a:rPr>
                <a:t>US Tree Nut Biomass Production</a:t>
              </a:r>
            </a:p>
          </p:txBody>
        </p:sp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0F5436A9-121B-4DF1-8DF9-75CB412E392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0308" y="2811552"/>
            <a:ext cx="3805775" cy="26415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7AEFA0C-5825-4DDE-A31B-1685AFAADE53}"/>
                </a:ext>
              </a:extLst>
            </p:cNvPr>
            <p:cNvGrpSpPr/>
            <p:nvPr/>
          </p:nvGrpSpPr>
          <p:grpSpPr>
            <a:xfrm>
              <a:off x="1093579" y="3081901"/>
              <a:ext cx="1309764" cy="708622"/>
              <a:chOff x="419843" y="1001040"/>
              <a:chExt cx="1746351" cy="94482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17A8AD0-0233-4A83-9240-B5903A93712F}"/>
                  </a:ext>
                </a:extLst>
              </p:cNvPr>
              <p:cNvSpPr/>
              <p:nvPr/>
            </p:nvSpPr>
            <p:spPr>
              <a:xfrm>
                <a:off x="419843" y="1067837"/>
                <a:ext cx="126977" cy="128016"/>
              </a:xfrm>
              <a:prstGeom prst="rect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E151C2F-0DCB-456B-A72A-700CF8DB4FFD}"/>
                  </a:ext>
                </a:extLst>
              </p:cNvPr>
              <p:cNvSpPr/>
              <p:nvPr/>
            </p:nvSpPr>
            <p:spPr>
              <a:xfrm>
                <a:off x="419843" y="1230947"/>
                <a:ext cx="126977" cy="128016"/>
              </a:xfrm>
              <a:prstGeom prst="rect">
                <a:avLst/>
              </a:prstGeom>
              <a:solidFill>
                <a:srgbClr val="FAB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873D3AF-8BDD-4B33-AB01-22EA999A1E88}"/>
                  </a:ext>
                </a:extLst>
              </p:cNvPr>
              <p:cNvSpPr/>
              <p:nvPr/>
            </p:nvSpPr>
            <p:spPr>
              <a:xfrm>
                <a:off x="419843" y="1394057"/>
                <a:ext cx="126977" cy="128016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545EC7-74A5-4A73-A2B5-0B64D41FEA97}"/>
                  </a:ext>
                </a:extLst>
              </p:cNvPr>
              <p:cNvSpPr txBox="1"/>
              <p:nvPr/>
            </p:nvSpPr>
            <p:spPr>
              <a:xfrm>
                <a:off x="485820" y="1001040"/>
                <a:ext cx="1019937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Pecan Shells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DA5ABD-7136-4554-8BD3-99C862BCE777}"/>
                  </a:ext>
                </a:extLst>
              </p:cNvPr>
              <p:cNvSpPr txBox="1"/>
              <p:nvPr/>
            </p:nvSpPr>
            <p:spPr>
              <a:xfrm>
                <a:off x="485820" y="1164151"/>
                <a:ext cx="1195198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Hazelnut Shells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7D3B85-2CAC-4C2C-B3E5-956395EA8B20}"/>
                  </a:ext>
                </a:extLst>
              </p:cNvPr>
              <p:cNvSpPr txBox="1"/>
              <p:nvPr/>
            </p:nvSpPr>
            <p:spPr>
              <a:xfrm>
                <a:off x="485820" y="1327260"/>
                <a:ext cx="1090470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Walnut Shells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F4FB651-8E2A-4210-A162-08717A457615}"/>
                  </a:ext>
                </a:extLst>
              </p:cNvPr>
              <p:cNvSpPr/>
              <p:nvPr/>
            </p:nvSpPr>
            <p:spPr>
              <a:xfrm>
                <a:off x="419843" y="1557167"/>
                <a:ext cx="126977" cy="128016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2188CDF-4323-41A2-8604-D21CB2D31499}"/>
                  </a:ext>
                </a:extLst>
              </p:cNvPr>
              <p:cNvSpPr txBox="1"/>
              <p:nvPr/>
            </p:nvSpPr>
            <p:spPr>
              <a:xfrm>
                <a:off x="485820" y="1490370"/>
                <a:ext cx="1603430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Almond Shells &amp; Hulls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8949B34-B4AC-433A-BB93-8D31D2E27B64}"/>
                  </a:ext>
                </a:extLst>
              </p:cNvPr>
              <p:cNvSpPr/>
              <p:nvPr/>
            </p:nvSpPr>
            <p:spPr>
              <a:xfrm>
                <a:off x="419843" y="1720276"/>
                <a:ext cx="126977" cy="1280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5C5DA0B-9639-4066-848C-991177C53578}"/>
                  </a:ext>
                </a:extLst>
              </p:cNvPr>
              <p:cNvSpPr txBox="1"/>
              <p:nvPr/>
            </p:nvSpPr>
            <p:spPr>
              <a:xfrm>
                <a:off x="485820" y="1653480"/>
                <a:ext cx="1680374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Pistachio Shells &amp; Hulls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01FFA8-9BB3-421E-876D-298637976FFF}"/>
                </a:ext>
              </a:extLst>
            </p:cNvPr>
            <p:cNvSpPr txBox="1"/>
            <p:nvPr/>
          </p:nvSpPr>
          <p:spPr>
            <a:xfrm rot="16200000">
              <a:off x="3287011" y="3868748"/>
              <a:ext cx="139147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Tahoma" panose="020B0604030504040204" pitchFamily="34" charset="0"/>
                  <a:cs typeface="Tahoma" panose="020B0604030504040204" pitchFamily="34" charset="0"/>
                </a:rPr>
                <a:t>Million Pounds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9904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7">
            <a:extLst>
              <a:ext uri="{FF2B5EF4-FFF2-40B4-BE49-F238E27FC236}">
                <a16:creationId xmlns:a16="http://schemas.microsoft.com/office/drawing/2014/main" id="{23AD09BE-92EB-40F8-9728-13D3157A2E3E}"/>
              </a:ext>
            </a:extLst>
          </p:cNvPr>
          <p:cNvSpPr txBox="1">
            <a:spLocks/>
          </p:cNvSpPr>
          <p:nvPr/>
        </p:nvSpPr>
        <p:spPr>
          <a:xfrm>
            <a:off x="0" y="4619584"/>
            <a:ext cx="9143999" cy="152400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35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213" indent="-214313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05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California’s cows happily eat almond co-products</a:t>
            </a:r>
          </a:p>
          <a:p>
            <a:pPr marL="257175" marR="0" lvl="0" indent="-257175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257175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 descr="A truck driving down a dirt road&#10;&#10;Description generated with high confidence">
            <a:extLst>
              <a:ext uri="{FF2B5EF4-FFF2-40B4-BE49-F238E27FC236}">
                <a16:creationId xmlns:a16="http://schemas.microsoft.com/office/drawing/2014/main" id="{3887255D-CEFD-4B59-81E7-9862EAB98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96" y="-6824"/>
            <a:ext cx="5463355" cy="3654686"/>
          </a:xfrm>
          <a:prstGeom prst="rect">
            <a:avLst/>
          </a:prstGeom>
        </p:spPr>
      </p:pic>
      <p:pic>
        <p:nvPicPr>
          <p:cNvPr id="10" name="Picture 2" descr="http://photos1.blogger.com/blogger/139/1380/1600/happycows.jpg">
            <a:extLst>
              <a:ext uri="{FF2B5EF4-FFF2-40B4-BE49-F238E27FC236}">
                <a16:creationId xmlns:a16="http://schemas.microsoft.com/office/drawing/2014/main" id="{0BE9A000-0B5E-4452-BE08-F52628A0D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34" y="1905131"/>
            <a:ext cx="5924266" cy="270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itle 7">
            <a:extLst>
              <a:ext uri="{FF2B5EF4-FFF2-40B4-BE49-F238E27FC236}">
                <a16:creationId xmlns:a16="http://schemas.microsoft.com/office/drawing/2014/main" id="{A3ADE5CC-0998-4172-9040-9D2CB84CBAE7}"/>
              </a:ext>
            </a:extLst>
          </p:cNvPr>
          <p:cNvSpPr txBox="1">
            <a:spLocks/>
          </p:cNvSpPr>
          <p:nvPr/>
        </p:nvSpPr>
        <p:spPr>
          <a:xfrm>
            <a:off x="491319" y="5223173"/>
            <a:ext cx="8468435" cy="15240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35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213" indent="-214313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05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 lately, due to drought, change in markets, land costs, etc.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fewer cows and lots more almonds.…</a:t>
            </a:r>
          </a:p>
          <a:p>
            <a:pPr marL="257175" marR="0" lvl="0" indent="-257175" algn="l" defTabSz="3429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208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Image result for almond board of california logo">
            <a:extLst>
              <a:ext uri="{FF2B5EF4-FFF2-40B4-BE49-F238E27FC236}">
                <a16:creationId xmlns:a16="http://schemas.microsoft.com/office/drawing/2014/main" id="{23706DE8-C9FA-4342-A98D-E528366C3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27" y="492274"/>
            <a:ext cx="2477180" cy="164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1" y="149374"/>
            <a:ext cx="8537712" cy="685800"/>
          </a:xfrm>
        </p:spPr>
        <p:txBody>
          <a:bodyPr>
            <a:normAutofit/>
          </a:bodyPr>
          <a:lstStyle/>
          <a:p>
            <a:r>
              <a:rPr lang="en-US" dirty="0"/>
              <a:t>Can we make fuel ethanol from almond hull sugars?</a:t>
            </a:r>
          </a:p>
        </p:txBody>
      </p:sp>
      <p:pic>
        <p:nvPicPr>
          <p:cNvPr id="11" name="Picture 2" descr="Our Ag Associations - Grimbleby Coleman CPAs | Modesto, California">
            <a:extLst>
              <a:ext uri="{FF2B5EF4-FFF2-40B4-BE49-F238E27FC236}">
                <a16:creationId xmlns:a16="http://schemas.microsoft.com/office/drawing/2014/main" id="{7CCF0AE0-5529-417C-A020-53E8CC726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094" y="665602"/>
            <a:ext cx="2726455" cy="129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thanol gas station 1933.jpg">
            <a:extLst>
              <a:ext uri="{FF2B5EF4-FFF2-40B4-BE49-F238E27FC236}">
                <a16:creationId xmlns:a16="http://schemas.microsoft.com/office/drawing/2014/main" id="{E97FD373-2160-4F1B-8A20-A7B67C03373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088" y="2135471"/>
            <a:ext cx="4327673" cy="4568099"/>
          </a:xfrm>
          <a:prstGeom prst="rect">
            <a:avLst/>
          </a:prstGeom>
        </p:spPr>
      </p:pic>
      <p:pic>
        <p:nvPicPr>
          <p:cNvPr id="234502" name="Picture 6" descr="Image result for gas may contain 10 ethanol">
            <a:extLst>
              <a:ext uri="{FF2B5EF4-FFF2-40B4-BE49-F238E27FC236}">
                <a16:creationId xmlns:a16="http://schemas.microsoft.com/office/drawing/2014/main" id="{FFAE97B1-65AF-42C5-ADAE-285F28DBB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57" y="4606329"/>
            <a:ext cx="2916249" cy="194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B6E809-DCD2-4394-B10E-8A043D7A45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2110" y="1962141"/>
            <a:ext cx="1679814" cy="235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65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 descr="Image result for blank bottle of beer">
            <a:extLst>
              <a:ext uri="{FF2B5EF4-FFF2-40B4-BE49-F238E27FC236}">
                <a16:creationId xmlns:a16="http://schemas.microsoft.com/office/drawing/2014/main" id="{40106CCA-28D8-4C56-8FF7-676EA22DF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04" y="336259"/>
            <a:ext cx="19431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ids Funny Video - Funny Baby Try Lemon in the First Time | Flickr">
            <a:extLst>
              <a:ext uri="{FF2B5EF4-FFF2-40B4-BE49-F238E27FC236}">
                <a16:creationId xmlns:a16="http://schemas.microsoft.com/office/drawing/2014/main" id="{481367A8-7FE8-444B-A51C-D81B2C14E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054" y="2349065"/>
            <a:ext cx="5319559" cy="398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7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CC674D14-5E89-4833-8C50-184D1BD1E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00" y="1567086"/>
            <a:ext cx="53340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>
            <a:extLst>
              <a:ext uri="{FF2B5EF4-FFF2-40B4-BE49-F238E27FC236}">
                <a16:creationId xmlns:a16="http://schemas.microsoft.com/office/drawing/2014/main" id="{5B96B888-2D2C-4CC5-A817-8E5D4AA29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06" y="252344"/>
            <a:ext cx="905249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Hull Sugars: Removal of bitter phenolics using proteins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974F2EC7-4DCB-49E9-9B08-84EF4F19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06" y="6550223"/>
            <a:ext cx="33488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 Mix in shaker for 1 hour and then filter</a:t>
            </a: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9D524FA-4DE7-4912-B1B0-10AD7157E421}"/>
              </a:ext>
            </a:extLst>
          </p:cNvPr>
          <p:cNvSpPr/>
          <p:nvPr/>
        </p:nvSpPr>
        <p:spPr>
          <a:xfrm>
            <a:off x="2108579" y="3330054"/>
            <a:ext cx="1173708" cy="28046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Picture 2" descr="http://data.gate2biotech.com/editor_images/11_cl2_bor-sen_Chiou.jpg">
            <a:extLst>
              <a:ext uri="{FF2B5EF4-FFF2-40B4-BE49-F238E27FC236}">
                <a16:creationId xmlns:a16="http://schemas.microsoft.com/office/drawing/2014/main" id="{8D15041C-4865-4065-99FD-2F164D0E6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0808" y="1329562"/>
            <a:ext cx="1644192" cy="234384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45E36E-6D47-490B-8067-4D3D4E8BF836}"/>
              </a:ext>
            </a:extLst>
          </p:cNvPr>
          <p:cNvSpPr txBox="1"/>
          <p:nvPr/>
        </p:nvSpPr>
        <p:spPr>
          <a:xfrm>
            <a:off x="6878103" y="3603714"/>
            <a:ext cx="164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Bor-Sen Chiou</a:t>
            </a:r>
          </a:p>
        </p:txBody>
      </p:sp>
      <p:pic>
        <p:nvPicPr>
          <p:cNvPr id="1026" name="Picture 2" descr="Trung Cao | Realist painter | Masterpieces | Tutt&amp;#39;Art@">
            <a:extLst>
              <a:ext uri="{FF2B5EF4-FFF2-40B4-BE49-F238E27FC236}">
                <a16:creationId xmlns:a16="http://schemas.microsoft.com/office/drawing/2014/main" id="{47483112-0F72-4105-815E-437242A24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808" y="4354407"/>
            <a:ext cx="1644191" cy="164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DB1316-E9DE-4DFD-9E58-B4CB4E836F91}"/>
              </a:ext>
            </a:extLst>
          </p:cNvPr>
          <p:cNvSpPr txBox="1"/>
          <p:nvPr/>
        </p:nvSpPr>
        <p:spPr>
          <a:xfrm>
            <a:off x="7035421" y="6047143"/>
            <a:ext cx="1644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 Cao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8"/>
          <p:cNvSpPr txBox="1">
            <a:spLocks/>
          </p:cNvSpPr>
          <p:nvPr/>
        </p:nvSpPr>
        <p:spPr>
          <a:xfrm>
            <a:off x="1666641" y="2848828"/>
            <a:ext cx="6092040" cy="934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Agricultural Research Service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103476" cy="1139825"/>
          </a:xfrm>
        </p:spPr>
        <p:txBody>
          <a:bodyPr/>
          <a:lstStyle/>
          <a:p>
            <a:pPr algn="l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USDA Research Mission: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357881" y="1352172"/>
            <a:ext cx="6709559" cy="1203141"/>
            <a:chOff x="1346006" y="1480682"/>
            <a:chExt cx="6709559" cy="1203141"/>
          </a:xfrm>
        </p:grpSpPr>
        <p:sp>
          <p:nvSpPr>
            <p:cNvPr id="6" name="Rectangle 5"/>
            <p:cNvSpPr/>
            <p:nvPr/>
          </p:nvSpPr>
          <p:spPr>
            <a:xfrm>
              <a:off x="1346006" y="1546241"/>
              <a:ext cx="6697682" cy="1137582"/>
            </a:xfrm>
            <a:prstGeom prst="rect">
              <a:avLst/>
            </a:prstGeom>
            <a:gradFill flip="none" rotWithShape="1">
              <a:gsLst>
                <a:gs pos="0">
                  <a:srgbClr val="009900">
                    <a:shade val="30000"/>
                    <a:satMod val="115000"/>
                  </a:srgbClr>
                </a:gs>
                <a:gs pos="50000">
                  <a:srgbClr val="009900">
                    <a:shade val="67500"/>
                    <a:satMod val="115000"/>
                  </a:srgbClr>
                </a:gs>
                <a:gs pos="100000">
                  <a:srgbClr val="0099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369757" y="1480682"/>
              <a:ext cx="6685808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Add value to agricultural products to help the rural economy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6258296"/>
            <a:ext cx="1555668" cy="599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91753" y="4072201"/>
            <a:ext cx="4976738" cy="3574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542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USDA’s chief scientific    research agency</a:t>
            </a:r>
          </a:p>
          <a:p>
            <a:pPr marL="22542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542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1,800 PhD-level scientists</a:t>
            </a:r>
          </a:p>
          <a:p>
            <a:pPr marL="22542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542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100+ research locations</a:t>
            </a:r>
          </a:p>
        </p:txBody>
      </p:sp>
      <p:pic>
        <p:nvPicPr>
          <p:cNvPr id="8" name="Picture 7" descr="USDA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576" y="4173601"/>
            <a:ext cx="3098900" cy="2117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828675"/>
            <a:ext cx="91440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10000"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The market is calling for natural sugars</a:t>
            </a:r>
          </a:p>
        </p:txBody>
      </p:sp>
      <p:pic>
        <p:nvPicPr>
          <p:cNvPr id="338946" name="Picture 2" descr="Image result for does not contain high fructose corn syr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0907" y="1866900"/>
            <a:ext cx="1607344" cy="1607344"/>
          </a:xfrm>
          <a:prstGeom prst="rect">
            <a:avLst/>
          </a:prstGeom>
          <a:noFill/>
        </p:spPr>
      </p:pic>
      <p:pic>
        <p:nvPicPr>
          <p:cNvPr id="338948" name="Picture 4" descr="https://encrypted-tbn2.gstatic.com/images?q=tbn:ANd9GcT9PF8xkENF3Hv3DDUm3i_-6Oekiw-GI1lD3g69N46aj42bPg_x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3082" y="1857375"/>
            <a:ext cx="1607344" cy="1607344"/>
          </a:xfrm>
          <a:prstGeom prst="rect">
            <a:avLst/>
          </a:prstGeom>
          <a:noFill/>
        </p:spPr>
      </p:pic>
      <p:pic>
        <p:nvPicPr>
          <p:cNvPr id="338950" name="Picture 6" descr="Pepsi is next to line up a &quot;gree&quot; drink.  Meet Pepsi TRUE sweetened with stevia and does not contain high fructose corn syrup or artificial sweeteners. Interested in purchasing?  Check Amazon.: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6914" y="3956448"/>
            <a:ext cx="2955036" cy="1844279"/>
          </a:xfrm>
          <a:prstGeom prst="rect">
            <a:avLst/>
          </a:prstGeom>
          <a:noFill/>
        </p:spPr>
      </p:pic>
      <p:pic>
        <p:nvPicPr>
          <p:cNvPr id="338952" name="Picture 8" descr="Lundberg Sweet Dreams Brown Rice Syrup, Organic, 21o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0658" y="1752601"/>
            <a:ext cx="1786955" cy="3324225"/>
          </a:xfrm>
          <a:prstGeom prst="rect">
            <a:avLst/>
          </a:prstGeom>
          <a:noFill/>
        </p:spPr>
      </p:pic>
      <p:pic>
        <p:nvPicPr>
          <p:cNvPr id="338954" name="Picture 10" descr="https://s-media-cache-ak0.pinimg.com/736x/4f/a4/ab/4fa4ab9a7720227afb2ad04411de220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8057" y="3499246"/>
            <a:ext cx="1491950" cy="250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4209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4" name="Picture 6" descr="Image result for almond tree pollination">
            <a:extLst>
              <a:ext uri="{FF2B5EF4-FFF2-40B4-BE49-F238E27FC236}">
                <a16:creationId xmlns:a16="http://schemas.microsoft.com/office/drawing/2014/main" id="{52D15B70-D3FC-474F-A9D8-6B1E12C89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1517"/>
            <a:ext cx="3184592" cy="238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43000" y="828675"/>
            <a:ext cx="68580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Hull sugars in bee diets</a:t>
            </a:r>
          </a:p>
        </p:txBody>
      </p:sp>
      <p:pic>
        <p:nvPicPr>
          <p:cNvPr id="237570" name="Picture 2" descr="Entomologist observes bees from an African honey bee colony: Click here for full photo caption.">
            <a:extLst>
              <a:ext uri="{FF2B5EF4-FFF2-40B4-BE49-F238E27FC236}">
                <a16:creationId xmlns:a16="http://schemas.microsoft.com/office/drawing/2014/main" id="{27538C24-6067-4F29-BDD4-ECC8512E7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03" y="1981201"/>
            <a:ext cx="12001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1F52C7EA-129B-430A-A49D-5CD983521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3358" y="3886200"/>
            <a:ext cx="1675843" cy="5539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Gloria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DeGrandi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Hoffman</a:t>
            </a:r>
          </a:p>
        </p:txBody>
      </p:sp>
      <p:pic>
        <p:nvPicPr>
          <p:cNvPr id="2" name="DA3F065F">
            <a:hlinkClick r:id="" action="ppaction://media"/>
            <a:extLst>
              <a:ext uri="{FF2B5EF4-FFF2-40B4-BE49-F238E27FC236}">
                <a16:creationId xmlns:a16="http://schemas.microsoft.com/office/drawing/2014/main" id="{9D43F66F-48B1-410B-933E-C4652916D3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76601" y="3209900"/>
            <a:ext cx="3721133" cy="27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5997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5338D1-BDEA-4A72-A054-9B51BCC5DE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0" r="35836" b="3344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1F36E2-877F-4916-8E58-190D5B1DDF73}"/>
              </a:ext>
            </a:extLst>
          </p:cNvPr>
          <p:cNvSpPr txBox="1">
            <a:spLocks noChangeArrowheads="1"/>
          </p:cNvSpPr>
          <p:nvPr/>
        </p:nvSpPr>
        <p:spPr>
          <a:xfrm>
            <a:off x="358485" y="1122363"/>
            <a:ext cx="301752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to do with almond shells?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08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50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effectLst/>
              </a:rPr>
              <a:t>Torrefaction: Making charcoal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8162" y="4693695"/>
            <a:ext cx="6598107" cy="1218492"/>
          </a:xfrm>
        </p:spPr>
        <p:txBody>
          <a:bodyPr>
            <a:normAutofit/>
          </a:bodyPr>
          <a:lstStyle/>
          <a:p>
            <a:r>
              <a:rPr lang="en-US" b="0" dirty="0"/>
              <a:t>Densifies the biomass</a:t>
            </a:r>
          </a:p>
          <a:p>
            <a:r>
              <a:rPr lang="en-US" b="0" dirty="0"/>
              <a:t>Removes moisture and volatiles</a:t>
            </a: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066800" y="1828800"/>
            <a:ext cx="7086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22098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32766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43434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54102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64770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467600" y="15240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811153" y="2173999"/>
            <a:ext cx="96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200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C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892844" y="2171699"/>
            <a:ext cx="96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300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C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1519053" y="4091711"/>
            <a:ext cx="25044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Torrefaction</a:t>
            </a: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3482698" y="3299455"/>
            <a:ext cx="1136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Pyrolysis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974535" y="2133600"/>
            <a:ext cx="96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400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C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5790062" y="1458013"/>
            <a:ext cx="170597" cy="7779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893592" y="1458013"/>
            <a:ext cx="170597" cy="7779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096459" y="2173999"/>
            <a:ext cx="96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900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C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7085994" y="2168880"/>
            <a:ext cx="11288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1000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C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326443" y="1362726"/>
            <a:ext cx="10663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Biomass</a:t>
            </a:r>
          </a:p>
        </p:txBody>
      </p:sp>
      <p:sp>
        <p:nvSpPr>
          <p:cNvPr id="32" name="Right Brace 31"/>
          <p:cNvSpPr/>
          <p:nvPr/>
        </p:nvSpPr>
        <p:spPr>
          <a:xfrm rot="5400000">
            <a:off x="3691059" y="2119194"/>
            <a:ext cx="719740" cy="1548656"/>
          </a:xfrm>
          <a:prstGeom prst="rightBrac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ight Brace 32"/>
          <p:cNvSpPr/>
          <p:nvPr/>
        </p:nvSpPr>
        <p:spPr>
          <a:xfrm rot="5400000">
            <a:off x="2037579" y="2763018"/>
            <a:ext cx="1411237" cy="1066801"/>
          </a:xfrm>
          <a:prstGeom prst="rightBrace">
            <a:avLst>
              <a:gd name="adj1" fmla="val 8333"/>
              <a:gd name="adj2" fmla="val 4910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5400000">
            <a:off x="8190196" y="1589964"/>
            <a:ext cx="374473" cy="47767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2D5828E-91C8-43E4-9939-106B4D9D799C}"/>
              </a:ext>
            </a:extLst>
          </p:cNvPr>
          <p:cNvSpPr/>
          <p:nvPr/>
        </p:nvSpPr>
        <p:spPr>
          <a:xfrm rot="5400000">
            <a:off x="6370581" y="1011152"/>
            <a:ext cx="319689" cy="3383452"/>
          </a:xfrm>
          <a:prstGeom prst="rightBrace">
            <a:avLst>
              <a:gd name="adj1" fmla="val 0"/>
              <a:gd name="adj2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 Box 22">
            <a:extLst>
              <a:ext uri="{FF2B5EF4-FFF2-40B4-BE49-F238E27FC236}">
                <a16:creationId xmlns:a16="http://schemas.microsoft.com/office/drawing/2014/main" id="{A0E7051E-0454-4DEB-8574-19AAE9A13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669" y="2885588"/>
            <a:ext cx="14350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Gasification</a:t>
            </a:r>
          </a:p>
        </p:txBody>
      </p:sp>
    </p:spTree>
    <p:extLst>
      <p:ext uri="{BB962C8B-B14F-4D97-AF65-F5344CB8AC3E}">
        <p14:creationId xmlns:p14="http://schemas.microsoft.com/office/powerpoint/2010/main" val="117057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9469" y="368754"/>
            <a:ext cx="8518525" cy="769937"/>
          </a:xfrm>
        </p:spPr>
        <p:txBody>
          <a:bodyPr>
            <a:normAutofit/>
          </a:bodyPr>
          <a:lstStyle/>
          <a:p>
            <a:r>
              <a:rPr lang="en-US" sz="4400" b="1" dirty="0"/>
              <a:t>TORREFIED SHELLS: ADDING VALUE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357313"/>
            <a:ext cx="8442376" cy="80486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EFFECTS OF TORREFIED FILLERS ON THERMAL AND MECHANICAL PROPERTIES OF PLASTICS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F278D5-ECF3-4CA5-91AB-A0651CF76AC4}"/>
              </a:ext>
            </a:extLst>
          </p:cNvPr>
          <p:cNvGrpSpPr/>
          <p:nvPr/>
        </p:nvGrpSpPr>
        <p:grpSpPr>
          <a:xfrm>
            <a:off x="185162" y="2380797"/>
            <a:ext cx="2223527" cy="3675851"/>
            <a:chOff x="3026078" y="1259315"/>
            <a:chExt cx="1749206" cy="2891725"/>
          </a:xfrm>
        </p:grpSpPr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4A6C6370-584B-46F5-A76D-1EF067C8C0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3588" y="3760903"/>
              <a:ext cx="1685597" cy="390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Bor-Sen Chiou</a:t>
              </a:r>
            </a:p>
          </p:txBody>
        </p:sp>
        <p:pic>
          <p:nvPicPr>
            <p:cNvPr id="7" name="Picture 2" descr="http://data.gate2biotech.com/editor_images/11_cl2_bor-sen_Chiou.jpg">
              <a:extLst>
                <a:ext uri="{FF2B5EF4-FFF2-40B4-BE49-F238E27FC236}">
                  <a16:creationId xmlns:a16="http://schemas.microsoft.com/office/drawing/2014/main" id="{D462D5B2-F9F3-4E76-A6F2-431C593E55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26078" y="1259315"/>
              <a:ext cx="1749206" cy="2493538"/>
            </a:xfrm>
            <a:prstGeom prst="rect">
              <a:avLst/>
            </a:prstGeom>
            <a:noFill/>
          </p:spPr>
        </p:pic>
      </p:grpSp>
      <p:pic>
        <p:nvPicPr>
          <p:cNvPr id="8" name="Picture 7" descr="Torres Flyn Orts EKI d1922-1 Jul10.jpg">
            <a:extLst>
              <a:ext uri="{FF2B5EF4-FFF2-40B4-BE49-F238E27FC236}">
                <a16:creationId xmlns:a16="http://schemas.microsoft.com/office/drawing/2014/main" id="{7D7B07D2-2B69-49CE-A099-258BFB96D0E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7499" y="2380797"/>
            <a:ext cx="2394877" cy="3169690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12A57F41-2356-4A42-BAC2-F954C4DEF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4006" y="5550487"/>
            <a:ext cx="21426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Allison Flynn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Lennard Torres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693F841A-FB71-4EF7-A8D8-56E3BB58B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514" y="5594983"/>
            <a:ext cx="21426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Zach McCaffrey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56EB2C-89B6-44CB-91E2-8C93C8C3F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83" y="2380797"/>
            <a:ext cx="2196898" cy="317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0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torrefied almond shell in plas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0" y="774699"/>
            <a:ext cx="6489700" cy="5310561"/>
          </a:xfrm>
          <a:prstGeom prst="rect">
            <a:avLst/>
          </a:prstGeom>
          <a:noFill/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914400" y="15240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Torrefied Almond Shell Composites</a:t>
            </a:r>
          </a:p>
        </p:txBody>
      </p:sp>
      <p:sp>
        <p:nvSpPr>
          <p:cNvPr id="16396" name="Text Box 13"/>
          <p:cNvSpPr txBox="1">
            <a:spLocks noChangeArrowheads="1"/>
          </p:cNvSpPr>
          <p:nvPr/>
        </p:nvSpPr>
        <p:spPr bwMode="auto">
          <a:xfrm>
            <a:off x="1320800" y="6273800"/>
            <a:ext cx="751840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sym typeface="Symbol" pitchFamily="18" charset="2"/>
              </a:rPr>
              <a:t>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Alternative to wood-polymer composites </a:t>
            </a:r>
          </a:p>
        </p:txBody>
      </p:sp>
    </p:spTree>
    <p:extLst>
      <p:ext uri="{BB962C8B-B14F-4D97-AF65-F5344CB8AC3E}">
        <p14:creationId xmlns:p14="http://schemas.microsoft.com/office/powerpoint/2010/main" val="666617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13"/>
          <p:cNvSpPr txBox="1">
            <a:spLocks noChangeArrowheads="1"/>
          </p:cNvSpPr>
          <p:nvPr/>
        </p:nvSpPr>
        <p:spPr bwMode="auto">
          <a:xfrm>
            <a:off x="0" y="1416050"/>
            <a:ext cx="9209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  <a:sym typeface="Wingdings" pitchFamily="2" charset="2"/>
              </a:rPr>
              <a:t>The softening point of plastics is improved by adding shells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806700" y="1035050"/>
            <a:ext cx="6337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Temperature at which material deforms under specific load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/>
          </a:bodyPr>
          <a:lstStyle/>
          <a:p>
            <a:r>
              <a:rPr lang="en-US" sz="4000" dirty="0"/>
              <a:t>Heat Deflection Temperature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128394" y="2275840"/>
            <a:ext cx="7063106" cy="4582160"/>
            <a:chOff x="1128394" y="2275840"/>
            <a:chExt cx="7063106" cy="4074160"/>
          </a:xfrm>
        </p:grpSpPr>
        <p:pic>
          <p:nvPicPr>
            <p:cNvPr id="9" name="Chart 1" descr="cid:image001.png@01D173CC.A972CA10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28394" y="2275840"/>
              <a:ext cx="7063106" cy="4074160"/>
            </a:xfrm>
            <a:prstGeom prst="rect">
              <a:avLst/>
            </a:prstGeom>
            <a:noFill/>
          </p:spPr>
        </p:pic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2413000" y="5969000"/>
              <a:ext cx="5702300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Polypropylene       	15% Almond Shells  	         15% Pine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70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Torrefied Biomass in Plastics </a:t>
            </a:r>
          </a:p>
        </p:txBody>
      </p:sp>
      <p:pic>
        <p:nvPicPr>
          <p:cNvPr id="31" name="Picture 31">
            <a:extLst>
              <a:ext uri="{FF2B5EF4-FFF2-40B4-BE49-F238E27FC236}">
                <a16:creationId xmlns:a16="http://schemas.microsoft.com/office/drawing/2014/main" id="{ADD5EEE2-A39F-4A3F-930B-D6BBBD490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694" y="1410106"/>
            <a:ext cx="2228765" cy="167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" name="Picture 2048">
            <a:extLst>
              <a:ext uri="{FF2B5EF4-FFF2-40B4-BE49-F238E27FC236}">
                <a16:creationId xmlns:a16="http://schemas.microsoft.com/office/drawing/2014/main" id="{A235AD57-0F54-4E70-91C7-86B96566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560" y="3536353"/>
            <a:ext cx="4279830" cy="321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502" name="Picture 6" descr="Image result for tranpak">
            <a:extLst>
              <a:ext uri="{FF2B5EF4-FFF2-40B4-BE49-F238E27FC236}">
                <a16:creationId xmlns:a16="http://schemas.microsoft.com/office/drawing/2014/main" id="{1A127EFB-2151-4451-9705-57AFBA980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90" y="1855542"/>
            <a:ext cx="1946113" cy="79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DS Manufacturing Co. - Since 1950">
            <a:extLst>
              <a:ext uri="{FF2B5EF4-FFF2-40B4-BE49-F238E27FC236}">
                <a16:creationId xmlns:a16="http://schemas.microsoft.com/office/drawing/2014/main" id="{FD5C187F-B16C-4EFE-9181-C5AD430B6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569" y="3777312"/>
            <a:ext cx="1918205" cy="623415"/>
          </a:xfrm>
          <a:prstGeom prst="rect">
            <a:avLst/>
          </a:prstGeom>
          <a:noFill/>
        </p:spPr>
      </p:pic>
      <p:pic>
        <p:nvPicPr>
          <p:cNvPr id="234506" name="Picture 10" descr="Image result for rpac">
            <a:extLst>
              <a:ext uri="{FF2B5EF4-FFF2-40B4-BE49-F238E27FC236}">
                <a16:creationId xmlns:a16="http://schemas.microsoft.com/office/drawing/2014/main" id="{7AB2EF69-903C-4E6A-9857-B547F6736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10" y="4502055"/>
            <a:ext cx="2007168" cy="90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7BD360-8044-4306-B9AB-ECD0CE191E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8" y="1129452"/>
            <a:ext cx="4182161" cy="2395366"/>
          </a:xfrm>
          <a:prstGeom prst="rect">
            <a:avLst/>
          </a:prstGeom>
        </p:spPr>
      </p:pic>
      <p:pic>
        <p:nvPicPr>
          <p:cNvPr id="234504" name="Picture 8" descr="Image result for calrecycle">
            <a:extLst>
              <a:ext uri="{FF2B5EF4-FFF2-40B4-BE49-F238E27FC236}">
                <a16:creationId xmlns:a16="http://schemas.microsoft.com/office/drawing/2014/main" id="{38B115C4-C0CA-48C5-9A4A-1B983F5AF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689" y="2940079"/>
            <a:ext cx="2109510" cy="59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USDA_Logo.jpg">
            <a:extLst>
              <a:ext uri="{FF2B5EF4-FFF2-40B4-BE49-F238E27FC236}">
                <a16:creationId xmlns:a16="http://schemas.microsoft.com/office/drawing/2014/main" id="{2B9048BE-EA3F-49C6-9735-5A3718E52734}"/>
              </a:ext>
            </a:extLst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817527" y="5584986"/>
            <a:ext cx="1422582" cy="99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27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AB205610-3A4D-4AD0-B691-00182B0B8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1" y="276513"/>
            <a:ext cx="9143999" cy="876931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Torrefied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Biomass in Rubber Compounds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8ABD5A-BC97-4661-AB5A-6D83ADDDF1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6" y="2116068"/>
            <a:ext cx="2863335" cy="3817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ED1AD8-389A-4423-9B34-7FA2BB491DE7}"/>
              </a:ext>
            </a:extLst>
          </p:cNvPr>
          <p:cNvSpPr txBox="1"/>
          <p:nvPr/>
        </p:nvSpPr>
        <p:spPr>
          <a:xfrm>
            <a:off x="320928" y="1639071"/>
            <a:ext cx="866301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Connor Wagner (Almond Board) with Delilah Wood, Zach McCaffery, Lennard Torres and Colleen McMahan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0B3231-1C42-4753-9305-E6EDB89BC4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89" y="2150951"/>
            <a:ext cx="2837173" cy="37828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BC11ED-77A0-44BB-9A54-3EDE43738F3C}"/>
              </a:ext>
            </a:extLst>
          </p:cNvPr>
          <p:cNvSpPr txBox="1"/>
          <p:nvPr/>
        </p:nvSpPr>
        <p:spPr>
          <a:xfrm>
            <a:off x="650838" y="1148683"/>
            <a:ext cx="725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Prototype shaker heads produced in 2020-2021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1A88B9-A634-4E37-8D71-0B8C65118F85}"/>
              </a:ext>
            </a:extLst>
          </p:cNvPr>
          <p:cNvSpPr txBox="1"/>
          <p:nvPr/>
        </p:nvSpPr>
        <p:spPr>
          <a:xfrm>
            <a:off x="250597" y="6140721"/>
            <a:ext cx="872966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Torres, L. F.,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McCaffery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Z. Washington, W., Williams, T. G., Wood D. F., Orts, W. J. McMahan, C. M. Torrefied agro‐industrial residue as filler in natural rubber compounds. (2021)  Journal of Applied Polymer Science 138 (28), 50684</a:t>
            </a:r>
          </a:p>
        </p:txBody>
      </p:sp>
    </p:spTree>
    <p:extLst>
      <p:ext uri="{BB962C8B-B14F-4D97-AF65-F5344CB8AC3E}">
        <p14:creationId xmlns:p14="http://schemas.microsoft.com/office/powerpoint/2010/main" val="605353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C0E876-DE76-4908-B0FF-BFE581DCE6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2" r="35364" b="5939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1F36E2-877F-4916-8E58-190D5B1DDF73}"/>
              </a:ext>
            </a:extLst>
          </p:cNvPr>
          <p:cNvSpPr txBox="1">
            <a:spLocks noChangeArrowheads="1"/>
          </p:cNvSpPr>
          <p:nvPr/>
        </p:nvSpPr>
        <p:spPr>
          <a:xfrm>
            <a:off x="163772" y="1139297"/>
            <a:ext cx="3459709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infrastructure for food waste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&amp; ag-residues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969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F36C40-C23E-4183-B5AE-4456ABC16BE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0FE658-6469-4301-82C3-535A52380104}"/>
              </a:ext>
            </a:extLst>
          </p:cNvPr>
          <p:cNvSpPr/>
          <p:nvPr/>
        </p:nvSpPr>
        <p:spPr>
          <a:xfrm>
            <a:off x="4717700" y="582626"/>
            <a:ext cx="44263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"The nine most terrifying words in the English language are: I'm from the Government, and I'm here to help. “  --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Ronald Reagan, 1986</a:t>
            </a:r>
          </a:p>
        </p:txBody>
      </p:sp>
      <p:pic>
        <p:nvPicPr>
          <p:cNvPr id="1026" name="Picture 2" descr="Image result for ronald reagan">
            <a:extLst>
              <a:ext uri="{FF2B5EF4-FFF2-40B4-BE49-F238E27FC236}">
                <a16:creationId xmlns:a16="http://schemas.microsoft.com/office/drawing/2014/main" id="{8B4CCDE4-436E-47B1-B7E4-ABCE0F2B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3376"/>
            <a:ext cx="4783371" cy="269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503C85-D290-4469-899F-E738DA73A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009812"/>
            <a:ext cx="9144000" cy="175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28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2104B6-93FC-46FF-8D19-3EE80A43D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759" y="1587485"/>
            <a:ext cx="3887013" cy="3887013"/>
          </a:xfrm>
          <a:prstGeom prst="rect">
            <a:avLst/>
          </a:prstGeom>
        </p:spPr>
      </p:pic>
      <p:pic>
        <p:nvPicPr>
          <p:cNvPr id="2052" name="Picture 4" descr="Environmental Defense Fund">
            <a:extLst>
              <a:ext uri="{FF2B5EF4-FFF2-40B4-BE49-F238E27FC236}">
                <a16:creationId xmlns:a16="http://schemas.microsoft.com/office/drawing/2014/main" id="{520A4DE9-462C-447D-95B4-B22C5A281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83" y="5777915"/>
            <a:ext cx="1032164" cy="54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18482A1-90C1-48EE-8C87-83487D408BAF}"/>
              </a:ext>
            </a:extLst>
          </p:cNvPr>
          <p:cNvSpPr txBox="1">
            <a:spLocks noChangeArrowheads="1"/>
          </p:cNvSpPr>
          <p:nvPr/>
        </p:nvSpPr>
        <p:spPr>
          <a:xfrm>
            <a:off x="312192" y="522068"/>
            <a:ext cx="8519615" cy="762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Methane: </a:t>
            </a:r>
            <a:r>
              <a:rPr lang="en-US" sz="40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Potent g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reenhouse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gas!! </a:t>
            </a:r>
          </a:p>
        </p:txBody>
      </p:sp>
      <p:pic>
        <p:nvPicPr>
          <p:cNvPr id="2050" name="Picture 2" descr="Index of /wp-content/uploads/2016/08">
            <a:extLst>
              <a:ext uri="{FF2B5EF4-FFF2-40B4-BE49-F238E27FC236}">
                <a16:creationId xmlns:a16="http://schemas.microsoft.com/office/drawing/2014/main" id="{F8058A25-99D5-4EFD-9DB6-68CDB81F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14" y="1587485"/>
            <a:ext cx="3926845" cy="38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B1ABF1-FA82-47DA-85D2-98A44A132B32}"/>
              </a:ext>
            </a:extLst>
          </p:cNvPr>
          <p:cNvSpPr txBox="1"/>
          <p:nvPr/>
        </p:nvSpPr>
        <p:spPr>
          <a:xfrm>
            <a:off x="1495826" y="6435366"/>
            <a:ext cx="71281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85000"/>
                  </a:schemeClr>
                </a:solidFill>
              </a:rPr>
              <a:t>https://www.edf.org/climate/methanemaps/leaks-problem</a:t>
            </a:r>
          </a:p>
        </p:txBody>
      </p:sp>
    </p:spTree>
    <p:extLst>
      <p:ext uri="{BB962C8B-B14F-4D97-AF65-F5344CB8AC3E}">
        <p14:creationId xmlns:p14="http://schemas.microsoft.com/office/powerpoint/2010/main" val="595266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26">
            <a:extLst>
              <a:ext uri="{FF2B5EF4-FFF2-40B4-BE49-F238E27FC236}">
                <a16:creationId xmlns:a16="http://schemas.microsoft.com/office/drawing/2014/main" id="{238BA812-9EBC-4543-B90D-97D7C6A02EE9}"/>
              </a:ext>
            </a:extLst>
          </p:cNvPr>
          <p:cNvSpPr txBox="1">
            <a:spLocks noChangeArrowheads="1"/>
          </p:cNvSpPr>
          <p:nvPr/>
        </p:nvSpPr>
        <p:spPr>
          <a:xfrm>
            <a:off x="211540" y="395785"/>
            <a:ext cx="4552950" cy="771099"/>
          </a:xfrm>
          <a:prstGeom prst="rect">
            <a:avLst/>
          </a:prstGeom>
        </p:spPr>
        <p:txBody>
          <a:bodyPr/>
          <a:lstStyle>
            <a:lvl1pPr algn="ctr" defTabSz="378555" rtl="0" eaLnBrk="1" latinLnBrk="0" hangingPunct="1">
              <a:spcBef>
                <a:spcPct val="0"/>
              </a:spcBef>
              <a:buNone/>
              <a:defRPr sz="36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3785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Digestion:</a:t>
            </a:r>
          </a:p>
        </p:txBody>
      </p:sp>
      <p:pic>
        <p:nvPicPr>
          <p:cNvPr id="15" name="Picture 2" descr="anaerobic digestion process - Geoline Lining Systems: Stormwater  Attenuation &amp;amp; HDPE Geomembrane Lining">
            <a:extLst>
              <a:ext uri="{FF2B5EF4-FFF2-40B4-BE49-F238E27FC236}">
                <a16:creationId xmlns:a16="http://schemas.microsoft.com/office/drawing/2014/main" id="{E3F0C0AA-B2F4-43EB-BE58-AC7BA33AF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70" y="1349542"/>
            <a:ext cx="6612860" cy="466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399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" y="95250"/>
            <a:ext cx="9048750" cy="1063625"/>
          </a:xfrm>
        </p:spPr>
        <p:txBody>
          <a:bodyPr/>
          <a:lstStyle/>
          <a:p>
            <a:pPr algn="l"/>
            <a:r>
              <a:rPr lang="en-US" sz="3600" b="1" dirty="0">
                <a:effectLst/>
              </a:rPr>
              <a:t>Salinas Crazy Horse Landfill – Bioenergy Park</a:t>
            </a:r>
            <a:r>
              <a:rPr lang="en-US" sz="3200" b="1" dirty="0">
                <a:effectLst/>
              </a:rPr>
              <a:t> </a:t>
            </a:r>
            <a:endParaRPr lang="en-US" sz="2800" b="1" dirty="0">
              <a:effectLst/>
              <a:sym typeface="Wingdings" pitchFamily="2" charset="2"/>
            </a:endParaRPr>
          </a:p>
        </p:txBody>
      </p:sp>
      <p:pic>
        <p:nvPicPr>
          <p:cNvPr id="1291271" name="Picture 7" descr="DSC_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370" y="1158875"/>
            <a:ext cx="4233755" cy="281588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EF6218-80E6-4ED1-A8FC-1327C32C92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52" r="35364" b="5939"/>
          <a:stretch/>
        </p:blipFill>
        <p:spPr>
          <a:xfrm>
            <a:off x="493699" y="4107976"/>
            <a:ext cx="2607026" cy="2750024"/>
          </a:xfrm>
          <a:prstGeom prst="rect">
            <a:avLst/>
          </a:prstGeom>
        </p:spPr>
      </p:pic>
      <p:grpSp>
        <p:nvGrpSpPr>
          <p:cNvPr id="6" name="Group 8">
            <a:extLst>
              <a:ext uri="{FF2B5EF4-FFF2-40B4-BE49-F238E27FC236}">
                <a16:creationId xmlns:a16="http://schemas.microsoft.com/office/drawing/2014/main" id="{4B73CCAC-EF40-4602-A32E-750364719ED6}"/>
              </a:ext>
            </a:extLst>
          </p:cNvPr>
          <p:cNvGrpSpPr/>
          <p:nvPr/>
        </p:nvGrpSpPr>
        <p:grpSpPr>
          <a:xfrm>
            <a:off x="5664533" y="1158875"/>
            <a:ext cx="2891859" cy="2815884"/>
            <a:chOff x="3589361" y="3370997"/>
            <a:chExt cx="1869743" cy="18697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F639A16-5424-4115-8AEB-C5BD646DD244}"/>
                </a:ext>
              </a:extLst>
            </p:cNvPr>
            <p:cNvSpPr/>
            <p:nvPr/>
          </p:nvSpPr>
          <p:spPr bwMode="auto">
            <a:xfrm>
              <a:off x="3589361" y="3370997"/>
              <a:ext cx="1869743" cy="1869743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endParaRPr>
            </a:p>
          </p:txBody>
        </p:sp>
        <p:pic>
          <p:nvPicPr>
            <p:cNvPr id="8" name="Picture 33" descr="Salinas Valley Solid Waste Authority - Promoting the Environmental Health of the Salinas Valley">
              <a:extLst>
                <a:ext uri="{FF2B5EF4-FFF2-40B4-BE49-F238E27FC236}">
                  <a16:creationId xmlns:a16="http://schemas.microsoft.com/office/drawing/2014/main" id="{6AD8E525-0D1E-4852-892E-7B48B04E78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3753607" y="3542400"/>
              <a:ext cx="1549613" cy="1534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3" descr="C:\Users\kholtman\Documents\Anaerobic digestion\Digester\Pictures\R1-02583-007A.jpg">
            <a:extLst>
              <a:ext uri="{FF2B5EF4-FFF2-40B4-BE49-F238E27FC236}">
                <a16:creationId xmlns:a16="http://schemas.microsoft.com/office/drawing/2014/main" id="{18FDA8E9-9F2B-4209-94CE-0CCA31807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071" y="4105071"/>
            <a:ext cx="4074108" cy="275002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angomaterials.com/wp-content/uploads/2017/09/2017-MM-Cycle-v1.3-twu.png">
            <a:extLst>
              <a:ext uri="{FF2B5EF4-FFF2-40B4-BE49-F238E27FC236}">
                <a16:creationId xmlns:a16="http://schemas.microsoft.com/office/drawing/2014/main" id="{A1814EEB-5484-4239-8E4E-FF2826AD3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9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ChangeArrowheads="1"/>
          </p:cNvSpPr>
          <p:nvPr/>
        </p:nvSpPr>
        <p:spPr bwMode="auto">
          <a:xfrm>
            <a:off x="-20637" y="304800"/>
            <a:ext cx="5011737" cy="120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PHA Biorefineries: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PolyHydroxyAlkanoates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40996" name="Picture 4" descr="C:\1Documents\Slides\ici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914400"/>
            <a:ext cx="954088" cy="1143000"/>
          </a:xfrm>
          <a:prstGeom prst="rect">
            <a:avLst/>
          </a:prstGeom>
          <a:noFill/>
        </p:spPr>
      </p:pic>
      <p:sp>
        <p:nvSpPr>
          <p:cNvPr id="341000" name="Rectangle 8"/>
          <p:cNvSpPr>
            <a:spLocks noChangeArrowheads="1"/>
          </p:cNvSpPr>
          <p:nvPr/>
        </p:nvSpPr>
        <p:spPr bwMode="auto">
          <a:xfrm>
            <a:off x="368135" y="1667494"/>
            <a:ext cx="4663539" cy="107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properties similar to polypropylene</a:t>
            </a:r>
          </a:p>
        </p:txBody>
      </p:sp>
      <p:pic>
        <p:nvPicPr>
          <p:cNvPr id="22532" name="Picture 4" descr="http://www.mdpi.com/polymers/polymers-05-00001/article_deploy/html/images/polymers-05-00001-g004-10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7538" y="3280064"/>
            <a:ext cx="5685606" cy="3286991"/>
          </a:xfrm>
          <a:prstGeom prst="rect">
            <a:avLst/>
          </a:prstGeom>
          <a:noFill/>
        </p:spPr>
      </p:pic>
      <p:pic>
        <p:nvPicPr>
          <p:cNvPr id="340997" name="Picture 5" descr="C:\1Documents\Slides\PH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69888"/>
            <a:ext cx="4022725" cy="3059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664588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12/14/2010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EE96B7-D86D-469D-BACF-5765E310E0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743" y="1040009"/>
            <a:ext cx="4795683" cy="4240555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BA821BB-6F76-47F3-8D56-7513CA923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87" y="5588150"/>
            <a:ext cx="2474225" cy="82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44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Rectangle 148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4577975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1026">
            <a:extLst>
              <a:ext uri="{FF2B5EF4-FFF2-40B4-BE49-F238E27FC236}">
                <a16:creationId xmlns:a16="http://schemas.microsoft.com/office/drawing/2014/main" id="{3706EB43-FB85-41EA-B3F6-5C3DDC4BA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601" y="4741948"/>
            <a:ext cx="512214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Gill Sans" pitchFamily="-111" charset="0"/>
              </a:rPr>
              <a:t>PHA fibers from Ag-Wastes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436C7387-2F10-431D-85B7-7A6040E51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0066" y="484710"/>
            <a:ext cx="2526756" cy="3785403"/>
          </a:xfrm>
          <a:prstGeom prst="rect">
            <a:avLst/>
          </a:prstGeom>
          <a:noFill/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81D282A8-B24A-449C-B0B9-425CA3B36A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146219" y="896131"/>
            <a:ext cx="2848177" cy="726284"/>
          </a:xfrm>
          <a:prstGeom prst="rect">
            <a:avLst/>
          </a:prstGeom>
          <a:noFill/>
        </p:spPr>
      </p:pic>
      <p:pic>
        <p:nvPicPr>
          <p:cNvPr id="4098" name="Picture 2" descr="Mango Materials on Twitter: &quot;We are so #thankful for the love and ...">
            <a:extLst>
              <a:ext uri="{FF2B5EF4-FFF2-40B4-BE49-F238E27FC236}">
                <a16:creationId xmlns:a16="http://schemas.microsoft.com/office/drawing/2014/main" id="{F7752883-3096-42EA-B1BB-A5C9A16A1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9950" y="1933908"/>
            <a:ext cx="2295285" cy="23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andrew cal">
            <a:extLst>
              <a:ext uri="{FF2B5EF4-FFF2-40B4-BE49-F238E27FC236}">
                <a16:creationId xmlns:a16="http://schemas.microsoft.com/office/drawing/2014/main" id="{7B284FC1-FA9B-49DC-BA87-276F0A2AE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4632" y="484710"/>
            <a:ext cx="2848488" cy="378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538" name="Straight Connector 150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2" name="Picture 4" descr="http://www.mdpi.com/polymers/polymers-05-00001/article_deploy/html/images/polymers-05-00001-g004-1024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30880" y="4709187"/>
            <a:ext cx="2846070" cy="1643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4969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9141DB-1EDC-41C3-AB26-DC27ABF42CD1}"/>
              </a:ext>
            </a:extLst>
          </p:cNvPr>
          <p:cNvSpPr/>
          <p:nvPr/>
        </p:nvSpPr>
        <p:spPr bwMode="auto">
          <a:xfrm>
            <a:off x="0" y="6361904"/>
            <a:ext cx="9144000" cy="45719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95000">
                <a:schemeClr val="tx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19947F-2F28-4C7E-A554-F994DE5C8479}"/>
              </a:ext>
            </a:extLst>
          </p:cNvPr>
          <p:cNvSpPr/>
          <p:nvPr/>
        </p:nvSpPr>
        <p:spPr>
          <a:xfrm>
            <a:off x="156658" y="221440"/>
            <a:ext cx="8987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Methane-derived bioplastics act as excellent natural barriers and degradable food films. </a:t>
            </a:r>
          </a:p>
        </p:txBody>
      </p:sp>
      <p:pic>
        <p:nvPicPr>
          <p:cNvPr id="14340" name="Picture 4" descr="Danimer Scientific and PSI to develop home-compostable films for foodservice">
            <a:extLst>
              <a:ext uri="{FF2B5EF4-FFF2-40B4-BE49-F238E27FC236}">
                <a16:creationId xmlns:a16="http://schemas.microsoft.com/office/drawing/2014/main" id="{801EF636-35C1-4B15-9EB2-9CC2E9B30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37" y="1615087"/>
            <a:ext cx="3960338" cy="39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92C88A5-8BA4-4ECE-8F95-A264C0188DB4}"/>
              </a:ext>
            </a:extLst>
          </p:cNvPr>
          <p:cNvSpPr txBox="1">
            <a:spLocks/>
          </p:cNvSpPr>
          <p:nvPr/>
        </p:nvSpPr>
        <p:spPr>
          <a:xfrm>
            <a:off x="126096" y="5950423"/>
            <a:ext cx="8891807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Danimer Scientific and PSI to develop home-compostable films for foodservice. </a:t>
            </a:r>
          </a:p>
        </p:txBody>
      </p:sp>
    </p:spTree>
    <p:extLst>
      <p:ext uri="{BB962C8B-B14F-4D97-AF65-F5344CB8AC3E}">
        <p14:creationId xmlns:p14="http://schemas.microsoft.com/office/powerpoint/2010/main" val="4160003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" y="433689"/>
            <a:ext cx="9144000" cy="140265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18482A1-90C1-48EE-8C87-83487D408BAF}"/>
              </a:ext>
            </a:extLst>
          </p:cNvPr>
          <p:cNvSpPr txBox="1">
            <a:spLocks noChangeArrowheads="1"/>
          </p:cNvSpPr>
          <p:nvPr/>
        </p:nvSpPr>
        <p:spPr>
          <a:xfrm>
            <a:off x="235423" y="352565"/>
            <a:ext cx="8519615" cy="762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Bioproducts: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volini" panose="020B0502040204020203" pitchFamily="66" charset="0"/>
                <a:ea typeface="Tahoma" pitchFamily="34" charset="0"/>
                <a:cs typeface="Cavolini" panose="020B0502040204020203" pitchFamily="66" charset="0"/>
              </a:rPr>
              <a:t>Imagine a world where nature provides our material needs…..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86F26C-12BD-4DF8-A498-1B58F9102E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C57F9897-A1A5-4EEC-BF04-1AC527A950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9035" y="1949205"/>
            <a:ext cx="8197757" cy="445994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6D0959F-A1F3-400D-961C-F0D9E1120C9D}"/>
              </a:ext>
            </a:extLst>
          </p:cNvPr>
          <p:cNvSpPr/>
          <p:nvPr/>
        </p:nvSpPr>
        <p:spPr>
          <a:xfrm>
            <a:off x="1" y="1033440"/>
            <a:ext cx="9143999" cy="5832303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ADAD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2" descr="The Wood Database">
            <a:extLst>
              <a:ext uri="{FF2B5EF4-FFF2-40B4-BE49-F238E27FC236}">
                <a16:creationId xmlns:a16="http://schemas.microsoft.com/office/drawing/2014/main" id="{CB4FC198-28C4-49FB-B7C7-6C6948E46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237" y="3888330"/>
            <a:ext cx="4356193" cy="287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5pk 500 Sheets/pack Letter Printer Paper White - Up &amp;amp; Up™ : Target">
            <a:extLst>
              <a:ext uri="{FF2B5EF4-FFF2-40B4-BE49-F238E27FC236}">
                <a16:creationId xmlns:a16="http://schemas.microsoft.com/office/drawing/2014/main" id="{FDC42441-3D4E-4413-BE43-49EC4B0CE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97" y="1166558"/>
            <a:ext cx="3535234" cy="30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otton Explained - How To Spot Quality Cotton Fabrics, Shirts, Sweaters -  Gentleman&amp;#39;s Gazette - YouTube">
            <a:extLst>
              <a:ext uri="{FF2B5EF4-FFF2-40B4-BE49-F238E27FC236}">
                <a16:creationId xmlns:a16="http://schemas.microsoft.com/office/drawing/2014/main" id="{19CB59A1-7644-4145-AD7A-EA3B45727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503" y="1166558"/>
            <a:ext cx="4368289" cy="245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0A8B7A58-40A0-4321-92EF-C0CFF15A28D3}"/>
              </a:ext>
            </a:extLst>
          </p:cNvPr>
          <p:cNvSpPr txBox="1">
            <a:spLocks noChangeArrowheads="1"/>
          </p:cNvSpPr>
          <p:nvPr/>
        </p:nvSpPr>
        <p:spPr>
          <a:xfrm>
            <a:off x="542486" y="4338432"/>
            <a:ext cx="3535234" cy="201119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Wood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, paper,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cotton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silk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wool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leather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linen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….. </a:t>
            </a:r>
          </a:p>
        </p:txBody>
      </p:sp>
    </p:spTree>
    <p:extLst>
      <p:ext uri="{BB962C8B-B14F-4D97-AF65-F5344CB8AC3E}">
        <p14:creationId xmlns:p14="http://schemas.microsoft.com/office/powerpoint/2010/main" val="31224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600" b="1" u="sng" dirty="0"/>
              <a:t>Summary</a:t>
            </a:r>
            <a:r>
              <a:rPr lang="en-US" sz="3600" dirty="0"/>
              <a:t> </a:t>
            </a:r>
          </a:p>
          <a:p>
            <a:r>
              <a:rPr lang="en-US" sz="3200" dirty="0"/>
              <a:t>Zero Waste Agriculture is achievable. </a:t>
            </a:r>
            <a:endParaRPr lang="en-US" sz="1000" dirty="0"/>
          </a:p>
          <a:p>
            <a:r>
              <a:rPr lang="en-US" sz="1000" dirty="0"/>
              <a:t> </a:t>
            </a:r>
          </a:p>
          <a:p>
            <a:r>
              <a:rPr lang="en-US" sz="3200" dirty="0"/>
              <a:t>Biobased &amp; bioinspired materials are profitable options</a:t>
            </a:r>
          </a:p>
          <a:p>
            <a:endParaRPr lang="en-US" sz="2000" dirty="0"/>
          </a:p>
          <a:p>
            <a:r>
              <a:rPr lang="en-US" sz="2000" dirty="0"/>
              <a:t> </a:t>
            </a:r>
            <a:endParaRPr lang="en-US" sz="3600" dirty="0"/>
          </a:p>
        </p:txBody>
      </p:sp>
      <p:pic>
        <p:nvPicPr>
          <p:cNvPr id="7" name="Picture 2" descr="A &amp;quot;Brighter&amp;quot; Way to Save Money, Reduce Greenhouse Gases and Increase  Productivity | USDA">
            <a:extLst>
              <a:ext uri="{FF2B5EF4-FFF2-40B4-BE49-F238E27FC236}">
                <a16:creationId xmlns:a16="http://schemas.microsoft.com/office/drawing/2014/main" id="{DA1DF157-13BB-44F6-B502-E156464B2498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9" r="1620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stainable plastics from agricultural coproducts: Seven things to kno |  plasticstoday.com">
            <a:extLst>
              <a:ext uri="{FF2B5EF4-FFF2-40B4-BE49-F238E27FC236}">
                <a16:creationId xmlns:a16="http://schemas.microsoft.com/office/drawing/2014/main" id="{0B18C723-0EDE-4219-AA53-8F7FB5202802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1178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ulbright Award for Bioplastic Researcher – Bioplastics News">
            <a:extLst>
              <a:ext uri="{FF2B5EF4-FFF2-40B4-BE49-F238E27FC236}">
                <a16:creationId xmlns:a16="http://schemas.microsoft.com/office/drawing/2014/main" id="{E0FE3B86-B356-430C-9645-DEBAE95F6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150" y="5551780"/>
            <a:ext cx="1784128" cy="74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6772E-C874-4D22-A07C-892B3E409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492" y="6405594"/>
            <a:ext cx="495647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3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7459" y="412345"/>
            <a:ext cx="5604621" cy="5972474"/>
          </a:xfrm>
        </p:spPr>
        <p:txBody>
          <a:bodyPr/>
          <a:lstStyle/>
          <a:p>
            <a:r>
              <a:rPr lang="en-US" sz="4000" dirty="0">
                <a:latin typeface="Book Antiqua" panose="02040602050305030304" pitchFamily="18" charset="0"/>
              </a:rPr>
              <a:t>Wheat:</a:t>
            </a:r>
          </a:p>
          <a:p>
            <a:r>
              <a:rPr lang="en-US" sz="4000" dirty="0">
                <a:latin typeface="Book Antiqua" panose="02040602050305030304" pitchFamily="18" charset="0"/>
              </a:rPr>
              <a:t>We only use the seed for flour….. </a:t>
            </a:r>
          </a:p>
          <a:p>
            <a:r>
              <a:rPr lang="en-US" sz="4000" dirty="0">
                <a:latin typeface="Book Antiqua" panose="02040602050305030304" pitchFamily="18" charset="0"/>
              </a:rPr>
              <a:t>Which represents less than 25% of the crop. </a:t>
            </a:r>
          </a:p>
          <a:p>
            <a:r>
              <a:rPr lang="en-US" sz="4000" dirty="0">
                <a:latin typeface="Book Antiqua" panose="02040602050305030304" pitchFamily="18" charset="0"/>
              </a:rPr>
              <a:t>What do we do with the rest?  </a:t>
            </a:r>
          </a:p>
        </p:txBody>
      </p:sp>
      <p:pic>
        <p:nvPicPr>
          <p:cNvPr id="3074" name="Picture 2" descr="© GettyImages/Dan Brownsword">
            <a:extLst>
              <a:ext uri="{FF2B5EF4-FFF2-40B4-BE49-F238E27FC236}">
                <a16:creationId xmlns:a16="http://schemas.microsoft.com/office/drawing/2014/main" id="{D27959E3-F304-4DE8-B309-B897902C0827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1" r="1615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FAC4A16D-0538-42A4-863C-3F6D95FDD0E4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6" r="1623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975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8285" y="5925040"/>
            <a:ext cx="4110111" cy="8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greenerpackage.com/sites/default/files/Metho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461" y="1222308"/>
            <a:ext cx="1459817" cy="1563627"/>
          </a:xfrm>
          <a:prstGeom prst="rect">
            <a:avLst/>
          </a:prstGeom>
          <a:noFill/>
        </p:spPr>
      </p:pic>
      <p:pic>
        <p:nvPicPr>
          <p:cNvPr id="1028" name="Picture 4" descr="http://methodproducts.co.uk/wp-content/themes/methodhome/images/method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539" y="2766334"/>
            <a:ext cx="2217733" cy="560270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" b="9934"/>
          <a:stretch/>
        </p:blipFill>
        <p:spPr>
          <a:xfrm>
            <a:off x="2788286" y="2878286"/>
            <a:ext cx="3793946" cy="1024536"/>
          </a:xfrm>
          <a:prstGeom prst="rect">
            <a:avLst/>
          </a:prstGeom>
          <a:ln>
            <a:noFill/>
          </a:ln>
        </p:spPr>
      </p:pic>
      <p:pic>
        <p:nvPicPr>
          <p:cNvPr id="47110" name="Picture 6" descr="Sylvate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1281" y="2291861"/>
            <a:ext cx="1685381" cy="606737"/>
          </a:xfrm>
          <a:prstGeom prst="rect">
            <a:avLst/>
          </a:prstGeom>
          <a:noFill/>
        </p:spPr>
      </p:pic>
      <p:pic>
        <p:nvPicPr>
          <p:cNvPr id="47112" name="Picture 8" descr="Image result for world centri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8287" y="1240679"/>
            <a:ext cx="3987736" cy="877303"/>
          </a:xfrm>
          <a:prstGeom prst="rect">
            <a:avLst/>
          </a:prstGeom>
          <a:noFill/>
        </p:spPr>
      </p:pic>
      <p:sp>
        <p:nvSpPr>
          <p:cNvPr id="13" name="Rectangle 4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2820988" eaLnBrk="1" hangingPunct="1"/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Partnerships: Industrial Collaborators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2" descr="http://www.yulex.com/wp-content/uploads/2014/09/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8286" y="1768322"/>
            <a:ext cx="1996987" cy="877289"/>
          </a:xfrm>
          <a:prstGeom prst="rect">
            <a:avLst/>
          </a:prstGeom>
          <a:noFill/>
        </p:spPr>
      </p:pic>
      <p:pic>
        <p:nvPicPr>
          <p:cNvPr id="17" name="Picture 2" descr="Image result for almond board of california logo">
            <a:extLst>
              <a:ext uri="{FF2B5EF4-FFF2-40B4-BE49-F238E27FC236}">
                <a16:creationId xmlns:a16="http://schemas.microsoft.com/office/drawing/2014/main" id="{3CC662AA-3B51-4911-B593-656C6F60C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46" y="3429000"/>
            <a:ext cx="2217733" cy="147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result for california walnut board">
            <a:extLst>
              <a:ext uri="{FF2B5EF4-FFF2-40B4-BE49-F238E27FC236}">
                <a16:creationId xmlns:a16="http://schemas.microsoft.com/office/drawing/2014/main" id="{BA0C1AE3-9EDB-42EC-8900-20E879ED2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511" y="3834404"/>
            <a:ext cx="1494239" cy="96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G">
            <a:extLst>
              <a:ext uri="{FF2B5EF4-FFF2-40B4-BE49-F238E27FC236}">
                <a16:creationId xmlns:a16="http://schemas.microsoft.com/office/drawing/2014/main" id="{09C881E0-A503-4B24-A948-05F3BB29B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71" y="4669142"/>
            <a:ext cx="1974785" cy="64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wkrb13.com/logos/cooper-tire-log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28474" y="3204397"/>
            <a:ext cx="2420018" cy="89675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A96846-926C-453E-91B8-D467D72269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47" y="4750763"/>
            <a:ext cx="2807042" cy="642834"/>
          </a:xfrm>
          <a:prstGeom prst="rect">
            <a:avLst/>
          </a:prstGeom>
        </p:spPr>
      </p:pic>
      <p:pic>
        <p:nvPicPr>
          <p:cNvPr id="2056" name="Picture 8" descr="FDS Manufacturing Co. - Since 1950">
            <a:extLst>
              <a:ext uri="{FF2B5EF4-FFF2-40B4-BE49-F238E27FC236}">
                <a16:creationId xmlns:a16="http://schemas.microsoft.com/office/drawing/2014/main" id="{6C06D3F2-5279-4F4E-B1C8-B414BAFD5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4325"/>
            <a:ext cx="34290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79A347-DEE7-4D1E-B3E2-050D2A9D2D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79" y="5061178"/>
            <a:ext cx="2114550" cy="7524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3753821" y="1399434"/>
            <a:ext cx="4815940" cy="4815940"/>
            <a:chOff x="3515096" y="1175657"/>
            <a:chExt cx="5367647" cy="5367647"/>
          </a:xfrm>
        </p:grpSpPr>
        <p:sp>
          <p:nvSpPr>
            <p:cNvPr id="17" name="Rectangle 16"/>
            <p:cNvSpPr/>
            <p:nvPr/>
          </p:nvSpPr>
          <p:spPr>
            <a:xfrm>
              <a:off x="3515096" y="1175657"/>
              <a:ext cx="5367647" cy="53676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89602" name="Picture 2" descr="plastic potat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77891" y="1337998"/>
              <a:ext cx="5038597" cy="4979605"/>
            </a:xfrm>
            <a:prstGeom prst="rect">
              <a:avLst/>
            </a:prstGeom>
            <a:noFill/>
          </p:spPr>
        </p:pic>
      </p:grpSp>
      <p:sp>
        <p:nvSpPr>
          <p:cNvPr id="1689603" name="Rectangle 3"/>
          <p:cNvSpPr>
            <a:spLocks noChangeArrowheads="1"/>
          </p:cNvSpPr>
          <p:nvPr/>
        </p:nvSpPr>
        <p:spPr bwMode="auto">
          <a:xfrm>
            <a:off x="0" y="47500"/>
            <a:ext cx="90480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Tahoma" pitchFamily="34" charset="0"/>
                <a:cs typeface="Tahoma" pitchFamily="34" charset="0"/>
              </a:rPr>
              <a:t>Researchers: Zero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Tahoma" pitchFamily="34" charset="0"/>
                <a:cs typeface="Tahoma" pitchFamily="34" charset="0"/>
              </a:rPr>
              <a:t>Wast</a:t>
            </a:r>
            <a:r>
              <a:rPr lang="en-US" sz="4400" b="1" dirty="0">
                <a:solidFill>
                  <a:prstClr val="white"/>
                </a:solidFill>
                <a:latin typeface="Calibri"/>
                <a:ea typeface="Tahoma" pitchFamily="34" charset="0"/>
                <a:cs typeface="Tahoma" pitchFamily="34" charset="0"/>
              </a:rPr>
              <a:t>e Agriculture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16273" y="904134"/>
            <a:ext cx="4069536" cy="5435602"/>
            <a:chOff x="230" y="690"/>
            <a:chExt cx="2206" cy="3424"/>
          </a:xfrm>
        </p:grpSpPr>
        <p:sp>
          <p:nvSpPr>
            <p:cNvPr id="1689605" name="Text Box 5"/>
            <p:cNvSpPr txBox="1">
              <a:spLocks noChangeArrowheads="1"/>
            </p:cNvSpPr>
            <p:nvPr/>
          </p:nvSpPr>
          <p:spPr bwMode="auto">
            <a:xfrm>
              <a:off x="528" y="1148"/>
              <a:ext cx="1908" cy="29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De Wood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Bor-Sen Chiou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Zach McCaffrey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Mark Wechsler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Lennard Torres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Charles Lee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Andrew Cal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Allison Flynn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Trung Cao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Artur Klamczynski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William Hart-Cooper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Gregory Glenn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Colleen McMahan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solidFill>
                    <a:srgbClr val="4F81BD">
                      <a:lumMod val="50000"/>
                    </a:srgbClr>
                  </a:solidFill>
                  <a:latin typeface="Arial" pitchFamily="34" charset="0"/>
                </a:rPr>
                <a:t>Grace Chen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William Orts</a:t>
              </a:r>
            </a:p>
          </p:txBody>
        </p:sp>
        <p:sp>
          <p:nvSpPr>
            <p:cNvPr id="1689606" name="Rectangle 6"/>
            <p:cNvSpPr>
              <a:spLocks noChangeArrowheads="1"/>
            </p:cNvSpPr>
            <p:nvPr/>
          </p:nvSpPr>
          <p:spPr bwMode="auto">
            <a:xfrm>
              <a:off x="230" y="690"/>
              <a:ext cx="193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USDA Team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+mn-cs"/>
                </a:rPr>
                <a:t>  </a:t>
              </a:r>
            </a:p>
          </p:txBody>
        </p:sp>
      </p:grpSp>
      <p:sp>
        <p:nvSpPr>
          <p:cNvPr id="20" name="Rectangle 8">
            <a:extLst>
              <a:ext uri="{FF2B5EF4-FFF2-40B4-BE49-F238E27FC236}">
                <a16:creationId xmlns:a16="http://schemas.microsoft.com/office/drawing/2014/main" id="{960A97F0-2E45-44E0-841C-663C9C8F2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1" y="5994428"/>
            <a:ext cx="5158839" cy="103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Bill.Orts@USDA.gov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190008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E48A89-2CD6-4B1C-93B9-97AD4B22CD3A}"/>
              </a:ext>
            </a:extLst>
          </p:cNvPr>
          <p:cNvSpPr/>
          <p:nvPr/>
        </p:nvSpPr>
        <p:spPr>
          <a:xfrm>
            <a:off x="0" y="0"/>
            <a:ext cx="9329351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6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346" name="AutoShape 2"/>
          <p:cNvSpPr>
            <a:spLocks noChangeArrowheads="1"/>
          </p:cNvSpPr>
          <p:nvPr/>
        </p:nvSpPr>
        <p:spPr bwMode="auto">
          <a:xfrm rot="5400000">
            <a:off x="-841962" y="2082651"/>
            <a:ext cx="2347912" cy="502960"/>
          </a:xfrm>
          <a:prstGeom prst="chevron">
            <a:avLst>
              <a:gd name="adj" fmla="val 44335"/>
            </a:avLst>
          </a:prstGeom>
          <a:gradFill flip="none" rotWithShape="1">
            <a:gsLst>
              <a:gs pos="0">
                <a:srgbClr val="2D2DB5">
                  <a:shade val="30000"/>
                  <a:satMod val="115000"/>
                </a:srgbClr>
              </a:gs>
              <a:gs pos="50000">
                <a:srgbClr val="2D2DB5">
                  <a:shade val="67500"/>
                  <a:satMod val="115000"/>
                </a:srgbClr>
              </a:gs>
              <a:gs pos="100000">
                <a:srgbClr val="2D2DB5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3349" name="AutoShape 5"/>
          <p:cNvSpPr>
            <a:spLocks noChangeArrowheads="1"/>
          </p:cNvSpPr>
          <p:nvPr/>
        </p:nvSpPr>
        <p:spPr bwMode="auto">
          <a:xfrm rot="5400000">
            <a:off x="-841962" y="4482951"/>
            <a:ext cx="2347912" cy="502960"/>
          </a:xfrm>
          <a:prstGeom prst="chevron">
            <a:avLst>
              <a:gd name="adj" fmla="val 44335"/>
            </a:avLst>
          </a:prstGeom>
          <a:gradFill flip="none" rotWithShape="1">
            <a:gsLst>
              <a:gs pos="0">
                <a:srgbClr val="2D2DB5">
                  <a:shade val="30000"/>
                  <a:satMod val="115000"/>
                </a:srgbClr>
              </a:gs>
              <a:gs pos="50000">
                <a:srgbClr val="2D2DB5">
                  <a:shade val="67500"/>
                  <a:satMod val="115000"/>
                </a:srgbClr>
              </a:gs>
              <a:gs pos="100000">
                <a:srgbClr val="2D2DB5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45028" y="1088417"/>
            <a:ext cx="8098971" cy="549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Adding value to agricultural products.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Improve the rural economy.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Biodegradability. Compostability.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Reduce litter. 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</a:rPr>
              <a:t>Reduce ocean plastics/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microplastics.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Regulatory.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Prevent negative health &amp; environmental impacts.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The USDA’s BioPreferred Program.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Recycling and Landfill Diversion.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Closing the circular economy.  Capturing methane releases.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Greenhouse gas reduction.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5759" y="166250"/>
            <a:ext cx="9144000" cy="843455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Zero Waste Agriculture - Drivers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9283BE-6D9B-4AE2-91AB-D355B1DAA1DB}"/>
              </a:ext>
            </a:extLst>
          </p:cNvPr>
          <p:cNvGrpSpPr/>
          <p:nvPr/>
        </p:nvGrpSpPr>
        <p:grpSpPr>
          <a:xfrm>
            <a:off x="732097" y="5211794"/>
            <a:ext cx="7849870" cy="1757042"/>
            <a:chOff x="1202224" y="4433775"/>
            <a:chExt cx="7346353" cy="21854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D8414D-D2DB-4C6B-B567-953102A6A983}"/>
                </a:ext>
              </a:extLst>
            </p:cNvPr>
            <p:cNvSpPr/>
            <p:nvPr/>
          </p:nvSpPr>
          <p:spPr>
            <a:xfrm>
              <a:off x="1743740" y="4433775"/>
              <a:ext cx="6804837" cy="19032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A309268-FBED-4015-B38C-4984C8DA6D72}"/>
                </a:ext>
              </a:extLst>
            </p:cNvPr>
            <p:cNvGrpSpPr/>
            <p:nvPr/>
          </p:nvGrpSpPr>
          <p:grpSpPr>
            <a:xfrm>
              <a:off x="1202224" y="4540105"/>
              <a:ext cx="7261517" cy="2079126"/>
              <a:chOff x="1202224" y="5061122"/>
              <a:chExt cx="7261517" cy="2079126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44DB352-2E43-4B3F-AC3F-05315F761909}"/>
                  </a:ext>
                </a:extLst>
              </p:cNvPr>
              <p:cNvSpPr/>
              <p:nvPr/>
            </p:nvSpPr>
            <p:spPr>
              <a:xfrm>
                <a:off x="1552353" y="5061122"/>
                <a:ext cx="6794928" cy="178627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1075769-A45D-488C-AC91-2B7490BFBEF8}"/>
                  </a:ext>
                </a:extLst>
              </p:cNvPr>
              <p:cNvSpPr/>
              <p:nvPr/>
            </p:nvSpPr>
            <p:spPr>
              <a:xfrm>
                <a:off x="1202224" y="5494119"/>
                <a:ext cx="7261517" cy="16461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00100" marR="0" lvl="1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To create the best product!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600" b="1" u="sng" dirty="0"/>
              <a:t>Summary</a:t>
            </a:r>
            <a:r>
              <a:rPr lang="en-US" sz="3600" dirty="0"/>
              <a:t> </a:t>
            </a:r>
          </a:p>
          <a:p>
            <a:r>
              <a:rPr lang="en-US" sz="3200" dirty="0"/>
              <a:t>Biobased &amp; bioinspired materials are profitable options</a:t>
            </a:r>
          </a:p>
          <a:p>
            <a:r>
              <a:rPr lang="en-US" sz="3200" dirty="0"/>
              <a:t>Zero Waste Agriculture is achievable. </a:t>
            </a:r>
            <a:endParaRPr lang="en-US" sz="1000" dirty="0"/>
          </a:p>
          <a:p>
            <a:r>
              <a:rPr lang="en-US" sz="1000" dirty="0"/>
              <a:t> </a:t>
            </a:r>
          </a:p>
          <a:p>
            <a:endParaRPr lang="en-US" sz="2000" dirty="0"/>
          </a:p>
          <a:p>
            <a:r>
              <a:rPr lang="en-US" sz="2000" dirty="0"/>
              <a:t> </a:t>
            </a:r>
            <a:endParaRPr lang="en-US" sz="3600" dirty="0"/>
          </a:p>
        </p:txBody>
      </p:sp>
      <p:pic>
        <p:nvPicPr>
          <p:cNvPr id="7" name="Picture 2" descr="A &amp;quot;Brighter&amp;quot; Way to Save Money, Reduce Greenhouse Gases and Increase  Productivity | USDA">
            <a:extLst>
              <a:ext uri="{FF2B5EF4-FFF2-40B4-BE49-F238E27FC236}">
                <a16:creationId xmlns:a16="http://schemas.microsoft.com/office/drawing/2014/main" id="{DA1DF157-13BB-44F6-B502-E156464B2498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9" r="1620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stainable plastics from agricultural coproducts: Seven things to kno |  plasticstoday.com">
            <a:extLst>
              <a:ext uri="{FF2B5EF4-FFF2-40B4-BE49-F238E27FC236}">
                <a16:creationId xmlns:a16="http://schemas.microsoft.com/office/drawing/2014/main" id="{0B18C723-0EDE-4219-AA53-8F7FB5202802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1178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ulbright Award for Bioplastic Researcher – Bioplastics News">
            <a:extLst>
              <a:ext uri="{FF2B5EF4-FFF2-40B4-BE49-F238E27FC236}">
                <a16:creationId xmlns:a16="http://schemas.microsoft.com/office/drawing/2014/main" id="{E0FE3B86-B356-430C-9645-DEBAE95F6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150" y="5558008"/>
            <a:ext cx="1784128" cy="74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6772E-C874-4D22-A07C-892B3E409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492" y="6301899"/>
            <a:ext cx="495647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4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ntropyresins.com/sites/default/files/imagecache/main_home_image/BioPreferredLabel-small-web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6914" y="3104654"/>
            <a:ext cx="6134958" cy="347848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89826" y="1196753"/>
            <a:ext cx="4019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http://www.biopreferred.gov/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783442"/>
            <a:ext cx="9144000" cy="12372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128016" tIns="64008" rIns="128016" bIns="64008">
            <a:spAutoFit/>
          </a:bodyPr>
          <a:lstStyle/>
          <a:p>
            <a:pPr marL="0" marR="0" lvl="0" indent="0" algn="l" defTabSz="1277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BioPreferred program gives venders a significant advantage in filling federal contractors.  This can be HUGE when filling military contracts, etc. </a:t>
            </a:r>
          </a:p>
          <a:p>
            <a:pPr marL="0" marR="0" lvl="0" indent="0" algn="l" defTabSz="1277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779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Biobased content is readily measured (ASTM D6866; ratio of C-14 to C-12)  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BioPreferred Program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6742" y="255560"/>
            <a:ext cx="8246094" cy="646331"/>
          </a:xfrm>
          <a:prstGeom prst="rect">
            <a:avLst/>
          </a:prstGeom>
          <a:solidFill>
            <a:srgbClr val="80008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Partnerships: Single use items from straw</a:t>
            </a:r>
          </a:p>
        </p:txBody>
      </p:sp>
      <p:sp>
        <p:nvSpPr>
          <p:cNvPr id="61442" name="AutoShape 2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44" name="AutoShape 4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46" name="AutoShape 6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1448" name="Picture 8" descr="Sta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733" y="1201387"/>
            <a:ext cx="3749762" cy="1609340"/>
          </a:xfrm>
          <a:prstGeom prst="rect">
            <a:avLst/>
          </a:prstGeom>
          <a:noFill/>
        </p:spPr>
      </p:pic>
      <p:pic>
        <p:nvPicPr>
          <p:cNvPr id="580610" name="Picture 2" descr="Image result for world centric pl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074" y="1683328"/>
            <a:ext cx="4286250" cy="4286250"/>
          </a:xfrm>
          <a:prstGeom prst="rect">
            <a:avLst/>
          </a:prstGeom>
          <a:noFill/>
        </p:spPr>
      </p:pic>
      <p:pic>
        <p:nvPicPr>
          <p:cNvPr id="580612" name="Picture 4" descr="Image result for world centric plat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466" y="3003508"/>
            <a:ext cx="3773140" cy="312416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4" name="Picture 2" descr="Image result for world centric for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6749" y="3111587"/>
            <a:ext cx="3127590" cy="312759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46741" y="255560"/>
            <a:ext cx="8597714" cy="646331"/>
          </a:xfrm>
          <a:prstGeom prst="rect">
            <a:avLst/>
          </a:prstGeom>
          <a:solidFill>
            <a:srgbClr val="80008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Single use items from corn</a:t>
            </a:r>
          </a:p>
        </p:txBody>
      </p:sp>
      <p:sp>
        <p:nvSpPr>
          <p:cNvPr id="61442" name="AutoShape 2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44" name="AutoShape 4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46" name="AutoShape 6" descr="data:image/jpeg;base64,/9j/4AAQSkZJRgABAQAAAQABAAD/2wCEAAkGBxQSEhUUEhQWFRQXGRcUFBcVGBcVFhgYFBgXFxgaFxYYHSggGholHBQUITEhJSkrLi4uFx8zODMsNygtLisBCgoKDg0OGxAQGy0kICQsLCwsLC8sLSwsLCwsLCwsLCwsLCwsLCwsLCwsLCwsLCwsLCwsLCwsLCwsLCwsLCwsLP/AABEIAJMBVwMBEQACEQEDEQH/xAAbAAEAAgMBAQAAAAAAAAAAAAAAAwQBAgUGB//EAEEQAAEDAgMFBQMKBAUFAAAAAAEAAhEDIQQSMQUGQVFhEyJxgZEyodEUQlJTcpKiscHhFiNi8AcVY4LSJDOywvH/xAAaAQEAAwEBAQAAAAAAAAAAAAAAAQIDBAUG/8QANREAAgECBAIIBAcAAwEAAAAAAAECAxEEEiExBUETFVFSYXGRoSKx0fAUMkJigcHhIzPxkv/aAAwDAQACEQMRAD8A+4oDStUDQSdByuqyllV2TGOZ2RxhvTh4mXR9hy4esqFr3fozu6txF7WXqi5Q21QcJFVnmYN+YK3hi6MldSRjLCVouziyw3HUzpUYf9wWqrU3tJepk6NRbxfoYdj6Q1qM+8FHTU+8vUnoKndfobNxlM6PZ94KyqQfNEOlNcn6GuIxIAlpYTb2nZRHG91WdTT4WvURptv4k/Q5m09uik4QGPZFyKjQ4Hll4rlr41UpaJNeav6HVh8E6sXdtPydvU2w29GHfq4sPJ4I94skOJYeW7t5kz4biI7K/kWX7dw41qs8jP5LV42gt5oyjgq72gyu7efDfWfhf8Fm+I4fvez+hp1die77r6nMdvkJMUiRNjMSOoiy5HxdXdonWuDuyvLUw3fMTekY6Ov+SLi6vrH3D4O7aS9iUb405/7b/Vqv1tT7rKdUT7yJjvS36s+oV3xKPdKdWS7xHT3sDtKRjq79lVcTT2iWfC2t5Gx3o5U/xfsp6y/b7jq393sQYjewtFqQ+8fgs58UcVpH3/wvDhSk9ZexCN83fVD7x+Cz63l3Pf8Aw06nj3/b/SV2+EAHstf6v2V3xay/L7lFwm7tm9iM75m38rx735WVet/2e5bqdd/2B3zP1Q+9+yPi77vuFwhd72H8Zn6r8X7J1v8At9x1Ou/7B29zy0ltMdLk+Mp1pNq6iOqoJ2cg3fMxelfo6P0RcX01j7h8HXKfsaV98XFvcphruBJzD0sonxaTXwxsy0OERT+KV0a4bfB4HfYHHmDlnyuq0+KzS+NX9iZ8Ig38ErL1J/4z/wBH8X7LTrf9nuU6n/f7GP4z/wBL8X7J1v8At9x1P+/2A3y/0vxfsnW/7fcdT/v9jD98zFqQnhLrfkofF9NIe5K4Or6z9iod76/0af3Xf8lh1rXvsvR/U26po23ft9C0zfI8aQPg6P0Wy4u+cTF8HXKfsZO+h4UR979lL4u+UPcdTrv+xqN83fVN+8fgq9by7nuT1PHv+xq7fKpwpMjqSofF6nKK9SVweHOT9EWsDvYaj2MNIAuIbIdpPSFtR4o5zUcu/iY1uFKEHPNt4HdxFZ4nJlJ5XJ9y9Kc5J/DY8yEIv81y6tjIIAgCAICDHU81NzebSL6XCzqK8WvAvTllmn4nzB7rEdZtMCxsJ4aei+Sb0sfXxWtyJUNBCAQhAhRZEmISyIMwpsSEICAIAgMhCSQCLRPAjrwhX1iZ3UtSem83mOQWkW+Zm0r6DDVhABjkkJq1mRODvdFumySBzstG7K5lJ2VyShhmvdleOfS4WVV3jdFJVJRWaJYGxqX9XqufMyn4up9o5u2cO2mWhoix4zxVk20dOFnKabkc5DqJDaw1OvwVnpsVWurJMNRm50V4QvqylSfJFp7bQFs07WRimr3ZSqUCI5rncGjoVRMxUpFuqhwaJjNPYjVSwQkIAgCAIAgCAIAgJcLWyPa8CcpDo5wr055JKS5GdSGeDi+aPXYDeSk5wzSwnWbtnxC9ulxClKXxaHhVuHVYx+HU9QvWPKCAIAgCAjxD8rSZiATPgqzdk2TFXkkfLMQ5pcS2YNxPW50XyE7Zrx2PsYZstpEaoaBAEILeBwDqubKWiIHeMSXTAHWy3o0JVb2sYV8RGla9ydmxahFi2ZjLMOtlzeQzX8CtFgqjWlvK/lf5mTxtNPW9u23nb1toYOyH5Q4OaREmDcSCWyOug6lHhJZcyaf3/fzJWMhmytNfevpz8CPDbMe8OiA5py5XGHF0E5QOdlSGGnO/atLeNr2LTxUIW7HrfwvuT/5K7ugvYC45RckWnNcWtlM8vNafg2mk5LUz/Gxs2ovQsYXZuZlMZ2ikHue95tN2sADdTcEea1p4fMorMst22/RbGVTEZZSdnmskl6vcP2Rne4l2SQ6rZvdDSe6BfW4m0BHhFOTbdt3ty5f6SsW4RSSvay358/7sV6Wxnh7A+Mhc0Egg2IDtJnQ+4rJYOamlLa6+9zSWNg4Nx3sy2cAJzSMrs7gwghwjMbwbALfoFe99Hey+9jD8Q7WttZN/e5Xfs5zCBJkxnJADQ52gBPgb9Fk8PKFl6vlqaxxEZ3l6Lnoa1dilk5qjREA2cTLiQBHE24KJYNxveS5dvMmONUrZYvW/ZyLb8KaNVrCcxGUkgRr4qcRS6O8G76GUavS03JKxBtZrg7MJF7RbQgT71yJrJY0w7i42Z08FULmAuidDwuNQRwKxaOWqlGTSOZtqgXVAeGX9StKccx14WolB+ZynUXAxCtkkmdeeLRZp0TOYwtIxd7szlNWsicCFoZPUypAQCEGxBiC0CCPRZzcUrM0hmbuikuc6DCAIAgCAISEICEhAEBlmo8R+aLch7H1pfaHxQQBAEAQFPa4JpPA4gjnwKxrpum0uZth3aon2HzaswZaZBuWmeEQ4jzsF8pJLLF9p9XFvNJdn0IVQ1CAIQSUKYcQC4N6mY6aBWjFSdm7eZWcmldK/kWcds51KoKZcHPJAhs2zRFyOMrarh5U5qF7vw8TCjiI1IOdrLx8DOI2e6nW7JzgDaHXgzGWIE/8AxJ0JQq9HJ9mvyEMRGdLpYr75mlXBPFU0h33gx3efG55cT0VZUZqp0a1f98y0a0HS6R6K3Ps5EzNmtNjiKIdpGZ0TyzRC0WHi3Z1I37L/ANmbxDSuqcrdtl8ivicK+k/I/ukRfURNiCNRqsqlOdKWWWny8zWnUhVjmjr8/I6TdlHMwPrMJqNGQHPcO0vFh0K61hneKlNPMtN9mcjxSytxg1Z67aW+9yH5HlqQSWOafak2I6i6zVLLUtezXM06bNTva6ZNjMB2LozAu4wXHW958T6rSrQ6KVr6mdKv00b20GEwJrOLc4zG/em+Ua+QSnRlVlZy1Jq1o0Y3UdPAUMG1zi0VWPJuGhzmOJ17rnNiUhRjJ5VNO/K9n6kTrSjHM4tW52uvS5BSrE1SHAtcCG5TqA2AAetvesZTcpSUtH9DRwSpprVfU7GLY2Mz9Gh0zpBF1yQi5NRjuzgdXoouTdl9Dk4+t2haymQ8G7sjgXGLFsWgf1cV9BgcPSoNTrpq214vV77+B89jMROv8FJ3Xg9vDyIMRh3siW9nNmw7Mwm5yuGg04L0s2GxjcGrPtsk/X+jmjPFYK0ov+L3X8r+zSnVkTz93ML5mtCVKo4S3TPQ60xE43Urfwi3hqTnkNaJJV4RlPRLU+gw9S1CMqj5b+Zbo4AOcGiqzMbADMRP2ohbRoKTyqSuTKu4rM4OxFgsKajsgcATpM3i50HIKlOl0kst9S9Wt0cc1tDFbDgNeW1GOLBmLe8DAMGJCiVNJNqSduWpMajuk4tX0v8AbIsHhH1gezLcwGbIZmOh0klVpUp1U3Bq+9i9WtCi0pp22uVMHgjVfkzhrySMr80ki50FtCsKVF1ZZW7PxNqtZUo5krrwNcPhM7nAPaGtGYuMhpEgWtOpUQo5m1mVlrctOtlSeV3eliwdkgNY41qYa+chOeDBg/NtfmtfwqUVLOrPbf6GSxd5OOR3W+31I8Ns0vqmjmaHglomYJEzBA6KkMM51HTurlqmJUKaqWdjNTZpyOex7KgZ7YbmBbeJhwEhTLDWg5RknbfwEcT8ajKLV9ttTXZ+zzWzQ9rS0FxDp9kamwUUMP0t7NK3b2Fq+IVK103fTTtK9HDue7KzvEzEWsON9B4rKMHKWWOppOpGEc0tC5R2Y1zg0V6ec2AGc35Zohbww0ZPL0iv/PzOeeKlFZujdv4+RzyFzPc60YUEhAWMHh85u4NAvJ/votaUMz1drGNWplWivc+pr68+PCAIAgCArbQbLDeLj3kA/msqy+E1ou0z5wGZQ0uNmvfTIi4gA++T6L5e2VK+ybR9TfM2lu0mVFgdAQBAChB6Ok8PpsxRIzUmljuZeLUj+KfJerFqcI4h7xVn58vmeTKLhOWGW0ndeX6vka4VwfSp4hxl2HBa+dXQJpe9w96rTanTjWlvDR+PYTUThUlRjtPVeHe9iru87M+o0kB9Sm9rCbd4315m6xwTzTkm9ZJ28zfGrLCLS0i1fyX0KDtn1QcppPnSMrvgud0KqeVxd/I6VXpNZlJW8y5typajTJl9OmGP4976M8SNFvi3pCG7jGz8+z+DnwcdZz2UpXXl2/ydhtVrHYUVGATSYG1CDLH/ADbG0TGq7lKMHSU4/pVn2PkcDjKSquEv1O8e1czk7Re9lQteCX5r9eo5grjrucZ2ktfmd1BQnBOL0+R0tr0XPxLmtBklg0MXa3iurEwlKu0l2fI5MNOMKCbfb8zGxGEYgDlnBjo0hRhYtVrdlycXJOjftt/Ry8BgKmfKGm8XgiI4nkuSjQqZ8qR2Vq9PJmbLe1AH4yWkEFwBI4lov+SY9p1nKJjh7xwtpblrajSaTovoY5hpBI9AVXhs1DFQlLt+eh5OPg5Yaaj2f6c1r3Ne2pTgmCCCSAWnS4nSPevscVhViIpXs097X/g+YoVnSnnit1tsSY7HirSAIyuFRgcJmI70g8oBXmYfDTpYqMW+137Vb66M7K+JjVw7a0d0rHMw/szzJd94k/qvJ4jNTxU5La/ySX9GVBNU197s7+xIzPbIBcxzWk8zFpWuEtmce1aH12Ii40422Vr/AMFV2FqNMFjgR0PuWDpTjo4s6ulptXzIs7Cb/wBQzoXT91y2wi/54/faYYxroJffYVsWDVY9raeTsy6o50OALQCIk8VlV/5ISSjbLdt66mtL/jnFuV76JaaMrbIzZa5bMinIImQQ5ptHGyyw2bLUcd8v9m2Ky5qaltm/pnT2WW4iqypZtdhmoNBUEEZgODhxXXh3GvUjPaa3XeVrX8zjxClQpyhvB7Puu+3keZC8hHsHX2lTIwuGkEWqTYiJfI8F3V4v8PT07fmcGHkvxFXXs+RHu0JxVLxM+hVMDriIvxZfHO2HlfsRdP8AMoVW0mCnUa6arGgzUZNiJvYzZdDTqUpxpxyyT+JW3RzK1OtCVSWaLXwu+z+RW3caS6tAP/ZqDzt71lgU3Ken6Wb45pKGv6kY3dIzVWEhrqlNzGE27x4eajBWvOD0bjZeYx17QmtUpXfkUX4Kq10Gm8OH9J91lzyo1Yuzi7+TOlVqUo3UlbzK5CyNU76hCQhBNhqTnuDWAuJ4DpdXpxlJ2ijOpOMY3k7H1VfYnxwQBAEAQFLa89nYxJaCeQLgCsMRfJp2r5m+Ht0mvY/keG2vQLX4hvBtQP8Avz/yAXz2IpuMqkVyd/U+hw1ROFNvmrehyiuM7QhIQGzwOE9FZ25FFm5m5MNAD5Bu5twARYTwNlN7RST33RFrybcdtmaB5AIkwYkTYxpIVU2la5ZxTd7GqgksnH1YjtHxyzGPzWvT1bWzO3mZdBSvfKvQrgrK/M1siWrinuEOe5w5FxI96vKrOStJtlI0oRd1FL+A7EvJBL3EjQyZHgeCOrNtNt6BUoJNJLUmo46rI/mv+874rSNerf8AM/UznQpZfyr0LrKrhJDiCdYJC6FKSd0zncYtapGuJ2g4C73HoXFROvNLVv1JhQhfRL0KWFxmR+cidbC3CFxSdzoqUs0Mty67bruDB5klUyowWCjzZUD3agBoNw2CQPC8jwXvYbi9WlFRqLN47P79z5bi/DadGonSe+/Zfw7CN9IvMuI4WAscuYCZ+0bK2I4tKp/1xyuzV730fZocGFweeWWTurp22vb59tiVw4LyGraHfisLKjZ25a/w2l7WJDiADB/ZX6RJ2Pq4wco5lzLD9ovb3e0eJ4Zj8Vr+IlHTM/UzWHjLXKvQifiiwS0m/EGPUhUdWUFdMuqUZuzRTq4yoRBqPIPAuJBHVYSq1GrOTs/E3jRpp3UVdeBNs8uhwbUqNgF0MBMxHAEcwFejmadpNc9P/UZ18qazRT5a/wDjIKjnNfIc/NPtEFrp48SZWcnJTum79uzNIpShZpW9URsa7MAAc3ADWdRCqlK9luaNxtrsTtxFR5DDUccxDSC4kXMXBK06SpN5XJ+pk6dOCzKK9DAD2EmnnAjNIkHISQ0mOBT44NuF/wDOQvTmkp2/0nfSrBznFz8zWtl3fnvR3Z6SfRaSjVjJyu7pb6+hmp0ZRUbKze2nqQNqVWGAajSe8QMwJm8lZKVWD0uufM1aozWtny5EDiTcyeJJ5nqs7t6mistEWG42tECpUjSA50eC16atayk7fyZOjRvdxV/JGnYnLo7OXBrRFzaTbU6tVcrtre9/v+ic6vZPS33/AGYxdHI8t1iAeF4E++R5JVhkk49halU6SKlbcYSlne1ptJA9VFOOaaj2irLLBy7D0OFYaD8oaatT2iRNrmBABvxvzXqU4uhKyWaX3pseVUkq8bt5Y/eu57Re6eEEAQBAEBFiYynNpp6lVna2paN76Hld4qGV2Jfe7KY6XcyPPulePjYKLqS8F80exgqmaNKPY38meWqiCbz1HWCvGlue1F3RooLBAEAQG1NwBBIkctJ9FKaT1Vysk2rJ2M1HAmwj48+ngkmm9FYRTS1dzRQWCEBAEJMgoQWO3DgASR+q1z5lZmWTK7o1bQJH7qMja2HSJMhc0jVUatuaJ32MKCS66qHAQt3NSPmuNJxUF5hroUJ2PIoV5UZZl6G9V4gdVeTVrnuYtyxOEzw82vBFB2pXMz26H/VHyXyMudMTwUt3NFGxu0g6+nAqyae5VprYVCDppOiOz2ISa3JKbsrXASC4AHXQGbR4K8XlTS5lZJykm+RszaDwGAR3NLaxMF3OJKlYiasly/3f1IeHg22+f+bEVHEFpLtXczeNL+5ZwqOLvzLypqSy8jb5VNTOWjUnKLC8k9dSrdLeedojorQyJktXab3BwsA6BYRAaIgdLnWVeWJnJNdv9cikcLCLT7P7Na2MDs/cAzEEXmIn19r3BRKsnm+Hf7/kmNFrL8W33/AxG0HvzSYzRMdJMA6xdRPETle/MmGHhC1uRph8Y5gLRGUzmBAIdIiD0UQrSgrImpQjN3e5v/mNTu3HdObTUgkjNzguMK34ienh96lfw0NfH70NaeNe3Qie9eJd3oBM+SiNecVp46+ZMqEJPXw08iGq/MSTxus5SzNs1jHKrGrTFxqqp21RLV9GXaW1qwNqhub6cesSuiOKrLaRzSwtF7xPpq+sPkwgCAIAgNKgkWjhr4qGrolaM5u2qZLXFntBpdfQhodw5y9cuJi3F5d7fK/1OnCySklLa9vW30PC7Vo5XiNHNa8Xmzhb3QvncRDLPzSZ9Hhp5oeTa9CmsDpCAIAgOtg9jdtSz0nhzx7dM2Pku2nhOlp5qbu+aOGrjOhqZKkbLkzlOEGDYjUGxC4no7M7U7q6MJdDUsU8SBTLMjDJnOQcw8DK1jVtBxyrz5mMqTdRTzPy5GMJQzugvayxMvMC3CwUU4Z5Wul5lqs3CN0m/IhI/saeSzNDCEm1OJE6SpW5WWx0wuvQ5NSLEwBJAPJUnZLUtC7ehz1zHUbMfClOxw4vh9PFNObenYXaDQQD6reKTjc4J8IoJ219f8NK0S1vnKiVrqJ34TDqhTcYu6+pUcblYvc7YxSikjCgsEILODaJ68FrSSZlVbsWyt9DDUq4qgAJHmsakEtTanNvRlVYm4QBAEAQBAEAQBAEBlmo8QpW5V7H1pfZnxYQBAEAQBAR1Kc+hHqqtXJTscXE7tMqua6o9xLWNYYgZsvE249FwVOHwqNObeiS87HfT4hOmnGCWrb8rk2F3eosM5Aeju9B5ybrSngKMOS+fzM6mPrT3b+XyNMXsBj/AJlMdWhzT7iq1MDCfJFqeOnDmyjT3NbJzVHRwyge8lc64TC+sjplxedlaJ0cNu3h2AdzMRxeSfdp7l1Q4fQh+m/mcs+I4if6reRcZs6m0gimwEaENAK3VCmndRRg69Rqzk/U2qYCm4y6mwk6ktCl0acndxRVVqkVZSdivi9kU3NIYym0kWdkaYPgs6mGg1aKSfbY1p4qpF3k212XI6Ow6eSKjKbnaFzWZJ9DYqkMHTy2nFN+Vi8sZUzXhJpedyKvu1RJaWsDcpki5DhyN1SfDqLasrW9y8OI1kmm739iYbCo3/lU/T91p+Co9xehn+Nrd5+oOwKH1TPQ/FR+Bodxeg/HV++zI2DQ+qZ0t+6lYKh3EQ8bX7zLH+Xs4MZH2QteghyivQz6efOT9SpU2ROgpDxpT/7LF4a+2X0/02jird7/AOv8Kjt1muqB73CAQS1jA1pjzKwfDYyqZ5P+ErI3XEpRp5Ir+W7s6OI2JQeIdSb5d0+oXVPCUZrWKOWGMrwd1J/M4n8LvBOUsa3gJc4jzIXn9WzT+FpL+T0OsoNfFdvyRId0wRJMu494gfkVfquLWu/n/hRcUknpt5f6at3NbMmo4DkIMf7iL+iquExvdy/j/Sz4vO1lFPx/wk/g2l9ZU/D8Fbqmn3n7FOt6vdXv9SOpua2DlqOnhIBHmqvhEbaSZdcXndXiin/CFYXbUZ+Ifoseqqq2kvc362pP80X7EZ3RxE+1T8czv+Kp1XiL7r1f0L9a0LbP0X1JX7qYgiC+n6u/4q74ZXatmXv9Ci4pQTvlft9SB26OIHGmfBx/VqyfC8R4er+houK0PH0/03ZutiC3KRRF82Yk5tIiQNOisuG4hxyvL58/kVfEqClmWby5fM67N2GOaBUa1rgAM1IkSRxINvcu5cOhKNppJ9qOF8RqRleDbXiUq+5h+ZV+839QVhPhHdn6o3hxfvQ9GKe5h+dV9G/EqI8I70/YmXGO7D3LOH3PptcC57nAatgAHxIW0OFU4yu5N+BjPi1SUbKKR0mbAw4mKYvEzJ08V1LBUFtE5Hjq73ka4nd6g8glkR9ElvrCipgKE3dr00LU8fXgrKXrqRjdfDfQP33/ABVFwzDd33f1LviWJ73sjb+GcN9X+J/xU9XYbu+7+pXrLE972X0A3aw31f4nfFSuH4fu+7+ofEcS/wBXsvodhdpxBAEAQBAEAQBAEAQBAEAQBAEAQBAEAQBAEAQBAEAQBAEAQBAEAQBAEAQBAEAQBAEAQBAEAQBAEAQBAEAQBAEAQBAEAQBAEAQBAEAQBAEAQBAEAQBAEAQBAEAQBAEAQBAEAQBAEAQBAEAQBAEAQBAEAQGCgPnG3ts1xiHmlWexpjuiCBbgDIBXnwrykr+J1dEluW9i7w1y9gqVQWlzQ4ua0WJg3EQto1m3ZlZU1bQ9Jh94qL6opsOabZvmzwjmtFXi55UVlh5xhnZ2VsYnnd5t5m4UZW96odBr7uJWc6ltEXjC55d+O2hV72Y0xyLsp9G6eap8bL2gi1hd5sThyPlLc9PQvF48SLjzEKc0o7hxi9j3WExLarA9hlpEhap3MWrEykEOIxAYJPEwFWUktyUrlXaOOyU8zdSYE++3kquel0So62NsbtBtOJGolWcrEKNy6FYgygCAIAgCA4+39ttw4AAzPPst/UrCrVyaItGNzzT8fiX951TIOQ4LkdST5mqiixs/egsdFR7Xt43kjqPgtKddp2YlT7D2NGs14lpBB0IuF2pp7GBIpAQBAEAQBAEBBWxdNntPa3xICq5JbsmzNWbQpHSow/7gmePaLMnZUB0IPhdTcg2UgIAgCAIAgCAIAgCAwUYPjW9OMLcQ4MbIgcCbgkcPBeVpF2R6dFZ4XkzmN2m/IZpyIuIN4MxeylN5ki8qcVByudqjXjJVYbOgjhccPH9VnUThLMjai1Vp5JH07Zm0hVoCoNY73Qj+/evUp1FOGY8epBwk4s+eYLHU34qrWrEktcWUhEgfSd48PMrmdeEJfEdMaE5Q+E6VXaFB2peOPskKHiqLerZX8JUXZ6mtHH0LtzzPBwcRHHUaeKvTr0npGREsNVirte5FuvvCMP2jKdOrXo5iaZY2zRyl5AMXFuAC1i7PQzlG57LZW8VGucgLmVNezqgsf1gH2h4StUzJxaJNtg5WuAmDB84v7vesqq0LQ3OfXYTRDjoXOPugHzgqjTyIumrs22+wwx0SIgRzU1b6FYHfpiAAeAAXQZmyA0qVA0S4gDmTAS4IW4+mdKjD/uCrmXaTYHH0pjtGTyzCfzTPHtGVkzKgOhB8DKlO5B4Da1XNi6hd805R0iy8+q/jZvFaHCxlZ9d5BJbTbaNC4rI2SsjHyamNGj9fVQSX9h7VdhqgLSTTPtt4RzHVa06jgyk4KSPp7XggEGxuD0K9G6OQ07dv0h6hMyBs2oDoR6pmQI6mLY32ntHiQozLtJsZp4ljvZc0+BBRSRBvVqBokqW7K7JSuVzWJkHuz7J4eq5+kbuXynFxG1CHZX025uWh8bg2XLKo72aNVHTQo4jF0zrSjyaVGddhOUhwG1W0CXjQggMEAvPCdcoHNWp1smvsJU82h6TAbabVpGoGnuwHt4gn8xddtOqpxujCUHF2Zv8A5sJ9mOpIAU9J4DKDtPoPvW/JV6RjKYG12jWM3IEKekGQwzbtIvay+ZxgCDr6KVUuyHGx1FoVCAIAgCAID4xtqoRWq6Wc4X6OcF5trNnZSSUdS7u00OrUg6CC9oI4EEwQrU/zotU/IzG1dm/I678OZ7KrL6B5c2+IP93WmIp8ymHqa2OpubtAtc/DuPtghs/THx/VY4ebTcHzOnGUk4qpHkUNkbPpmvXpVS5rsxqMgxLT7WupmFd0I1H8V7mccROnGySZ1HbCpcKzxFu8WnyUfg48pP2Ili3NWlFHC2ph2UqtOg6oXMfNSo6L5G2DBl5uCRpxobstKcq2kVY6FTadGIa9zANA1pgAchC0eIp8n7GDw1TmvchxW0aL2ZTVcHg5qb8pDmOHskEDgfW6lV6dt/YssLV7Pke52TtL5TgWVjGZzO8OAe2zvxArZvNC5zNOM7FvFEfJumRv6KZ/kC/MabQP8ul1fTSfLzEeZtjNsMpuLXB0jkFnUxMIO0iY0pSV0cDb+8xgdkS0EXsJnoV5+Jx8tOiOqjhr/mONW3krVKFXMe6xrXExB9to1VY4itUpyvyt8zR4aMZxS53+Ry8JjTLYdY5SbxYGfNc8KslJXfPU0nS0ehIzEzWfBtncR4EyPzWGIk3Nyi92bQppU1fsPbbPxvY4SrVNy2TfnAA969vCtqhm8zy66vUsj5xjsfmmrWJc5xkNFhJWLbbuyyRFga9Z2jAGf1ONvBVLl2vLRcj1v6ITc0pVPSCoB9Op1TTwjQSBUFIRm+kG2metl6N1ks+w4/1HyutvRjS45mvJkRkYI429nWVzON1dM2U1GSdlY9pudt2vVdFem1jQLEsLXceOnAcOKtSk1KzIqZGvhTuef36xuSoRTdJe52pgZCNAdRJ0XHXSdR6s7MOv+O9tjsf4fveS1rrwCTJm8AiOl9Sr4N3qWRnicrhm5nodrbTHaikD7MOd4nQel/Ndded3lOWC5lfbG1MlKB7TrN/U/wB81jKWhokeSx29DTiOzztL6TWtqTBGYy4ieBAIWM1K6bRpG1jmbc24xozPrBrQR7GtzHDxVMjk7IsmkrsmOMy13MHskNLDqYjmeo16qCT0u5tfM/EUj89gcPFpIP8A5NXZhXrJGNdbM6JfYLcyIsa0EaD0Qk4VCmBmIEEkBVl2Eo7m7WHL8QHn5jSfM2H6rWC1KSPYrUzCAIAgCAID5ltLZvaYqvECC5xn7TviuTJmkzeM8kTXY1PJiaLeIfTnxtPvlVUctRI1zZoM9nvdsH5ZQytIbVac9F50a4c4vlOh/ZdcldWOSMrO5xt2d2ajaja2IAa9nBpDgXaTPL36LCnQUZZmdM8TJ08hb3n3b7Q9rSkPBkZdQeY59Qrzp80ZQnbRnk8RiqzZDqTS4m7gSwmObdPQrJOzem5oox3Rycec1ajVrNLGQaT8rpyz3muLoHE+5JRjU/MXhUdNvKdF2zKFxmqWtrzvyVVh6d9GxLEymrNL0NMVsqixheX1I4CRLjwAtckp+Fgluy34ub0sj3OxMAcPs5lN0h2SXcwajpP/AJLoStCxyylmncu4w/8ASN6hg/JS/wApVbke1n9zD/bpn0H7hJciY8zg/wCIGIFJwcRYtGnQkfBeTxCCdVabo7sGm46HzvH7eDmd295MrCFDk0dsY31bIcNtz+U9jrNqdx1tQCHQOV4WyjOCajzInBZ4yXIhq48Nc1rJgBUVO6bZtT1/Md5m0stTI4S5sD1AI9xWVSjKD3M4wUo5ke/2RgTiMJVaTGduVvIHWfWF6eDi50deZ5OI+GofNtp4Z1N4p1AWuafZNvMcx1VJRcXZlou52dmvBY0jlHnPe85lVDKLnZnOLrmbeCgsbNddQD0O9mHq1cFhqs1CQIe1oc4uBIyktbrYe9dc4ylGJyvc8xu7tDEUXPa+lUIf3i99Oo0MytJ4tjWdeizqQyU24otTV5JMhq7dL3ZWVnSTmtwjn58FwqnVjG7eh3wnTjNO1yPfPbQcKQA7+QFxiZvHloT5rqpR6W0rGakqcmr212sdf/Dbaj6lZtOGw4XLQQ4BvEk8FrCEYyskZV3dXvoei2ph3UcVUmYee0YTxBib8wZEcoStHLIzg7ooGpVxFQ9i3M8Aik0mBIEyTwHHzHNZJOcrIvdR1Z4Jpptc4ua/tASKh7N+bNPezW1mVLp1Nmic8SfaGHLMva0K8vGZn8mo7MDpEN8La3RUKnIdJE6GLpVKT6QqtLXta0OB1AIBbPWDp4rGcXGVmaRkmro91uBs1xqOxBs0A02f1SRmPgIAXXhaeuYxry/SdPE7DrlxIcyMxMkH2ZJAiRB4St3TbdzFSOdicSMuhVcxYo09m16oDqTAWSQ4TD5sRx0hHFy2F7Hq92Nn1KTXGq0Nc4iwcXQBzJA4ytYRsUkzuLQqEAQBAEAQHmNv7G7SqXU3ZS5sVBe8GZt/dlk4vNdGkZK1mVcDu/Sa4OqOqOcCDaAJBnhfVQoK92S5u1keoxlfIyRroPErUyNNn1CQQ4ydVCZLVi090CVYg5WLqNce8GnxAVLlkjm7RwtKszs3NBBtER5iFD10LbHm6m7NdndpPlg0zXjoDrCrlZOZHV2PsDLVbUxRL3N9gWyDwAgD81Kj2kOXYewxtEPpuaZgjhqtGrqxRblbEYNjqAYc2UAAQe93dFVxWWwT1uabTwTXikZcAxzXACLxwM+ARpOxKZV3t2PSxNLLVkH5pbY9fJZV6UJ2b3NKFSUHoeS2ZuTgWtc2oKjwSDdxEROmWOahUqfM3/EVb3jZGdqbkYF9JraXa08rnOs7NJcGzOebd0KXThbQjp6ua7M4PcnAADtBVc8cc7hPiGkBVVGnaxf8TX5Mubc3Vw9Ss2owuacrQQIjuiATN5iFStQhPUmjiakKeXQ9XsHCilSDAZjieq2w8FCmoo5K0nKd2SbVwVGqwtrta5v9Wo+ydQfBatJqzM02tjwg3Ty1CcPWIpk3bUbm94IuuZ0Y8jXOzevukCSRVIP2e7PW8qvQolVCbZe6zGvBrvzt+i0ZQftXJIUxoJPUSqO2h71gECNOEcl1mBV2zhe1oVKZMZmkTyWdaGeDiWhLLJM+LHcXECqe8wtnXMR6gtlYunLJbQ1lNOd2erfuTg3sZ8oNU1Q0hxY6Gm50BHVWo01GNiJTb3O5unu7g8NUzUA/tCImo6bdIstFCKZnKTe51N7Nm9vQLQctQXpu68Qf6SLFKsM0RCVmQ7q7LZRbe9YiHOvETMN6KtGCj5lpu53oHRbGZspB5XfXYFLEhhJyVGubJbq5g1affBXPWpRlZs1pycT0Wz6TGU2tpiGAANHID9VtFJKyM3vqWCFYg8ljt36bnHK+sBxDXPA9A6FlkRa539i4WnSpBlIENEzMlxJ1JJuSrxVkQy+rEBAEAQBAEAQHMrmHkqmzLLVEdNsuHko3ZOyJsZ3nRwb+atIiKJMDTuSoiWmR4x5ccoR6lUjDMIG8JPElLC5VxNPvNEW1Pkj0JWpNmHIqMyJymHOBEQVOYZGXMI4mnfUSPRTfQo1ZkhHcTkQYqt7o8kexJDtGnmgLOqXg7HLqYO1lRGikaswdj0urasORqcNMQouSmWBhpglQ7sZjo4butPgtIaIxnqzm1gXGSj1CJaNOyiwNTSulgBSQm5ZxAcKQF1fkUZSw+HcTckR1N1D1QRl2DvICzWbY00uYxmEs3nCvHQjRvY32bhSHA8vVTe5Ei7iJc/oLBJakIiNMtNrHh4qtrEnPNIEmfa4qbsWRmpTmJJtpcpdixI5hOWb/AAGiqyUX9nuIOXgVeBVk9Sq6bR+yvcixE6mq2BGC4eybceanYFrCVCZDjKlMhllSAgCAIAgCAgfhpKixNw3DQlhcfJksE7EjGQISwbuaMoQZSwuS5VNiCKpQBIPJRYm9h8nHJMqGZj5M3koyonMzenTgQpsVeptFoUgwW2UAOYCjSZNzR1AKHFDMzUYYIok5jAwwUZRmZn5MEcBmJBTsRzVktLEXIThAoyi4bhY4plFzY4ZMouY+TJlFyYMtCmxBXOD6pYG9KhHGUsSKuHDlDiFKxmlRhFENm7qcmVNiDDqUpYm5GcIJnioyi5h2EBTKLmfkoTKLm7KMGVKQubdmliDBppYGOxSwNmU4QG6k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1448" name="Picture 8" descr="Sta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486" y="1213918"/>
            <a:ext cx="3722969" cy="1585642"/>
          </a:xfrm>
          <a:prstGeom prst="rect">
            <a:avLst/>
          </a:prstGeom>
          <a:noFill/>
        </p:spPr>
      </p:pic>
      <p:pic>
        <p:nvPicPr>
          <p:cNvPr id="23554" name="Picture 2" descr="Image result for grow plastic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501" y="2160895"/>
            <a:ext cx="2562225" cy="3086101"/>
          </a:xfrm>
          <a:prstGeom prst="rect">
            <a:avLst/>
          </a:prstGeom>
          <a:noFill/>
        </p:spPr>
      </p:pic>
      <p:pic>
        <p:nvPicPr>
          <p:cNvPr id="11" name="Picture 2" descr="IMG">
            <a:extLst>
              <a:ext uri="{FF2B5EF4-FFF2-40B4-BE49-F238E27FC236}">
                <a16:creationId xmlns:a16="http://schemas.microsoft.com/office/drawing/2014/main" id="{A7123925-3552-4D52-A028-E811A42E6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453586"/>
            <a:ext cx="3529278" cy="114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8473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ark Grey Background">
  <a:themeElements>
    <a:clrScheme name="Biomimicry38 PPT Colors">
      <a:dk1>
        <a:srgbClr val="373737"/>
      </a:dk1>
      <a:lt1>
        <a:srgbClr val="DADADA"/>
      </a:lt1>
      <a:dk2>
        <a:srgbClr val="262425"/>
      </a:dk2>
      <a:lt2>
        <a:srgbClr val="D9D9D9"/>
      </a:lt2>
      <a:accent1>
        <a:srgbClr val="839338"/>
      </a:accent1>
      <a:accent2>
        <a:srgbClr val="3A4423"/>
      </a:accent2>
      <a:accent3>
        <a:srgbClr val="935833"/>
      </a:accent3>
      <a:accent4>
        <a:srgbClr val="8D8D8D"/>
      </a:accent4>
      <a:accent5>
        <a:srgbClr val="6D6D6D"/>
      </a:accent5>
      <a:accent6>
        <a:srgbClr val="FFFFFF"/>
      </a:accent6>
      <a:hlink>
        <a:srgbClr val="839338"/>
      </a:hlink>
      <a:folHlink>
        <a:srgbClr val="3A442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B38_PowerPoint_Template">
  <a:themeElements>
    <a:clrScheme name="B38 PPT Palette">
      <a:dk1>
        <a:srgbClr val="474747"/>
      </a:dk1>
      <a:lt1>
        <a:srgbClr val="DADADA"/>
      </a:lt1>
      <a:dk2>
        <a:srgbClr val="262425"/>
      </a:dk2>
      <a:lt2>
        <a:srgbClr val="D9D9D9"/>
      </a:lt2>
      <a:accent1>
        <a:srgbClr val="839338"/>
      </a:accent1>
      <a:accent2>
        <a:srgbClr val="3A4423"/>
      </a:accent2>
      <a:accent3>
        <a:srgbClr val="935833"/>
      </a:accent3>
      <a:accent4>
        <a:srgbClr val="8D8D8D"/>
      </a:accent4>
      <a:accent5>
        <a:srgbClr val="6D6D6D"/>
      </a:accent5>
      <a:accent6>
        <a:srgbClr val="FFFFFF"/>
      </a:accent6>
      <a:hlink>
        <a:srgbClr val="839338"/>
      </a:hlink>
      <a:folHlink>
        <a:srgbClr val="3A442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Dark Grey Background">
  <a:themeElements>
    <a:clrScheme name="Biomimicry38 PPT Colors">
      <a:dk1>
        <a:srgbClr val="373737"/>
      </a:dk1>
      <a:lt1>
        <a:srgbClr val="DADADA"/>
      </a:lt1>
      <a:dk2>
        <a:srgbClr val="262425"/>
      </a:dk2>
      <a:lt2>
        <a:srgbClr val="D9D9D9"/>
      </a:lt2>
      <a:accent1>
        <a:srgbClr val="839338"/>
      </a:accent1>
      <a:accent2>
        <a:srgbClr val="3A4423"/>
      </a:accent2>
      <a:accent3>
        <a:srgbClr val="935833"/>
      </a:accent3>
      <a:accent4>
        <a:srgbClr val="8D8D8D"/>
      </a:accent4>
      <a:accent5>
        <a:srgbClr val="6D6D6D"/>
      </a:accent5>
      <a:accent6>
        <a:srgbClr val="FFFFFF"/>
      </a:accent6>
      <a:hlink>
        <a:srgbClr val="839338"/>
      </a:hlink>
      <a:folHlink>
        <a:srgbClr val="3A442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FTNext Presentation TEMPLATE - 04-09-18" id="{1A5BD2D6-4C1D-4996-B34B-E8EC2CE167A7}" vid="{91165BBF-71A7-4BBC-926F-3CC3A3B5CDD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974</Words>
  <Application>Microsoft Office PowerPoint</Application>
  <PresentationFormat>On-screen Show (4:3)</PresentationFormat>
  <Paragraphs>170</Paragraphs>
  <Slides>42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66" baseType="lpstr">
      <vt:lpstr>Arial</vt:lpstr>
      <vt:lpstr>Arial Black</vt:lpstr>
      <vt:lpstr>Avenir Book</vt:lpstr>
      <vt:lpstr>Avenir Heavy</vt:lpstr>
      <vt:lpstr>Avenir LT Std 55 Roman</vt:lpstr>
      <vt:lpstr>Book Antiqua</vt:lpstr>
      <vt:lpstr>Calibri</vt:lpstr>
      <vt:lpstr>Calibri Light</vt:lpstr>
      <vt:lpstr>Cavolini</vt:lpstr>
      <vt:lpstr>Century Gothic</vt:lpstr>
      <vt:lpstr>Courier New</vt:lpstr>
      <vt:lpstr>Tahoma</vt:lpstr>
      <vt:lpstr>Times</vt:lpstr>
      <vt:lpstr>Times New Roman</vt:lpstr>
      <vt:lpstr>Trebuchet MS</vt:lpstr>
      <vt:lpstr>Wingdings 3</vt:lpstr>
      <vt:lpstr>Office Theme</vt:lpstr>
      <vt:lpstr>1_Office Theme</vt:lpstr>
      <vt:lpstr>3_Office Theme</vt:lpstr>
      <vt:lpstr>2_Office Theme</vt:lpstr>
      <vt:lpstr>Dark Grey Background</vt:lpstr>
      <vt:lpstr>B38_PowerPoint_Template</vt:lpstr>
      <vt:lpstr>1_Dark Grey Background</vt:lpstr>
      <vt:lpstr>Facet</vt:lpstr>
      <vt:lpstr>PowerPoint Presentation</vt:lpstr>
      <vt:lpstr>Our USDA Research Mission:</vt:lpstr>
      <vt:lpstr>PowerPoint Presentation</vt:lpstr>
      <vt:lpstr>PowerPoint Presentation</vt:lpstr>
      <vt:lpstr>PowerPoint Presentation</vt:lpstr>
      <vt:lpstr>PowerPoint Presentation</vt:lpstr>
      <vt:lpstr>The BioPreferred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McDonald’s sells 65 million lbs/yr of apples in the U.S.  USDA continues to collect royalties</vt:lpstr>
      <vt:lpstr>Almond Trees Produce  Three Co-products</vt:lpstr>
      <vt:lpstr>Strategic Driver: Agricultural Coproducts &amp; Residues</vt:lpstr>
      <vt:lpstr>PowerPoint Presentation</vt:lpstr>
      <vt:lpstr>Can we make fuel ethanol from almond hull sugars?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Torrefaction: Making charcoal</vt:lpstr>
      <vt:lpstr>TORREFIED SHELLS: ADDING VALUE</vt:lpstr>
      <vt:lpstr>PowerPoint Presentation</vt:lpstr>
      <vt:lpstr>Heat Deflection Temperature</vt:lpstr>
      <vt:lpstr>Torrefied Biomass in Plastics </vt:lpstr>
      <vt:lpstr>PowerPoint Presentation</vt:lpstr>
      <vt:lpstr>PowerPoint Presentation</vt:lpstr>
      <vt:lpstr>PowerPoint Presentation</vt:lpstr>
      <vt:lpstr>PowerPoint Presentation</vt:lpstr>
      <vt:lpstr>Salinas Crazy Horse Landfill – Bioenergy Park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Partnerships: Industrial Collaborators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commercial markets for agriculturally-derived bioproducts toward "zero waste" farming practices</dc:title>
  <dc:creator>Orts, Bill - ARS</dc:creator>
  <cp:lastModifiedBy>Orts, Bill - ARS</cp:lastModifiedBy>
  <cp:revision>8</cp:revision>
  <dcterms:created xsi:type="dcterms:W3CDTF">2020-08-07T06:14:53Z</dcterms:created>
  <dcterms:modified xsi:type="dcterms:W3CDTF">2022-01-20T15:10:58Z</dcterms:modified>
</cp:coreProperties>
</file>