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2" r:id="rId2"/>
  </p:sldMasterIdLst>
  <p:notesMasterIdLst>
    <p:notesMasterId r:id="rId11"/>
  </p:notesMasterIdLst>
  <p:sldIdLst>
    <p:sldId id="280" r:id="rId3"/>
    <p:sldId id="1817605788" r:id="rId4"/>
    <p:sldId id="1817605789" r:id="rId5"/>
    <p:sldId id="1342" r:id="rId6"/>
    <p:sldId id="1442" r:id="rId7"/>
    <p:sldId id="1446" r:id="rId8"/>
    <p:sldId id="1817605791" r:id="rId9"/>
    <p:sldId id="1817605790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0EC3310-E027-4198-99EE-44B6627D665B}" v="2" dt="2023-03-16T22:14:03.05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6" autoAdjust="0"/>
    <p:restoredTop sz="94660"/>
  </p:normalViewPr>
  <p:slideViewPr>
    <p:cSldViewPr snapToGrid="0">
      <p:cViewPr varScale="1">
        <p:scale>
          <a:sx n="82" d="100"/>
          <a:sy n="82" d="100"/>
        </p:scale>
        <p:origin x="461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32CEC68-B3DA-4B58-AE00-5CADA381B748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CE16AF2-0289-4D69-BD47-0EE9DBBE8E4D}">
      <dgm:prSet phldrT="[Text]" custT="1"/>
      <dgm:spPr>
        <a:xfrm>
          <a:off x="2840324" y="541716"/>
          <a:ext cx="2346930" cy="1173465"/>
        </a:xfrm>
        <a:prstGeom prst="rect">
          <a:avLst/>
        </a:prstGeom>
        <a:solidFill>
          <a:schemeClr val="accent1">
            <a:lumMod val="50000"/>
          </a:schemeClr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US" sz="2800" dirty="0">
              <a:solidFill>
                <a:srgbClr val="FFFFFF"/>
              </a:solidFill>
              <a:latin typeface="Source Sans Pro" panose="020B0604020202020204" pitchFamily="34" charset="0"/>
              <a:ea typeface="+mn-ea"/>
              <a:cs typeface="+mn-cs"/>
            </a:rPr>
            <a:t>Rural Development</a:t>
          </a:r>
        </a:p>
      </dgm:t>
    </dgm:pt>
    <dgm:pt modelId="{7B4012A3-B610-4843-BF50-F8EF9F8E0173}" type="parTrans" cxnId="{9B0E150F-42ED-4029-8F50-608A95E4DC72}">
      <dgm:prSet/>
      <dgm:spPr/>
      <dgm:t>
        <a:bodyPr/>
        <a:lstStyle/>
        <a:p>
          <a:endParaRPr lang="en-US"/>
        </a:p>
      </dgm:t>
    </dgm:pt>
    <dgm:pt modelId="{CBFE47B0-50A1-4679-8AC4-17854321CA40}" type="sibTrans" cxnId="{9B0E150F-42ED-4029-8F50-608A95E4DC72}">
      <dgm:prSet/>
      <dgm:spPr/>
      <dgm:t>
        <a:bodyPr/>
        <a:lstStyle/>
        <a:p>
          <a:endParaRPr lang="en-US"/>
        </a:p>
      </dgm:t>
    </dgm:pt>
    <dgm:pt modelId="{4D0CA34D-146C-4F6E-8BAD-4D81DD1569AB}">
      <dgm:prSet phldrT="[Text]" custT="1"/>
      <dgm:spPr>
        <a:xfrm>
          <a:off x="538" y="2208037"/>
          <a:ext cx="2346930" cy="1173465"/>
        </a:xfrm>
        <a:prstGeom prst="rect">
          <a:avLst/>
        </a:prstGeom>
        <a:solidFill>
          <a:schemeClr val="accent1">
            <a:lumMod val="75000"/>
          </a:schemeClr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spcAft>
              <a:spcPts val="600"/>
            </a:spcAft>
            <a:buNone/>
          </a:pPr>
          <a:r>
            <a:rPr lang="en-US" sz="1800" dirty="0">
              <a:solidFill>
                <a:srgbClr val="FFFFFF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+mn-cs"/>
            </a:rPr>
            <a:t>Rural Business-Cooperative Service</a:t>
          </a:r>
        </a:p>
      </dgm:t>
    </dgm:pt>
    <dgm:pt modelId="{FC6D03EA-A649-4B97-B5B3-C12AF347B853}" type="parTrans" cxnId="{A95334D5-7FB6-4085-A7CB-7DD13598EFE3}">
      <dgm:prSet/>
      <dgm:spPr>
        <a:xfrm>
          <a:off x="1174004" y="1715181"/>
          <a:ext cx="2839785" cy="492855"/>
        </a:xfrm>
        <a:custGeom>
          <a:avLst/>
          <a:gdLst/>
          <a:ahLst/>
          <a:cxnLst/>
          <a:rect l="0" t="0" r="0" b="0"/>
          <a:pathLst>
            <a:path>
              <a:moveTo>
                <a:pt x="2839785" y="0"/>
              </a:moveTo>
              <a:lnTo>
                <a:pt x="2839785" y="246427"/>
              </a:lnTo>
              <a:lnTo>
                <a:pt x="0" y="246427"/>
              </a:lnTo>
              <a:lnTo>
                <a:pt x="0" y="492855"/>
              </a:lnTo>
            </a:path>
          </a:pathLst>
        </a:custGeom>
        <a:noFill/>
        <a:ln w="12700" cap="flat" cmpd="sng" algn="ctr">
          <a:solidFill>
            <a:schemeClr val="accent1">
              <a:lumMod val="50000"/>
            </a:schemeClr>
          </a:solidFill>
          <a:prstDash val="solid"/>
          <a:miter lim="800000"/>
        </a:ln>
        <a:effectLst/>
      </dgm:spPr>
      <dgm:t>
        <a:bodyPr/>
        <a:lstStyle/>
        <a:p>
          <a:endParaRPr lang="en-US"/>
        </a:p>
      </dgm:t>
    </dgm:pt>
    <dgm:pt modelId="{1E914204-06A0-4092-8A32-7BC65EC06399}" type="sibTrans" cxnId="{A95334D5-7FB6-4085-A7CB-7DD13598EFE3}">
      <dgm:prSet/>
      <dgm:spPr/>
      <dgm:t>
        <a:bodyPr/>
        <a:lstStyle/>
        <a:p>
          <a:endParaRPr lang="en-US"/>
        </a:p>
      </dgm:t>
    </dgm:pt>
    <dgm:pt modelId="{A1939FA1-3DA4-4732-B966-B4366303F6C1}">
      <dgm:prSet phldrT="[Text]" custT="1"/>
      <dgm:spPr>
        <a:xfrm>
          <a:off x="2840324" y="2208037"/>
          <a:ext cx="2346930" cy="1173465"/>
        </a:xfrm>
        <a:prstGeom prst="rect">
          <a:avLst/>
        </a:prstGeom>
        <a:solidFill>
          <a:schemeClr val="accent1">
            <a:lumMod val="75000"/>
          </a:schemeClr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US" sz="1800" dirty="0">
              <a:solidFill>
                <a:srgbClr val="FFFFFF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+mn-cs"/>
            </a:rPr>
            <a:t>Rural Housing Service</a:t>
          </a:r>
        </a:p>
      </dgm:t>
    </dgm:pt>
    <dgm:pt modelId="{5F721C51-8DBD-49A3-BC01-0C85E5670154}" type="parTrans" cxnId="{0460FF10-E7F1-4247-B51D-68E78CA25BA5}">
      <dgm:prSet/>
      <dgm:spPr>
        <a:xfrm>
          <a:off x="3968070" y="1715181"/>
          <a:ext cx="91440" cy="49285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92855"/>
              </a:lnTo>
            </a:path>
          </a:pathLst>
        </a:custGeom>
        <a:noFill/>
        <a:ln w="12700" cap="flat" cmpd="sng" algn="ctr">
          <a:solidFill>
            <a:schemeClr val="accent1">
              <a:lumMod val="50000"/>
            </a:schemeClr>
          </a:solidFill>
          <a:prstDash val="solid"/>
          <a:miter lim="800000"/>
        </a:ln>
        <a:effectLst/>
      </dgm:spPr>
      <dgm:t>
        <a:bodyPr/>
        <a:lstStyle/>
        <a:p>
          <a:endParaRPr lang="en-US"/>
        </a:p>
      </dgm:t>
    </dgm:pt>
    <dgm:pt modelId="{03442357-83C4-40BF-8065-065AD8239DF2}" type="sibTrans" cxnId="{0460FF10-E7F1-4247-B51D-68E78CA25BA5}">
      <dgm:prSet/>
      <dgm:spPr/>
      <dgm:t>
        <a:bodyPr/>
        <a:lstStyle/>
        <a:p>
          <a:endParaRPr lang="en-US"/>
        </a:p>
      </dgm:t>
    </dgm:pt>
    <dgm:pt modelId="{4F9F75CA-7B57-4F63-9AC2-CE73132FCBE5}">
      <dgm:prSet phldrT="[Text]" custT="1"/>
      <dgm:spPr>
        <a:xfrm>
          <a:off x="5680110" y="2208037"/>
          <a:ext cx="2346930" cy="1173465"/>
        </a:xfrm>
        <a:prstGeom prst="rect">
          <a:avLst/>
        </a:prstGeom>
        <a:solidFill>
          <a:schemeClr val="accent1">
            <a:lumMod val="75000"/>
          </a:schemeClr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rgbClr val="FFFFFF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+mn-cs"/>
            </a:rPr>
            <a:t>Rural Utilities Service</a:t>
          </a:r>
        </a:p>
      </dgm:t>
    </dgm:pt>
    <dgm:pt modelId="{54F398C1-D2BB-442F-B153-52136A10E8A1}" type="parTrans" cxnId="{BD4957ED-6C79-4ECC-A0D4-3B6930839FCA}">
      <dgm:prSet/>
      <dgm:spPr>
        <a:xfrm>
          <a:off x="4013790" y="1715181"/>
          <a:ext cx="2839785" cy="49285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6427"/>
              </a:lnTo>
              <a:lnTo>
                <a:pt x="2839785" y="246427"/>
              </a:lnTo>
              <a:lnTo>
                <a:pt x="2839785" y="492855"/>
              </a:lnTo>
            </a:path>
          </a:pathLst>
        </a:custGeom>
        <a:noFill/>
        <a:ln w="12700" cap="flat" cmpd="sng" algn="ctr">
          <a:solidFill>
            <a:schemeClr val="accent1">
              <a:lumMod val="50000"/>
            </a:schemeClr>
          </a:solidFill>
          <a:prstDash val="solid"/>
          <a:miter lim="800000"/>
        </a:ln>
        <a:effectLst/>
      </dgm:spPr>
      <dgm:t>
        <a:bodyPr/>
        <a:lstStyle/>
        <a:p>
          <a:endParaRPr lang="en-US"/>
        </a:p>
      </dgm:t>
    </dgm:pt>
    <dgm:pt modelId="{83C7E27E-01AD-4C40-BBB4-BFC4D291CF19}" type="sibTrans" cxnId="{BD4957ED-6C79-4ECC-A0D4-3B6930839FCA}">
      <dgm:prSet/>
      <dgm:spPr/>
      <dgm:t>
        <a:bodyPr/>
        <a:lstStyle/>
        <a:p>
          <a:endParaRPr lang="en-US"/>
        </a:p>
      </dgm:t>
    </dgm:pt>
    <dgm:pt modelId="{AFC05C48-EE22-49C5-8B89-A70FD87CAF53}" type="pres">
      <dgm:prSet presAssocID="{D32CEC68-B3DA-4B58-AE00-5CADA381B748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28769EB7-C350-4883-905F-DC50E4C9DE06}" type="pres">
      <dgm:prSet presAssocID="{ECE16AF2-0289-4D69-BD47-0EE9DBBE8E4D}" presName="hierRoot1" presStyleCnt="0">
        <dgm:presLayoutVars>
          <dgm:hierBranch val="init"/>
        </dgm:presLayoutVars>
      </dgm:prSet>
      <dgm:spPr/>
    </dgm:pt>
    <dgm:pt modelId="{2EE64F01-7210-4866-9395-4C0E4FE44BBB}" type="pres">
      <dgm:prSet presAssocID="{ECE16AF2-0289-4D69-BD47-0EE9DBBE8E4D}" presName="rootComposite1" presStyleCnt="0"/>
      <dgm:spPr/>
    </dgm:pt>
    <dgm:pt modelId="{2A611DA2-19BC-444B-B342-A6FABAD55E86}" type="pres">
      <dgm:prSet presAssocID="{ECE16AF2-0289-4D69-BD47-0EE9DBBE8E4D}" presName="rootText1" presStyleLbl="node0" presStyleIdx="0" presStyleCnt="1">
        <dgm:presLayoutVars>
          <dgm:chPref val="3"/>
        </dgm:presLayoutVars>
      </dgm:prSet>
      <dgm:spPr/>
    </dgm:pt>
    <dgm:pt modelId="{55D88649-1567-4792-B01D-714CF8D0AA2B}" type="pres">
      <dgm:prSet presAssocID="{ECE16AF2-0289-4D69-BD47-0EE9DBBE8E4D}" presName="rootConnector1" presStyleLbl="node1" presStyleIdx="0" presStyleCnt="0"/>
      <dgm:spPr/>
    </dgm:pt>
    <dgm:pt modelId="{CD6AAA33-21EB-4DDF-B6E7-3FC05BA502E3}" type="pres">
      <dgm:prSet presAssocID="{ECE16AF2-0289-4D69-BD47-0EE9DBBE8E4D}" presName="hierChild2" presStyleCnt="0"/>
      <dgm:spPr/>
    </dgm:pt>
    <dgm:pt modelId="{18032FB6-074C-42F0-95E3-6FA9B14E571A}" type="pres">
      <dgm:prSet presAssocID="{FC6D03EA-A649-4B97-B5B3-C12AF347B853}" presName="Name37" presStyleLbl="parChTrans1D2" presStyleIdx="0" presStyleCnt="3"/>
      <dgm:spPr/>
    </dgm:pt>
    <dgm:pt modelId="{491BD65B-30E9-49CF-9EC7-275198DB5D70}" type="pres">
      <dgm:prSet presAssocID="{4D0CA34D-146C-4F6E-8BAD-4D81DD1569AB}" presName="hierRoot2" presStyleCnt="0">
        <dgm:presLayoutVars>
          <dgm:hierBranch val="init"/>
        </dgm:presLayoutVars>
      </dgm:prSet>
      <dgm:spPr/>
    </dgm:pt>
    <dgm:pt modelId="{27183192-E235-408D-B4F9-7540A0B1FD3F}" type="pres">
      <dgm:prSet presAssocID="{4D0CA34D-146C-4F6E-8BAD-4D81DD1569AB}" presName="rootComposite" presStyleCnt="0"/>
      <dgm:spPr/>
    </dgm:pt>
    <dgm:pt modelId="{567A535C-7B27-4C2C-AB2A-0A48EAA2C8CA}" type="pres">
      <dgm:prSet presAssocID="{4D0CA34D-146C-4F6E-8BAD-4D81DD1569AB}" presName="rootText" presStyleLbl="node2" presStyleIdx="0" presStyleCnt="3">
        <dgm:presLayoutVars>
          <dgm:chPref val="3"/>
        </dgm:presLayoutVars>
      </dgm:prSet>
      <dgm:spPr/>
    </dgm:pt>
    <dgm:pt modelId="{2F42DDB0-9E71-4936-9F23-54DF98F66BB0}" type="pres">
      <dgm:prSet presAssocID="{4D0CA34D-146C-4F6E-8BAD-4D81DD1569AB}" presName="rootConnector" presStyleLbl="node2" presStyleIdx="0" presStyleCnt="3"/>
      <dgm:spPr/>
    </dgm:pt>
    <dgm:pt modelId="{902F01E9-607B-45F3-854B-DDB03775C63E}" type="pres">
      <dgm:prSet presAssocID="{4D0CA34D-146C-4F6E-8BAD-4D81DD1569AB}" presName="hierChild4" presStyleCnt="0"/>
      <dgm:spPr/>
    </dgm:pt>
    <dgm:pt modelId="{20F61B58-07A9-48E8-B175-D6FFBF300650}" type="pres">
      <dgm:prSet presAssocID="{4D0CA34D-146C-4F6E-8BAD-4D81DD1569AB}" presName="hierChild5" presStyleCnt="0"/>
      <dgm:spPr/>
    </dgm:pt>
    <dgm:pt modelId="{AB8A85C1-7FF4-420C-AA2D-EE77540315A3}" type="pres">
      <dgm:prSet presAssocID="{5F721C51-8DBD-49A3-BC01-0C85E5670154}" presName="Name37" presStyleLbl="parChTrans1D2" presStyleIdx="1" presStyleCnt="3"/>
      <dgm:spPr/>
    </dgm:pt>
    <dgm:pt modelId="{E657650F-2371-4731-A64C-590F0C8B55D1}" type="pres">
      <dgm:prSet presAssocID="{A1939FA1-3DA4-4732-B966-B4366303F6C1}" presName="hierRoot2" presStyleCnt="0">
        <dgm:presLayoutVars>
          <dgm:hierBranch val="init"/>
        </dgm:presLayoutVars>
      </dgm:prSet>
      <dgm:spPr/>
    </dgm:pt>
    <dgm:pt modelId="{4A5DB855-1F57-48AC-963D-AD777656959C}" type="pres">
      <dgm:prSet presAssocID="{A1939FA1-3DA4-4732-B966-B4366303F6C1}" presName="rootComposite" presStyleCnt="0"/>
      <dgm:spPr/>
    </dgm:pt>
    <dgm:pt modelId="{53F31552-F8FB-4E5E-B73F-E077A1EB79BD}" type="pres">
      <dgm:prSet presAssocID="{A1939FA1-3DA4-4732-B966-B4366303F6C1}" presName="rootText" presStyleLbl="node2" presStyleIdx="1" presStyleCnt="3">
        <dgm:presLayoutVars>
          <dgm:chPref val="3"/>
        </dgm:presLayoutVars>
      </dgm:prSet>
      <dgm:spPr/>
    </dgm:pt>
    <dgm:pt modelId="{5721456F-2786-4558-867C-3A845DFE7F12}" type="pres">
      <dgm:prSet presAssocID="{A1939FA1-3DA4-4732-B966-B4366303F6C1}" presName="rootConnector" presStyleLbl="node2" presStyleIdx="1" presStyleCnt="3"/>
      <dgm:spPr/>
    </dgm:pt>
    <dgm:pt modelId="{D86AE0C8-C1C6-4B03-A305-CB122064B38E}" type="pres">
      <dgm:prSet presAssocID="{A1939FA1-3DA4-4732-B966-B4366303F6C1}" presName="hierChild4" presStyleCnt="0"/>
      <dgm:spPr/>
    </dgm:pt>
    <dgm:pt modelId="{4E5B2F0E-5FE6-4401-8D75-8C969204A831}" type="pres">
      <dgm:prSet presAssocID="{A1939FA1-3DA4-4732-B966-B4366303F6C1}" presName="hierChild5" presStyleCnt="0"/>
      <dgm:spPr/>
    </dgm:pt>
    <dgm:pt modelId="{D1776242-4032-4CA8-956A-CB7C9CE031CC}" type="pres">
      <dgm:prSet presAssocID="{54F398C1-D2BB-442F-B153-52136A10E8A1}" presName="Name37" presStyleLbl="parChTrans1D2" presStyleIdx="2" presStyleCnt="3"/>
      <dgm:spPr/>
    </dgm:pt>
    <dgm:pt modelId="{97BE0591-E69C-4D75-A176-68665872D999}" type="pres">
      <dgm:prSet presAssocID="{4F9F75CA-7B57-4F63-9AC2-CE73132FCBE5}" presName="hierRoot2" presStyleCnt="0">
        <dgm:presLayoutVars>
          <dgm:hierBranch val="init"/>
        </dgm:presLayoutVars>
      </dgm:prSet>
      <dgm:spPr/>
    </dgm:pt>
    <dgm:pt modelId="{3D1B433C-63B3-4B8E-83F5-42920A8A211D}" type="pres">
      <dgm:prSet presAssocID="{4F9F75CA-7B57-4F63-9AC2-CE73132FCBE5}" presName="rootComposite" presStyleCnt="0"/>
      <dgm:spPr/>
    </dgm:pt>
    <dgm:pt modelId="{06910FA4-1B7B-4093-A4B0-137A724E7824}" type="pres">
      <dgm:prSet presAssocID="{4F9F75CA-7B57-4F63-9AC2-CE73132FCBE5}" presName="rootText" presStyleLbl="node2" presStyleIdx="2" presStyleCnt="3">
        <dgm:presLayoutVars>
          <dgm:chPref val="3"/>
        </dgm:presLayoutVars>
      </dgm:prSet>
      <dgm:spPr/>
    </dgm:pt>
    <dgm:pt modelId="{035B0BCF-F301-428B-ACB3-B96063559A32}" type="pres">
      <dgm:prSet presAssocID="{4F9F75CA-7B57-4F63-9AC2-CE73132FCBE5}" presName="rootConnector" presStyleLbl="node2" presStyleIdx="2" presStyleCnt="3"/>
      <dgm:spPr/>
    </dgm:pt>
    <dgm:pt modelId="{F937697F-EBB0-4DD9-8BD8-E8C43FB7429C}" type="pres">
      <dgm:prSet presAssocID="{4F9F75CA-7B57-4F63-9AC2-CE73132FCBE5}" presName="hierChild4" presStyleCnt="0"/>
      <dgm:spPr/>
    </dgm:pt>
    <dgm:pt modelId="{0FA1D5EE-4163-4783-A1B5-6B5C253BBC87}" type="pres">
      <dgm:prSet presAssocID="{4F9F75CA-7B57-4F63-9AC2-CE73132FCBE5}" presName="hierChild5" presStyleCnt="0"/>
      <dgm:spPr/>
    </dgm:pt>
    <dgm:pt modelId="{0DB25904-FB59-463E-8AB6-C7F6AFB029C1}" type="pres">
      <dgm:prSet presAssocID="{ECE16AF2-0289-4D69-BD47-0EE9DBBE8E4D}" presName="hierChild3" presStyleCnt="0"/>
      <dgm:spPr/>
    </dgm:pt>
  </dgm:ptLst>
  <dgm:cxnLst>
    <dgm:cxn modelId="{9B0E150F-42ED-4029-8F50-608A95E4DC72}" srcId="{D32CEC68-B3DA-4B58-AE00-5CADA381B748}" destId="{ECE16AF2-0289-4D69-BD47-0EE9DBBE8E4D}" srcOrd="0" destOrd="0" parTransId="{7B4012A3-B610-4843-BF50-F8EF9F8E0173}" sibTransId="{CBFE47B0-50A1-4679-8AC4-17854321CA40}"/>
    <dgm:cxn modelId="{0460FF10-E7F1-4247-B51D-68E78CA25BA5}" srcId="{ECE16AF2-0289-4D69-BD47-0EE9DBBE8E4D}" destId="{A1939FA1-3DA4-4732-B966-B4366303F6C1}" srcOrd="1" destOrd="0" parTransId="{5F721C51-8DBD-49A3-BC01-0C85E5670154}" sibTransId="{03442357-83C4-40BF-8065-065AD8239DF2}"/>
    <dgm:cxn modelId="{ED05B416-FEF8-410B-A3A7-349F00DB17F4}" type="presOf" srcId="{FC6D03EA-A649-4B97-B5B3-C12AF347B853}" destId="{18032FB6-074C-42F0-95E3-6FA9B14E571A}" srcOrd="0" destOrd="0" presId="urn:microsoft.com/office/officeart/2005/8/layout/orgChart1"/>
    <dgm:cxn modelId="{12808221-18AB-4B45-BCB9-4E7CA866A1D1}" type="presOf" srcId="{4D0CA34D-146C-4F6E-8BAD-4D81DD1569AB}" destId="{567A535C-7B27-4C2C-AB2A-0A48EAA2C8CA}" srcOrd="0" destOrd="0" presId="urn:microsoft.com/office/officeart/2005/8/layout/orgChart1"/>
    <dgm:cxn modelId="{4F89152D-FF8C-4C73-A901-EB11C533B7C1}" type="presOf" srcId="{5F721C51-8DBD-49A3-BC01-0C85E5670154}" destId="{AB8A85C1-7FF4-420C-AA2D-EE77540315A3}" srcOrd="0" destOrd="0" presId="urn:microsoft.com/office/officeart/2005/8/layout/orgChart1"/>
    <dgm:cxn modelId="{94E60D37-3997-4C76-BBFC-FB9DFE97E352}" type="presOf" srcId="{A1939FA1-3DA4-4732-B966-B4366303F6C1}" destId="{5721456F-2786-4558-867C-3A845DFE7F12}" srcOrd="1" destOrd="0" presId="urn:microsoft.com/office/officeart/2005/8/layout/orgChart1"/>
    <dgm:cxn modelId="{CE74C349-8D00-48C7-854F-B4FFC33D08A8}" type="presOf" srcId="{ECE16AF2-0289-4D69-BD47-0EE9DBBE8E4D}" destId="{55D88649-1567-4792-B01D-714CF8D0AA2B}" srcOrd="1" destOrd="0" presId="urn:microsoft.com/office/officeart/2005/8/layout/orgChart1"/>
    <dgm:cxn modelId="{0FB45D52-1F3C-4A99-84B9-EB5D2E68469C}" type="presOf" srcId="{4D0CA34D-146C-4F6E-8BAD-4D81DD1569AB}" destId="{2F42DDB0-9E71-4936-9F23-54DF98F66BB0}" srcOrd="1" destOrd="0" presId="urn:microsoft.com/office/officeart/2005/8/layout/orgChart1"/>
    <dgm:cxn modelId="{44038274-B7D0-471D-93CD-389660C96265}" type="presOf" srcId="{54F398C1-D2BB-442F-B153-52136A10E8A1}" destId="{D1776242-4032-4CA8-956A-CB7C9CE031CC}" srcOrd="0" destOrd="0" presId="urn:microsoft.com/office/officeart/2005/8/layout/orgChart1"/>
    <dgm:cxn modelId="{79C7E599-19F7-4405-8895-CDB230710C82}" type="presOf" srcId="{ECE16AF2-0289-4D69-BD47-0EE9DBBE8E4D}" destId="{2A611DA2-19BC-444B-B342-A6FABAD55E86}" srcOrd="0" destOrd="0" presId="urn:microsoft.com/office/officeart/2005/8/layout/orgChart1"/>
    <dgm:cxn modelId="{ECD01AA4-C684-43EE-AD48-13BE9A2A57E9}" type="presOf" srcId="{D32CEC68-B3DA-4B58-AE00-5CADA381B748}" destId="{AFC05C48-EE22-49C5-8B89-A70FD87CAF53}" srcOrd="0" destOrd="0" presId="urn:microsoft.com/office/officeart/2005/8/layout/orgChart1"/>
    <dgm:cxn modelId="{5BF85EB9-5891-4F3A-B4E6-D43628B79893}" type="presOf" srcId="{4F9F75CA-7B57-4F63-9AC2-CE73132FCBE5}" destId="{035B0BCF-F301-428B-ACB3-B96063559A32}" srcOrd="1" destOrd="0" presId="urn:microsoft.com/office/officeart/2005/8/layout/orgChart1"/>
    <dgm:cxn modelId="{A95334D5-7FB6-4085-A7CB-7DD13598EFE3}" srcId="{ECE16AF2-0289-4D69-BD47-0EE9DBBE8E4D}" destId="{4D0CA34D-146C-4F6E-8BAD-4D81DD1569AB}" srcOrd="0" destOrd="0" parTransId="{FC6D03EA-A649-4B97-B5B3-C12AF347B853}" sibTransId="{1E914204-06A0-4092-8A32-7BC65EC06399}"/>
    <dgm:cxn modelId="{2991B5E5-692C-4436-9B3E-32DB763225F5}" type="presOf" srcId="{4F9F75CA-7B57-4F63-9AC2-CE73132FCBE5}" destId="{06910FA4-1B7B-4093-A4B0-137A724E7824}" srcOrd="0" destOrd="0" presId="urn:microsoft.com/office/officeart/2005/8/layout/orgChart1"/>
    <dgm:cxn modelId="{C58996E8-5DCE-46AB-BA6B-CA2E5914E983}" type="presOf" srcId="{A1939FA1-3DA4-4732-B966-B4366303F6C1}" destId="{53F31552-F8FB-4E5E-B73F-E077A1EB79BD}" srcOrd="0" destOrd="0" presId="urn:microsoft.com/office/officeart/2005/8/layout/orgChart1"/>
    <dgm:cxn modelId="{BD4957ED-6C79-4ECC-A0D4-3B6930839FCA}" srcId="{ECE16AF2-0289-4D69-BD47-0EE9DBBE8E4D}" destId="{4F9F75CA-7B57-4F63-9AC2-CE73132FCBE5}" srcOrd="2" destOrd="0" parTransId="{54F398C1-D2BB-442F-B153-52136A10E8A1}" sibTransId="{83C7E27E-01AD-4C40-BBB4-BFC4D291CF19}"/>
    <dgm:cxn modelId="{1F2D06AB-0F29-44E6-8A13-51D01BA3A96D}" type="presParOf" srcId="{AFC05C48-EE22-49C5-8B89-A70FD87CAF53}" destId="{28769EB7-C350-4883-905F-DC50E4C9DE06}" srcOrd="0" destOrd="0" presId="urn:microsoft.com/office/officeart/2005/8/layout/orgChart1"/>
    <dgm:cxn modelId="{0F146150-2657-47BF-9077-4CD6D1FA175C}" type="presParOf" srcId="{28769EB7-C350-4883-905F-DC50E4C9DE06}" destId="{2EE64F01-7210-4866-9395-4C0E4FE44BBB}" srcOrd="0" destOrd="0" presId="urn:microsoft.com/office/officeart/2005/8/layout/orgChart1"/>
    <dgm:cxn modelId="{2CE9A60A-B6F4-4A00-AD68-0625F5E2D648}" type="presParOf" srcId="{2EE64F01-7210-4866-9395-4C0E4FE44BBB}" destId="{2A611DA2-19BC-444B-B342-A6FABAD55E86}" srcOrd="0" destOrd="0" presId="urn:microsoft.com/office/officeart/2005/8/layout/orgChart1"/>
    <dgm:cxn modelId="{03053CDD-8954-47B9-9A08-9FBE001E759C}" type="presParOf" srcId="{2EE64F01-7210-4866-9395-4C0E4FE44BBB}" destId="{55D88649-1567-4792-B01D-714CF8D0AA2B}" srcOrd="1" destOrd="0" presId="urn:microsoft.com/office/officeart/2005/8/layout/orgChart1"/>
    <dgm:cxn modelId="{F75D5A14-4090-4306-BBF5-04214EABA481}" type="presParOf" srcId="{28769EB7-C350-4883-905F-DC50E4C9DE06}" destId="{CD6AAA33-21EB-4DDF-B6E7-3FC05BA502E3}" srcOrd="1" destOrd="0" presId="urn:microsoft.com/office/officeart/2005/8/layout/orgChart1"/>
    <dgm:cxn modelId="{222E0A1E-D19C-4FD7-8C7A-8A1A0CBA1C89}" type="presParOf" srcId="{CD6AAA33-21EB-4DDF-B6E7-3FC05BA502E3}" destId="{18032FB6-074C-42F0-95E3-6FA9B14E571A}" srcOrd="0" destOrd="0" presId="urn:microsoft.com/office/officeart/2005/8/layout/orgChart1"/>
    <dgm:cxn modelId="{D759F60E-4688-4DEF-A923-93404BC1CBBF}" type="presParOf" srcId="{CD6AAA33-21EB-4DDF-B6E7-3FC05BA502E3}" destId="{491BD65B-30E9-49CF-9EC7-275198DB5D70}" srcOrd="1" destOrd="0" presId="urn:microsoft.com/office/officeart/2005/8/layout/orgChart1"/>
    <dgm:cxn modelId="{ACC06F25-9D69-48EC-A248-88C64617EAE2}" type="presParOf" srcId="{491BD65B-30E9-49CF-9EC7-275198DB5D70}" destId="{27183192-E235-408D-B4F9-7540A0B1FD3F}" srcOrd="0" destOrd="0" presId="urn:microsoft.com/office/officeart/2005/8/layout/orgChart1"/>
    <dgm:cxn modelId="{44EE23C1-FBC8-4670-93FB-2B885CF58255}" type="presParOf" srcId="{27183192-E235-408D-B4F9-7540A0B1FD3F}" destId="{567A535C-7B27-4C2C-AB2A-0A48EAA2C8CA}" srcOrd="0" destOrd="0" presId="urn:microsoft.com/office/officeart/2005/8/layout/orgChart1"/>
    <dgm:cxn modelId="{556FB8C9-AAB9-4995-BC7A-721C5D8086D2}" type="presParOf" srcId="{27183192-E235-408D-B4F9-7540A0B1FD3F}" destId="{2F42DDB0-9E71-4936-9F23-54DF98F66BB0}" srcOrd="1" destOrd="0" presId="urn:microsoft.com/office/officeart/2005/8/layout/orgChart1"/>
    <dgm:cxn modelId="{50869B67-6379-474D-8100-9912F87FBA5A}" type="presParOf" srcId="{491BD65B-30E9-49CF-9EC7-275198DB5D70}" destId="{902F01E9-607B-45F3-854B-DDB03775C63E}" srcOrd="1" destOrd="0" presId="urn:microsoft.com/office/officeart/2005/8/layout/orgChart1"/>
    <dgm:cxn modelId="{C04F62D8-8D39-4963-A51E-A9559BB6363F}" type="presParOf" srcId="{491BD65B-30E9-49CF-9EC7-275198DB5D70}" destId="{20F61B58-07A9-48E8-B175-D6FFBF300650}" srcOrd="2" destOrd="0" presId="urn:microsoft.com/office/officeart/2005/8/layout/orgChart1"/>
    <dgm:cxn modelId="{4BE34B42-2558-4998-9094-EAF9BC595801}" type="presParOf" srcId="{CD6AAA33-21EB-4DDF-B6E7-3FC05BA502E3}" destId="{AB8A85C1-7FF4-420C-AA2D-EE77540315A3}" srcOrd="2" destOrd="0" presId="urn:microsoft.com/office/officeart/2005/8/layout/orgChart1"/>
    <dgm:cxn modelId="{218ABE0B-F978-4E44-AC8F-C8427BB41850}" type="presParOf" srcId="{CD6AAA33-21EB-4DDF-B6E7-3FC05BA502E3}" destId="{E657650F-2371-4731-A64C-590F0C8B55D1}" srcOrd="3" destOrd="0" presId="urn:microsoft.com/office/officeart/2005/8/layout/orgChart1"/>
    <dgm:cxn modelId="{91868A50-3542-4872-991C-38C6961A6F11}" type="presParOf" srcId="{E657650F-2371-4731-A64C-590F0C8B55D1}" destId="{4A5DB855-1F57-48AC-963D-AD777656959C}" srcOrd="0" destOrd="0" presId="urn:microsoft.com/office/officeart/2005/8/layout/orgChart1"/>
    <dgm:cxn modelId="{3991B93C-773F-474F-BD47-D4056F067AB1}" type="presParOf" srcId="{4A5DB855-1F57-48AC-963D-AD777656959C}" destId="{53F31552-F8FB-4E5E-B73F-E077A1EB79BD}" srcOrd="0" destOrd="0" presId="urn:microsoft.com/office/officeart/2005/8/layout/orgChart1"/>
    <dgm:cxn modelId="{24060C25-A650-498E-9888-0176E0238A0B}" type="presParOf" srcId="{4A5DB855-1F57-48AC-963D-AD777656959C}" destId="{5721456F-2786-4558-867C-3A845DFE7F12}" srcOrd="1" destOrd="0" presId="urn:microsoft.com/office/officeart/2005/8/layout/orgChart1"/>
    <dgm:cxn modelId="{5DEF0A11-FE16-4371-965B-B6FC11FFF7C2}" type="presParOf" srcId="{E657650F-2371-4731-A64C-590F0C8B55D1}" destId="{D86AE0C8-C1C6-4B03-A305-CB122064B38E}" srcOrd="1" destOrd="0" presId="urn:microsoft.com/office/officeart/2005/8/layout/orgChart1"/>
    <dgm:cxn modelId="{C6BFF948-3784-4635-BC3D-96089CC52957}" type="presParOf" srcId="{E657650F-2371-4731-A64C-590F0C8B55D1}" destId="{4E5B2F0E-5FE6-4401-8D75-8C969204A831}" srcOrd="2" destOrd="0" presId="urn:microsoft.com/office/officeart/2005/8/layout/orgChart1"/>
    <dgm:cxn modelId="{7918B68D-8F9B-4731-87A5-47A094A00DC1}" type="presParOf" srcId="{CD6AAA33-21EB-4DDF-B6E7-3FC05BA502E3}" destId="{D1776242-4032-4CA8-956A-CB7C9CE031CC}" srcOrd="4" destOrd="0" presId="urn:microsoft.com/office/officeart/2005/8/layout/orgChart1"/>
    <dgm:cxn modelId="{B67968A7-709C-4F33-94D9-1A0DBF557FAE}" type="presParOf" srcId="{CD6AAA33-21EB-4DDF-B6E7-3FC05BA502E3}" destId="{97BE0591-E69C-4D75-A176-68665872D999}" srcOrd="5" destOrd="0" presId="urn:microsoft.com/office/officeart/2005/8/layout/orgChart1"/>
    <dgm:cxn modelId="{F9B3A2F2-C17B-4AB5-ADA6-526DD998A076}" type="presParOf" srcId="{97BE0591-E69C-4D75-A176-68665872D999}" destId="{3D1B433C-63B3-4B8E-83F5-42920A8A211D}" srcOrd="0" destOrd="0" presId="urn:microsoft.com/office/officeart/2005/8/layout/orgChart1"/>
    <dgm:cxn modelId="{005F469F-32A6-4561-AB90-D46D0CAD4F14}" type="presParOf" srcId="{3D1B433C-63B3-4B8E-83F5-42920A8A211D}" destId="{06910FA4-1B7B-4093-A4B0-137A724E7824}" srcOrd="0" destOrd="0" presId="urn:microsoft.com/office/officeart/2005/8/layout/orgChart1"/>
    <dgm:cxn modelId="{3E8F76E8-1E86-4125-9444-AAB18DC78B60}" type="presParOf" srcId="{3D1B433C-63B3-4B8E-83F5-42920A8A211D}" destId="{035B0BCF-F301-428B-ACB3-B96063559A32}" srcOrd="1" destOrd="0" presId="urn:microsoft.com/office/officeart/2005/8/layout/orgChart1"/>
    <dgm:cxn modelId="{5580BCB0-515D-46A9-B2D8-876572279D35}" type="presParOf" srcId="{97BE0591-E69C-4D75-A176-68665872D999}" destId="{F937697F-EBB0-4DD9-8BD8-E8C43FB7429C}" srcOrd="1" destOrd="0" presId="urn:microsoft.com/office/officeart/2005/8/layout/orgChart1"/>
    <dgm:cxn modelId="{237B4FEF-33C3-495C-9480-3B1C0C7AAF8E}" type="presParOf" srcId="{97BE0591-E69C-4D75-A176-68665872D999}" destId="{0FA1D5EE-4163-4783-A1B5-6B5C253BBC87}" srcOrd="2" destOrd="0" presId="urn:microsoft.com/office/officeart/2005/8/layout/orgChart1"/>
    <dgm:cxn modelId="{DA043F02-1B91-490A-98D0-68B73277B00D}" type="presParOf" srcId="{28769EB7-C350-4883-905F-DC50E4C9DE06}" destId="{0DB25904-FB59-463E-8AB6-C7F6AFB029C1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776242-4032-4CA8-956A-CB7C9CE031CC}">
      <dsp:nvSpPr>
        <dsp:cNvPr id="0" name=""/>
        <dsp:cNvSpPr/>
      </dsp:nvSpPr>
      <dsp:spPr>
        <a:xfrm>
          <a:off x="4361792" y="1879038"/>
          <a:ext cx="3086000" cy="53558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6427"/>
              </a:lnTo>
              <a:lnTo>
                <a:pt x="2839785" y="246427"/>
              </a:lnTo>
              <a:lnTo>
                <a:pt x="2839785" y="492855"/>
              </a:lnTo>
            </a:path>
          </a:pathLst>
        </a:custGeom>
        <a:noFill/>
        <a:ln w="12700" cap="flat" cmpd="sng" algn="ctr">
          <a:solidFill>
            <a:schemeClr val="accent1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B8A85C1-7FF4-420C-AA2D-EE77540315A3}">
      <dsp:nvSpPr>
        <dsp:cNvPr id="0" name=""/>
        <dsp:cNvSpPr/>
      </dsp:nvSpPr>
      <dsp:spPr>
        <a:xfrm>
          <a:off x="4316072" y="1879038"/>
          <a:ext cx="91440" cy="53558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92855"/>
              </a:lnTo>
            </a:path>
          </a:pathLst>
        </a:custGeom>
        <a:noFill/>
        <a:ln w="12700" cap="flat" cmpd="sng" algn="ctr">
          <a:solidFill>
            <a:schemeClr val="accent1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8032FB6-074C-42F0-95E3-6FA9B14E571A}">
      <dsp:nvSpPr>
        <dsp:cNvPr id="0" name=""/>
        <dsp:cNvSpPr/>
      </dsp:nvSpPr>
      <dsp:spPr>
        <a:xfrm>
          <a:off x="1275792" y="1879038"/>
          <a:ext cx="3086000" cy="535586"/>
        </a:xfrm>
        <a:custGeom>
          <a:avLst/>
          <a:gdLst/>
          <a:ahLst/>
          <a:cxnLst/>
          <a:rect l="0" t="0" r="0" b="0"/>
          <a:pathLst>
            <a:path>
              <a:moveTo>
                <a:pt x="2839785" y="0"/>
              </a:moveTo>
              <a:lnTo>
                <a:pt x="2839785" y="246427"/>
              </a:lnTo>
              <a:lnTo>
                <a:pt x="0" y="246427"/>
              </a:lnTo>
              <a:lnTo>
                <a:pt x="0" y="492855"/>
              </a:lnTo>
            </a:path>
          </a:pathLst>
        </a:custGeom>
        <a:noFill/>
        <a:ln w="12700" cap="flat" cmpd="sng" algn="ctr">
          <a:solidFill>
            <a:schemeClr val="accent1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A611DA2-19BC-444B-B342-A6FABAD55E86}">
      <dsp:nvSpPr>
        <dsp:cNvPr id="0" name=""/>
        <dsp:cNvSpPr/>
      </dsp:nvSpPr>
      <dsp:spPr>
        <a:xfrm>
          <a:off x="3086585" y="603831"/>
          <a:ext cx="2550413" cy="1275206"/>
        </a:xfrm>
        <a:prstGeom prst="rect">
          <a:avLst/>
        </a:prstGeom>
        <a:solidFill>
          <a:schemeClr val="accent1">
            <a:lumMod val="50000"/>
          </a:schemeClr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solidFill>
                <a:srgbClr val="FFFFFF"/>
              </a:solidFill>
              <a:latin typeface="Source Sans Pro" panose="020B0604020202020204" pitchFamily="34" charset="0"/>
              <a:ea typeface="+mn-ea"/>
              <a:cs typeface="+mn-cs"/>
            </a:rPr>
            <a:t>Rural Development</a:t>
          </a:r>
        </a:p>
      </dsp:txBody>
      <dsp:txXfrm>
        <a:off x="3086585" y="603831"/>
        <a:ext cx="2550413" cy="1275206"/>
      </dsp:txXfrm>
    </dsp:sp>
    <dsp:sp modelId="{567A535C-7B27-4C2C-AB2A-0A48EAA2C8CA}">
      <dsp:nvSpPr>
        <dsp:cNvPr id="0" name=""/>
        <dsp:cNvSpPr/>
      </dsp:nvSpPr>
      <dsp:spPr>
        <a:xfrm>
          <a:off x="585" y="2414624"/>
          <a:ext cx="2550413" cy="1275206"/>
        </a:xfrm>
        <a:prstGeom prst="rect">
          <a:avLst/>
        </a:prstGeom>
        <a:solidFill>
          <a:schemeClr val="accent1">
            <a:lumMod val="75000"/>
          </a:schemeClr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ts val="600"/>
            </a:spcAft>
            <a:buNone/>
          </a:pPr>
          <a:r>
            <a:rPr lang="en-US" sz="1800" kern="1200" dirty="0">
              <a:solidFill>
                <a:srgbClr val="FFFFFF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+mn-cs"/>
            </a:rPr>
            <a:t>Rural Business-Cooperative Service</a:t>
          </a:r>
        </a:p>
      </dsp:txBody>
      <dsp:txXfrm>
        <a:off x="585" y="2414624"/>
        <a:ext cx="2550413" cy="1275206"/>
      </dsp:txXfrm>
    </dsp:sp>
    <dsp:sp modelId="{53F31552-F8FB-4E5E-B73F-E077A1EB79BD}">
      <dsp:nvSpPr>
        <dsp:cNvPr id="0" name=""/>
        <dsp:cNvSpPr/>
      </dsp:nvSpPr>
      <dsp:spPr>
        <a:xfrm>
          <a:off x="3086585" y="2414624"/>
          <a:ext cx="2550413" cy="1275206"/>
        </a:xfrm>
        <a:prstGeom prst="rect">
          <a:avLst/>
        </a:prstGeom>
        <a:solidFill>
          <a:schemeClr val="accent1">
            <a:lumMod val="75000"/>
          </a:schemeClr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rgbClr val="FFFFFF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+mn-cs"/>
            </a:rPr>
            <a:t>Rural Housing Service</a:t>
          </a:r>
        </a:p>
      </dsp:txBody>
      <dsp:txXfrm>
        <a:off x="3086585" y="2414624"/>
        <a:ext cx="2550413" cy="1275206"/>
      </dsp:txXfrm>
    </dsp:sp>
    <dsp:sp modelId="{06910FA4-1B7B-4093-A4B0-137A724E7824}">
      <dsp:nvSpPr>
        <dsp:cNvPr id="0" name=""/>
        <dsp:cNvSpPr/>
      </dsp:nvSpPr>
      <dsp:spPr>
        <a:xfrm>
          <a:off x="6172585" y="2414624"/>
          <a:ext cx="2550413" cy="1275206"/>
        </a:xfrm>
        <a:prstGeom prst="rect">
          <a:avLst/>
        </a:prstGeom>
        <a:solidFill>
          <a:schemeClr val="accent1">
            <a:lumMod val="75000"/>
          </a:schemeClr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rgbClr val="FFFFFF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+mn-cs"/>
            </a:rPr>
            <a:t>Rural Utilities Service</a:t>
          </a:r>
        </a:p>
      </dsp:txBody>
      <dsp:txXfrm>
        <a:off x="6172585" y="2414624"/>
        <a:ext cx="2550413" cy="127520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6CB234-5923-421B-AAE9-D6371DEEB4F9}" type="datetimeFigureOut">
              <a:rPr lang="en-US" smtClean="0"/>
              <a:t>4/28/2023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D9A494-DC8C-4FB9-8E15-ADE98C87A9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4241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SCRIPT: </a:t>
            </a:r>
            <a:r>
              <a:rPr lang="en-US" sz="20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Welcome</a:t>
            </a:r>
            <a:endParaRPr lang="en-US" sz="20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Good Afternoon everyone. We are happy you are here. Welcome to today’s RD Programs 101 Plus Event/A Special Engagement for the Rural Economic Development Innovation Communities. Also known as REDI Communities. Before we get started, I’d like to go over a few items, to assist you to participate in today’s event. 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79E69FE-F523-43C8-9366-8E7E64874CD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13097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At the national level, programs and services are delivered through three agencies.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EA0FA1-ADE9-0647-BE3D-7CA3179F450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34272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179CDA-BADD-4641-B13F-88F87B6B2BB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D839A71-3BB5-40C7-B586-6DF8ECAF1A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46606C-CF37-4058-862D-CAF29D2CE8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28ED8-5EE1-45F7-9DE7-94250564FBDE}" type="datetimeFigureOut">
              <a:rPr lang="en-US" smtClean="0"/>
              <a:t>4/28/2023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E5AD0A-83E5-4E4C-AF15-F67A6890B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C611B7-3AB3-4F9C-B29B-576C348E5E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FE69B6-0135-429A-B5D3-E9F1B14034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94254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38030A-D328-4794-9523-5B52DE7A6E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919A28-D226-4756-B34F-0E9709A2BA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C6B2F4-2D6B-49B0-AD76-BC526A8750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28ED8-5EE1-45F7-9DE7-94250564FBDE}" type="datetimeFigureOut">
              <a:rPr lang="en-US" smtClean="0"/>
              <a:t>4/28/2023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F858EB-7DAC-453B-8FF6-7616E03D93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34805B-45B5-4D6A-B372-DF6124A085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FE69B6-0135-429A-B5D3-E9F1B14034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64998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DE28A5-B498-466B-8E8F-B9500D0B75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A4BF1E-8A1E-4A8D-97C9-4B879F5B2C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57C53D-074A-4D8A-8B4A-6B4208BA0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28ED8-5EE1-45F7-9DE7-94250564FBDE}" type="datetimeFigureOut">
              <a:rPr lang="en-US" smtClean="0"/>
              <a:t>4/28/2023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CDFEE2-D3C0-45D4-83B7-9A41D29A23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91ABFE-8318-4355-8778-27D2D282E7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FE69B6-0135-429A-B5D3-E9F1B14034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00648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2121B5-5A16-415C-B9E7-2400F04CD3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E41493-2B95-47A5-BF75-6785BF59E35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946507-DD7D-459B-A26F-BC19A385AF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D0B6A2-367D-4409-8E09-8388382144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28ED8-5EE1-45F7-9DE7-94250564FBDE}" type="datetimeFigureOut">
              <a:rPr lang="en-US" smtClean="0"/>
              <a:t>4/28/2023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54A2F2D-DF03-4CA4-BDDF-FEDEFDDD59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CA5307A-BB7E-42D6-89BA-F0DBB668E7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FE69B6-0135-429A-B5D3-E9F1B14034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5283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B78DA8-365F-46DB-916D-44EE0A6032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EFC61D-4B69-4749-B5AE-B7B15D3563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2FC6B97-9E52-4364-8941-3D447A8C47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A3586A7-5622-409C-8150-E42452F0FAC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2A685C4-7843-48C9-ABCB-4E03EEFF42B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3EAE36D-248E-437C-9367-0BEFD212B3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28ED8-5EE1-45F7-9DE7-94250564FBDE}" type="datetimeFigureOut">
              <a:rPr lang="en-US" smtClean="0"/>
              <a:t>4/28/2023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F554A5F-70FA-48AD-ABAA-4F78C28E64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90A1FFA-D7DF-4E4A-9C05-B586CE6668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FE69B6-0135-429A-B5D3-E9F1B14034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65056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C1B8F2-ED96-4509-9A96-F7C12E1B80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EFE2AB2-373C-4AE2-A022-B0FCF30ABC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28ED8-5EE1-45F7-9DE7-94250564FBDE}" type="datetimeFigureOut">
              <a:rPr lang="en-US" smtClean="0"/>
              <a:t>4/28/2023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F6FCEDA-1B2C-4031-8810-EC6BFBFA13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F12B08-8E6E-45F4-8A47-DC560C4437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FE69B6-0135-429A-B5D3-E9F1B14034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05730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269BEE4-E48B-4423-B842-2FC699D59A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28ED8-5EE1-45F7-9DE7-94250564FBDE}" type="datetimeFigureOut">
              <a:rPr lang="en-US" smtClean="0"/>
              <a:t>4/28/2023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CCC094-6BB9-4AB3-9B01-A541D6E42F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75E53D-7C3C-42D0-B82F-4C1494250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FE69B6-0135-429A-B5D3-E9F1B14034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79521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BFB802-7D51-4A5D-AB42-A8DA9251DF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ED0ADE-6C55-4883-9CE6-97DE0B9D39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D75114-0D5B-488B-8A26-D42169391A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8D3BBD-4F55-4504-92EB-5C208CE4DE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28ED8-5EE1-45F7-9DE7-94250564FBDE}" type="datetimeFigureOut">
              <a:rPr lang="en-US" smtClean="0"/>
              <a:t>4/28/2023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7FEA80C-F46E-451C-A574-07C34A2E87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5B3D18-8F48-48D2-9302-9DBBBF3E90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FE69B6-0135-429A-B5D3-E9F1B14034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228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42DB6F-F377-4EA9-8A3E-FF71EA43FD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BA29585-76A2-4E46-AA92-DD4180AA189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F45843-DB81-4677-990E-14E250F948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B28D1F-7808-4124-AF20-E5C106C23E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28ED8-5EE1-45F7-9DE7-94250564FBDE}" type="datetimeFigureOut">
              <a:rPr lang="en-US" smtClean="0"/>
              <a:t>4/28/2023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34ECD4F-CA13-403D-9244-4936E06BE1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476E96-0D84-463C-878C-AEDAA391BF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FE69B6-0135-429A-B5D3-E9F1B14034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32970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2DE8BF-DCFC-4B52-8890-320F27681A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13F8A5D-AEF8-4E4B-8BC7-BFE790283A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F8295E-FB6C-4897-9DFB-25E7DD49D2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28ED8-5EE1-45F7-9DE7-94250564FBDE}" type="datetimeFigureOut">
              <a:rPr lang="en-US" smtClean="0"/>
              <a:t>4/28/2023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3403C9-DEDB-4A88-A1CB-9BA625617C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795981-0C3C-45F4-902E-ACDB61948B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FE69B6-0135-429A-B5D3-E9F1B14034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0439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FE8FE42-2DEC-410D-8FDF-CE35223D12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71D75DA-7988-487A-85D8-0244DED24F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923EC0-141F-4849-ADE7-D3209267A9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028ED8-5EE1-45F7-9DE7-94250564FBDE}" type="datetimeFigureOut">
              <a:rPr lang="en-US" smtClean="0"/>
              <a:t>4/28/2023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E1A524-2E12-49B9-AA88-0C18BFF67B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DF28D9-E3C5-4B92-BC91-5F8F189999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FE69B6-0135-429A-B5D3-E9F1B14034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04402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8F3752A-EBC1-B84E-8A15-AA1B368F8B8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4531360"/>
          </a:xfrm>
          <a:prstGeom prst="rect">
            <a:avLst/>
          </a:prstGeom>
        </p:spPr>
      </p:pic>
      <p:pic>
        <p:nvPicPr>
          <p:cNvPr id="10" name="Picture 9" descr="A close up of a logo&#10;&#10;Description automatically generated">
            <a:extLst>
              <a:ext uri="{FF2B5EF4-FFF2-40B4-BE49-F238E27FC236}">
                <a16:creationId xmlns:a16="http://schemas.microsoft.com/office/drawing/2014/main" id="{96A61AA0-9DC2-2240-A7DF-F0AFD5D9B94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4470399"/>
            <a:ext cx="12192000" cy="2387600"/>
          </a:xfrm>
          <a:prstGeom prst="rect">
            <a:avLst/>
          </a:prstGeom>
        </p:spPr>
      </p:pic>
      <p:pic>
        <p:nvPicPr>
          <p:cNvPr id="9" name="Picture 8" descr="A close up of a logo&#10;&#10;Description automatically generated">
            <a:extLst>
              <a:ext uri="{FF2B5EF4-FFF2-40B4-BE49-F238E27FC236}">
                <a16:creationId xmlns:a16="http://schemas.microsoft.com/office/drawing/2014/main" id="{344306AA-03E9-5640-A45B-64EF9C78A1A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4470400"/>
            <a:ext cx="12192000" cy="2387600"/>
          </a:xfrm>
          <a:prstGeom prst="rect">
            <a:avLst/>
          </a:prstGeom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9B781210-C851-894B-A7FC-84BCC6EEB2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80238" y="4831424"/>
            <a:ext cx="6841861" cy="867123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170B05C5-F7EA-4D4E-BD7E-769BEB0BB8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880238" y="5486140"/>
            <a:ext cx="6841861" cy="50350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buNone/>
              <a:defRPr sz="17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4D257CE-80DB-C040-B3A5-26E0D98F5E12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62555" y="6108278"/>
            <a:ext cx="2317715" cy="360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40300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56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lose up of a logo&#10;&#10;Description automatically generated">
            <a:extLst>
              <a:ext uri="{FF2B5EF4-FFF2-40B4-BE49-F238E27FC236}">
                <a16:creationId xmlns:a16="http://schemas.microsoft.com/office/drawing/2014/main" id="{63391934-47CE-984D-9759-E3A6F9D7CDC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17653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D61ABFE1-3896-CD45-A87D-3DA4DFCE489D}"/>
              </a:ext>
            </a:extLst>
          </p:cNvPr>
          <p:cNvSpPr/>
          <p:nvPr userDrawn="1"/>
        </p:nvSpPr>
        <p:spPr>
          <a:xfrm>
            <a:off x="0" y="-2"/>
            <a:ext cx="12192000" cy="1750259"/>
          </a:xfrm>
          <a:prstGeom prst="rect">
            <a:avLst/>
          </a:prstGeom>
          <a:solidFill>
            <a:srgbClr val="16254C">
              <a:alpha val="6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CB8C75-089E-284F-BF0C-EB78761405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79543"/>
            <a:ext cx="10515600" cy="4741931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1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941CA1-C3B8-0745-8AFD-4A7A6D44D2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62BAFDC-492D-CB4D-B02A-4A44B4604C8A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A703AEF7-F590-D544-8496-ABE8662B6E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24695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352633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C3BFEAF4-02AA-0F40-BFF3-2A525266F72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790"/>
          <a:stretch/>
        </p:blipFill>
        <p:spPr>
          <a:xfrm>
            <a:off x="0" y="1"/>
            <a:ext cx="12192001" cy="4540330"/>
          </a:xfrm>
          <a:prstGeom prst="rect">
            <a:avLst/>
          </a:prstGeom>
        </p:spPr>
      </p:pic>
      <p:pic>
        <p:nvPicPr>
          <p:cNvPr id="4" name="Picture 3" descr="A close up of a logo&#10;&#10;Description automatically generated">
            <a:extLst>
              <a:ext uri="{FF2B5EF4-FFF2-40B4-BE49-F238E27FC236}">
                <a16:creationId xmlns:a16="http://schemas.microsoft.com/office/drawing/2014/main" id="{AC1D5D76-8FDE-D54E-B67E-1CF2D13E05F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4470399"/>
            <a:ext cx="12192000" cy="2387600"/>
          </a:xfrm>
          <a:prstGeom prst="rect">
            <a:avLst/>
          </a:prstGeom>
        </p:spPr>
      </p:pic>
      <p:sp>
        <p:nvSpPr>
          <p:cNvPr id="17" name="Title 1">
            <a:extLst>
              <a:ext uri="{FF2B5EF4-FFF2-40B4-BE49-F238E27FC236}">
                <a16:creationId xmlns:a16="http://schemas.microsoft.com/office/drawing/2014/main" id="{2EF410E2-CBF8-7442-8069-B84D7FB890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80238" y="4831424"/>
            <a:ext cx="6841861" cy="867123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8" name="Subtitle 2">
            <a:extLst>
              <a:ext uri="{FF2B5EF4-FFF2-40B4-BE49-F238E27FC236}">
                <a16:creationId xmlns:a16="http://schemas.microsoft.com/office/drawing/2014/main" id="{64BECC53-DE7F-0F4F-8D29-154B7C8B9F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880238" y="5486140"/>
            <a:ext cx="6841861" cy="50350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buNone/>
              <a:defRPr sz="17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2273758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B0E5F2B0-C193-554C-9238-7E2DFB5E1F3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691" t="19285" r="4593"/>
          <a:stretch/>
        </p:blipFill>
        <p:spPr>
          <a:xfrm>
            <a:off x="4966982" y="0"/>
            <a:ext cx="7236438" cy="6858000"/>
          </a:xfrm>
          <a:prstGeom prst="rect">
            <a:avLst/>
          </a:prstGeom>
        </p:spPr>
      </p:pic>
      <p:pic>
        <p:nvPicPr>
          <p:cNvPr id="3" name="Picture 2" descr="A close up of a logo&#10;&#10;Description automatically generated">
            <a:extLst>
              <a:ext uri="{FF2B5EF4-FFF2-40B4-BE49-F238E27FC236}">
                <a16:creationId xmlns:a16="http://schemas.microsoft.com/office/drawing/2014/main" id="{2DAEC8C4-B877-0F46-846D-C9C1FA07FEB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4978400" cy="68580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CF71EE2B-514B-9D42-80E4-8AB43D2CAD2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54720" y="1984763"/>
            <a:ext cx="3699523" cy="2078528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</a:t>
            </a:r>
            <a:br>
              <a:rPr lang="en-US"/>
            </a:br>
            <a:r>
              <a:rPr lang="en-US"/>
              <a:t>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336070D6-7920-8742-99EC-5A781BE18E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1345" y="4159821"/>
            <a:ext cx="3699523" cy="103877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7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5399911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582AF25-4275-3F46-B8CA-C6A24024FF7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18834" b="23309"/>
          <a:stretch/>
        </p:blipFill>
        <p:spPr>
          <a:xfrm>
            <a:off x="0" y="0"/>
            <a:ext cx="12192000" cy="4753232"/>
          </a:xfrm>
          <a:prstGeom prst="rect">
            <a:avLst/>
          </a:prstGeom>
        </p:spPr>
      </p:pic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E9DE76A6-E7A3-7743-BDF6-D05CAAAA1B3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4483100"/>
            <a:ext cx="12192000" cy="2374900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E32D002B-C9C4-9A4B-9D0D-2936FB142F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80238" y="4831424"/>
            <a:ext cx="6841861" cy="867123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B73E9337-8CBC-884D-9720-2A957246F0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880238" y="5486140"/>
            <a:ext cx="6841861" cy="50350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buNone/>
              <a:defRPr sz="17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8928203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9234DC1-2E79-3E48-A720-5E9E02FE87E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1273" t="397" r="5251" b="3977"/>
          <a:stretch/>
        </p:blipFill>
        <p:spPr>
          <a:xfrm>
            <a:off x="1972590" y="0"/>
            <a:ext cx="10219410" cy="6858000"/>
          </a:xfrm>
          <a:prstGeom prst="rect">
            <a:avLst/>
          </a:prstGeom>
        </p:spPr>
      </p:pic>
      <p:pic>
        <p:nvPicPr>
          <p:cNvPr id="4" name="Picture 3" descr="A close up of a logo&#10;&#10;Description automatically generated">
            <a:extLst>
              <a:ext uri="{FF2B5EF4-FFF2-40B4-BE49-F238E27FC236}">
                <a16:creationId xmlns:a16="http://schemas.microsoft.com/office/drawing/2014/main" id="{584842D5-17F3-4949-B96D-21D0FCE1E3F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4978400" cy="685800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DAF91141-382F-DD4B-8EED-C66B47DB850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54720" y="1984763"/>
            <a:ext cx="3699523" cy="2078528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</a:t>
            </a:r>
            <a:br>
              <a:rPr lang="en-US"/>
            </a:br>
            <a:r>
              <a:rPr lang="en-US"/>
              <a:t>title style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78146838-73F6-5F41-BC5E-6D3D77C063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1345" y="4159821"/>
            <a:ext cx="3699523" cy="103877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7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96342102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8F3752A-EBC1-B84E-8A15-AA1B368F8B8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4531360"/>
          </a:xfrm>
          <a:prstGeom prst="rect">
            <a:avLst/>
          </a:prstGeom>
        </p:spPr>
      </p:pic>
      <p:pic>
        <p:nvPicPr>
          <p:cNvPr id="10" name="Picture 9" descr="A close up of a logo&#10;&#10;Description automatically generated">
            <a:extLst>
              <a:ext uri="{FF2B5EF4-FFF2-40B4-BE49-F238E27FC236}">
                <a16:creationId xmlns:a16="http://schemas.microsoft.com/office/drawing/2014/main" id="{96A61AA0-9DC2-2240-A7DF-F0AFD5D9B94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4470399"/>
            <a:ext cx="12192000" cy="2387600"/>
          </a:xfrm>
          <a:prstGeom prst="rect">
            <a:avLst/>
          </a:prstGeom>
        </p:spPr>
      </p:pic>
      <p:pic>
        <p:nvPicPr>
          <p:cNvPr id="9" name="Picture 8" descr="A close up of a logo&#10;&#10;Description automatically generated">
            <a:extLst>
              <a:ext uri="{FF2B5EF4-FFF2-40B4-BE49-F238E27FC236}">
                <a16:creationId xmlns:a16="http://schemas.microsoft.com/office/drawing/2014/main" id="{344306AA-03E9-5640-A45B-64EF9C78A1A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4470400"/>
            <a:ext cx="12192000" cy="2387600"/>
          </a:xfrm>
          <a:prstGeom prst="rect">
            <a:avLst/>
          </a:prstGeom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9B781210-C851-894B-A7FC-84BCC6EEB2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80238" y="4831424"/>
            <a:ext cx="6841861" cy="867123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170B05C5-F7EA-4D4E-BD7E-769BEB0BB8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880238" y="5486140"/>
            <a:ext cx="6841861" cy="50350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buNone/>
              <a:defRPr sz="17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4D257CE-80DB-C040-B3A5-26E0D98F5E12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62555" y="6108278"/>
            <a:ext cx="2317715" cy="360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4671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56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1FEFC3F-B00D-A44B-A432-8B26DBE8B21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482"/>
          <a:stretch/>
        </p:blipFill>
        <p:spPr>
          <a:xfrm>
            <a:off x="4536322" y="0"/>
            <a:ext cx="7655678" cy="6858000"/>
          </a:xfrm>
          <a:prstGeom prst="rect">
            <a:avLst/>
          </a:prstGeom>
        </p:spPr>
      </p:pic>
      <p:pic>
        <p:nvPicPr>
          <p:cNvPr id="11" name="Picture 10" descr="A close up of a logo&#10;&#10;Description automatically generated">
            <a:extLst>
              <a:ext uri="{FF2B5EF4-FFF2-40B4-BE49-F238E27FC236}">
                <a16:creationId xmlns:a16="http://schemas.microsoft.com/office/drawing/2014/main" id="{2AD5E130-6363-1D46-889E-9476E860952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4978400" cy="68580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AF357FD3-999F-B44E-B067-85FC9A62908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54720" y="1984763"/>
            <a:ext cx="3699523" cy="2078528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</a:t>
            </a:r>
            <a:br>
              <a:rPr lang="en-US"/>
            </a:br>
            <a:r>
              <a:rPr lang="en-US"/>
              <a:t>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DF9F3B64-ACC8-ED43-A3A0-D07E3A4935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1345" y="4159821"/>
            <a:ext cx="3699523" cy="103877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7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5856629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close up of a logo&#10;&#10;Description automatically generated">
            <a:extLst>
              <a:ext uri="{FF2B5EF4-FFF2-40B4-BE49-F238E27FC236}">
                <a16:creationId xmlns:a16="http://schemas.microsoft.com/office/drawing/2014/main" id="{55C18F7E-14DB-1F44-85A0-21FEF466DDF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B29498A-9AA1-6246-828C-D8B12C2AA9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09A2B2-7B92-924A-8FD4-9F80063469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7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EDB7A7-5E42-5F40-AE06-E30E81961A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262BAFDC-492D-CB4D-B02A-4A44B4604C8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861848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close up of a logo&#10;&#10;Description automatically generated">
            <a:extLst>
              <a:ext uri="{FF2B5EF4-FFF2-40B4-BE49-F238E27FC236}">
                <a16:creationId xmlns:a16="http://schemas.microsoft.com/office/drawing/2014/main" id="{4E8AE17D-E90B-A846-BEDE-DAC9A6F0549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B29498A-9AA1-6246-828C-D8B12C2AA9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09A2B2-7B92-924A-8FD4-9F80063469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7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EDB7A7-5E42-5F40-AE06-E30E81961A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262BAFDC-492D-CB4D-B02A-4A44B4604C8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574663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63A9EBF2-3E01-5747-A6DA-391F1E67684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B29498A-9AA1-6246-828C-D8B12C2AA9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09A2B2-7B92-924A-8FD4-9F80063469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7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EDB7A7-5E42-5F40-AE06-E30E81961A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262BAFDC-492D-CB4D-B02A-4A44B4604C8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356569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BCEE57E3-D030-3647-98A4-94A3EF863B0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4" name="Picture 13" descr="A close up of a logo&#10;&#10;Description automatically generated">
            <a:extLst>
              <a:ext uri="{FF2B5EF4-FFF2-40B4-BE49-F238E27FC236}">
                <a16:creationId xmlns:a16="http://schemas.microsoft.com/office/drawing/2014/main" id="{F4C094D2-B527-9740-9605-C3C2352F803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b="74479"/>
          <a:stretch/>
        </p:blipFill>
        <p:spPr>
          <a:xfrm>
            <a:off x="0" y="0"/>
            <a:ext cx="12192000" cy="175025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091E0A-35E3-8047-B62E-E7DB7B1319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24695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CB8C75-089E-284F-BF0C-EB78761405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79543"/>
            <a:ext cx="10515600" cy="4741931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1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941CA1-C3B8-0745-8AFD-4A7A6D44D2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62BAFDC-492D-CB4D-B02A-4A44B4604C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169875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lose up of a logo&#10;&#10;Description automatically generated">
            <a:extLst>
              <a:ext uri="{FF2B5EF4-FFF2-40B4-BE49-F238E27FC236}">
                <a16:creationId xmlns:a16="http://schemas.microsoft.com/office/drawing/2014/main" id="{63391934-47CE-984D-9759-E3A6F9D7CDC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17653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D61ABFE1-3896-CD45-A87D-3DA4DFCE489D}"/>
              </a:ext>
            </a:extLst>
          </p:cNvPr>
          <p:cNvSpPr/>
          <p:nvPr userDrawn="1"/>
        </p:nvSpPr>
        <p:spPr>
          <a:xfrm>
            <a:off x="0" y="-2"/>
            <a:ext cx="12192000" cy="1750259"/>
          </a:xfrm>
          <a:prstGeom prst="rect">
            <a:avLst/>
          </a:prstGeom>
          <a:solidFill>
            <a:srgbClr val="16254C">
              <a:alpha val="6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CB8C75-089E-284F-BF0C-EB78761405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79543"/>
            <a:ext cx="10515600" cy="4741931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1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941CA1-C3B8-0745-8AFD-4A7A6D44D2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62BAFDC-492D-CB4D-B02A-4A44B4604C8A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A703AEF7-F590-D544-8496-ABE8662B6E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24695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4143720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6C782F7-EE6C-F34D-9B9A-A71E3179B42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941CA1-C3B8-0745-8AFD-4A7A6D44D2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62BAFDC-492D-CB4D-B02A-4A44B4604C8A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61435897-19FB-8A47-B753-A3F4E087F4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79543"/>
            <a:ext cx="10515600" cy="4741931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1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2F31BF77-AE00-1242-BA44-6C474D089F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24695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7151942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close up of a logo&#10;&#10;Description automatically generated">
            <a:extLst>
              <a:ext uri="{FF2B5EF4-FFF2-40B4-BE49-F238E27FC236}">
                <a16:creationId xmlns:a16="http://schemas.microsoft.com/office/drawing/2014/main" id="{54C2ABA9-5C4D-CB43-BB22-06756DE8CAC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59479" t="92682" b="3"/>
          <a:stretch/>
        </p:blipFill>
        <p:spPr>
          <a:xfrm>
            <a:off x="7251698" y="6356348"/>
            <a:ext cx="4940302" cy="501652"/>
          </a:xfrm>
          <a:prstGeom prst="rect">
            <a:avLst/>
          </a:prstGeom>
        </p:spPr>
      </p:pic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C09F5A4F-D933-A144-B5A8-E90EFA9B283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251700" y="-1"/>
            <a:ext cx="4940300" cy="6356349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26FEB6D-8189-8641-8F08-BA2ABC003E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905500" cy="1325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60CD08-6C04-7A41-BF25-E80EB1CD684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905500" cy="40671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93806C1-98B6-AD4E-8AD0-3AF139A484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62BAFDC-492D-CB4D-B02A-4A44B4604C8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687600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C09F5A4F-D933-A144-B5A8-E90EFA9B283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251700" y="0"/>
            <a:ext cx="4940300" cy="63563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pic>
        <p:nvPicPr>
          <p:cNvPr id="6" name="Picture 5" descr="A close up of a logo&#10;&#10;Description automatically generated">
            <a:extLst>
              <a:ext uri="{FF2B5EF4-FFF2-40B4-BE49-F238E27FC236}">
                <a16:creationId xmlns:a16="http://schemas.microsoft.com/office/drawing/2014/main" id="{C7733AF9-8907-974C-9A57-1ADEA4A79F5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356350"/>
            <a:ext cx="12192000" cy="50165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18A9605-9059-0A48-A054-AE711B4FB4D4}"/>
              </a:ext>
            </a:extLst>
          </p:cNvPr>
          <p:cNvSpPr/>
          <p:nvPr userDrawn="1"/>
        </p:nvSpPr>
        <p:spPr>
          <a:xfrm>
            <a:off x="0" y="6356350"/>
            <a:ext cx="12192000" cy="501650"/>
          </a:xfrm>
          <a:prstGeom prst="rect">
            <a:avLst/>
          </a:prstGeom>
          <a:solidFill>
            <a:srgbClr val="16254C">
              <a:alpha val="60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26FEB6D-8189-8641-8F08-BA2ABC003E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905500" cy="1325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60CD08-6C04-7A41-BF25-E80EB1CD684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905500" cy="40671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93806C1-98B6-AD4E-8AD0-3AF139A484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62BAFDC-492D-CB4D-B02A-4A44B4604C8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077587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2">
            <a:extLst>
              <a:ext uri="{FF2B5EF4-FFF2-40B4-BE49-F238E27FC236}">
                <a16:creationId xmlns:a16="http://schemas.microsoft.com/office/drawing/2014/main" id="{CC366260-8083-2548-BA95-D85664324D3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F71EE2B-514B-9D42-80E4-8AB43D2CAD2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54720" y="1984763"/>
            <a:ext cx="3699523" cy="2078528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</a:t>
            </a:r>
            <a:br>
              <a:rPr lang="en-US"/>
            </a:br>
            <a:r>
              <a:rPr lang="en-US"/>
              <a:t>title style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092ABCC-341C-7248-8E34-542281419E7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62555" y="600107"/>
            <a:ext cx="2317715" cy="360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175726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logo&#10;&#10;Description automatically generated">
            <a:extLst>
              <a:ext uri="{FF2B5EF4-FFF2-40B4-BE49-F238E27FC236}">
                <a16:creationId xmlns:a16="http://schemas.microsoft.com/office/drawing/2014/main" id="{BD8A282C-2988-BA45-BD8C-80F9F82D3E9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141507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955"/>
          <a:stretch/>
        </p:blipFill>
        <p:spPr bwMode="auto">
          <a:xfrm>
            <a:off x="1" y="83253"/>
            <a:ext cx="12230100" cy="62537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1204914" y="2308225"/>
            <a:ext cx="3003551" cy="15811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1"/>
          </p:nvPr>
        </p:nvSpPr>
        <p:spPr>
          <a:xfrm>
            <a:off x="5283200" y="2308225"/>
            <a:ext cx="3614739" cy="15811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0611512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4B808A-DE32-4B27-8107-CE3A82157E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84CA08-9F9A-4704-A0D8-F299A034265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06E364-125E-4BF7-8A3E-AF1942044A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F04AA-F596-4888-B18C-19935A699AD7}" type="datetimeFigureOut">
              <a:rPr lang="en-US" smtClean="0"/>
              <a:t>4/28/2023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073284-C619-4AE4-8A91-E69FDB90BE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32066A-A542-48B0-BEB7-28896A8575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96EB65-5143-483B-BD2A-EE5319145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56570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1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slideLayout" Target="../slideLayouts/slideLayout30.xml"/><Relationship Id="rId2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23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B55E4A-654D-4EB4-A646-E9B2D19049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3BEFCB-6799-49DF-874E-FE3E1C13B3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B343B0-3077-4DEC-AEDD-FF4F3DA1287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028ED8-5EE1-45F7-9DE7-94250564FBDE}" type="datetimeFigureOut">
              <a:rPr lang="en-US" smtClean="0"/>
              <a:t>4/28/2023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0C1304-576F-4356-9428-14BFB16208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7A7B5B-979A-4766-B551-F9EDFF81AD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FE69B6-0135-429A-B5D3-E9F1B14034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38069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Placeholder 10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379DFE-2D07-4E4C-BEA9-7A88E8BE5275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781658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  <p:sldLayoutId id="2147483676" r:id="rId14"/>
    <p:sldLayoutId id="2147483677" r:id="rId15"/>
    <p:sldLayoutId id="2147483678" r:id="rId16"/>
    <p:sldLayoutId id="2147483679" r:id="rId17"/>
    <p:sldLayoutId id="2147483680" r:id="rId18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0" i="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3.png"/><Relationship Id="rId18" Type="http://schemas.openxmlformats.org/officeDocument/2006/relationships/image" Target="../media/image38.png"/><Relationship Id="rId26" Type="http://schemas.openxmlformats.org/officeDocument/2006/relationships/image" Target="../media/image46.png"/><Relationship Id="rId39" Type="http://schemas.openxmlformats.org/officeDocument/2006/relationships/image" Target="../media/image59.png"/><Relationship Id="rId21" Type="http://schemas.openxmlformats.org/officeDocument/2006/relationships/image" Target="../media/image41.png"/><Relationship Id="rId34" Type="http://schemas.openxmlformats.org/officeDocument/2006/relationships/image" Target="../media/image54.png"/><Relationship Id="rId42" Type="http://schemas.openxmlformats.org/officeDocument/2006/relationships/image" Target="../media/image62.png"/><Relationship Id="rId47" Type="http://schemas.openxmlformats.org/officeDocument/2006/relationships/image" Target="../media/image67.png"/><Relationship Id="rId7" Type="http://schemas.openxmlformats.org/officeDocument/2006/relationships/image" Target="../media/image27.png"/><Relationship Id="rId2" Type="http://schemas.openxmlformats.org/officeDocument/2006/relationships/image" Target="../media/image22.jpeg"/><Relationship Id="rId16" Type="http://schemas.openxmlformats.org/officeDocument/2006/relationships/image" Target="../media/image36.png"/><Relationship Id="rId29" Type="http://schemas.openxmlformats.org/officeDocument/2006/relationships/image" Target="../media/image4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png"/><Relationship Id="rId11" Type="http://schemas.openxmlformats.org/officeDocument/2006/relationships/image" Target="../media/image31.png"/><Relationship Id="rId24" Type="http://schemas.openxmlformats.org/officeDocument/2006/relationships/image" Target="../media/image44.png"/><Relationship Id="rId32" Type="http://schemas.openxmlformats.org/officeDocument/2006/relationships/image" Target="../media/image52.png"/><Relationship Id="rId37" Type="http://schemas.openxmlformats.org/officeDocument/2006/relationships/image" Target="../media/image57.png"/><Relationship Id="rId40" Type="http://schemas.openxmlformats.org/officeDocument/2006/relationships/image" Target="../media/image60.png"/><Relationship Id="rId45" Type="http://schemas.openxmlformats.org/officeDocument/2006/relationships/image" Target="../media/image65.png"/><Relationship Id="rId5" Type="http://schemas.openxmlformats.org/officeDocument/2006/relationships/image" Target="../media/image25.png"/><Relationship Id="rId15" Type="http://schemas.openxmlformats.org/officeDocument/2006/relationships/image" Target="../media/image35.png"/><Relationship Id="rId23" Type="http://schemas.openxmlformats.org/officeDocument/2006/relationships/image" Target="../media/image43.png"/><Relationship Id="rId28" Type="http://schemas.openxmlformats.org/officeDocument/2006/relationships/image" Target="../media/image48.png"/><Relationship Id="rId36" Type="http://schemas.openxmlformats.org/officeDocument/2006/relationships/image" Target="../media/image56.png"/><Relationship Id="rId10" Type="http://schemas.openxmlformats.org/officeDocument/2006/relationships/image" Target="../media/image30.png"/><Relationship Id="rId19" Type="http://schemas.openxmlformats.org/officeDocument/2006/relationships/image" Target="../media/image39.png"/><Relationship Id="rId31" Type="http://schemas.openxmlformats.org/officeDocument/2006/relationships/image" Target="../media/image51.png"/><Relationship Id="rId44" Type="http://schemas.openxmlformats.org/officeDocument/2006/relationships/image" Target="../media/image64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Relationship Id="rId14" Type="http://schemas.openxmlformats.org/officeDocument/2006/relationships/image" Target="../media/image34.png"/><Relationship Id="rId22" Type="http://schemas.openxmlformats.org/officeDocument/2006/relationships/image" Target="../media/image42.png"/><Relationship Id="rId27" Type="http://schemas.openxmlformats.org/officeDocument/2006/relationships/image" Target="../media/image47.png"/><Relationship Id="rId30" Type="http://schemas.openxmlformats.org/officeDocument/2006/relationships/image" Target="../media/image50.png"/><Relationship Id="rId35" Type="http://schemas.openxmlformats.org/officeDocument/2006/relationships/image" Target="../media/image55.png"/><Relationship Id="rId43" Type="http://schemas.openxmlformats.org/officeDocument/2006/relationships/image" Target="../media/image63.png"/><Relationship Id="rId48" Type="http://schemas.openxmlformats.org/officeDocument/2006/relationships/image" Target="../media/image68.png"/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12" Type="http://schemas.openxmlformats.org/officeDocument/2006/relationships/image" Target="../media/image32.png"/><Relationship Id="rId17" Type="http://schemas.openxmlformats.org/officeDocument/2006/relationships/image" Target="../media/image37.png"/><Relationship Id="rId25" Type="http://schemas.openxmlformats.org/officeDocument/2006/relationships/image" Target="../media/image45.png"/><Relationship Id="rId33" Type="http://schemas.openxmlformats.org/officeDocument/2006/relationships/image" Target="../media/image53.png"/><Relationship Id="rId38" Type="http://schemas.openxmlformats.org/officeDocument/2006/relationships/image" Target="../media/image58.png"/><Relationship Id="rId46" Type="http://schemas.openxmlformats.org/officeDocument/2006/relationships/image" Target="../media/image66.png"/><Relationship Id="rId20" Type="http://schemas.openxmlformats.org/officeDocument/2006/relationships/image" Target="../media/image40.png"/><Relationship Id="rId41" Type="http://schemas.openxmlformats.org/officeDocument/2006/relationships/image" Target="../media/image6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4F14DB-582F-7E4C-ADF4-0D46391A08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90525" y="6519863"/>
            <a:ext cx="2828484" cy="275245"/>
          </a:xfrm>
        </p:spPr>
        <p:txBody>
          <a:bodyPr/>
          <a:lstStyle/>
          <a:p>
            <a:pPr algn="just"/>
            <a:r>
              <a:rPr lang="en-US" sz="900" b="1"/>
              <a:t>Your </a:t>
            </a:r>
            <a:r>
              <a:rPr lang="en-US" sz="1000" b="1"/>
              <a:t>Partner</a:t>
            </a:r>
            <a:r>
              <a:rPr lang="en-US" sz="900" b="1"/>
              <a:t> in Prosperity</a:t>
            </a:r>
          </a:p>
        </p:txBody>
      </p:sp>
      <p:pic>
        <p:nvPicPr>
          <p:cNvPr id="3075" name="Picture 3" descr="USDA Rural Development U.S. Department of Agriculture 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525" y="6072188"/>
            <a:ext cx="2457450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 descr="Main street of a rural town">
            <a:extLst>
              <a:ext uri="{FF2B5EF4-FFF2-40B4-BE49-F238E27FC236}">
                <a16:creationId xmlns:a16="http://schemas.microsoft.com/office/drawing/2014/main" id="{D11FA93C-8BEC-4168-B18A-BAFEDDB538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0638"/>
            <a:ext cx="12182475" cy="45309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Subtitle 2">
            <a:extLst>
              <a:ext uri="{FF2B5EF4-FFF2-40B4-BE49-F238E27FC236}">
                <a16:creationId xmlns:a16="http://schemas.microsoft.com/office/drawing/2014/main" id="{512B171D-9F6C-4859-BFEB-3F02D55A6970}"/>
              </a:ext>
            </a:extLst>
          </p:cNvPr>
          <p:cNvSpPr txBox="1">
            <a:spLocks/>
          </p:cNvSpPr>
          <p:nvPr/>
        </p:nvSpPr>
        <p:spPr>
          <a:xfrm>
            <a:off x="4329818" y="5294892"/>
            <a:ext cx="7309732" cy="104121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Gbenga Ajilore, Ph.D.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800" dirty="0">
                <a:solidFill>
                  <a:sysClr val="window" lastClr="FFFFFF"/>
                </a:solidFill>
              </a:rPr>
              <a:t>Senior Advisor, Rural Development (USDA)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85E4A49-0BAF-4867-9380-3C3BB2199A7A}"/>
              </a:ext>
            </a:extLst>
          </p:cNvPr>
          <p:cNvSpPr txBox="1"/>
          <p:nvPr/>
        </p:nvSpPr>
        <p:spPr>
          <a:xfrm>
            <a:off x="3396368" y="4618594"/>
            <a:ext cx="937335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dirty="0">
                <a:solidFill>
                  <a:prstClr val="white"/>
                </a:solidFill>
                <a:latin typeface="Arial"/>
              </a:rPr>
              <a:t>Introduction to Rural Development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660533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64E78F0-B58D-924B-89B2-BF5AE4FD88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Rural Development?</a:t>
            </a: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742DC147-0FF2-4EE9-A810-50E497C80F89}"/>
              </a:ext>
            </a:extLst>
          </p:cNvPr>
          <p:cNvGraphicFramePr/>
          <p:nvPr/>
        </p:nvGraphicFramePr>
        <p:xfrm>
          <a:off x="1734207" y="2017986"/>
          <a:ext cx="8723585" cy="42936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0279855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CC7D341B-86C6-924E-93EA-2C7698A67E41}"/>
              </a:ext>
            </a:extLst>
          </p:cNvPr>
          <p:cNvGrpSpPr/>
          <p:nvPr/>
        </p:nvGrpSpPr>
        <p:grpSpPr>
          <a:xfrm>
            <a:off x="1186774" y="321009"/>
            <a:ext cx="9980579" cy="6634264"/>
            <a:chOff x="1939921" y="572594"/>
            <a:chExt cx="8905461" cy="5824728"/>
          </a:xfrm>
        </p:grpSpPr>
        <p:pic>
          <p:nvPicPr>
            <p:cNvPr id="1026" name="Picture 2" descr="Blank United States MAP Glossy Poster Picture Photo America image 1">
              <a:extLst>
                <a:ext uri="{FF2B5EF4-FFF2-40B4-BE49-F238E27FC236}">
                  <a16:creationId xmlns:a16="http://schemas.microsoft.com/office/drawing/2014/main" id="{7AD7622D-4869-490A-A8C4-49945F4BE29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939921" y="572594"/>
              <a:ext cx="8726185" cy="582472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" name="Picture 23" descr="Alabama &#10;">
              <a:extLst>
                <a:ext uri="{FF2B5EF4-FFF2-40B4-BE49-F238E27FC236}">
                  <a16:creationId xmlns:a16="http://schemas.microsoft.com/office/drawing/2014/main" id="{8822BE65-7DF2-4FCB-856D-280DA40AC04C}"/>
                </a:ext>
              </a:extLst>
            </p:cNvPr>
            <p:cNvPicPr/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43601" y="4124067"/>
              <a:ext cx="448612" cy="565931"/>
            </a:xfrm>
            <a:prstGeom prst="rect">
              <a:avLst/>
            </a:prstGeom>
          </p:spPr>
        </p:pic>
        <p:pic>
          <p:nvPicPr>
            <p:cNvPr id="26" name="Picture 25" descr="A picture containing person, blue, posing, work-clothing&#10;&#10;Description automatically generated">
              <a:extLst>
                <a:ext uri="{FF2B5EF4-FFF2-40B4-BE49-F238E27FC236}">
                  <a16:creationId xmlns:a16="http://schemas.microsoft.com/office/drawing/2014/main" id="{D5FD826F-B7E7-498D-B99A-3EBF864BB1AA}"/>
                </a:ext>
              </a:extLst>
            </p:cNvPr>
            <p:cNvPicPr/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13252" y="3789626"/>
              <a:ext cx="344599" cy="431279"/>
            </a:xfrm>
            <a:prstGeom prst="rect">
              <a:avLst/>
            </a:prstGeom>
          </p:spPr>
        </p:pic>
        <p:pic>
          <p:nvPicPr>
            <p:cNvPr id="27" name="Picture 26" descr="A person in a red shirt&#10;&#10;Description automatically generated with low confidence">
              <a:extLst>
                <a:ext uri="{FF2B5EF4-FFF2-40B4-BE49-F238E27FC236}">
                  <a16:creationId xmlns:a16="http://schemas.microsoft.com/office/drawing/2014/main" id="{8C470D18-D5BE-4657-8890-505154FD07C8}"/>
                </a:ext>
              </a:extLst>
            </p:cNvPr>
            <p:cNvPicPr/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62673" y="4813806"/>
              <a:ext cx="459798" cy="686083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6BA7718E-8757-4320-A594-296947FB57C4}"/>
                </a:ext>
              </a:extLst>
            </p:cNvPr>
            <p:cNvSpPr txBox="1"/>
            <p:nvPr/>
          </p:nvSpPr>
          <p:spPr>
            <a:xfrm>
              <a:off x="7772614" y="3920428"/>
              <a:ext cx="33936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/>
                <a:t>AL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FCC6C851-8D72-4ECA-A1B6-25636D9B299D}"/>
                </a:ext>
              </a:extLst>
            </p:cNvPr>
            <p:cNvSpPr txBox="1"/>
            <p:nvPr/>
          </p:nvSpPr>
          <p:spPr>
            <a:xfrm>
              <a:off x="8728503" y="3484958"/>
              <a:ext cx="33936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/>
                <a:t>NC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08B1AEAA-5BEA-4DD4-B0E9-F43AD1D47AD1}"/>
                </a:ext>
              </a:extLst>
            </p:cNvPr>
            <p:cNvSpPr txBox="1"/>
            <p:nvPr/>
          </p:nvSpPr>
          <p:spPr>
            <a:xfrm>
              <a:off x="8613213" y="3816166"/>
              <a:ext cx="33936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/>
                <a:t>SC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CC227A20-0F5A-42DF-B447-B1359825FB8F}"/>
                </a:ext>
              </a:extLst>
            </p:cNvPr>
            <p:cNvSpPr txBox="1"/>
            <p:nvPr/>
          </p:nvSpPr>
          <p:spPr>
            <a:xfrm>
              <a:off x="8191435" y="3891074"/>
              <a:ext cx="40274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/>
                <a:t>GA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1506491D-F36A-49D6-BF66-2D9F82330125}"/>
                </a:ext>
              </a:extLst>
            </p:cNvPr>
            <p:cNvSpPr txBox="1"/>
            <p:nvPr/>
          </p:nvSpPr>
          <p:spPr>
            <a:xfrm>
              <a:off x="8558820" y="4683930"/>
              <a:ext cx="33936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/>
                <a:t>FL</a:t>
              </a:r>
            </a:p>
          </p:txBody>
        </p:sp>
        <p:pic>
          <p:nvPicPr>
            <p:cNvPr id="33" name="Picture 32" descr="A person in a suit&#10;&#10;Description automatically generated with medium confidence">
              <a:extLst>
                <a:ext uri="{FF2B5EF4-FFF2-40B4-BE49-F238E27FC236}">
                  <a16:creationId xmlns:a16="http://schemas.microsoft.com/office/drawing/2014/main" id="{83933044-51A1-4DE0-8096-C7F233ECB0E9}"/>
                </a:ext>
              </a:extLst>
            </p:cNvPr>
            <p:cNvPicPr/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16768" y="4003980"/>
              <a:ext cx="448612" cy="565931"/>
            </a:xfrm>
            <a:prstGeom prst="rect">
              <a:avLst/>
            </a:prstGeom>
          </p:spPr>
        </p:pic>
        <p:pic>
          <p:nvPicPr>
            <p:cNvPr id="34" name="Picture 33" descr="A person with curly hair&#10;&#10;Description automatically generated with low confidence">
              <a:extLst>
                <a:ext uri="{FF2B5EF4-FFF2-40B4-BE49-F238E27FC236}">
                  <a16:creationId xmlns:a16="http://schemas.microsoft.com/office/drawing/2014/main" id="{A1D783AA-2891-420F-BE6F-A5E9CF2328EC}"/>
                </a:ext>
              </a:extLst>
            </p:cNvPr>
            <p:cNvPicPr/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00205" y="3813084"/>
              <a:ext cx="480209" cy="498605"/>
            </a:xfrm>
            <a:prstGeom prst="rect">
              <a:avLst/>
            </a:prstGeom>
          </p:spPr>
        </p:pic>
        <p:pic>
          <p:nvPicPr>
            <p:cNvPr id="37" name="Picture 36" descr="A picture containing person, smiling, posing, dark&#10;&#10;Description automatically generated">
              <a:extLst>
                <a:ext uri="{FF2B5EF4-FFF2-40B4-BE49-F238E27FC236}">
                  <a16:creationId xmlns:a16="http://schemas.microsoft.com/office/drawing/2014/main" id="{F415650D-DA33-4795-A26E-DAE344FEDB8A}"/>
                </a:ext>
              </a:extLst>
            </p:cNvPr>
            <p:cNvPicPr/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04350" y="4118262"/>
              <a:ext cx="457381" cy="498605"/>
            </a:xfrm>
            <a:prstGeom prst="rect">
              <a:avLst/>
            </a:prstGeom>
          </p:spPr>
        </p:pic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C282F629-7B29-43D0-B083-2ED5D77D42E3}"/>
                </a:ext>
              </a:extLst>
            </p:cNvPr>
            <p:cNvSpPr txBox="1"/>
            <p:nvPr/>
          </p:nvSpPr>
          <p:spPr>
            <a:xfrm>
              <a:off x="6774940" y="3629766"/>
              <a:ext cx="33936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/>
                <a:t>AR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BF12819C-D632-4468-B3EE-498236DD6678}"/>
                </a:ext>
              </a:extLst>
            </p:cNvPr>
            <p:cNvSpPr txBox="1"/>
            <p:nvPr/>
          </p:nvSpPr>
          <p:spPr>
            <a:xfrm>
              <a:off x="7290908" y="3928782"/>
              <a:ext cx="35664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/>
                <a:t>MS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37CCC697-4F8C-4414-85DE-421F5DA485E6}"/>
                </a:ext>
              </a:extLst>
            </p:cNvPr>
            <p:cNvSpPr txBox="1"/>
            <p:nvPr/>
          </p:nvSpPr>
          <p:spPr>
            <a:xfrm>
              <a:off x="8021752" y="3575293"/>
              <a:ext cx="33936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/>
                <a:t>TN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116380CE-4F2C-4DC8-A5F7-1A1A0C375CAC}"/>
                </a:ext>
              </a:extLst>
            </p:cNvPr>
            <p:cNvSpPr txBox="1"/>
            <p:nvPr/>
          </p:nvSpPr>
          <p:spPr>
            <a:xfrm>
              <a:off x="7120634" y="4842513"/>
              <a:ext cx="33936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/>
                <a:t>LA</a:t>
              </a:r>
            </a:p>
          </p:txBody>
        </p:sp>
        <p:pic>
          <p:nvPicPr>
            <p:cNvPr id="16" name="Picture 15" descr="A person wearing a suit and tie&#10;&#10;Description automatically generated with medium confidence">
              <a:extLst>
                <a:ext uri="{FF2B5EF4-FFF2-40B4-BE49-F238E27FC236}">
                  <a16:creationId xmlns:a16="http://schemas.microsoft.com/office/drawing/2014/main" id="{CB553E37-2C55-EE42-AFE4-98EB1F7C987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27763" y="2166521"/>
              <a:ext cx="480210" cy="605980"/>
            </a:xfrm>
            <a:prstGeom prst="rect">
              <a:avLst/>
            </a:prstGeom>
          </p:spPr>
        </p:pic>
        <p:pic>
          <p:nvPicPr>
            <p:cNvPr id="25" name="Picture 24" descr="A picture containing person, person, suit, dark&#10;&#10;Description automatically generated">
              <a:extLst>
                <a:ext uri="{FF2B5EF4-FFF2-40B4-BE49-F238E27FC236}">
                  <a16:creationId xmlns:a16="http://schemas.microsoft.com/office/drawing/2014/main" id="{6B570CBD-7BF6-AD43-891E-1736EFF767B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40100" y="1603961"/>
              <a:ext cx="495788" cy="582551"/>
            </a:xfrm>
            <a:prstGeom prst="rect">
              <a:avLst/>
            </a:prstGeom>
          </p:spPr>
        </p:pic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D21F139D-412D-6544-A26B-99D47171930B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12148" y="2557276"/>
              <a:ext cx="483138" cy="483138"/>
            </a:xfrm>
            <a:prstGeom prst="rect">
              <a:avLst/>
            </a:prstGeom>
          </p:spPr>
        </p:pic>
        <p:pic>
          <p:nvPicPr>
            <p:cNvPr id="6" name="Picture 5" descr="A person in a suit and tie&#10;&#10;Description automatically generated with medium confidence">
              <a:extLst>
                <a:ext uri="{FF2B5EF4-FFF2-40B4-BE49-F238E27FC236}">
                  <a16:creationId xmlns:a16="http://schemas.microsoft.com/office/drawing/2014/main" id="{6F85C28B-E5D7-0C4A-847F-1F2DB2701273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09270" y="1887351"/>
              <a:ext cx="449766" cy="558176"/>
            </a:xfrm>
            <a:prstGeom prst="rect">
              <a:avLst/>
            </a:prstGeom>
          </p:spPr>
        </p:pic>
        <p:pic>
          <p:nvPicPr>
            <p:cNvPr id="8" name="Picture 7" descr="A person in a suit smiling&#10;&#10;Description automatically generated with medium confidence">
              <a:extLst>
                <a:ext uri="{FF2B5EF4-FFF2-40B4-BE49-F238E27FC236}">
                  <a16:creationId xmlns:a16="http://schemas.microsoft.com/office/drawing/2014/main" id="{71F6DB8C-65DB-F647-B9D4-A22F44376A5A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06362" y="2772501"/>
              <a:ext cx="511463" cy="681950"/>
            </a:xfrm>
            <a:prstGeom prst="rect">
              <a:avLst/>
            </a:prstGeom>
          </p:spPr>
        </p:pic>
        <p:pic>
          <p:nvPicPr>
            <p:cNvPr id="10" name="Picture 9" descr="A person smiling for the camera&#10;&#10;Description automatically generated with low confidence">
              <a:extLst>
                <a:ext uri="{FF2B5EF4-FFF2-40B4-BE49-F238E27FC236}">
                  <a16:creationId xmlns:a16="http://schemas.microsoft.com/office/drawing/2014/main" id="{56BA4FDC-755D-F143-BF88-890C6A87BEC4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85551" y="3426207"/>
              <a:ext cx="471945" cy="445726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B17BB1EB-7641-0243-B8A8-A25B1E144EDD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44613" y="3560546"/>
              <a:ext cx="780794" cy="780794"/>
            </a:xfrm>
            <a:prstGeom prst="rect">
              <a:avLst/>
            </a:prstGeom>
          </p:spPr>
        </p:pic>
        <p:pic>
          <p:nvPicPr>
            <p:cNvPr id="21" name="Picture 20" descr="A person in a suit and tie&#10;&#10;Description automatically generated with medium confidence">
              <a:extLst>
                <a:ext uri="{FF2B5EF4-FFF2-40B4-BE49-F238E27FC236}">
                  <a16:creationId xmlns:a16="http://schemas.microsoft.com/office/drawing/2014/main" id="{8947C46D-75CD-9B42-8468-4A514DF349F6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85005" y="5196371"/>
              <a:ext cx="535472" cy="712804"/>
            </a:xfrm>
            <a:prstGeom prst="rect">
              <a:avLst/>
            </a:prstGeom>
          </p:spPr>
        </p:pic>
        <p:pic>
          <p:nvPicPr>
            <p:cNvPr id="42" name="Picture 41" descr="A picture containing person, person, indoor, purple&#10;&#10;Description automatically generated">
              <a:extLst>
                <a:ext uri="{FF2B5EF4-FFF2-40B4-BE49-F238E27FC236}">
                  <a16:creationId xmlns:a16="http://schemas.microsoft.com/office/drawing/2014/main" id="{855C6316-E5B4-694A-8C40-BED5AE210ED3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41507" y="1545629"/>
              <a:ext cx="525157" cy="619685"/>
            </a:xfrm>
            <a:prstGeom prst="rect">
              <a:avLst/>
            </a:prstGeom>
          </p:spPr>
        </p:pic>
        <p:pic>
          <p:nvPicPr>
            <p:cNvPr id="44" name="Picture 43" descr="A person wearing a suit and tie&#10;&#10;Description automatically generated">
              <a:extLst>
                <a:ext uri="{FF2B5EF4-FFF2-40B4-BE49-F238E27FC236}">
                  <a16:creationId xmlns:a16="http://schemas.microsoft.com/office/drawing/2014/main" id="{B8EE2799-1BBE-E245-B85C-B9F83BD7FEB1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28141" y="2919160"/>
              <a:ext cx="458082" cy="60350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50" name="Picture 49" descr="A person smiling for the camera&#10;&#10;Description automatically generated with low confidence">
              <a:extLst>
                <a:ext uri="{FF2B5EF4-FFF2-40B4-BE49-F238E27FC236}">
                  <a16:creationId xmlns:a16="http://schemas.microsoft.com/office/drawing/2014/main" id="{0E340050-472B-7B42-B698-6AF2FB393DDA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29968" y="3388135"/>
              <a:ext cx="496493" cy="530345"/>
            </a:xfrm>
            <a:prstGeom prst="rect">
              <a:avLst/>
            </a:prstGeom>
          </p:spPr>
        </p:pic>
        <p:pic>
          <p:nvPicPr>
            <p:cNvPr id="52" name="Picture 51">
              <a:extLst>
                <a:ext uri="{FF2B5EF4-FFF2-40B4-BE49-F238E27FC236}">
                  <a16:creationId xmlns:a16="http://schemas.microsoft.com/office/drawing/2014/main" id="{A047ECA9-05FA-F24D-8883-84C890F06F75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23409">
              <a:off x="2676566" y="711888"/>
              <a:ext cx="590179" cy="590179"/>
            </a:xfrm>
            <a:prstGeom prst="rect">
              <a:avLst/>
            </a:prstGeom>
          </p:spPr>
        </p:pic>
        <p:pic>
          <p:nvPicPr>
            <p:cNvPr id="4" name="Picture 3" descr="A person wearing glasses&#10;&#10;Description automatically generated with medium confidence">
              <a:extLst>
                <a:ext uri="{FF2B5EF4-FFF2-40B4-BE49-F238E27FC236}">
                  <a16:creationId xmlns:a16="http://schemas.microsoft.com/office/drawing/2014/main" id="{B2C1B466-4C16-3C44-88C0-654E1E9C6395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74678" y="4389195"/>
              <a:ext cx="457381" cy="540956"/>
            </a:xfrm>
            <a:prstGeom prst="rect">
              <a:avLst/>
            </a:prstGeom>
          </p:spPr>
        </p:pic>
        <p:pic>
          <p:nvPicPr>
            <p:cNvPr id="9" name="Picture 8" descr="A person with blonde hair&#10;&#10;Description automatically generated with low confidence">
              <a:extLst>
                <a:ext uri="{FF2B5EF4-FFF2-40B4-BE49-F238E27FC236}">
                  <a16:creationId xmlns:a16="http://schemas.microsoft.com/office/drawing/2014/main" id="{B6BD48D9-9B54-EB42-BD83-9FA617B17428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32652" y="915157"/>
              <a:ext cx="595850" cy="744813"/>
            </a:xfrm>
            <a:prstGeom prst="rect">
              <a:avLst/>
            </a:prstGeom>
          </p:spPr>
        </p:pic>
        <p:pic>
          <p:nvPicPr>
            <p:cNvPr id="14" name="Picture 13" descr="A person in a suit&#10;&#10;Description automatically generated with low confidence">
              <a:extLst>
                <a:ext uri="{FF2B5EF4-FFF2-40B4-BE49-F238E27FC236}">
                  <a16:creationId xmlns:a16="http://schemas.microsoft.com/office/drawing/2014/main" id="{F6729ADE-D2B7-EB44-943D-7F8D93F4F5DC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84625" y="2284876"/>
              <a:ext cx="760876" cy="760876"/>
            </a:xfrm>
            <a:prstGeom prst="rect">
              <a:avLst/>
            </a:prstGeom>
          </p:spPr>
        </p:pic>
        <p:pic>
          <p:nvPicPr>
            <p:cNvPr id="17" name="Picture 16" descr="A picture containing person, person, indoor, posing&#10;&#10;Description automatically generated">
              <a:extLst>
                <a:ext uri="{FF2B5EF4-FFF2-40B4-BE49-F238E27FC236}">
                  <a16:creationId xmlns:a16="http://schemas.microsoft.com/office/drawing/2014/main" id="{DE5C3318-ED18-5B4F-90DC-E623E3CCFC7A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55417" y="1665936"/>
              <a:ext cx="488215" cy="662820"/>
            </a:xfrm>
            <a:prstGeom prst="rect">
              <a:avLst/>
            </a:prstGeom>
          </p:spPr>
        </p:pic>
        <p:pic>
          <p:nvPicPr>
            <p:cNvPr id="28" name="Picture 27" descr="A person in a suit and tie&#10;&#10;Description automatically generated with medium confidence">
              <a:extLst>
                <a:ext uri="{FF2B5EF4-FFF2-40B4-BE49-F238E27FC236}">
                  <a16:creationId xmlns:a16="http://schemas.microsoft.com/office/drawing/2014/main" id="{EBC6F10C-69E5-7B47-B532-657036291462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33272" y="2772501"/>
              <a:ext cx="493071" cy="646824"/>
            </a:xfrm>
            <a:prstGeom prst="rect">
              <a:avLst/>
            </a:prstGeom>
          </p:spPr>
        </p:pic>
        <p:pic>
          <p:nvPicPr>
            <p:cNvPr id="43" name="Picture 42">
              <a:extLst>
                <a:ext uri="{FF2B5EF4-FFF2-40B4-BE49-F238E27FC236}">
                  <a16:creationId xmlns:a16="http://schemas.microsoft.com/office/drawing/2014/main" id="{C167BDC8-F53C-A84A-8C54-63725B2B99B5}"/>
                </a:ext>
              </a:extLst>
            </p:cNvPr>
            <p:cNvPicPr>
              <a:picLocks noChangeAspect="1"/>
            </p:cNvPicPr>
            <p:nvPr/>
          </p:nvPicPr>
          <p:blipFill>
            <a:blip r:embed="rId2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87426" y="2803802"/>
              <a:ext cx="339366" cy="448759"/>
            </a:xfrm>
            <a:prstGeom prst="rect">
              <a:avLst/>
            </a:prstGeom>
          </p:spPr>
        </p:pic>
        <p:pic>
          <p:nvPicPr>
            <p:cNvPr id="46" name="Picture 45" descr="A person smiling at the camera&#10;&#10;Description automatically generated with low confidence">
              <a:extLst>
                <a:ext uri="{FF2B5EF4-FFF2-40B4-BE49-F238E27FC236}">
                  <a16:creationId xmlns:a16="http://schemas.microsoft.com/office/drawing/2014/main" id="{26024D27-F919-4044-BD27-A9AD15128525}"/>
                </a:ext>
              </a:extLst>
            </p:cNvPr>
            <p:cNvPicPr>
              <a:picLocks noChangeAspect="1"/>
            </p:cNvPicPr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44663" y="4659673"/>
              <a:ext cx="649362" cy="734397"/>
            </a:xfrm>
            <a:prstGeom prst="rect">
              <a:avLst/>
            </a:prstGeom>
          </p:spPr>
        </p:pic>
        <p:pic>
          <p:nvPicPr>
            <p:cNvPr id="49" name="Picture 48" descr="A close-up of a person smiling&#10;&#10;Description automatically generated">
              <a:extLst>
                <a:ext uri="{FF2B5EF4-FFF2-40B4-BE49-F238E27FC236}">
                  <a16:creationId xmlns:a16="http://schemas.microsoft.com/office/drawing/2014/main" id="{0984F2E4-E456-554B-8BB2-8946A1869407}"/>
                </a:ext>
              </a:extLst>
            </p:cNvPr>
            <p:cNvPicPr>
              <a:picLocks noChangeAspect="1"/>
            </p:cNvPicPr>
            <p:nvPr/>
          </p:nvPicPr>
          <p:blipFill>
            <a:blip r:embed="rId2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10813" y="1703642"/>
              <a:ext cx="394823" cy="496060"/>
            </a:xfrm>
            <a:prstGeom prst="rect">
              <a:avLst/>
            </a:prstGeom>
          </p:spPr>
        </p:pic>
        <p:pic>
          <p:nvPicPr>
            <p:cNvPr id="53" name="Picture 52" descr="A person in a suit and tie&#10;&#10;Description automatically generated with low confidence">
              <a:extLst>
                <a:ext uri="{FF2B5EF4-FFF2-40B4-BE49-F238E27FC236}">
                  <a16:creationId xmlns:a16="http://schemas.microsoft.com/office/drawing/2014/main" id="{C6F0963F-9143-EA42-A820-D35E15A89938}"/>
                </a:ext>
              </a:extLst>
            </p:cNvPr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07466" y="2469511"/>
              <a:ext cx="469723" cy="501038"/>
            </a:xfrm>
            <a:prstGeom prst="rect">
              <a:avLst/>
            </a:prstGeom>
          </p:spPr>
        </p:pic>
        <p:pic>
          <p:nvPicPr>
            <p:cNvPr id="55" name="Picture 54" descr="A person in a red coat&#10;&#10;Description automatically generated with medium confidence">
              <a:extLst>
                <a:ext uri="{FF2B5EF4-FFF2-40B4-BE49-F238E27FC236}">
                  <a16:creationId xmlns:a16="http://schemas.microsoft.com/office/drawing/2014/main" id="{5D1EBF6D-FB14-C648-B49A-E62B1E3F3F89}"/>
                </a:ext>
              </a:extLst>
            </p:cNvPr>
            <p:cNvPicPr>
              <a:picLocks noChangeAspect="1"/>
            </p:cNvPicPr>
            <p:nvPr/>
          </p:nvPicPr>
          <p:blipFill>
            <a:blip r:embed="rId3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11080" y="2289542"/>
              <a:ext cx="467844" cy="701766"/>
            </a:xfrm>
            <a:prstGeom prst="rect">
              <a:avLst/>
            </a:prstGeom>
          </p:spPr>
        </p:pic>
        <p:pic>
          <p:nvPicPr>
            <p:cNvPr id="57" name="Picture 56" descr="A person smiling for the camera&#10;&#10;Description automatically generated with medium confidence">
              <a:extLst>
                <a:ext uri="{FF2B5EF4-FFF2-40B4-BE49-F238E27FC236}">
                  <a16:creationId xmlns:a16="http://schemas.microsoft.com/office/drawing/2014/main" id="{969F114F-FD23-1348-9047-282F4E2954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02717" y="1836872"/>
              <a:ext cx="500460" cy="744274"/>
            </a:xfrm>
            <a:prstGeom prst="rect">
              <a:avLst/>
            </a:prstGeom>
          </p:spPr>
        </p:pic>
        <p:pic>
          <p:nvPicPr>
            <p:cNvPr id="59" name="Picture 58" descr="A person in a suit and tie&#10;&#10;Description automatically generated with medium confidence">
              <a:extLst>
                <a:ext uri="{FF2B5EF4-FFF2-40B4-BE49-F238E27FC236}">
                  <a16:creationId xmlns:a16="http://schemas.microsoft.com/office/drawing/2014/main" id="{40ABA688-9992-294B-8724-88345EEA0C8B}"/>
                </a:ext>
              </a:extLst>
            </p:cNvPr>
            <p:cNvPicPr>
              <a:picLocks noChangeAspect="1"/>
            </p:cNvPicPr>
            <p:nvPr/>
          </p:nvPicPr>
          <p:blipFill>
            <a:blip r:embed="rId3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86290" y="3616031"/>
              <a:ext cx="521264" cy="521264"/>
            </a:xfrm>
            <a:prstGeom prst="rect">
              <a:avLst/>
            </a:prstGeom>
          </p:spPr>
        </p:pic>
        <p:pic>
          <p:nvPicPr>
            <p:cNvPr id="61" name="Picture 60" descr="A person smiling for the camera&#10;&#10;Description automatically generated with medium confidence">
              <a:extLst>
                <a:ext uri="{FF2B5EF4-FFF2-40B4-BE49-F238E27FC236}">
                  <a16:creationId xmlns:a16="http://schemas.microsoft.com/office/drawing/2014/main" id="{8C31438B-E2C6-B341-830C-30E61D5993CD}"/>
                </a:ext>
              </a:extLst>
            </p:cNvPr>
            <p:cNvPicPr>
              <a:picLocks noChangeAspect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95128" y="3054028"/>
              <a:ext cx="415082" cy="521265"/>
            </a:xfrm>
            <a:prstGeom prst="rect">
              <a:avLst/>
            </a:prstGeom>
          </p:spPr>
        </p:pic>
        <p:pic>
          <p:nvPicPr>
            <p:cNvPr id="65" name="Picture 64">
              <a:extLst>
                <a:ext uri="{FF2B5EF4-FFF2-40B4-BE49-F238E27FC236}">
                  <a16:creationId xmlns:a16="http://schemas.microsoft.com/office/drawing/2014/main" id="{D8191546-B3C5-4A40-92A9-8294B8837F0C}"/>
                </a:ext>
              </a:extLst>
            </p:cNvPr>
            <p:cNvPicPr>
              <a:picLocks noChangeAspect="1"/>
            </p:cNvPicPr>
            <p:nvPr/>
          </p:nvPicPr>
          <p:blipFill>
            <a:blip r:embed="rId3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34798" y="1015087"/>
              <a:ext cx="677950" cy="756781"/>
            </a:xfrm>
            <a:prstGeom prst="rect">
              <a:avLst/>
            </a:prstGeom>
          </p:spPr>
        </p:pic>
        <p:pic>
          <p:nvPicPr>
            <p:cNvPr id="67" name="Picture 66" descr="A close-up of a person smiling&#10;&#10;Description automatically generated">
              <a:extLst>
                <a:ext uri="{FF2B5EF4-FFF2-40B4-BE49-F238E27FC236}">
                  <a16:creationId xmlns:a16="http://schemas.microsoft.com/office/drawing/2014/main" id="{8EAFB7CE-0E9A-B54B-A69D-3C4CC3F40CF2}"/>
                </a:ext>
              </a:extLst>
            </p:cNvPr>
            <p:cNvPicPr>
              <a:picLocks noChangeAspect="1"/>
            </p:cNvPicPr>
            <p:nvPr/>
          </p:nvPicPr>
          <p:blipFill>
            <a:blip r:embed="rId3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82086" y="1276825"/>
              <a:ext cx="595960" cy="837182"/>
            </a:xfrm>
            <a:prstGeom prst="rect">
              <a:avLst/>
            </a:prstGeom>
          </p:spPr>
        </p:pic>
        <p:pic>
          <p:nvPicPr>
            <p:cNvPr id="69" name="Picture 68" descr="A picture containing person, blue, posing&#10;&#10;Description automatically generated">
              <a:extLst>
                <a:ext uri="{FF2B5EF4-FFF2-40B4-BE49-F238E27FC236}">
                  <a16:creationId xmlns:a16="http://schemas.microsoft.com/office/drawing/2014/main" id="{45B7E498-27E7-7E4A-A0CA-1E23EA795AE5}"/>
                </a:ext>
              </a:extLst>
            </p:cNvPr>
            <p:cNvPicPr>
              <a:picLocks noChangeAspect="1"/>
            </p:cNvPicPr>
            <p:nvPr/>
          </p:nvPicPr>
          <p:blipFill>
            <a:blip r:embed="rId3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85005" y="3622642"/>
              <a:ext cx="738346" cy="738346"/>
            </a:xfrm>
            <a:prstGeom prst="rect">
              <a:avLst/>
            </a:prstGeom>
          </p:spPr>
        </p:pic>
        <p:pic>
          <p:nvPicPr>
            <p:cNvPr id="75" name="Picture 74" descr="A picture containing person, person, suit, dark&#10;&#10;Description automatically generated">
              <a:extLst>
                <a:ext uri="{FF2B5EF4-FFF2-40B4-BE49-F238E27FC236}">
                  <a16:creationId xmlns:a16="http://schemas.microsoft.com/office/drawing/2014/main" id="{B106447E-9E1E-1846-9D52-834EAD500FC9}"/>
                </a:ext>
              </a:extLst>
            </p:cNvPr>
            <p:cNvPicPr>
              <a:picLocks noChangeAspect="1"/>
            </p:cNvPicPr>
            <p:nvPr/>
          </p:nvPicPr>
          <p:blipFill>
            <a:blip r:embed="rId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26842" y="820269"/>
              <a:ext cx="542884" cy="670379"/>
            </a:xfrm>
            <a:prstGeom prst="rect">
              <a:avLst/>
            </a:prstGeom>
          </p:spPr>
        </p:pic>
        <p:pic>
          <p:nvPicPr>
            <p:cNvPr id="77" name="Picture 76" descr="A close-up of a person smiling&#10;&#10;Description automatically generated">
              <a:extLst>
                <a:ext uri="{FF2B5EF4-FFF2-40B4-BE49-F238E27FC236}">
                  <a16:creationId xmlns:a16="http://schemas.microsoft.com/office/drawing/2014/main" id="{5EA4B2C9-21B5-714F-8F8D-86F73C75F708}"/>
                </a:ext>
              </a:extLst>
            </p:cNvPr>
            <p:cNvPicPr>
              <a:picLocks noChangeAspect="1"/>
            </p:cNvPicPr>
            <p:nvPr/>
          </p:nvPicPr>
          <p:blipFill>
            <a:blip r:embed="rId3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72889" y="2281500"/>
              <a:ext cx="549775" cy="607114"/>
            </a:xfrm>
            <a:prstGeom prst="rect">
              <a:avLst/>
            </a:prstGeom>
          </p:spPr>
        </p:pic>
        <p:pic>
          <p:nvPicPr>
            <p:cNvPr id="79" name="Picture 78">
              <a:extLst>
                <a:ext uri="{FF2B5EF4-FFF2-40B4-BE49-F238E27FC236}">
                  <a16:creationId xmlns:a16="http://schemas.microsoft.com/office/drawing/2014/main" id="{B2F05F31-D64A-7C49-A173-CC47A2D806CE}"/>
                </a:ext>
              </a:extLst>
            </p:cNvPr>
            <p:cNvPicPr>
              <a:picLocks noChangeAspect="1"/>
            </p:cNvPicPr>
            <p:nvPr/>
          </p:nvPicPr>
          <p:blipFill>
            <a:blip r:embed="rId3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74683" y="1537456"/>
              <a:ext cx="727310" cy="727310"/>
            </a:xfrm>
            <a:prstGeom prst="rect">
              <a:avLst/>
            </a:prstGeom>
          </p:spPr>
        </p:pic>
        <p:pic>
          <p:nvPicPr>
            <p:cNvPr id="83" name="Picture 82">
              <a:extLst>
                <a:ext uri="{FF2B5EF4-FFF2-40B4-BE49-F238E27FC236}">
                  <a16:creationId xmlns:a16="http://schemas.microsoft.com/office/drawing/2014/main" id="{D8F5682F-AF02-BF4F-90D4-6F2A7AE12B6D}"/>
                </a:ext>
              </a:extLst>
            </p:cNvPr>
            <p:cNvPicPr>
              <a:picLocks noChangeAspect="1"/>
            </p:cNvPicPr>
            <p:nvPr/>
          </p:nvPicPr>
          <p:blipFill>
            <a:blip r:embed="rId4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38593" y="1602220"/>
              <a:ext cx="606789" cy="606789"/>
            </a:xfrm>
            <a:prstGeom prst="rect">
              <a:avLst/>
            </a:prstGeom>
          </p:spPr>
        </p:pic>
        <p:pic>
          <p:nvPicPr>
            <p:cNvPr id="85" name="Picture 84" descr="A picture containing person&#10;&#10;Description automatically generated">
              <a:extLst>
                <a:ext uri="{FF2B5EF4-FFF2-40B4-BE49-F238E27FC236}">
                  <a16:creationId xmlns:a16="http://schemas.microsoft.com/office/drawing/2014/main" id="{4EF94CC3-3B25-9041-BB87-EBA88D450901}"/>
                </a:ext>
              </a:extLst>
            </p:cNvPr>
            <p:cNvPicPr>
              <a:picLocks noChangeAspect="1"/>
            </p:cNvPicPr>
            <p:nvPr/>
          </p:nvPicPr>
          <p:blipFill>
            <a:blip r:embed="rId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47838" y="787808"/>
              <a:ext cx="680125" cy="634170"/>
            </a:xfrm>
            <a:prstGeom prst="rect">
              <a:avLst/>
            </a:prstGeom>
          </p:spPr>
        </p:pic>
        <p:pic>
          <p:nvPicPr>
            <p:cNvPr id="89" name="Picture 88" descr="A picture containing person, suit&#10;&#10;Description automatically generated">
              <a:extLst>
                <a:ext uri="{FF2B5EF4-FFF2-40B4-BE49-F238E27FC236}">
                  <a16:creationId xmlns:a16="http://schemas.microsoft.com/office/drawing/2014/main" id="{7A919D23-C129-C541-A164-94538F702F89}"/>
                </a:ext>
              </a:extLst>
            </p:cNvPr>
            <p:cNvPicPr>
              <a:picLocks noChangeAspect="1"/>
            </p:cNvPicPr>
            <p:nvPr/>
          </p:nvPicPr>
          <p:blipFill>
            <a:blip r:embed="rId4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62857" y="2234758"/>
              <a:ext cx="449766" cy="611220"/>
            </a:xfrm>
            <a:prstGeom prst="rect">
              <a:avLst/>
            </a:prstGeom>
          </p:spPr>
        </p:pic>
        <p:pic>
          <p:nvPicPr>
            <p:cNvPr id="91" name="Picture 90" descr="A person in a suit and tie&#10;&#10;Description automatically generated with medium confidence">
              <a:extLst>
                <a:ext uri="{FF2B5EF4-FFF2-40B4-BE49-F238E27FC236}">
                  <a16:creationId xmlns:a16="http://schemas.microsoft.com/office/drawing/2014/main" id="{C07804BA-8C57-E94E-9985-F2033FD3F34F}"/>
                </a:ext>
              </a:extLst>
            </p:cNvPr>
            <p:cNvPicPr>
              <a:picLocks noChangeAspect="1"/>
            </p:cNvPicPr>
            <p:nvPr/>
          </p:nvPicPr>
          <p:blipFill>
            <a:blip r:embed="rId4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88392" y="2615113"/>
              <a:ext cx="359030" cy="538545"/>
            </a:xfrm>
            <a:prstGeom prst="rect">
              <a:avLst/>
            </a:prstGeom>
          </p:spPr>
        </p:pic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062D12C3-C405-C340-89E8-419E69A1398E}"/>
                </a:ext>
              </a:extLst>
            </p:cNvPr>
            <p:cNvSpPr txBox="1"/>
            <p:nvPr/>
          </p:nvSpPr>
          <p:spPr>
            <a:xfrm>
              <a:off x="5260159" y="4266084"/>
              <a:ext cx="33936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/>
                <a:t>TX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CD462A29-1373-C344-9A4D-A9D46B735E1A}"/>
                </a:ext>
              </a:extLst>
            </p:cNvPr>
            <p:cNvSpPr txBox="1"/>
            <p:nvPr/>
          </p:nvSpPr>
          <p:spPr>
            <a:xfrm>
              <a:off x="2333498" y="2750715"/>
              <a:ext cx="33936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/>
                <a:t>CA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645D33E3-19A8-0043-95C3-2400D899209F}"/>
                </a:ext>
              </a:extLst>
            </p:cNvPr>
            <p:cNvSpPr txBox="1"/>
            <p:nvPr/>
          </p:nvSpPr>
          <p:spPr>
            <a:xfrm>
              <a:off x="4851204" y="3608068"/>
              <a:ext cx="37883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/>
                <a:t>NM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B1606BE8-01F5-9641-B068-00645A8BD0EF}"/>
                </a:ext>
              </a:extLst>
            </p:cNvPr>
            <p:cNvSpPr txBox="1"/>
            <p:nvPr/>
          </p:nvSpPr>
          <p:spPr>
            <a:xfrm>
              <a:off x="3947984" y="3497397"/>
              <a:ext cx="33936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/>
                <a:t>AZ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B62F5A82-8442-7342-AEB7-FB1258A53469}"/>
                </a:ext>
              </a:extLst>
            </p:cNvPr>
            <p:cNvSpPr txBox="1"/>
            <p:nvPr/>
          </p:nvSpPr>
          <p:spPr>
            <a:xfrm>
              <a:off x="3121725" y="3168355"/>
              <a:ext cx="3445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/>
                <a:t>NV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8EEAEA78-D411-434F-84EC-3B8A78D94E2B}"/>
                </a:ext>
              </a:extLst>
            </p:cNvPr>
            <p:cNvSpPr txBox="1"/>
            <p:nvPr/>
          </p:nvSpPr>
          <p:spPr>
            <a:xfrm>
              <a:off x="2241390" y="1587996"/>
              <a:ext cx="43797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/>
                <a:t>OR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5A3CCE39-27FA-5A42-8312-EE8382764D53}"/>
                </a:ext>
              </a:extLst>
            </p:cNvPr>
            <p:cNvSpPr txBox="1"/>
            <p:nvPr/>
          </p:nvSpPr>
          <p:spPr>
            <a:xfrm>
              <a:off x="3107527" y="823119"/>
              <a:ext cx="43797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/>
                <a:t>WA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70F4587B-DA77-064C-815C-AD28033BCB5C}"/>
                </a:ext>
              </a:extLst>
            </p:cNvPr>
            <p:cNvSpPr txBox="1"/>
            <p:nvPr/>
          </p:nvSpPr>
          <p:spPr>
            <a:xfrm>
              <a:off x="3420795" y="1331477"/>
              <a:ext cx="43797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/>
                <a:t>ID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14728EFD-3611-FC42-88E3-11961E49BBA0}"/>
                </a:ext>
              </a:extLst>
            </p:cNvPr>
            <p:cNvSpPr txBox="1"/>
            <p:nvPr/>
          </p:nvSpPr>
          <p:spPr>
            <a:xfrm>
              <a:off x="5253524" y="1108046"/>
              <a:ext cx="43797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/>
                <a:t>ND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CED2A22B-33CD-864F-B8B2-53865EB99DEB}"/>
                </a:ext>
              </a:extLst>
            </p:cNvPr>
            <p:cNvSpPr txBox="1"/>
            <p:nvPr/>
          </p:nvSpPr>
          <p:spPr>
            <a:xfrm>
              <a:off x="5754609" y="1733148"/>
              <a:ext cx="43797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/>
                <a:t>SD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52DA4EFE-C27C-DD40-84E0-AAB7F29A661A}"/>
                </a:ext>
              </a:extLst>
            </p:cNvPr>
            <p:cNvSpPr txBox="1"/>
            <p:nvPr/>
          </p:nvSpPr>
          <p:spPr>
            <a:xfrm>
              <a:off x="3829949" y="982918"/>
              <a:ext cx="43797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/>
                <a:t>MT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973769DF-3104-8C4B-A680-586C680AE19C}"/>
                </a:ext>
              </a:extLst>
            </p:cNvPr>
            <p:cNvSpPr txBox="1"/>
            <p:nvPr/>
          </p:nvSpPr>
          <p:spPr>
            <a:xfrm>
              <a:off x="4178961" y="1827904"/>
              <a:ext cx="43797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/>
                <a:t>WY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F23BDFB0-729A-7A4E-BE65-82214CAADA84}"/>
                </a:ext>
              </a:extLst>
            </p:cNvPr>
            <p:cNvSpPr txBox="1"/>
            <p:nvPr/>
          </p:nvSpPr>
          <p:spPr>
            <a:xfrm>
              <a:off x="4013764" y="2800553"/>
              <a:ext cx="43797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/>
                <a:t>UT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F57F3A0E-1CB8-0E4F-A0AE-097E031DB40D}"/>
                </a:ext>
              </a:extLst>
            </p:cNvPr>
            <p:cNvSpPr txBox="1"/>
            <p:nvPr/>
          </p:nvSpPr>
          <p:spPr>
            <a:xfrm>
              <a:off x="6610123" y="2878130"/>
              <a:ext cx="43797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/>
                <a:t>MO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973C63BA-3F21-FC41-A06E-CBA748CF8B7C}"/>
                </a:ext>
              </a:extLst>
            </p:cNvPr>
            <p:cNvSpPr txBox="1"/>
            <p:nvPr/>
          </p:nvSpPr>
          <p:spPr>
            <a:xfrm>
              <a:off x="6338606" y="1324492"/>
              <a:ext cx="43797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/>
                <a:t>MN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98FF236F-A9D3-B045-A738-174BC701ACC3}"/>
                </a:ext>
              </a:extLst>
            </p:cNvPr>
            <p:cNvSpPr txBox="1"/>
            <p:nvPr/>
          </p:nvSpPr>
          <p:spPr>
            <a:xfrm>
              <a:off x="6921361" y="1602995"/>
              <a:ext cx="43797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/>
                <a:t>WI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2D617193-330D-CB42-94F7-79B498DA24E7}"/>
                </a:ext>
              </a:extLst>
            </p:cNvPr>
            <p:cNvSpPr txBox="1"/>
            <p:nvPr/>
          </p:nvSpPr>
          <p:spPr>
            <a:xfrm>
              <a:off x="7864189" y="1730976"/>
              <a:ext cx="43797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/>
                <a:t>MI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1BCA2C41-8265-E744-B666-F49F884BE462}"/>
                </a:ext>
              </a:extLst>
            </p:cNvPr>
            <p:cNvSpPr txBox="1"/>
            <p:nvPr/>
          </p:nvSpPr>
          <p:spPr>
            <a:xfrm>
              <a:off x="6357056" y="2264766"/>
              <a:ext cx="43797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/>
                <a:t>IA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65338D27-0145-8E41-BFA9-B05268DD41EA}"/>
                </a:ext>
              </a:extLst>
            </p:cNvPr>
            <p:cNvSpPr txBox="1"/>
            <p:nvPr/>
          </p:nvSpPr>
          <p:spPr>
            <a:xfrm>
              <a:off x="7398890" y="2371267"/>
              <a:ext cx="43797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/>
                <a:t>IL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97C26796-C9DB-F446-80BC-3783EB10E2CD}"/>
                </a:ext>
              </a:extLst>
            </p:cNvPr>
            <p:cNvSpPr txBox="1"/>
            <p:nvPr/>
          </p:nvSpPr>
          <p:spPr>
            <a:xfrm>
              <a:off x="4420879" y="2733643"/>
              <a:ext cx="43797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/>
                <a:t>CO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CCFCF9D4-AED6-5F47-9F69-798469D1DE94}"/>
                </a:ext>
              </a:extLst>
            </p:cNvPr>
            <p:cNvSpPr txBox="1"/>
            <p:nvPr/>
          </p:nvSpPr>
          <p:spPr>
            <a:xfrm>
              <a:off x="6270857" y="3588392"/>
              <a:ext cx="43797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/>
                <a:t>OK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4BF6FCAE-C023-484F-BFE1-6808AC85EA08}"/>
                </a:ext>
              </a:extLst>
            </p:cNvPr>
            <p:cNvSpPr txBox="1"/>
            <p:nvPr/>
          </p:nvSpPr>
          <p:spPr>
            <a:xfrm>
              <a:off x="6067174" y="3179986"/>
              <a:ext cx="43797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/>
                <a:t>KS</a:t>
              </a: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55F11303-3F01-3447-884E-853E27EC591F}"/>
                </a:ext>
              </a:extLst>
            </p:cNvPr>
            <p:cNvSpPr txBox="1"/>
            <p:nvPr/>
          </p:nvSpPr>
          <p:spPr>
            <a:xfrm>
              <a:off x="5162311" y="2312873"/>
              <a:ext cx="43797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/>
                <a:t>NE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49F29C47-8174-FF48-B661-5E8C1B35BF0C}"/>
                </a:ext>
              </a:extLst>
            </p:cNvPr>
            <p:cNvSpPr txBox="1"/>
            <p:nvPr/>
          </p:nvSpPr>
          <p:spPr>
            <a:xfrm>
              <a:off x="7645202" y="3288353"/>
              <a:ext cx="43797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/>
                <a:t>KY</a:t>
              </a: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3DED6E82-57B2-DD41-A408-39CCC05C86D4}"/>
                </a:ext>
              </a:extLst>
            </p:cNvPr>
            <p:cNvSpPr txBox="1"/>
            <p:nvPr/>
          </p:nvSpPr>
          <p:spPr>
            <a:xfrm>
              <a:off x="7669778" y="2478775"/>
              <a:ext cx="43797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/>
                <a:t>IN</a:t>
              </a: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2EB6F63E-61DB-3D4F-8652-3A5055E13B68}"/>
                </a:ext>
              </a:extLst>
            </p:cNvPr>
            <p:cNvSpPr txBox="1"/>
            <p:nvPr/>
          </p:nvSpPr>
          <p:spPr>
            <a:xfrm>
              <a:off x="8622801" y="3258091"/>
              <a:ext cx="43797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/>
                <a:t>VA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C6DCA124-95D9-B14D-8760-FC5694F6C385}"/>
                </a:ext>
              </a:extLst>
            </p:cNvPr>
            <p:cNvSpPr txBox="1"/>
            <p:nvPr/>
          </p:nvSpPr>
          <p:spPr>
            <a:xfrm>
              <a:off x="8779483" y="2819108"/>
              <a:ext cx="43797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/>
                <a:t>WV</a:t>
              </a: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AB9B6D31-8DBD-A14E-B7A8-BD2EB8DDE491}"/>
                </a:ext>
              </a:extLst>
            </p:cNvPr>
            <p:cNvSpPr txBox="1"/>
            <p:nvPr/>
          </p:nvSpPr>
          <p:spPr>
            <a:xfrm>
              <a:off x="9159027" y="2234758"/>
              <a:ext cx="43797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/>
                <a:t>PA</a:t>
              </a: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940AC321-6F3C-5449-A8EB-F6960FE4FD18}"/>
                </a:ext>
              </a:extLst>
            </p:cNvPr>
            <p:cNvSpPr txBox="1"/>
            <p:nvPr/>
          </p:nvSpPr>
          <p:spPr>
            <a:xfrm>
              <a:off x="8937695" y="1994611"/>
              <a:ext cx="43797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/>
                <a:t>NY</a:t>
              </a:r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012BE185-89F3-3743-B4A2-3F7AB89B5E33}"/>
                </a:ext>
              </a:extLst>
            </p:cNvPr>
            <p:cNvSpPr txBox="1"/>
            <p:nvPr/>
          </p:nvSpPr>
          <p:spPr>
            <a:xfrm>
              <a:off x="4861433" y="5661997"/>
              <a:ext cx="43797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/>
                <a:t>HI</a:t>
              </a: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75F9F90B-2BF6-694C-A040-8D7F3DC145DF}"/>
                </a:ext>
              </a:extLst>
            </p:cNvPr>
            <p:cNvSpPr txBox="1"/>
            <p:nvPr/>
          </p:nvSpPr>
          <p:spPr>
            <a:xfrm>
              <a:off x="2520108" y="4680118"/>
              <a:ext cx="43797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/>
                <a:t>AK</a:t>
              </a:r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67D98735-5183-554D-9F6F-EF0A9CBC2A40}"/>
                </a:ext>
              </a:extLst>
            </p:cNvPr>
            <p:cNvSpPr txBox="1"/>
            <p:nvPr/>
          </p:nvSpPr>
          <p:spPr>
            <a:xfrm>
              <a:off x="9613663" y="1601364"/>
              <a:ext cx="43797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/>
                <a:t>VT</a:t>
              </a:r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C5399E42-2988-6144-A115-F4DC8A6A3A4C}"/>
                </a:ext>
              </a:extLst>
            </p:cNvPr>
            <p:cNvSpPr txBox="1"/>
            <p:nvPr/>
          </p:nvSpPr>
          <p:spPr>
            <a:xfrm>
              <a:off x="9783561" y="1643756"/>
              <a:ext cx="43797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/>
                <a:t>NH</a:t>
              </a: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B336F897-CEC2-CD4B-9B9D-65D265821C11}"/>
                </a:ext>
              </a:extLst>
            </p:cNvPr>
            <p:cNvSpPr txBox="1"/>
            <p:nvPr/>
          </p:nvSpPr>
          <p:spPr>
            <a:xfrm>
              <a:off x="9981618" y="1137636"/>
              <a:ext cx="43797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/>
                <a:t>ME</a:t>
              </a:r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B9EBDAC5-6EB9-274C-8F89-A6E4B44B3EF2}"/>
                </a:ext>
              </a:extLst>
            </p:cNvPr>
            <p:cNvSpPr txBox="1"/>
            <p:nvPr/>
          </p:nvSpPr>
          <p:spPr>
            <a:xfrm>
              <a:off x="9531497" y="2500328"/>
              <a:ext cx="43797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/>
                <a:t>NJ</a:t>
              </a:r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377BFB1C-201C-584A-99A3-DACB1D7012C4}"/>
                </a:ext>
              </a:extLst>
            </p:cNvPr>
            <p:cNvSpPr txBox="1"/>
            <p:nvPr/>
          </p:nvSpPr>
          <p:spPr>
            <a:xfrm>
              <a:off x="9762631" y="1867786"/>
              <a:ext cx="43797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/>
                <a:t>MA</a:t>
              </a:r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1F50DD86-4576-2440-8288-852396473694}"/>
                </a:ext>
              </a:extLst>
            </p:cNvPr>
            <p:cNvSpPr txBox="1"/>
            <p:nvPr/>
          </p:nvSpPr>
          <p:spPr>
            <a:xfrm>
              <a:off x="9732766" y="2050669"/>
              <a:ext cx="43797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/>
                <a:t>CT</a:t>
              </a:r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8A4E97A0-4B9D-EA47-993F-47AED0545E7D}"/>
                </a:ext>
              </a:extLst>
            </p:cNvPr>
            <p:cNvSpPr txBox="1"/>
            <p:nvPr/>
          </p:nvSpPr>
          <p:spPr>
            <a:xfrm>
              <a:off x="9967236" y="2042203"/>
              <a:ext cx="43797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/>
                <a:t>RI</a:t>
              </a:r>
            </a:p>
          </p:txBody>
        </p: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D8EA569A-7305-1C47-B7EC-D2E479C8B8EA}"/>
                </a:ext>
              </a:extLst>
            </p:cNvPr>
            <p:cNvSpPr txBox="1"/>
            <p:nvPr/>
          </p:nvSpPr>
          <p:spPr>
            <a:xfrm>
              <a:off x="9509586" y="2731967"/>
              <a:ext cx="43797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/>
                <a:t>DE</a:t>
              </a:r>
            </a:p>
          </p:txBody>
        </p: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CAF4DBFC-E8B1-2040-82D1-368C69F2B5C5}"/>
                </a:ext>
              </a:extLst>
            </p:cNvPr>
            <p:cNvSpPr txBox="1"/>
            <p:nvPr/>
          </p:nvSpPr>
          <p:spPr>
            <a:xfrm>
              <a:off x="9189982" y="2654873"/>
              <a:ext cx="43797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b="1" dirty="0"/>
                <a:t>MD</a:t>
              </a:r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35F92E03-D47D-ED46-9CB2-1109AD335075}"/>
                </a:ext>
              </a:extLst>
            </p:cNvPr>
            <p:cNvPicPr>
              <a:picLocks noChangeAspect="1"/>
            </p:cNvPicPr>
            <p:nvPr/>
          </p:nvPicPr>
          <p:blipFill>
            <a:blip r:embed="rId4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37820" y="2968227"/>
              <a:ext cx="446827" cy="673608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B633489B-7A16-D44B-976F-0F9202D26A80}"/>
                </a:ext>
              </a:extLst>
            </p:cNvPr>
            <p:cNvPicPr>
              <a:picLocks noChangeAspect="1"/>
            </p:cNvPicPr>
            <p:nvPr/>
          </p:nvPicPr>
          <p:blipFill>
            <a:blip r:embed="rId4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06375" y="4300728"/>
              <a:ext cx="828375" cy="828375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3D4A1509-823E-E34B-B882-F7752C47A78B}"/>
                </a:ext>
              </a:extLst>
            </p:cNvPr>
            <p:cNvPicPr>
              <a:picLocks noChangeAspect="1"/>
            </p:cNvPicPr>
            <p:nvPr/>
          </p:nvPicPr>
          <p:blipFill>
            <a:blip r:embed="rId4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71419" y="2955147"/>
              <a:ext cx="725024" cy="780795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71B1D9B6-A203-CF4D-933A-8B4B3752D23D}"/>
                </a:ext>
              </a:extLst>
            </p:cNvPr>
            <p:cNvPicPr>
              <a:picLocks noChangeAspect="1"/>
            </p:cNvPicPr>
            <p:nvPr/>
          </p:nvPicPr>
          <p:blipFill>
            <a:blip r:embed="rId4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11190" y="2993953"/>
              <a:ext cx="700798" cy="548818"/>
            </a:xfrm>
            <a:prstGeom prst="rect">
              <a:avLst/>
            </a:prstGeom>
          </p:spPr>
        </p:pic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B5998342-375E-E24E-B0BA-C4E4CFD92DC7}"/>
                </a:ext>
              </a:extLst>
            </p:cNvPr>
            <p:cNvPicPr>
              <a:picLocks noChangeAspect="1"/>
            </p:cNvPicPr>
            <p:nvPr/>
          </p:nvPicPr>
          <p:blipFill>
            <a:blip r:embed="rId4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08894" y="2383484"/>
              <a:ext cx="699750" cy="1047278"/>
            </a:xfrm>
            <a:prstGeom prst="rect">
              <a:avLst/>
            </a:prstGeom>
          </p:spPr>
        </p:pic>
      </p:grpSp>
      <p:sp>
        <p:nvSpPr>
          <p:cNvPr id="113" name="TextBox 112">
            <a:extLst>
              <a:ext uri="{FF2B5EF4-FFF2-40B4-BE49-F238E27FC236}">
                <a16:creationId xmlns:a16="http://schemas.microsoft.com/office/drawing/2014/main" id="{4C80DD87-C6E2-EE43-AD5B-A6992329E736}"/>
              </a:ext>
            </a:extLst>
          </p:cNvPr>
          <p:cNvSpPr txBox="1"/>
          <p:nvPr/>
        </p:nvSpPr>
        <p:spPr>
          <a:xfrm>
            <a:off x="3010528" y="-3577"/>
            <a:ext cx="609437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USDA Rural Development </a:t>
            </a:r>
          </a:p>
          <a:p>
            <a:pPr algn="ctr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State Directors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A6497A5-E1A8-2B4F-93B6-066ECE91834A}"/>
              </a:ext>
            </a:extLst>
          </p:cNvPr>
          <p:cNvSpPr txBox="1"/>
          <p:nvPr/>
        </p:nvSpPr>
        <p:spPr>
          <a:xfrm>
            <a:off x="9534983" y="4808271"/>
            <a:ext cx="2954655" cy="17851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USDA Rural Development </a:t>
            </a:r>
          </a:p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State Directors, September 2022</a:t>
            </a:r>
            <a:b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          Selected Demographic Data</a:t>
            </a:r>
            <a:b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                   </a:t>
            </a: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Num	Pct.</a:t>
            </a:r>
          </a:p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Women	26	58%</a:t>
            </a:r>
            <a:b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Men            	20              	42% </a:t>
            </a:r>
          </a:p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Black	10 	22%</a:t>
            </a:r>
          </a:p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Hispanic 	  4  	10%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14059020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31E04F4-75F1-4869-B82B-9A9998C82FBD}"/>
              </a:ext>
            </a:extLst>
          </p:cNvPr>
          <p:cNvSpPr/>
          <p:nvPr/>
        </p:nvSpPr>
        <p:spPr>
          <a:xfrm>
            <a:off x="6307666" y="1844691"/>
            <a:ext cx="2178169" cy="1171058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F87A4EE-7AFE-440D-B386-315DB34E729D}"/>
              </a:ext>
            </a:extLst>
          </p:cNvPr>
          <p:cNvSpPr/>
          <p:nvPr/>
        </p:nvSpPr>
        <p:spPr>
          <a:xfrm>
            <a:off x="2741945" y="3501349"/>
            <a:ext cx="2107905" cy="1171058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1" name="Title 2">
            <a:extLst>
              <a:ext uri="{FF2B5EF4-FFF2-40B4-BE49-F238E27FC236}">
                <a16:creationId xmlns:a16="http://schemas.microsoft.com/office/drawing/2014/main" id="{9558F310-6162-4494-969E-81A9EF4622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715" y="83111"/>
            <a:ext cx="10515600" cy="1325563"/>
          </a:xfrm>
        </p:spPr>
        <p:txBody>
          <a:bodyPr>
            <a:normAutofit/>
          </a:bodyPr>
          <a:lstStyle/>
          <a:p>
            <a:r>
              <a:rPr lang="en-US" sz="4400" b="1" dirty="0"/>
              <a:t>Innovation Center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9F179E3-DC23-48CE-9EB4-C979E9B9F3D9}"/>
              </a:ext>
            </a:extLst>
          </p:cNvPr>
          <p:cNvSpPr txBox="1"/>
          <p:nvPr/>
        </p:nvSpPr>
        <p:spPr>
          <a:xfrm>
            <a:off x="1047227" y="5324917"/>
            <a:ext cx="10097545" cy="215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26252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Working together to develop fresh, creative solutions – Innovate!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" b="1" i="0" u="none" strike="noStrike" kern="1200" cap="none" spc="0" normalizeH="0" baseline="0" noProof="0" dirty="0">
              <a:ln>
                <a:noFill/>
              </a:ln>
              <a:solidFill>
                <a:srgbClr val="262524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6252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Centralization of key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26252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Reg Management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6252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functions to better support RD programs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400" b="0" i="0" u="none" strike="noStrike" kern="1200" cap="none" spc="0" normalizeH="0" baseline="0" noProof="0" dirty="0">
              <a:ln>
                <a:noFill/>
              </a:ln>
              <a:solidFill>
                <a:srgbClr val="262524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6252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Building and leveraging </a:t>
            </a:r>
            <a:r>
              <a:rPr lang="en-US" b="1" dirty="0">
                <a:solidFill>
                  <a:srgbClr val="2625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Strategic Engagement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26252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6252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to increase impact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400" b="0" i="0" u="none" strike="noStrike" kern="1200" cap="none" spc="0" normalizeH="0" baseline="0" noProof="0" dirty="0">
              <a:ln>
                <a:noFill/>
              </a:ln>
              <a:solidFill>
                <a:srgbClr val="262524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6252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Using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26252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Data Analytics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6252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to enhance evidence-based decision making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660033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660033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58C0883-4478-4DB0-82B8-414209C39E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62BAFDC-492D-CB4D-B02A-4A44B4604C8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Picture 8" descr="A picture containing drawing&#10;&#10;Description automatically generated">
            <a:extLst>
              <a:ext uri="{FF2B5EF4-FFF2-40B4-BE49-F238E27FC236}">
                <a16:creationId xmlns:a16="http://schemas.microsoft.com/office/drawing/2014/main" id="{C6F4E0F6-53C4-4DD4-A972-FE1E97A23C6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96262" y="1844691"/>
            <a:ext cx="9375321" cy="340785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16A8FB7-104E-4AC8-A8A3-1E898E5E1C32}"/>
              </a:ext>
            </a:extLst>
          </p:cNvPr>
          <p:cNvSpPr txBox="1"/>
          <p:nvPr/>
        </p:nvSpPr>
        <p:spPr>
          <a:xfrm>
            <a:off x="5263528" y="3024680"/>
            <a:ext cx="966188" cy="60016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100" b="1" dirty="0">
                <a:solidFill>
                  <a:srgbClr val="C88B2A"/>
                </a:solidFill>
              </a:rPr>
              <a:t>Strategic Engagement Division</a:t>
            </a:r>
          </a:p>
        </p:txBody>
      </p:sp>
    </p:spTree>
    <p:extLst>
      <p:ext uri="{BB962C8B-B14F-4D97-AF65-F5344CB8AC3E}">
        <p14:creationId xmlns:p14="http://schemas.microsoft.com/office/powerpoint/2010/main" val="21268379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B1FE8A-A6BD-4D8C-973D-8B866B876D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Equity Work at USDA and Rural Development</a:t>
            </a:r>
          </a:p>
        </p:txBody>
      </p:sp>
      <p:pic>
        <p:nvPicPr>
          <p:cNvPr id="6" name="Content Placeholder 5" descr="Diagram&#10;&#10;Description automatically generated">
            <a:extLst>
              <a:ext uri="{FF2B5EF4-FFF2-40B4-BE49-F238E27FC236}">
                <a16:creationId xmlns:a16="http://schemas.microsoft.com/office/drawing/2014/main" id="{21531ED2-FE60-4904-911D-1904821B072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9020" y="1979613"/>
            <a:ext cx="8593959" cy="4741862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E05845-BBA1-4454-BA8D-533670F5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62BAFDC-492D-CB4D-B02A-4A44B4604C8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683705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BB621C-F348-4BF1-8563-7D40337CC8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3600" y="1192283"/>
            <a:ext cx="4034400" cy="646677"/>
          </a:xfrm>
        </p:spPr>
        <p:txBody>
          <a:bodyPr/>
          <a:lstStyle/>
          <a:p>
            <a:r>
              <a:rPr lang="en-US" dirty="0"/>
              <a:t>Equity Action 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EAFEF7-8914-4DEF-BEBD-B2E88003B7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1200" y="2158301"/>
            <a:ext cx="4684640" cy="4049459"/>
          </a:xfrm>
        </p:spPr>
        <p:txBody>
          <a:bodyPr>
            <a:norm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2400" dirty="0"/>
              <a:t>The Equity Project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Rural Partners’ Network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Priority Points Framework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Internal Equity Work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RD Modernization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Tribal Trust and Responsibility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400" dirty="0"/>
              <a:t>Regulatory Review</a:t>
            </a:r>
          </a:p>
        </p:txBody>
      </p:sp>
    </p:spTree>
    <p:extLst>
      <p:ext uri="{BB962C8B-B14F-4D97-AF65-F5344CB8AC3E}">
        <p14:creationId xmlns:p14="http://schemas.microsoft.com/office/powerpoint/2010/main" val="12951330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823AC064-BC96-4F32-8AE1-B2FD387548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96882" y="280374"/>
            <a:ext cx="11438793" cy="1844256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9F3E8FD-6DA3-4394-A8DD-0EE8245E17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351" y="433545"/>
            <a:ext cx="11139854" cy="93044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000">
                <a:solidFill>
                  <a:srgbClr val="FFFFFF"/>
                </a:solidFill>
              </a:rPr>
              <a:t>Rural Development’s Rural Data Gateway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7E7C77BC-7138-40B1-A15B-20F57A4946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30078" y="1522292"/>
            <a:ext cx="77724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Content Placeholder 7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F631130C-80C6-021D-769B-6599B43BC09D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434" y="2426818"/>
            <a:ext cx="5330183" cy="3997637"/>
          </a:xfrm>
          <a:prstGeom prst="rect">
            <a:avLst/>
          </a:prstGeom>
        </p:spPr>
      </p:pic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DB146403-F3D6-484B-B2ED-97F9565D03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116278" y="2596836"/>
            <a:ext cx="0" cy="3657600"/>
          </a:xfrm>
          <a:prstGeom prst="line">
            <a:avLst/>
          </a:prstGeom>
          <a:ln w="101600" cmpd="dbl">
            <a:solidFill>
              <a:srgbClr val="5959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Content Placeholder 11" descr="A picture containing chart&#10;&#10;Description automatically generated">
            <a:extLst>
              <a:ext uri="{FF2B5EF4-FFF2-40B4-BE49-F238E27FC236}">
                <a16:creationId xmlns:a16="http://schemas.microsoft.com/office/drawing/2014/main" id="{D2F95F15-31A4-8B9F-0247-DDDC57B23CA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5073" y="2897980"/>
            <a:ext cx="5455917" cy="3055312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8584EE9-3F9E-4B97-8280-837BF04AC6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03343" y="6522430"/>
            <a:ext cx="2743200" cy="34747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262BAFDC-492D-CB4D-B02A-4A44B4604C8A}" type="slidenum">
              <a:rPr lang="en-US">
                <a:solidFill>
                  <a:srgbClr val="898989"/>
                </a:solidFill>
              </a:rPr>
              <a:pPr>
                <a:spcAft>
                  <a:spcPts val="600"/>
                </a:spcAft>
              </a:pPr>
              <a:t>7</a:t>
            </a:fld>
            <a:endParaRPr lang="en-US">
              <a:solidFill>
                <a:srgbClr val="89898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04505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731316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 Standar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1543</TotalTime>
  <Words>300</Words>
  <Application>Microsoft Office PowerPoint</Application>
  <PresentationFormat>Widescreen</PresentationFormat>
  <Paragraphs>93</Paragraphs>
  <Slides>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Calibri</vt:lpstr>
      <vt:lpstr>Calibri Light</vt:lpstr>
      <vt:lpstr>Source Sans Pro</vt:lpstr>
      <vt:lpstr>Office Theme</vt:lpstr>
      <vt:lpstr>1_Office Theme</vt:lpstr>
      <vt:lpstr>Your Partner in Prosperity</vt:lpstr>
      <vt:lpstr>What is Rural Development?</vt:lpstr>
      <vt:lpstr>PowerPoint Presentation</vt:lpstr>
      <vt:lpstr>Innovation Center</vt:lpstr>
      <vt:lpstr>Equity Work at USDA and Rural Development</vt:lpstr>
      <vt:lpstr>Equity Action Plan</vt:lpstr>
      <vt:lpstr>Rural Development’s Rural Data Gateway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Your Partner in Prosperity</dc:title>
  <dc:creator>Ajilore, Gbenga - RD, National Office</dc:creator>
  <cp:lastModifiedBy>Cabrera, Rosalie - MRP-APHIS</cp:lastModifiedBy>
  <cp:revision>2</cp:revision>
  <dcterms:created xsi:type="dcterms:W3CDTF">2023-01-05T16:52:57Z</dcterms:created>
  <dcterms:modified xsi:type="dcterms:W3CDTF">2023-04-28T15:18:09Z</dcterms:modified>
</cp:coreProperties>
</file>