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36" r:id="rId1"/>
  </p:sldMasterIdLst>
  <p:notesMasterIdLst>
    <p:notesMasterId r:id="rId30"/>
  </p:notesMasterIdLst>
  <p:sldIdLst>
    <p:sldId id="320" r:id="rId2"/>
    <p:sldId id="257" r:id="rId3"/>
    <p:sldId id="279" r:id="rId4"/>
    <p:sldId id="280" r:id="rId5"/>
    <p:sldId id="281" r:id="rId6"/>
    <p:sldId id="303" r:id="rId7"/>
    <p:sldId id="302" r:id="rId8"/>
    <p:sldId id="284" r:id="rId9"/>
    <p:sldId id="282" r:id="rId10"/>
    <p:sldId id="314" r:id="rId11"/>
    <p:sldId id="317" r:id="rId12"/>
    <p:sldId id="318" r:id="rId13"/>
    <p:sldId id="319" r:id="rId14"/>
    <p:sldId id="315" r:id="rId15"/>
    <p:sldId id="316" r:id="rId16"/>
    <p:sldId id="285" r:id="rId17"/>
    <p:sldId id="287" r:id="rId18"/>
    <p:sldId id="294" r:id="rId19"/>
    <p:sldId id="295" r:id="rId20"/>
    <p:sldId id="297" r:id="rId21"/>
    <p:sldId id="298" r:id="rId22"/>
    <p:sldId id="299" r:id="rId23"/>
    <p:sldId id="301" r:id="rId24"/>
    <p:sldId id="300" r:id="rId25"/>
    <p:sldId id="313" r:id="rId26"/>
    <p:sldId id="309" r:id="rId27"/>
    <p:sldId id="260" r:id="rId28"/>
    <p:sldId id="310" r:id="rId29"/>
  </p:sldIdLst>
  <p:sldSz cx="12192000" cy="6858000"/>
  <p:notesSz cx="13716000" cy="2438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userDrawn="1">
          <p15:clr>
            <a:srgbClr val="A4A3A4"/>
          </p15:clr>
        </p15:guide>
        <p15:guide id="2" pos="456" userDrawn="1">
          <p15:clr>
            <a:srgbClr val="A4A3A4"/>
          </p15:clr>
        </p15:guide>
        <p15:guide id="3" orient="horz" pos="2616" userDrawn="1">
          <p15:clr>
            <a:srgbClr val="A4A3A4"/>
          </p15:clr>
        </p15:guide>
        <p15:guide id="4" orient="horz" pos="3264" userDrawn="1">
          <p15:clr>
            <a:srgbClr val="A4A3A4"/>
          </p15:clr>
        </p15:guide>
        <p15:guide id="5" pos="6912" userDrawn="1">
          <p15:clr>
            <a:srgbClr val="A4A3A4"/>
          </p15:clr>
        </p15:guide>
        <p15:guide id="6" orient="horz" pos="2136" userDrawn="1">
          <p15:clr>
            <a:srgbClr val="A4A3A4"/>
          </p15:clr>
        </p15:guide>
        <p15:guide id="7" orient="horz" pos="4008" userDrawn="1">
          <p15:clr>
            <a:srgbClr val="A4A3A4"/>
          </p15:clr>
        </p15:guide>
        <p15:guide id="8" orient="horz" pos="1152" userDrawn="1">
          <p15:clr>
            <a:srgbClr val="A4A3A4"/>
          </p15:clr>
        </p15:guide>
        <p15:guide id="9" orient="horz" pos="2352" userDrawn="1">
          <p15:clr>
            <a:srgbClr val="A4A3A4"/>
          </p15:clr>
        </p15:guide>
        <p15:guide id="10" orient="horz" pos="1512" userDrawn="1">
          <p15:clr>
            <a:srgbClr val="A4A3A4"/>
          </p15:clr>
        </p15:guide>
        <p15:guide id="11" pos="7680" userDrawn="1">
          <p15:clr>
            <a:srgbClr val="A4A3A4"/>
          </p15:clr>
        </p15:guide>
        <p15:guide id="12" pos="6696" userDrawn="1">
          <p15:clr>
            <a:srgbClr val="A4A3A4"/>
          </p15:clr>
        </p15:guide>
        <p15:guide id="13" pos="1008" userDrawn="1">
          <p15:clr>
            <a:srgbClr val="A4A3A4"/>
          </p15:clr>
        </p15:guide>
        <p15:guide id="14" pos="1584" userDrawn="1">
          <p15:clr>
            <a:srgbClr val="A4A3A4"/>
          </p15:clr>
        </p15:guide>
        <p15:guide id="15" pos="2136" userDrawn="1">
          <p15:clr>
            <a:srgbClr val="A4A3A4"/>
          </p15:clr>
        </p15:guide>
        <p15:guide id="16" pos="2760" userDrawn="1">
          <p15:clr>
            <a:srgbClr val="A4A3A4"/>
          </p15:clr>
        </p15:guide>
        <p15:guide id="17" pos="3288" userDrawn="1">
          <p15:clr>
            <a:srgbClr val="A4A3A4"/>
          </p15:clr>
        </p15:guide>
        <p15:guide id="18" pos="4032" userDrawn="1">
          <p15:clr>
            <a:srgbClr val="A4A3A4"/>
          </p15:clr>
        </p15:guide>
        <p15:guide id="19" pos="4392" userDrawn="1">
          <p15:clr>
            <a:srgbClr val="A4A3A4"/>
          </p15:clr>
        </p15:guide>
        <p15:guide id="20" pos="4944" userDrawn="1">
          <p15:clr>
            <a:srgbClr val="A4A3A4"/>
          </p15:clr>
        </p15:guide>
        <p15:guide id="21" pos="5544" userDrawn="1">
          <p15:clr>
            <a:srgbClr val="A4A3A4"/>
          </p15:clr>
        </p15:guide>
        <p15:guide id="22" pos="6072" userDrawn="1">
          <p15:clr>
            <a:srgbClr val="A4A3A4"/>
          </p15:clr>
        </p15:guide>
        <p15:guide id="23" orient="horz" pos="2448" userDrawn="1">
          <p15:clr>
            <a:srgbClr val="A4A3A4"/>
          </p15:clr>
        </p15:guide>
        <p15:guide id="24" orient="horz" pos="960" userDrawn="1">
          <p15:clr>
            <a:srgbClr val="A4A3A4"/>
          </p15:clr>
        </p15:guide>
        <p15:guide id="25" pos="5256" userDrawn="1">
          <p15:clr>
            <a:srgbClr val="A4A3A4"/>
          </p15:clr>
        </p15:guide>
        <p15:guide id="26" pos="7261"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hor" initials="A" userId="Author"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02C8F"/>
    <a:srgbClr val="034A90"/>
    <a:srgbClr val="FDFBF6"/>
    <a:srgbClr val="AAC4E9"/>
    <a:srgbClr val="F5CDCE"/>
    <a:srgbClr val="DF8C8C"/>
    <a:srgbClr val="D4D593"/>
    <a:srgbClr val="E6F0FE"/>
    <a:srgbClr val="CDBE8A"/>
    <a:srgbClr val="FFEFE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805430C-7AD8-8830-5A14-15BD66CF52EA}" v="1" dt="2023-09-30T22:29:30.624"/>
    <p1510:client id="{93A7BEBB-C355-4865-9CD4-A910E9017045}" v="100" dt="2023-09-30T23:36:44.111"/>
    <p1510:client id="{B23D71F7-A485-6025-C9ED-60BACA81801E}" v="42" dt="2023-09-30T22:03:55.809"/>
  </p1510:revLst>
</p1510:revInfo>
</file>

<file path=ppt/tableStyles.xml><?xml version="1.0" encoding="utf-8"?>
<a:tblStyleLst xmlns:a="http://schemas.openxmlformats.org/drawingml/2006/main" def="{5C22544A-7EE6-4342-B048-85BDC9FD1C3A}">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85BE263C-DBD7-4A20-BB59-AAB30ACAA65A}" styleName="Medium Style 3 - Accent 2">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2"/>
          </a:solidFill>
        </a:fill>
      </a:tcStyle>
    </a:lastCol>
    <a:firstCol>
      <a:tcTxStyle b="on">
        <a:fontRef idx="minor">
          <a:scrgbClr r="0" g="0" b="0"/>
        </a:fontRef>
        <a:schemeClr val="lt1"/>
      </a:tcTxStyle>
      <a:tcStyle>
        <a:tcBdr/>
        <a:fill>
          <a:solidFill>
            <a:schemeClr val="accent2"/>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2"/>
          </a:solidFill>
        </a:fill>
      </a:tcStyle>
    </a:firstRow>
  </a:tblStyle>
  <a:tblStyle styleId="{EB9631B5-78F2-41C9-869B-9F39066F8104}" styleName="Medium Style 3 - Accent 4">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4"/>
          </a:solidFill>
        </a:fill>
      </a:tcStyle>
    </a:lastCol>
    <a:firstCol>
      <a:tcTxStyle b="on">
        <a:fontRef idx="minor">
          <a:scrgbClr r="0" g="0" b="0"/>
        </a:fontRef>
        <a:schemeClr val="lt1"/>
      </a:tcTxStyle>
      <a:tcStyle>
        <a:tcBdr/>
        <a:fill>
          <a:solidFill>
            <a:schemeClr val="accent4"/>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4"/>
          </a:solidFill>
        </a:fill>
      </a:tcStyle>
    </a:firstRow>
  </a:tblStyle>
  <a:tblStyle styleId="{EB344D84-9AFB-497E-A393-DC336BA19D2E}" styleName="Medium Style 3 - Accent 3">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3"/>
          </a:solidFill>
        </a:fill>
      </a:tcStyle>
    </a:lastCol>
    <a:firstCol>
      <a:tcTxStyle b="on">
        <a:fontRef idx="minor">
          <a:scrgbClr r="0" g="0" b="0"/>
        </a:fontRef>
        <a:schemeClr val="lt1"/>
      </a:tcTxStyle>
      <a:tcStyle>
        <a:tcBdr/>
        <a:fill>
          <a:solidFill>
            <a:schemeClr val="accent3"/>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3"/>
          </a:solidFill>
        </a:fill>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34559" autoAdjust="0"/>
    <p:restoredTop sz="86368" autoAdjust="0"/>
  </p:normalViewPr>
  <p:slideViewPr>
    <p:cSldViewPr snapToGrid="0">
      <p:cViewPr varScale="1">
        <p:scale>
          <a:sx n="53" d="100"/>
          <a:sy n="53" d="100"/>
        </p:scale>
        <p:origin x="84" y="1482"/>
      </p:cViewPr>
      <p:guideLst>
        <p:guide/>
        <p:guide pos="456"/>
        <p:guide orient="horz" pos="2616"/>
        <p:guide orient="horz" pos="3264"/>
        <p:guide pos="6912"/>
        <p:guide orient="horz" pos="2136"/>
        <p:guide orient="horz" pos="4008"/>
        <p:guide orient="horz" pos="1152"/>
        <p:guide orient="horz" pos="2352"/>
        <p:guide orient="horz" pos="1512"/>
        <p:guide pos="7680"/>
        <p:guide pos="6696"/>
        <p:guide pos="1008"/>
        <p:guide pos="1584"/>
        <p:guide pos="2136"/>
        <p:guide pos="2760"/>
        <p:guide pos="3288"/>
        <p:guide pos="4032"/>
        <p:guide pos="4392"/>
        <p:guide pos="4944"/>
        <p:guide pos="5544"/>
        <p:guide pos="6072"/>
        <p:guide orient="horz" pos="2448"/>
        <p:guide orient="horz" pos="960"/>
        <p:guide pos="5256"/>
        <p:guide pos="7261"/>
      </p:guideLst>
    </p:cSldViewPr>
  </p:slideViewPr>
  <p:outlineViewPr>
    <p:cViewPr>
      <p:scale>
        <a:sx n="33" d="100"/>
        <a:sy n="33" d="100"/>
      </p:scale>
      <p:origin x="0" y="-7626"/>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37" Type="http://schemas.microsoft.com/office/2018/10/relationships/authors" Target="author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microsoft.com/office/2015/10/relationships/revisionInfo" Target="revisionInfo.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 Id="rId35" Type="http://schemas.microsoft.com/office/2016/11/relationships/changesInfo" Target="changesInfos/changesInfo1.xml"/><Relationship Id="rId8" Type="http://schemas.openxmlformats.org/officeDocument/2006/relationships/slide" Target="slides/slide7.xml"/><Relationship Id="rId3" Type="http://schemas.openxmlformats.org/officeDocument/2006/relationships/slide" Target="slides/slide2.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ebecca D. Lodge" clId="Web-{723BB7A1-13BC-4A95-952F-3A35504B41AD}"/>
    <pc:docChg chg="modSld">
      <pc:chgData name="Rebecca D. Lodge" userId="" providerId="" clId="Web-{723BB7A1-13BC-4A95-952F-3A35504B41AD}" dt="2023-09-29T17:01:34.854" v="7" actId="1076"/>
      <pc:docMkLst>
        <pc:docMk/>
      </pc:docMkLst>
      <pc:sldChg chg="modSp">
        <pc:chgData name="Rebecca D. Lodge" userId="" providerId="" clId="Web-{723BB7A1-13BC-4A95-952F-3A35504B41AD}" dt="2023-09-29T17:01:34.854" v="7" actId="1076"/>
        <pc:sldMkLst>
          <pc:docMk/>
          <pc:sldMk cId="2131568492" sldId="278"/>
        </pc:sldMkLst>
        <pc:spChg chg="mod">
          <ac:chgData name="Rebecca D. Lodge" userId="" providerId="" clId="Web-{723BB7A1-13BC-4A95-952F-3A35504B41AD}" dt="2023-09-29T17:01:29.026" v="6" actId="1076"/>
          <ac:spMkLst>
            <pc:docMk/>
            <pc:sldMk cId="2131568492" sldId="278"/>
            <ac:spMk id="2" creationId="{516860D9-9D47-C0BB-B2B4-4B6F2B36CFCC}"/>
          </ac:spMkLst>
        </pc:spChg>
        <pc:spChg chg="mod">
          <ac:chgData name="Rebecca D. Lodge" userId="" providerId="" clId="Web-{723BB7A1-13BC-4A95-952F-3A35504B41AD}" dt="2023-09-29T17:01:34.854" v="7" actId="1076"/>
          <ac:spMkLst>
            <pc:docMk/>
            <pc:sldMk cId="2131568492" sldId="278"/>
            <ac:spMk id="6" creationId="{8039D5BE-B569-929B-AD86-BAD8ADB231CD}"/>
          </ac:spMkLst>
        </pc:spChg>
      </pc:sldChg>
    </pc:docChg>
  </pc:docChgLst>
  <pc:docChgLst>
    <pc:chgData name="Owens, Rashida (CTR) - OO, DC" userId="e9cf5b1f-673b-4881-9aab-895e39b459ca" providerId="ADAL" clId="{6467644B-2B6E-4CC8-AADD-A8327F286083}"/>
    <pc:docChg chg="undo custSel addSld delSld modSld sldOrd">
      <pc:chgData name="Owens, Rashida (CTR) - OO, DC" userId="e9cf5b1f-673b-4881-9aab-895e39b459ca" providerId="ADAL" clId="{6467644B-2B6E-4CC8-AADD-A8327F286083}" dt="2023-09-27T13:55:19.799" v="2634" actId="478"/>
      <pc:docMkLst>
        <pc:docMk/>
      </pc:docMkLst>
      <pc:sldChg chg="modSp del">
        <pc:chgData name="Owens, Rashida (CTR) - OO, DC" userId="e9cf5b1f-673b-4881-9aab-895e39b459ca" providerId="ADAL" clId="{6467644B-2B6E-4CC8-AADD-A8327F286083}" dt="2023-09-25T15:24:09.994" v="1722" actId="2696"/>
        <pc:sldMkLst>
          <pc:docMk/>
          <pc:sldMk cId="1840736578" sldId="269"/>
        </pc:sldMkLst>
        <pc:graphicFrameChg chg="mod">
          <ac:chgData name="Owens, Rashida (CTR) - OO, DC" userId="e9cf5b1f-673b-4881-9aab-895e39b459ca" providerId="ADAL" clId="{6467644B-2B6E-4CC8-AADD-A8327F286083}" dt="2023-09-18T16:24:51.856" v="403" actId="962"/>
          <ac:graphicFrameMkLst>
            <pc:docMk/>
            <pc:sldMk cId="1840736578" sldId="269"/>
            <ac:graphicFrameMk id="6" creationId="{00000000-0000-0000-0000-000000000000}"/>
          </ac:graphicFrameMkLst>
        </pc:graphicFrameChg>
      </pc:sldChg>
      <pc:sldChg chg="modSp mod">
        <pc:chgData name="Owens, Rashida (CTR) - OO, DC" userId="e9cf5b1f-673b-4881-9aab-895e39b459ca" providerId="ADAL" clId="{6467644B-2B6E-4CC8-AADD-A8327F286083}" dt="2023-09-18T16:22:46.110" v="210" actId="962"/>
        <pc:sldMkLst>
          <pc:docMk/>
          <pc:sldMk cId="2131568492" sldId="278"/>
        </pc:sldMkLst>
        <pc:spChg chg="mod">
          <ac:chgData name="Owens, Rashida (CTR) - OO, DC" userId="e9cf5b1f-673b-4881-9aab-895e39b459ca" providerId="ADAL" clId="{6467644B-2B6E-4CC8-AADD-A8327F286083}" dt="2023-09-18T16:19:35.176" v="86" actId="122"/>
          <ac:spMkLst>
            <pc:docMk/>
            <pc:sldMk cId="2131568492" sldId="278"/>
            <ac:spMk id="2" creationId="{516860D9-9D47-C0BB-B2B4-4B6F2B36CFCC}"/>
          </ac:spMkLst>
        </pc:spChg>
        <pc:picChg chg="mod">
          <ac:chgData name="Owens, Rashida (CTR) - OO, DC" userId="e9cf5b1f-673b-4881-9aab-895e39b459ca" providerId="ADAL" clId="{6467644B-2B6E-4CC8-AADD-A8327F286083}" dt="2023-09-18T16:22:46.110" v="210" actId="962"/>
          <ac:picMkLst>
            <pc:docMk/>
            <pc:sldMk cId="2131568492" sldId="278"/>
            <ac:picMk id="4" creationId="{397DFFBF-A4A9-0133-4387-10B2C6DB99DE}"/>
          </ac:picMkLst>
        </pc:picChg>
      </pc:sldChg>
      <pc:sldChg chg="modSp mod">
        <pc:chgData name="Owens, Rashida (CTR) - OO, DC" userId="e9cf5b1f-673b-4881-9aab-895e39b459ca" providerId="ADAL" clId="{6467644B-2B6E-4CC8-AADD-A8327F286083}" dt="2023-09-18T16:24:15.601" v="269" actId="962"/>
        <pc:sldMkLst>
          <pc:docMk/>
          <pc:sldMk cId="3855531800" sldId="279"/>
        </pc:sldMkLst>
        <pc:picChg chg="mod">
          <ac:chgData name="Owens, Rashida (CTR) - OO, DC" userId="e9cf5b1f-673b-4881-9aab-895e39b459ca" providerId="ADAL" clId="{6467644B-2B6E-4CC8-AADD-A8327F286083}" dt="2023-09-18T16:24:15.601" v="269" actId="962"/>
          <ac:picMkLst>
            <pc:docMk/>
            <pc:sldMk cId="3855531800" sldId="279"/>
            <ac:picMk id="3" creationId="{7ED26F7A-023A-1F99-E2CB-5EDDC0E6743D}"/>
          </ac:picMkLst>
        </pc:picChg>
        <pc:picChg chg="mod">
          <ac:chgData name="Owens, Rashida (CTR) - OO, DC" userId="e9cf5b1f-673b-4881-9aab-895e39b459ca" providerId="ADAL" clId="{6467644B-2B6E-4CC8-AADD-A8327F286083}" dt="2023-09-18T16:23:33.673" v="211" actId="962"/>
          <ac:picMkLst>
            <pc:docMk/>
            <pc:sldMk cId="3855531800" sldId="279"/>
            <ac:picMk id="5" creationId="{F31312CE-32C2-27DD-63A9-01846A740A50}"/>
          </ac:picMkLst>
        </pc:picChg>
      </pc:sldChg>
      <pc:sldChg chg="modSp">
        <pc:chgData name="Owens, Rashida (CTR) - OO, DC" userId="e9cf5b1f-673b-4881-9aab-895e39b459ca" providerId="ADAL" clId="{6467644B-2B6E-4CC8-AADD-A8327F286083}" dt="2023-09-18T17:05:04.759" v="1717" actId="20577"/>
        <pc:sldMkLst>
          <pc:docMk/>
          <pc:sldMk cId="979622006" sldId="280"/>
        </pc:sldMkLst>
        <pc:graphicFrameChg chg="mod">
          <ac:chgData name="Owens, Rashida (CTR) - OO, DC" userId="e9cf5b1f-673b-4881-9aab-895e39b459ca" providerId="ADAL" clId="{6467644B-2B6E-4CC8-AADD-A8327F286083}" dt="2023-09-18T17:05:04.759" v="1717" actId="20577"/>
          <ac:graphicFrameMkLst>
            <pc:docMk/>
            <pc:sldMk cId="979622006" sldId="280"/>
            <ac:graphicFrameMk id="154" creationId="{6BE37F77-9E45-2242-2DCD-6C7E690FFEF5}"/>
          </ac:graphicFrameMkLst>
        </pc:graphicFrameChg>
      </pc:sldChg>
      <pc:sldChg chg="del">
        <pc:chgData name="Owens, Rashida (CTR) - OO, DC" userId="e9cf5b1f-673b-4881-9aab-895e39b459ca" providerId="ADAL" clId="{6467644B-2B6E-4CC8-AADD-A8327F286083}" dt="2023-09-18T16:16:13.536" v="2" actId="2696"/>
        <pc:sldMkLst>
          <pc:docMk/>
          <pc:sldMk cId="2903841477" sldId="283"/>
        </pc:sldMkLst>
      </pc:sldChg>
      <pc:sldChg chg="modSp">
        <pc:chgData name="Owens, Rashida (CTR) - OO, DC" userId="e9cf5b1f-673b-4881-9aab-895e39b459ca" providerId="ADAL" clId="{6467644B-2B6E-4CC8-AADD-A8327F286083}" dt="2023-09-18T16:27:22.239" v="1206" actId="962"/>
        <pc:sldMkLst>
          <pc:docMk/>
          <pc:sldMk cId="2886474736" sldId="284"/>
        </pc:sldMkLst>
        <pc:graphicFrameChg chg="mod">
          <ac:chgData name="Owens, Rashida (CTR) - OO, DC" userId="e9cf5b1f-673b-4881-9aab-895e39b459ca" providerId="ADAL" clId="{6467644B-2B6E-4CC8-AADD-A8327F286083}" dt="2023-09-18T16:27:22.239" v="1206" actId="962"/>
          <ac:graphicFrameMkLst>
            <pc:docMk/>
            <pc:sldMk cId="2886474736" sldId="284"/>
            <ac:graphicFrameMk id="54" creationId="{81603229-5187-2061-00EE-9CFDE619A4B5}"/>
          </ac:graphicFrameMkLst>
        </pc:graphicFrameChg>
      </pc:sldChg>
      <pc:sldChg chg="ord">
        <pc:chgData name="Owens, Rashida (CTR) - OO, DC" userId="e9cf5b1f-673b-4881-9aab-895e39b459ca" providerId="ADAL" clId="{6467644B-2B6E-4CC8-AADD-A8327F286083}" dt="2023-09-18T16:15:56.295" v="1"/>
        <pc:sldMkLst>
          <pc:docMk/>
          <pc:sldMk cId="2011930182" sldId="285"/>
        </pc:sldMkLst>
      </pc:sldChg>
      <pc:sldChg chg="modSp mod">
        <pc:chgData name="Owens, Rashida (CTR) - OO, DC" userId="e9cf5b1f-673b-4881-9aab-895e39b459ca" providerId="ADAL" clId="{6467644B-2B6E-4CC8-AADD-A8327F286083}" dt="2023-09-18T16:29:17.385" v="1646" actId="962"/>
        <pc:sldMkLst>
          <pc:docMk/>
          <pc:sldMk cId="4198078994" sldId="313"/>
        </pc:sldMkLst>
        <pc:spChg chg="mod">
          <ac:chgData name="Owens, Rashida (CTR) - OO, DC" userId="e9cf5b1f-673b-4881-9aab-895e39b459ca" providerId="ADAL" clId="{6467644B-2B6E-4CC8-AADD-A8327F286083}" dt="2023-09-18T16:17:58.293" v="6" actId="20577"/>
          <ac:spMkLst>
            <pc:docMk/>
            <pc:sldMk cId="4198078994" sldId="313"/>
            <ac:spMk id="2" creationId="{8934E211-6D71-663C-262C-40204F483401}"/>
          </ac:spMkLst>
        </pc:spChg>
        <pc:graphicFrameChg chg="mod">
          <ac:chgData name="Owens, Rashida (CTR) - OO, DC" userId="e9cf5b1f-673b-4881-9aab-895e39b459ca" providerId="ADAL" clId="{6467644B-2B6E-4CC8-AADD-A8327F286083}" dt="2023-09-18T16:29:17.385" v="1646" actId="962"/>
          <ac:graphicFrameMkLst>
            <pc:docMk/>
            <pc:sldMk cId="4198078994" sldId="313"/>
            <ac:graphicFrameMk id="8" creationId="{65515DC6-CFCF-2627-703A-2D768F9A4C40}"/>
          </ac:graphicFrameMkLst>
        </pc:graphicFrameChg>
      </pc:sldChg>
      <pc:sldChg chg="modSp mod">
        <pc:chgData name="Owens, Rashida (CTR) - OO, DC" userId="e9cf5b1f-673b-4881-9aab-895e39b459ca" providerId="ADAL" clId="{6467644B-2B6E-4CC8-AADD-A8327F286083}" dt="2023-09-18T16:27:50.916" v="1318" actId="962"/>
        <pc:sldMkLst>
          <pc:docMk/>
          <pc:sldMk cId="2518887899" sldId="314"/>
        </pc:sldMkLst>
        <pc:spChg chg="mod">
          <ac:chgData name="Owens, Rashida (CTR) - OO, DC" userId="e9cf5b1f-673b-4881-9aab-895e39b459ca" providerId="ADAL" clId="{6467644B-2B6E-4CC8-AADD-A8327F286083}" dt="2023-09-18T16:16:57.692" v="5" actId="122"/>
          <ac:spMkLst>
            <pc:docMk/>
            <pc:sldMk cId="2518887899" sldId="314"/>
            <ac:spMk id="6" creationId="{3DA7F864-8857-6B77-E9CC-75E2EE6374DB}"/>
          </ac:spMkLst>
        </pc:spChg>
        <pc:graphicFrameChg chg="mod">
          <ac:chgData name="Owens, Rashida (CTR) - OO, DC" userId="e9cf5b1f-673b-4881-9aab-895e39b459ca" providerId="ADAL" clId="{6467644B-2B6E-4CC8-AADD-A8327F286083}" dt="2023-09-18T16:27:50.916" v="1318" actId="962"/>
          <ac:graphicFrameMkLst>
            <pc:docMk/>
            <pc:sldMk cId="2518887899" sldId="314"/>
            <ac:graphicFrameMk id="9" creationId="{1BE24B95-F283-D810-63CC-5F5A9D4A9DA7}"/>
          </ac:graphicFrameMkLst>
        </pc:graphicFrameChg>
      </pc:sldChg>
      <pc:sldChg chg="addSp delSp modSp mod">
        <pc:chgData name="Owens, Rashida (CTR) - OO, DC" userId="e9cf5b1f-673b-4881-9aab-895e39b459ca" providerId="ADAL" clId="{6467644B-2B6E-4CC8-AADD-A8327F286083}" dt="2023-09-27T13:49:48.362" v="2227" actId="26606"/>
        <pc:sldMkLst>
          <pc:docMk/>
          <pc:sldMk cId="2713114906" sldId="315"/>
        </pc:sldMkLst>
        <pc:spChg chg="mod">
          <ac:chgData name="Owens, Rashida (CTR) - OO, DC" userId="e9cf5b1f-673b-4881-9aab-895e39b459ca" providerId="ADAL" clId="{6467644B-2B6E-4CC8-AADD-A8327F286083}" dt="2023-09-27T13:49:48.362" v="2227" actId="26606"/>
          <ac:spMkLst>
            <pc:docMk/>
            <pc:sldMk cId="2713114906" sldId="315"/>
            <ac:spMk id="2" creationId="{31DFEF4A-1208-DEDB-46A8-03AB95FD4C6B}"/>
          </ac:spMkLst>
        </pc:spChg>
        <pc:spChg chg="del">
          <ac:chgData name="Owens, Rashida (CTR) - OO, DC" userId="e9cf5b1f-673b-4881-9aab-895e39b459ca" providerId="ADAL" clId="{6467644B-2B6E-4CC8-AADD-A8327F286083}" dt="2023-09-27T13:49:48.362" v="2227" actId="26606"/>
          <ac:spMkLst>
            <pc:docMk/>
            <pc:sldMk cId="2713114906" sldId="315"/>
            <ac:spMk id="17" creationId="{DD07C90B-B81A-473B-8919-CA924E61FFCF}"/>
          </ac:spMkLst>
        </pc:spChg>
        <pc:spChg chg="del">
          <ac:chgData name="Owens, Rashida (CTR) - OO, DC" userId="e9cf5b1f-673b-4881-9aab-895e39b459ca" providerId="ADAL" clId="{6467644B-2B6E-4CC8-AADD-A8327F286083}" dt="2023-09-27T13:49:48.362" v="2227" actId="26606"/>
          <ac:spMkLst>
            <pc:docMk/>
            <pc:sldMk cId="2713114906" sldId="315"/>
            <ac:spMk id="18" creationId="{A6B16355-27FB-445B-B646-02AB73637459}"/>
          </ac:spMkLst>
        </pc:spChg>
        <pc:spChg chg="del">
          <ac:chgData name="Owens, Rashida (CTR) - OO, DC" userId="e9cf5b1f-673b-4881-9aab-895e39b459ca" providerId="ADAL" clId="{6467644B-2B6E-4CC8-AADD-A8327F286083}" dt="2023-09-27T13:49:48.362" v="2227" actId="26606"/>
          <ac:spMkLst>
            <pc:docMk/>
            <pc:sldMk cId="2713114906" sldId="315"/>
            <ac:spMk id="20" creationId="{6B3BF2E5-C3AB-441F-A430-491119C56D26}"/>
          </ac:spMkLst>
        </pc:spChg>
        <pc:spChg chg="add">
          <ac:chgData name="Owens, Rashida (CTR) - OO, DC" userId="e9cf5b1f-673b-4881-9aab-895e39b459ca" providerId="ADAL" clId="{6467644B-2B6E-4CC8-AADD-A8327F286083}" dt="2023-09-27T13:49:48.362" v="2227" actId="26606"/>
          <ac:spMkLst>
            <pc:docMk/>
            <pc:sldMk cId="2713114906" sldId="315"/>
            <ac:spMk id="26" creationId="{FB5993E2-C02B-4335-ABA5-D8EC465551E3}"/>
          </ac:spMkLst>
        </pc:spChg>
        <pc:spChg chg="add">
          <ac:chgData name="Owens, Rashida (CTR) - OO, DC" userId="e9cf5b1f-673b-4881-9aab-895e39b459ca" providerId="ADAL" clId="{6467644B-2B6E-4CC8-AADD-A8327F286083}" dt="2023-09-27T13:49:48.362" v="2227" actId="26606"/>
          <ac:spMkLst>
            <pc:docMk/>
            <pc:sldMk cId="2713114906" sldId="315"/>
            <ac:spMk id="28" creationId="{C0B801A2-5622-4BE8-9AD2-C337A2CD0022}"/>
          </ac:spMkLst>
        </pc:spChg>
        <pc:spChg chg="add">
          <ac:chgData name="Owens, Rashida (CTR) - OO, DC" userId="e9cf5b1f-673b-4881-9aab-895e39b459ca" providerId="ADAL" clId="{6467644B-2B6E-4CC8-AADD-A8327F286083}" dt="2023-09-27T13:49:48.362" v="2227" actId="26606"/>
          <ac:spMkLst>
            <pc:docMk/>
            <pc:sldMk cId="2713114906" sldId="315"/>
            <ac:spMk id="30" creationId="{B7AF614F-5BC3-4086-99F5-B87C5847A071}"/>
          </ac:spMkLst>
        </pc:spChg>
        <pc:graphicFrameChg chg="mod modGraphic">
          <ac:chgData name="Owens, Rashida (CTR) - OO, DC" userId="e9cf5b1f-673b-4881-9aab-895e39b459ca" providerId="ADAL" clId="{6467644B-2B6E-4CC8-AADD-A8327F286083}" dt="2023-09-27T13:49:48.362" v="2227" actId="26606"/>
          <ac:graphicFrameMkLst>
            <pc:docMk/>
            <pc:sldMk cId="2713114906" sldId="315"/>
            <ac:graphicFrameMk id="21" creationId="{7A49E380-B826-722D-2AB1-9FD5D0DE214C}"/>
          </ac:graphicFrameMkLst>
        </pc:graphicFrameChg>
        <pc:cxnChg chg="del">
          <ac:chgData name="Owens, Rashida (CTR) - OO, DC" userId="e9cf5b1f-673b-4881-9aab-895e39b459ca" providerId="ADAL" clId="{6467644B-2B6E-4CC8-AADD-A8327F286083}" dt="2023-09-27T13:49:48.362" v="2227" actId="26606"/>
          <ac:cxnSpMkLst>
            <pc:docMk/>
            <pc:sldMk cId="2713114906" sldId="315"/>
            <ac:cxnSpMk id="19" creationId="{06DA680F-F6AC-453E-A8BF-C5BDED2851DE}"/>
          </ac:cxnSpMkLst>
        </pc:cxnChg>
      </pc:sldChg>
      <pc:sldChg chg="addSp delSp modSp mod setBg addAnim setClrOvrMap">
        <pc:chgData name="Owens, Rashida (CTR) - OO, DC" userId="e9cf5b1f-673b-4881-9aab-895e39b459ca" providerId="ADAL" clId="{6467644B-2B6E-4CC8-AADD-A8327F286083}" dt="2023-09-27T13:45:42.676" v="2088" actId="26606"/>
        <pc:sldMkLst>
          <pc:docMk/>
          <pc:sldMk cId="2278698306" sldId="316"/>
        </pc:sldMkLst>
        <pc:spChg chg="mod">
          <ac:chgData name="Owens, Rashida (CTR) - OO, DC" userId="e9cf5b1f-673b-4881-9aab-895e39b459ca" providerId="ADAL" clId="{6467644B-2B6E-4CC8-AADD-A8327F286083}" dt="2023-09-27T13:45:42.676" v="2088" actId="26606"/>
          <ac:spMkLst>
            <pc:docMk/>
            <pc:sldMk cId="2278698306" sldId="316"/>
            <ac:spMk id="2" creationId="{757D2FAB-8AD6-9D59-EFEC-5FEBE7C5111E}"/>
          </ac:spMkLst>
        </pc:spChg>
        <pc:spChg chg="mod">
          <ac:chgData name="Owens, Rashida (CTR) - OO, DC" userId="e9cf5b1f-673b-4881-9aab-895e39b459ca" providerId="ADAL" clId="{6467644B-2B6E-4CC8-AADD-A8327F286083}" dt="2023-09-27T13:45:42.676" v="2088" actId="26606"/>
          <ac:spMkLst>
            <pc:docMk/>
            <pc:sldMk cId="2278698306" sldId="316"/>
            <ac:spMk id="3" creationId="{4E5AD9D4-F056-C8CD-0556-AFDC5AFE9F16}"/>
          </ac:spMkLst>
        </pc:spChg>
        <pc:spChg chg="del mod">
          <ac:chgData name="Owens, Rashida (CTR) - OO, DC" userId="e9cf5b1f-673b-4881-9aab-895e39b459ca" providerId="ADAL" clId="{6467644B-2B6E-4CC8-AADD-A8327F286083}" dt="2023-09-18T16:21:48.916" v="89" actId="478"/>
          <ac:spMkLst>
            <pc:docMk/>
            <pc:sldMk cId="2278698306" sldId="316"/>
            <ac:spMk id="4" creationId="{3ED34BED-4409-4451-68E0-2FA3BD6E3366}"/>
          </ac:spMkLst>
        </pc:spChg>
        <pc:spChg chg="del mod ord">
          <ac:chgData name="Owens, Rashida (CTR) - OO, DC" userId="e9cf5b1f-673b-4881-9aab-895e39b459ca" providerId="ADAL" clId="{6467644B-2B6E-4CC8-AADD-A8327F286083}" dt="2023-09-18T16:21:53.747" v="90" actId="478"/>
          <ac:spMkLst>
            <pc:docMk/>
            <pc:sldMk cId="2278698306" sldId="316"/>
            <ac:spMk id="5" creationId="{139941E9-1A85-1921-EB94-FD0F05A4C81E}"/>
          </ac:spMkLst>
        </pc:spChg>
        <pc:spChg chg="del">
          <ac:chgData name="Owens, Rashida (CTR) - OO, DC" userId="e9cf5b1f-673b-4881-9aab-895e39b459ca" providerId="ADAL" clId="{6467644B-2B6E-4CC8-AADD-A8327F286083}" dt="2023-09-18T16:21:38.505" v="87" actId="26606"/>
          <ac:spMkLst>
            <pc:docMk/>
            <pc:sldMk cId="2278698306" sldId="316"/>
            <ac:spMk id="13" creationId="{25C8D2C1-DA83-420D-9635-D52CE066B5DA}"/>
          </ac:spMkLst>
        </pc:spChg>
        <pc:spChg chg="del">
          <ac:chgData name="Owens, Rashida (CTR) - OO, DC" userId="e9cf5b1f-673b-4881-9aab-895e39b459ca" providerId="ADAL" clId="{6467644B-2B6E-4CC8-AADD-A8327F286083}" dt="2023-09-18T16:21:38.505" v="87" actId="26606"/>
          <ac:spMkLst>
            <pc:docMk/>
            <pc:sldMk cId="2278698306" sldId="316"/>
            <ac:spMk id="15" creationId="{434F74C9-6A0B-409E-AD1C-45B58BE91BB8}"/>
          </ac:spMkLst>
        </pc:spChg>
        <pc:spChg chg="del">
          <ac:chgData name="Owens, Rashida (CTR) - OO, DC" userId="e9cf5b1f-673b-4881-9aab-895e39b459ca" providerId="ADAL" clId="{6467644B-2B6E-4CC8-AADD-A8327F286083}" dt="2023-09-18T16:21:38.505" v="87" actId="26606"/>
          <ac:spMkLst>
            <pc:docMk/>
            <pc:sldMk cId="2278698306" sldId="316"/>
            <ac:spMk id="19" creationId="{90AA6468-80AC-4DDF-9CFB-C7A9507E203F}"/>
          </ac:spMkLst>
        </pc:spChg>
        <pc:spChg chg="del">
          <ac:chgData name="Owens, Rashida (CTR) - OO, DC" userId="e9cf5b1f-673b-4881-9aab-895e39b459ca" providerId="ADAL" clId="{6467644B-2B6E-4CC8-AADD-A8327F286083}" dt="2023-09-18T16:21:38.505" v="87" actId="26606"/>
          <ac:spMkLst>
            <pc:docMk/>
            <pc:sldMk cId="2278698306" sldId="316"/>
            <ac:spMk id="21" creationId="{4AB900CC-5074-4746-A1A4-AF640455BD43}"/>
          </ac:spMkLst>
        </pc:spChg>
        <pc:spChg chg="add del">
          <ac:chgData name="Owens, Rashida (CTR) - OO, DC" userId="e9cf5b1f-673b-4881-9aab-895e39b459ca" providerId="ADAL" clId="{6467644B-2B6E-4CC8-AADD-A8327F286083}" dt="2023-09-25T15:16:15.407" v="1720" actId="26606"/>
          <ac:spMkLst>
            <pc:docMk/>
            <pc:sldMk cId="2278698306" sldId="316"/>
            <ac:spMk id="26" creationId="{25C8D2C1-DA83-420D-9635-D52CE066B5DA}"/>
          </ac:spMkLst>
        </pc:spChg>
        <pc:spChg chg="add del">
          <ac:chgData name="Owens, Rashida (CTR) - OO, DC" userId="e9cf5b1f-673b-4881-9aab-895e39b459ca" providerId="ADAL" clId="{6467644B-2B6E-4CC8-AADD-A8327F286083}" dt="2023-09-25T15:16:15.407" v="1720" actId="26606"/>
          <ac:spMkLst>
            <pc:docMk/>
            <pc:sldMk cId="2278698306" sldId="316"/>
            <ac:spMk id="28" creationId="{434F74C9-6A0B-409E-AD1C-45B58BE91BB8}"/>
          </ac:spMkLst>
        </pc:spChg>
        <pc:spChg chg="add del">
          <ac:chgData name="Owens, Rashida (CTR) - OO, DC" userId="e9cf5b1f-673b-4881-9aab-895e39b459ca" providerId="ADAL" clId="{6467644B-2B6E-4CC8-AADD-A8327F286083}" dt="2023-09-25T15:16:15.407" v="1720" actId="26606"/>
          <ac:spMkLst>
            <pc:docMk/>
            <pc:sldMk cId="2278698306" sldId="316"/>
            <ac:spMk id="34" creationId="{C4E89C94-E462-4566-A15A-32835FD68BCD}"/>
          </ac:spMkLst>
        </pc:spChg>
        <pc:spChg chg="add del">
          <ac:chgData name="Owens, Rashida (CTR) - OO, DC" userId="e9cf5b1f-673b-4881-9aab-895e39b459ca" providerId="ADAL" clId="{6467644B-2B6E-4CC8-AADD-A8327F286083}" dt="2023-09-25T15:16:15.407" v="1720" actId="26606"/>
          <ac:spMkLst>
            <pc:docMk/>
            <pc:sldMk cId="2278698306" sldId="316"/>
            <ac:spMk id="36" creationId="{E25F4A20-71FB-4A26-92E2-89DED49264CA}"/>
          </ac:spMkLst>
        </pc:spChg>
        <pc:spChg chg="add del">
          <ac:chgData name="Owens, Rashida (CTR) - OO, DC" userId="e9cf5b1f-673b-4881-9aab-895e39b459ca" providerId="ADAL" clId="{6467644B-2B6E-4CC8-AADD-A8327F286083}" dt="2023-09-25T15:16:15.389" v="1719" actId="26606"/>
          <ac:spMkLst>
            <pc:docMk/>
            <pc:sldMk cId="2278698306" sldId="316"/>
            <ac:spMk id="41" creationId="{25C8D2C1-DA83-420D-9635-D52CE066B5DA}"/>
          </ac:spMkLst>
        </pc:spChg>
        <pc:spChg chg="add del">
          <ac:chgData name="Owens, Rashida (CTR) - OO, DC" userId="e9cf5b1f-673b-4881-9aab-895e39b459ca" providerId="ADAL" clId="{6467644B-2B6E-4CC8-AADD-A8327F286083}" dt="2023-09-25T15:16:15.389" v="1719" actId="26606"/>
          <ac:spMkLst>
            <pc:docMk/>
            <pc:sldMk cId="2278698306" sldId="316"/>
            <ac:spMk id="43" creationId="{434F74C9-6A0B-409E-AD1C-45B58BE91BB8}"/>
          </ac:spMkLst>
        </pc:spChg>
        <pc:spChg chg="add del">
          <ac:chgData name="Owens, Rashida (CTR) - OO, DC" userId="e9cf5b1f-673b-4881-9aab-895e39b459ca" providerId="ADAL" clId="{6467644B-2B6E-4CC8-AADD-A8327F286083}" dt="2023-09-25T15:16:15.389" v="1719" actId="26606"/>
          <ac:spMkLst>
            <pc:docMk/>
            <pc:sldMk cId="2278698306" sldId="316"/>
            <ac:spMk id="47" creationId="{B76D919A-FC3E-4B4E-BAF0-ED6CFB8DC4AE}"/>
          </ac:spMkLst>
        </pc:spChg>
        <pc:spChg chg="add del">
          <ac:chgData name="Owens, Rashida (CTR) - OO, DC" userId="e9cf5b1f-673b-4881-9aab-895e39b459ca" providerId="ADAL" clId="{6467644B-2B6E-4CC8-AADD-A8327F286083}" dt="2023-09-25T15:16:15.389" v="1719" actId="26606"/>
          <ac:spMkLst>
            <pc:docMk/>
            <pc:sldMk cId="2278698306" sldId="316"/>
            <ac:spMk id="49" creationId="{8F66ACBD-1C82-4782-AA7C-05504DD7DE77}"/>
          </ac:spMkLst>
        </pc:spChg>
        <pc:spChg chg="add del">
          <ac:chgData name="Owens, Rashida (CTR) - OO, DC" userId="e9cf5b1f-673b-4881-9aab-895e39b459ca" providerId="ADAL" clId="{6467644B-2B6E-4CC8-AADD-A8327F286083}" dt="2023-09-25T15:16:22.746" v="1721" actId="26606"/>
          <ac:spMkLst>
            <pc:docMk/>
            <pc:sldMk cId="2278698306" sldId="316"/>
            <ac:spMk id="51" creationId="{FBEFFA83-BC6D-4CD2-A2BA-98AD67423BF2}"/>
          </ac:spMkLst>
        </pc:spChg>
        <pc:spChg chg="add del">
          <ac:chgData name="Owens, Rashida (CTR) - OO, DC" userId="e9cf5b1f-673b-4881-9aab-895e39b459ca" providerId="ADAL" clId="{6467644B-2B6E-4CC8-AADD-A8327F286083}" dt="2023-09-25T15:16:22.746" v="1721" actId="26606"/>
          <ac:spMkLst>
            <pc:docMk/>
            <pc:sldMk cId="2278698306" sldId="316"/>
            <ac:spMk id="52" creationId="{25C8D2C1-DA83-420D-9635-D52CE066B5DA}"/>
          </ac:spMkLst>
        </pc:spChg>
        <pc:spChg chg="add del">
          <ac:chgData name="Owens, Rashida (CTR) - OO, DC" userId="e9cf5b1f-673b-4881-9aab-895e39b459ca" providerId="ADAL" clId="{6467644B-2B6E-4CC8-AADD-A8327F286083}" dt="2023-09-25T15:16:22.746" v="1721" actId="26606"/>
          <ac:spMkLst>
            <pc:docMk/>
            <pc:sldMk cId="2278698306" sldId="316"/>
            <ac:spMk id="53" creationId="{AB5696BF-D495-4CAC-AA8A-4EBFF2C32A55}"/>
          </ac:spMkLst>
        </pc:spChg>
        <pc:spChg chg="add del">
          <ac:chgData name="Owens, Rashida (CTR) - OO, DC" userId="e9cf5b1f-673b-4881-9aab-895e39b459ca" providerId="ADAL" clId="{6467644B-2B6E-4CC8-AADD-A8327F286083}" dt="2023-09-25T15:16:22.746" v="1721" actId="26606"/>
          <ac:spMkLst>
            <pc:docMk/>
            <pc:sldMk cId="2278698306" sldId="316"/>
            <ac:spMk id="54" creationId="{434F74C9-6A0B-409E-AD1C-45B58BE91BB8}"/>
          </ac:spMkLst>
        </pc:spChg>
        <pc:spChg chg="add del">
          <ac:chgData name="Owens, Rashida (CTR) - OO, DC" userId="e9cf5b1f-673b-4881-9aab-895e39b459ca" providerId="ADAL" clId="{6467644B-2B6E-4CC8-AADD-A8327F286083}" dt="2023-09-25T15:16:22.746" v="1721" actId="26606"/>
          <ac:spMkLst>
            <pc:docMk/>
            <pc:sldMk cId="2278698306" sldId="316"/>
            <ac:spMk id="56" creationId="{BE268116-E2A7-4F98-8812-192B4975E49B}"/>
          </ac:spMkLst>
        </pc:spChg>
        <pc:spChg chg="add del">
          <ac:chgData name="Owens, Rashida (CTR) - OO, DC" userId="e9cf5b1f-673b-4881-9aab-895e39b459ca" providerId="ADAL" clId="{6467644B-2B6E-4CC8-AADD-A8327F286083}" dt="2023-09-27T13:45:42.676" v="2088" actId="26606"/>
          <ac:spMkLst>
            <pc:docMk/>
            <pc:sldMk cId="2278698306" sldId="316"/>
            <ac:spMk id="62" creationId="{25C8D2C1-DA83-420D-9635-D52CE066B5DA}"/>
          </ac:spMkLst>
        </pc:spChg>
        <pc:spChg chg="add del">
          <ac:chgData name="Owens, Rashida (CTR) - OO, DC" userId="e9cf5b1f-673b-4881-9aab-895e39b459ca" providerId="ADAL" clId="{6467644B-2B6E-4CC8-AADD-A8327F286083}" dt="2023-09-27T13:45:42.676" v="2088" actId="26606"/>
          <ac:spMkLst>
            <pc:docMk/>
            <pc:sldMk cId="2278698306" sldId="316"/>
            <ac:spMk id="64" creationId="{434F74C9-6A0B-409E-AD1C-45B58BE91BB8}"/>
          </ac:spMkLst>
        </pc:spChg>
        <pc:spChg chg="add del">
          <ac:chgData name="Owens, Rashida (CTR) - OO, DC" userId="e9cf5b1f-673b-4881-9aab-895e39b459ca" providerId="ADAL" clId="{6467644B-2B6E-4CC8-AADD-A8327F286083}" dt="2023-09-27T13:45:42.676" v="2088" actId="26606"/>
          <ac:spMkLst>
            <pc:docMk/>
            <pc:sldMk cId="2278698306" sldId="316"/>
            <ac:spMk id="68" creationId="{F452A527-3631-41ED-858D-3777A7D1496A}"/>
          </ac:spMkLst>
        </pc:spChg>
        <pc:spChg chg="add del">
          <ac:chgData name="Owens, Rashida (CTR) - OO, DC" userId="e9cf5b1f-673b-4881-9aab-895e39b459ca" providerId="ADAL" clId="{6467644B-2B6E-4CC8-AADD-A8327F286083}" dt="2023-09-27T13:45:42.676" v="2088" actId="26606"/>
          <ac:spMkLst>
            <pc:docMk/>
            <pc:sldMk cId="2278698306" sldId="316"/>
            <ac:spMk id="72" creationId="{F85B92BC-678C-4E14-97E6-3227DEF86371}"/>
          </ac:spMkLst>
        </pc:spChg>
        <pc:spChg chg="add del">
          <ac:chgData name="Owens, Rashida (CTR) - OO, DC" userId="e9cf5b1f-673b-4881-9aab-895e39b459ca" providerId="ADAL" clId="{6467644B-2B6E-4CC8-AADD-A8327F286083}" dt="2023-09-27T13:45:42.676" v="2088" actId="26606"/>
          <ac:spMkLst>
            <pc:docMk/>
            <pc:sldMk cId="2278698306" sldId="316"/>
            <ac:spMk id="74" creationId="{D2644120-A6B9-4D5C-8A60-E2F4CC220E77}"/>
          </ac:spMkLst>
        </pc:spChg>
        <pc:spChg chg="add">
          <ac:chgData name="Owens, Rashida (CTR) - OO, DC" userId="e9cf5b1f-673b-4881-9aab-895e39b459ca" providerId="ADAL" clId="{6467644B-2B6E-4CC8-AADD-A8327F286083}" dt="2023-09-27T13:45:42.676" v="2088" actId="26606"/>
          <ac:spMkLst>
            <pc:docMk/>
            <pc:sldMk cId="2278698306" sldId="316"/>
            <ac:spMk id="79" creationId="{4E4490D0-3672-446A-AC12-B4830333BDDD}"/>
          </ac:spMkLst>
        </pc:spChg>
        <pc:spChg chg="add">
          <ac:chgData name="Owens, Rashida (CTR) - OO, DC" userId="e9cf5b1f-673b-4881-9aab-895e39b459ca" providerId="ADAL" clId="{6467644B-2B6E-4CC8-AADD-A8327F286083}" dt="2023-09-27T13:45:42.676" v="2088" actId="26606"/>
          <ac:spMkLst>
            <pc:docMk/>
            <pc:sldMk cId="2278698306" sldId="316"/>
            <ac:spMk id="81" creationId="{39CB82C2-DF65-4EC1-8280-F201D50F570B}"/>
          </ac:spMkLst>
        </pc:spChg>
        <pc:spChg chg="add">
          <ac:chgData name="Owens, Rashida (CTR) - OO, DC" userId="e9cf5b1f-673b-4881-9aab-895e39b459ca" providerId="ADAL" clId="{6467644B-2B6E-4CC8-AADD-A8327F286083}" dt="2023-09-27T13:45:42.676" v="2088" actId="26606"/>
          <ac:spMkLst>
            <pc:docMk/>
            <pc:sldMk cId="2278698306" sldId="316"/>
            <ac:spMk id="85" creationId="{5A1B47C8-47A0-4A88-8830-6DEA3B5DE392}"/>
          </ac:spMkLst>
        </pc:spChg>
        <pc:spChg chg="add">
          <ac:chgData name="Owens, Rashida (CTR) - OO, DC" userId="e9cf5b1f-673b-4881-9aab-895e39b459ca" providerId="ADAL" clId="{6467644B-2B6E-4CC8-AADD-A8327F286083}" dt="2023-09-27T13:45:42.676" v="2088" actId="26606"/>
          <ac:spMkLst>
            <pc:docMk/>
            <pc:sldMk cId="2278698306" sldId="316"/>
            <ac:spMk id="87" creationId="{984BBFDD-E720-4805-A9C8-129FBBF6DD70}"/>
          </ac:spMkLst>
        </pc:spChg>
        <pc:spChg chg="add">
          <ac:chgData name="Owens, Rashida (CTR) - OO, DC" userId="e9cf5b1f-673b-4881-9aab-895e39b459ca" providerId="ADAL" clId="{6467644B-2B6E-4CC8-AADD-A8327F286083}" dt="2023-09-27T13:45:42.676" v="2088" actId="26606"/>
          <ac:spMkLst>
            <pc:docMk/>
            <pc:sldMk cId="2278698306" sldId="316"/>
            <ac:spMk id="89" creationId="{5AC4BE46-4A77-42FE-9D15-065CDB2F847C}"/>
          </ac:spMkLst>
        </pc:spChg>
        <pc:picChg chg="mod ord">
          <ac:chgData name="Owens, Rashida (CTR) - OO, DC" userId="e9cf5b1f-673b-4881-9aab-895e39b459ca" providerId="ADAL" clId="{6467644B-2B6E-4CC8-AADD-A8327F286083}" dt="2023-09-27T13:45:42.676" v="2088" actId="26606"/>
          <ac:picMkLst>
            <pc:docMk/>
            <pc:sldMk cId="2278698306" sldId="316"/>
            <ac:picMk id="8" creationId="{D057C1B9-6647-7D42-30FF-E944D9E41815}"/>
          </ac:picMkLst>
        </pc:picChg>
        <pc:cxnChg chg="del">
          <ac:chgData name="Owens, Rashida (CTR) - OO, DC" userId="e9cf5b1f-673b-4881-9aab-895e39b459ca" providerId="ADAL" clId="{6467644B-2B6E-4CC8-AADD-A8327F286083}" dt="2023-09-18T16:21:38.505" v="87" actId="26606"/>
          <ac:cxnSpMkLst>
            <pc:docMk/>
            <pc:sldMk cId="2278698306" sldId="316"/>
            <ac:cxnSpMk id="17" creationId="{F5486A9D-1265-4B57-91E6-68E666B978BC}"/>
          </ac:cxnSpMkLst>
        </pc:cxnChg>
        <pc:cxnChg chg="add del">
          <ac:chgData name="Owens, Rashida (CTR) - OO, DC" userId="e9cf5b1f-673b-4881-9aab-895e39b459ca" providerId="ADAL" clId="{6467644B-2B6E-4CC8-AADD-A8327F286083}" dt="2023-09-25T15:16:15.407" v="1720" actId="26606"/>
          <ac:cxnSpMkLst>
            <pc:docMk/>
            <pc:sldMk cId="2278698306" sldId="316"/>
            <ac:cxnSpMk id="30" creationId="{F5486A9D-1265-4B57-91E6-68E666B978BC}"/>
          </ac:cxnSpMkLst>
        </pc:cxnChg>
        <pc:cxnChg chg="add del">
          <ac:chgData name="Owens, Rashida (CTR) - OO, DC" userId="e9cf5b1f-673b-4881-9aab-895e39b459ca" providerId="ADAL" clId="{6467644B-2B6E-4CC8-AADD-A8327F286083}" dt="2023-09-25T15:16:15.407" v="1720" actId="26606"/>
          <ac:cxnSpMkLst>
            <pc:docMk/>
            <pc:sldMk cId="2278698306" sldId="316"/>
            <ac:cxnSpMk id="32" creationId="{4071767D-5FF7-4508-B8B7-BB60FF3AB250}"/>
          </ac:cxnSpMkLst>
        </pc:cxnChg>
        <pc:cxnChg chg="add del">
          <ac:chgData name="Owens, Rashida (CTR) - OO, DC" userId="e9cf5b1f-673b-4881-9aab-895e39b459ca" providerId="ADAL" clId="{6467644B-2B6E-4CC8-AADD-A8327F286083}" dt="2023-09-25T15:16:15.389" v="1719" actId="26606"/>
          <ac:cxnSpMkLst>
            <pc:docMk/>
            <pc:sldMk cId="2278698306" sldId="316"/>
            <ac:cxnSpMk id="45" creationId="{F5486A9D-1265-4B57-91E6-68E666B978BC}"/>
          </ac:cxnSpMkLst>
        </pc:cxnChg>
        <pc:cxnChg chg="add del">
          <ac:chgData name="Owens, Rashida (CTR) - OO, DC" userId="e9cf5b1f-673b-4881-9aab-895e39b459ca" providerId="ADAL" clId="{6467644B-2B6E-4CC8-AADD-A8327F286083}" dt="2023-09-25T15:16:22.746" v="1721" actId="26606"/>
          <ac:cxnSpMkLst>
            <pc:docMk/>
            <pc:sldMk cId="2278698306" sldId="316"/>
            <ac:cxnSpMk id="55" creationId="{F5486A9D-1265-4B57-91E6-68E666B978BC}"/>
          </ac:cxnSpMkLst>
        </pc:cxnChg>
        <pc:cxnChg chg="add del">
          <ac:chgData name="Owens, Rashida (CTR) - OO, DC" userId="e9cf5b1f-673b-4881-9aab-895e39b459ca" providerId="ADAL" clId="{6467644B-2B6E-4CC8-AADD-A8327F286083}" dt="2023-09-25T15:16:22.746" v="1721" actId="26606"/>
          <ac:cxnSpMkLst>
            <pc:docMk/>
            <pc:sldMk cId="2278698306" sldId="316"/>
            <ac:cxnSpMk id="57" creationId="{73D8893D-DEBE-4F67-901F-166F75E9C6E7}"/>
          </ac:cxnSpMkLst>
        </pc:cxnChg>
        <pc:cxnChg chg="add del">
          <ac:chgData name="Owens, Rashida (CTR) - OO, DC" userId="e9cf5b1f-673b-4881-9aab-895e39b459ca" providerId="ADAL" clId="{6467644B-2B6E-4CC8-AADD-A8327F286083}" dt="2023-09-27T13:45:42.676" v="2088" actId="26606"/>
          <ac:cxnSpMkLst>
            <pc:docMk/>
            <pc:sldMk cId="2278698306" sldId="316"/>
            <ac:cxnSpMk id="66" creationId="{F5486A9D-1265-4B57-91E6-68E666B978BC}"/>
          </ac:cxnSpMkLst>
        </pc:cxnChg>
        <pc:cxnChg chg="add del">
          <ac:chgData name="Owens, Rashida (CTR) - OO, DC" userId="e9cf5b1f-673b-4881-9aab-895e39b459ca" providerId="ADAL" clId="{6467644B-2B6E-4CC8-AADD-A8327F286083}" dt="2023-09-27T13:45:42.676" v="2088" actId="26606"/>
          <ac:cxnSpMkLst>
            <pc:docMk/>
            <pc:sldMk cId="2278698306" sldId="316"/>
            <ac:cxnSpMk id="70" creationId="{D28A9C89-B313-458F-9C85-515930A51A93}"/>
          </ac:cxnSpMkLst>
        </pc:cxnChg>
        <pc:cxnChg chg="add">
          <ac:chgData name="Owens, Rashida (CTR) - OO, DC" userId="e9cf5b1f-673b-4881-9aab-895e39b459ca" providerId="ADAL" clId="{6467644B-2B6E-4CC8-AADD-A8327F286083}" dt="2023-09-27T13:45:42.676" v="2088" actId="26606"/>
          <ac:cxnSpMkLst>
            <pc:docMk/>
            <pc:sldMk cId="2278698306" sldId="316"/>
            <ac:cxnSpMk id="83" creationId="{7E1D4427-852B-4B37-8E76-0E9F1810BA2A}"/>
          </ac:cxnSpMkLst>
        </pc:cxnChg>
      </pc:sldChg>
      <pc:sldChg chg="addSp delSp modSp new mod setBg">
        <pc:chgData name="Owens, Rashida (CTR) - OO, DC" userId="e9cf5b1f-673b-4881-9aab-895e39b459ca" providerId="ADAL" clId="{6467644B-2B6E-4CC8-AADD-A8327F286083}" dt="2023-09-27T13:51:07.222" v="2269" actId="20577"/>
        <pc:sldMkLst>
          <pc:docMk/>
          <pc:sldMk cId="1925060454" sldId="317"/>
        </pc:sldMkLst>
        <pc:spChg chg="mod">
          <ac:chgData name="Owens, Rashida (CTR) - OO, DC" userId="e9cf5b1f-673b-4881-9aab-895e39b459ca" providerId="ADAL" clId="{6467644B-2B6E-4CC8-AADD-A8327F286083}" dt="2023-09-27T13:43:17.074" v="2087" actId="26606"/>
          <ac:spMkLst>
            <pc:docMk/>
            <pc:sldMk cId="1925060454" sldId="317"/>
            <ac:spMk id="2" creationId="{F35ABF41-BAF9-1B7C-76A2-68585EDA27D6}"/>
          </ac:spMkLst>
        </pc:spChg>
        <pc:spChg chg="del mod">
          <ac:chgData name="Owens, Rashida (CTR) - OO, DC" userId="e9cf5b1f-673b-4881-9aab-895e39b459ca" providerId="ADAL" clId="{6467644B-2B6E-4CC8-AADD-A8327F286083}" dt="2023-09-27T13:43:17.074" v="2087" actId="26606"/>
          <ac:spMkLst>
            <pc:docMk/>
            <pc:sldMk cId="1925060454" sldId="317"/>
            <ac:spMk id="3" creationId="{C78AAD00-98B2-042E-5990-16D31B4FE31D}"/>
          </ac:spMkLst>
        </pc:spChg>
        <pc:spChg chg="del">
          <ac:chgData name="Owens, Rashida (CTR) - OO, DC" userId="e9cf5b1f-673b-4881-9aab-895e39b459ca" providerId="ADAL" clId="{6467644B-2B6E-4CC8-AADD-A8327F286083}" dt="2023-09-27T13:34:58.661" v="1887" actId="478"/>
          <ac:spMkLst>
            <pc:docMk/>
            <pc:sldMk cId="1925060454" sldId="317"/>
            <ac:spMk id="4" creationId="{75F3161B-9642-0D2C-1658-DA8F1C8A6856}"/>
          </ac:spMkLst>
        </pc:spChg>
        <pc:spChg chg="del">
          <ac:chgData name="Owens, Rashida (CTR) - OO, DC" userId="e9cf5b1f-673b-4881-9aab-895e39b459ca" providerId="ADAL" clId="{6467644B-2B6E-4CC8-AADD-A8327F286083}" dt="2023-09-27T13:35:02.426" v="1888" actId="478"/>
          <ac:spMkLst>
            <pc:docMk/>
            <pc:sldMk cId="1925060454" sldId="317"/>
            <ac:spMk id="5" creationId="{E96D9957-3327-A564-E622-964FF554449C}"/>
          </ac:spMkLst>
        </pc:spChg>
        <pc:spChg chg="add del">
          <ac:chgData name="Owens, Rashida (CTR) - OO, DC" userId="e9cf5b1f-673b-4881-9aab-895e39b459ca" providerId="ADAL" clId="{6467644B-2B6E-4CC8-AADD-A8327F286083}" dt="2023-09-27T13:43:17.074" v="2087" actId="26606"/>
          <ac:spMkLst>
            <pc:docMk/>
            <pc:sldMk cId="1925060454" sldId="317"/>
            <ac:spMk id="8" creationId="{C843AFC8-D8D0-4784-B08C-6324FA88E6DD}"/>
          </ac:spMkLst>
        </pc:spChg>
        <pc:spChg chg="add del">
          <ac:chgData name="Owens, Rashida (CTR) - OO, DC" userId="e9cf5b1f-673b-4881-9aab-895e39b459ca" providerId="ADAL" clId="{6467644B-2B6E-4CC8-AADD-A8327F286083}" dt="2023-09-27T13:43:17.074" v="2087" actId="26606"/>
          <ac:spMkLst>
            <pc:docMk/>
            <pc:sldMk cId="1925060454" sldId="317"/>
            <ac:spMk id="10" creationId="{854B1A56-8AFB-4D4F-8D98-1E832D6FFE67}"/>
          </ac:spMkLst>
        </pc:spChg>
        <pc:spChg chg="add del">
          <ac:chgData name="Owens, Rashida (CTR) - OO, DC" userId="e9cf5b1f-673b-4881-9aab-895e39b459ca" providerId="ADAL" clId="{6467644B-2B6E-4CC8-AADD-A8327F286083}" dt="2023-09-27T13:43:17.074" v="2087" actId="26606"/>
          <ac:spMkLst>
            <pc:docMk/>
            <pc:sldMk cId="1925060454" sldId="317"/>
            <ac:spMk id="12" creationId="{F8E828FC-05B4-4BA4-92D3-3DF79D42D88E}"/>
          </ac:spMkLst>
        </pc:spChg>
        <pc:spChg chg="add">
          <ac:chgData name="Owens, Rashida (CTR) - OO, DC" userId="e9cf5b1f-673b-4881-9aab-895e39b459ca" providerId="ADAL" clId="{6467644B-2B6E-4CC8-AADD-A8327F286083}" dt="2023-09-27T13:43:17.074" v="2087" actId="26606"/>
          <ac:spMkLst>
            <pc:docMk/>
            <pc:sldMk cId="1925060454" sldId="317"/>
            <ac:spMk id="18" creationId="{FB5993E2-C02B-4335-ABA5-D8EC465551E3}"/>
          </ac:spMkLst>
        </pc:spChg>
        <pc:spChg chg="add">
          <ac:chgData name="Owens, Rashida (CTR) - OO, DC" userId="e9cf5b1f-673b-4881-9aab-895e39b459ca" providerId="ADAL" clId="{6467644B-2B6E-4CC8-AADD-A8327F286083}" dt="2023-09-27T13:43:17.074" v="2087" actId="26606"/>
          <ac:spMkLst>
            <pc:docMk/>
            <pc:sldMk cId="1925060454" sldId="317"/>
            <ac:spMk id="20" creationId="{C0B801A2-5622-4BE8-9AD2-C337A2CD0022}"/>
          </ac:spMkLst>
        </pc:spChg>
        <pc:spChg chg="add">
          <ac:chgData name="Owens, Rashida (CTR) - OO, DC" userId="e9cf5b1f-673b-4881-9aab-895e39b459ca" providerId="ADAL" clId="{6467644B-2B6E-4CC8-AADD-A8327F286083}" dt="2023-09-27T13:43:17.074" v="2087" actId="26606"/>
          <ac:spMkLst>
            <pc:docMk/>
            <pc:sldMk cId="1925060454" sldId="317"/>
            <ac:spMk id="22" creationId="{B7AF614F-5BC3-4086-99F5-B87C5847A071}"/>
          </ac:spMkLst>
        </pc:spChg>
        <pc:graphicFrameChg chg="add mod">
          <ac:chgData name="Owens, Rashida (CTR) - OO, DC" userId="e9cf5b1f-673b-4881-9aab-895e39b459ca" providerId="ADAL" clId="{6467644B-2B6E-4CC8-AADD-A8327F286083}" dt="2023-09-27T13:51:07.222" v="2269" actId="20577"/>
          <ac:graphicFrameMkLst>
            <pc:docMk/>
            <pc:sldMk cId="1925060454" sldId="317"/>
            <ac:graphicFrameMk id="14" creationId="{42FB4340-4B3D-4C14-D879-108F0BE778E0}"/>
          </ac:graphicFrameMkLst>
        </pc:graphicFrameChg>
      </pc:sldChg>
      <pc:sldChg chg="addSp delSp modSp new mod setBg">
        <pc:chgData name="Owens, Rashida (CTR) - OO, DC" userId="e9cf5b1f-673b-4881-9aab-895e39b459ca" providerId="ADAL" clId="{6467644B-2B6E-4CC8-AADD-A8327F286083}" dt="2023-09-27T13:49:22.406" v="2226" actId="26606"/>
        <pc:sldMkLst>
          <pc:docMk/>
          <pc:sldMk cId="3463555902" sldId="318"/>
        </pc:sldMkLst>
        <pc:spChg chg="mod">
          <ac:chgData name="Owens, Rashida (CTR) - OO, DC" userId="e9cf5b1f-673b-4881-9aab-895e39b459ca" providerId="ADAL" clId="{6467644B-2B6E-4CC8-AADD-A8327F286083}" dt="2023-09-27T13:49:22.406" v="2226" actId="26606"/>
          <ac:spMkLst>
            <pc:docMk/>
            <pc:sldMk cId="3463555902" sldId="318"/>
            <ac:spMk id="2" creationId="{B4762F67-F53A-81D8-E556-88DAA01293E3}"/>
          </ac:spMkLst>
        </pc:spChg>
        <pc:spChg chg="del mod">
          <ac:chgData name="Owens, Rashida (CTR) - OO, DC" userId="e9cf5b1f-673b-4881-9aab-895e39b459ca" providerId="ADAL" clId="{6467644B-2B6E-4CC8-AADD-A8327F286083}" dt="2023-09-27T13:48:50.509" v="2220" actId="26606"/>
          <ac:spMkLst>
            <pc:docMk/>
            <pc:sldMk cId="3463555902" sldId="318"/>
            <ac:spMk id="3" creationId="{95F68B8A-D4A7-4CC9-8EE4-6BCA2887A65F}"/>
          </ac:spMkLst>
        </pc:spChg>
        <pc:spChg chg="del mod">
          <ac:chgData name="Owens, Rashida (CTR) - OO, DC" userId="e9cf5b1f-673b-4881-9aab-895e39b459ca" providerId="ADAL" clId="{6467644B-2B6E-4CC8-AADD-A8327F286083}" dt="2023-09-27T13:48:53.504" v="2221" actId="478"/>
          <ac:spMkLst>
            <pc:docMk/>
            <pc:sldMk cId="3463555902" sldId="318"/>
            <ac:spMk id="4" creationId="{0893870B-67C6-84E7-1E4A-1F3D92CB6786}"/>
          </ac:spMkLst>
        </pc:spChg>
        <pc:spChg chg="del mod">
          <ac:chgData name="Owens, Rashida (CTR) - OO, DC" userId="e9cf5b1f-673b-4881-9aab-895e39b459ca" providerId="ADAL" clId="{6467644B-2B6E-4CC8-AADD-A8327F286083}" dt="2023-09-27T13:49:03.011" v="2223" actId="478"/>
          <ac:spMkLst>
            <pc:docMk/>
            <pc:sldMk cId="3463555902" sldId="318"/>
            <ac:spMk id="5" creationId="{42DE1E08-F9B8-081F-3509-71AA12499327}"/>
          </ac:spMkLst>
        </pc:spChg>
        <pc:spChg chg="add del">
          <ac:chgData name="Owens, Rashida (CTR) - OO, DC" userId="e9cf5b1f-673b-4881-9aab-895e39b459ca" providerId="ADAL" clId="{6467644B-2B6E-4CC8-AADD-A8327F286083}" dt="2023-09-27T13:49:22.406" v="2226" actId="26606"/>
          <ac:spMkLst>
            <pc:docMk/>
            <pc:sldMk cId="3463555902" sldId="318"/>
            <ac:spMk id="11" creationId="{FB5993E2-C02B-4335-ABA5-D8EC465551E3}"/>
          </ac:spMkLst>
        </pc:spChg>
        <pc:spChg chg="add del">
          <ac:chgData name="Owens, Rashida (CTR) - OO, DC" userId="e9cf5b1f-673b-4881-9aab-895e39b459ca" providerId="ADAL" clId="{6467644B-2B6E-4CC8-AADD-A8327F286083}" dt="2023-09-27T13:49:22.406" v="2226" actId="26606"/>
          <ac:spMkLst>
            <pc:docMk/>
            <pc:sldMk cId="3463555902" sldId="318"/>
            <ac:spMk id="13" creationId="{C0B801A2-5622-4BE8-9AD2-C337A2CD0022}"/>
          </ac:spMkLst>
        </pc:spChg>
        <pc:spChg chg="add del">
          <ac:chgData name="Owens, Rashida (CTR) - OO, DC" userId="e9cf5b1f-673b-4881-9aab-895e39b459ca" providerId="ADAL" clId="{6467644B-2B6E-4CC8-AADD-A8327F286083}" dt="2023-09-27T13:49:22.406" v="2226" actId="26606"/>
          <ac:spMkLst>
            <pc:docMk/>
            <pc:sldMk cId="3463555902" sldId="318"/>
            <ac:spMk id="15" creationId="{B7AF614F-5BC3-4086-99F5-B87C5847A071}"/>
          </ac:spMkLst>
        </pc:spChg>
        <pc:spChg chg="add">
          <ac:chgData name="Owens, Rashida (CTR) - OO, DC" userId="e9cf5b1f-673b-4881-9aab-895e39b459ca" providerId="ADAL" clId="{6467644B-2B6E-4CC8-AADD-A8327F286083}" dt="2023-09-27T13:49:22.406" v="2226" actId="26606"/>
          <ac:spMkLst>
            <pc:docMk/>
            <pc:sldMk cId="3463555902" sldId="318"/>
            <ac:spMk id="20" creationId="{F9E80720-23E6-4B89-B77E-04A7689F1BA8}"/>
          </ac:spMkLst>
        </pc:spChg>
        <pc:spChg chg="add">
          <ac:chgData name="Owens, Rashida (CTR) - OO, DC" userId="e9cf5b1f-673b-4881-9aab-895e39b459ca" providerId="ADAL" clId="{6467644B-2B6E-4CC8-AADD-A8327F286083}" dt="2023-09-27T13:49:22.406" v="2226" actId="26606"/>
          <ac:spMkLst>
            <pc:docMk/>
            <pc:sldMk cId="3463555902" sldId="318"/>
            <ac:spMk id="22" creationId="{CD1D3CA1-3EB6-41F3-A419-8424B56BE63A}"/>
          </ac:spMkLst>
        </pc:spChg>
        <pc:spChg chg="add">
          <ac:chgData name="Owens, Rashida (CTR) - OO, DC" userId="e9cf5b1f-673b-4881-9aab-895e39b459ca" providerId="ADAL" clId="{6467644B-2B6E-4CC8-AADD-A8327F286083}" dt="2023-09-27T13:49:22.406" v="2226" actId="26606"/>
          <ac:spMkLst>
            <pc:docMk/>
            <pc:sldMk cId="3463555902" sldId="318"/>
            <ac:spMk id="24" creationId="{4D87F7B2-AA36-4B58-BC2C-1BBA135E8B6B}"/>
          </ac:spMkLst>
        </pc:spChg>
        <pc:graphicFrameChg chg="add mod modGraphic">
          <ac:chgData name="Owens, Rashida (CTR) - OO, DC" userId="e9cf5b1f-673b-4881-9aab-895e39b459ca" providerId="ADAL" clId="{6467644B-2B6E-4CC8-AADD-A8327F286083}" dt="2023-09-27T13:49:22.406" v="2226" actId="26606"/>
          <ac:graphicFrameMkLst>
            <pc:docMk/>
            <pc:sldMk cId="3463555902" sldId="318"/>
            <ac:graphicFrameMk id="7" creationId="{79611FA6-AE97-20E3-8AC9-B2EAB4E010A4}"/>
          </ac:graphicFrameMkLst>
        </pc:graphicFrameChg>
      </pc:sldChg>
      <pc:sldChg chg="addSp delSp modSp new mod setBg">
        <pc:chgData name="Owens, Rashida (CTR) - OO, DC" userId="e9cf5b1f-673b-4881-9aab-895e39b459ca" providerId="ADAL" clId="{6467644B-2B6E-4CC8-AADD-A8327F286083}" dt="2023-09-27T13:55:19.799" v="2634" actId="478"/>
        <pc:sldMkLst>
          <pc:docMk/>
          <pc:sldMk cId="3469829229" sldId="319"/>
        </pc:sldMkLst>
        <pc:spChg chg="mod">
          <ac:chgData name="Owens, Rashida (CTR) - OO, DC" userId="e9cf5b1f-673b-4881-9aab-895e39b459ca" providerId="ADAL" clId="{6467644B-2B6E-4CC8-AADD-A8327F286083}" dt="2023-09-27T13:54:49.788" v="2626" actId="26606"/>
          <ac:spMkLst>
            <pc:docMk/>
            <pc:sldMk cId="3469829229" sldId="319"/>
            <ac:spMk id="2" creationId="{E59DDFA3-4C27-BBA5-DEAE-54FB327435C3}"/>
          </ac:spMkLst>
        </pc:spChg>
        <pc:spChg chg="del mod">
          <ac:chgData name="Owens, Rashida (CTR) - OO, DC" userId="e9cf5b1f-673b-4881-9aab-895e39b459ca" providerId="ADAL" clId="{6467644B-2B6E-4CC8-AADD-A8327F286083}" dt="2023-09-27T13:54:49.788" v="2626" actId="26606"/>
          <ac:spMkLst>
            <pc:docMk/>
            <pc:sldMk cId="3469829229" sldId="319"/>
            <ac:spMk id="3" creationId="{7B242CAF-B8EB-C9AC-3F0A-2A7BFFAEF99F}"/>
          </ac:spMkLst>
        </pc:spChg>
        <pc:spChg chg="del mod">
          <ac:chgData name="Owens, Rashida (CTR) - OO, DC" userId="e9cf5b1f-673b-4881-9aab-895e39b459ca" providerId="ADAL" clId="{6467644B-2B6E-4CC8-AADD-A8327F286083}" dt="2023-09-27T13:55:19.799" v="2634" actId="478"/>
          <ac:spMkLst>
            <pc:docMk/>
            <pc:sldMk cId="3469829229" sldId="319"/>
            <ac:spMk id="4" creationId="{ECA6FE2D-53F5-CFA8-CF6D-001954FF3CBE}"/>
          </ac:spMkLst>
        </pc:spChg>
        <pc:spChg chg="mod">
          <ac:chgData name="Owens, Rashida (CTR) - OO, DC" userId="e9cf5b1f-673b-4881-9aab-895e39b459ca" providerId="ADAL" clId="{6467644B-2B6E-4CC8-AADD-A8327F286083}" dt="2023-09-27T13:54:49.788" v="2626" actId="26606"/>
          <ac:spMkLst>
            <pc:docMk/>
            <pc:sldMk cId="3469829229" sldId="319"/>
            <ac:spMk id="5" creationId="{CB7FCE38-F40C-8FE9-7005-411C60B6EA0B}"/>
          </ac:spMkLst>
        </pc:spChg>
        <pc:spChg chg="add">
          <ac:chgData name="Owens, Rashida (CTR) - OO, DC" userId="e9cf5b1f-673b-4881-9aab-895e39b459ca" providerId="ADAL" clId="{6467644B-2B6E-4CC8-AADD-A8327F286083}" dt="2023-09-27T13:54:49.788" v="2626" actId="26606"/>
          <ac:spMkLst>
            <pc:docMk/>
            <pc:sldMk cId="3469829229" sldId="319"/>
            <ac:spMk id="11" creationId="{FB5993E2-C02B-4335-ABA5-D8EC465551E3}"/>
          </ac:spMkLst>
        </pc:spChg>
        <pc:spChg chg="add">
          <ac:chgData name="Owens, Rashida (CTR) - OO, DC" userId="e9cf5b1f-673b-4881-9aab-895e39b459ca" providerId="ADAL" clId="{6467644B-2B6E-4CC8-AADD-A8327F286083}" dt="2023-09-27T13:54:49.788" v="2626" actId="26606"/>
          <ac:spMkLst>
            <pc:docMk/>
            <pc:sldMk cId="3469829229" sldId="319"/>
            <ac:spMk id="13" creationId="{C0B801A2-5622-4BE8-9AD2-C337A2CD0022}"/>
          </ac:spMkLst>
        </pc:spChg>
        <pc:spChg chg="add">
          <ac:chgData name="Owens, Rashida (CTR) - OO, DC" userId="e9cf5b1f-673b-4881-9aab-895e39b459ca" providerId="ADAL" clId="{6467644B-2B6E-4CC8-AADD-A8327F286083}" dt="2023-09-27T13:54:49.788" v="2626" actId="26606"/>
          <ac:spMkLst>
            <pc:docMk/>
            <pc:sldMk cId="3469829229" sldId="319"/>
            <ac:spMk id="15" creationId="{B7AF614F-5BC3-4086-99F5-B87C5847A071}"/>
          </ac:spMkLst>
        </pc:spChg>
        <pc:graphicFrameChg chg="add mod">
          <ac:chgData name="Owens, Rashida (CTR) - OO, DC" userId="e9cf5b1f-673b-4881-9aab-895e39b459ca" providerId="ADAL" clId="{6467644B-2B6E-4CC8-AADD-A8327F286083}" dt="2023-09-27T13:55:09.095" v="2633" actId="20577"/>
          <ac:graphicFrameMkLst>
            <pc:docMk/>
            <pc:sldMk cId="3469829229" sldId="319"/>
            <ac:graphicFrameMk id="7" creationId="{0F5C9061-6BE8-F3A0-3C79-29005D48A16C}"/>
          </ac:graphicFrameMkLst>
        </pc:graphicFrameChg>
      </pc:sldChg>
    </pc:docChg>
  </pc:docChgLst>
  <pc:docChgLst>
    <pc:chgData name="Sherbondy, Michelle - OO, DC" userId="S::michelle.sherbondy@usda.gov::d4feccc8-87ab-48a1-8683-5dd58723cc35" providerId="AD" clId="Web-{7805430C-7AD8-8830-5A14-15BD66CF52EA}"/>
    <pc:docChg chg="modSld">
      <pc:chgData name="Sherbondy, Michelle - OO, DC" userId="S::michelle.sherbondy@usda.gov::d4feccc8-87ab-48a1-8683-5dd58723cc35" providerId="AD" clId="Web-{7805430C-7AD8-8830-5A14-15BD66CF52EA}" dt="2023-09-30T22:29:30.624" v="0" actId="1076"/>
      <pc:docMkLst>
        <pc:docMk/>
      </pc:docMkLst>
      <pc:sldChg chg="modSp">
        <pc:chgData name="Sherbondy, Michelle - OO, DC" userId="S::michelle.sherbondy@usda.gov::d4feccc8-87ab-48a1-8683-5dd58723cc35" providerId="AD" clId="Web-{7805430C-7AD8-8830-5A14-15BD66CF52EA}" dt="2023-09-30T22:29:30.624" v="0" actId="1076"/>
        <pc:sldMkLst>
          <pc:docMk/>
          <pc:sldMk cId="1097441404" sldId="310"/>
        </pc:sldMkLst>
        <pc:spChg chg="mod">
          <ac:chgData name="Sherbondy, Michelle - OO, DC" userId="S::michelle.sherbondy@usda.gov::d4feccc8-87ab-48a1-8683-5dd58723cc35" providerId="AD" clId="Web-{7805430C-7AD8-8830-5A14-15BD66CF52EA}" dt="2023-09-30T22:29:30.624" v="0" actId="1076"/>
          <ac:spMkLst>
            <pc:docMk/>
            <pc:sldMk cId="1097441404" sldId="310"/>
            <ac:spMk id="5" creationId="{5EBBAFCF-79BE-AD71-58B1-A2AF515E4344}"/>
          </ac:spMkLst>
        </pc:spChg>
      </pc:sldChg>
    </pc:docChg>
  </pc:docChgLst>
  <pc:docChgLst>
    <pc:chgData name="Sherbondy, Michelle - OO, DC" userId="d4feccc8-87ab-48a1-8683-5dd58723cc35" providerId="ADAL" clId="{93A7BEBB-C355-4865-9CD4-A910E9017045}"/>
    <pc:docChg chg="undo custSel addSld delSld modSld sldOrd">
      <pc:chgData name="Sherbondy, Michelle - OO, DC" userId="d4feccc8-87ab-48a1-8683-5dd58723cc35" providerId="ADAL" clId="{93A7BEBB-C355-4865-9CD4-A910E9017045}" dt="2023-09-30T23:36:44.111" v="102" actId="13244"/>
      <pc:docMkLst>
        <pc:docMk/>
      </pc:docMkLst>
      <pc:sldChg chg="addSp delSp modSp add mod">
        <pc:chgData name="Sherbondy, Michelle - OO, DC" userId="d4feccc8-87ab-48a1-8683-5dd58723cc35" providerId="ADAL" clId="{93A7BEBB-C355-4865-9CD4-A910E9017045}" dt="2023-09-30T22:43:19.119" v="75" actId="208"/>
        <pc:sldMkLst>
          <pc:docMk/>
          <pc:sldMk cId="0" sldId="257"/>
        </pc:sldMkLst>
        <pc:spChg chg="mod">
          <ac:chgData name="Sherbondy, Michelle - OO, DC" userId="d4feccc8-87ab-48a1-8683-5dd58723cc35" providerId="ADAL" clId="{93A7BEBB-C355-4865-9CD4-A910E9017045}" dt="2023-09-30T22:43:00.485" v="72" actId="1076"/>
          <ac:spMkLst>
            <pc:docMk/>
            <pc:sldMk cId="0" sldId="257"/>
            <ac:spMk id="2" creationId="{00000000-0000-0000-0000-000000000000}"/>
          </ac:spMkLst>
        </pc:spChg>
        <pc:spChg chg="mod">
          <ac:chgData name="Sherbondy, Michelle - OO, DC" userId="d4feccc8-87ab-48a1-8683-5dd58723cc35" providerId="ADAL" clId="{93A7BEBB-C355-4865-9CD4-A910E9017045}" dt="2023-09-30T22:43:19.119" v="75" actId="208"/>
          <ac:spMkLst>
            <pc:docMk/>
            <pc:sldMk cId="0" sldId="257"/>
            <ac:spMk id="4" creationId="{00000000-0000-0000-0000-000000000000}"/>
          </ac:spMkLst>
        </pc:spChg>
        <pc:spChg chg="mod">
          <ac:chgData name="Sherbondy, Michelle - OO, DC" userId="d4feccc8-87ab-48a1-8683-5dd58723cc35" providerId="ADAL" clId="{93A7BEBB-C355-4865-9CD4-A910E9017045}" dt="2023-09-30T22:43:19.119" v="75" actId="208"/>
          <ac:spMkLst>
            <pc:docMk/>
            <pc:sldMk cId="0" sldId="257"/>
            <ac:spMk id="5" creationId="{00000000-0000-0000-0000-000000000000}"/>
          </ac:spMkLst>
        </pc:spChg>
        <pc:grpChg chg="add del mod">
          <ac:chgData name="Sherbondy, Michelle - OO, DC" userId="d4feccc8-87ab-48a1-8683-5dd58723cc35" providerId="ADAL" clId="{93A7BEBB-C355-4865-9CD4-A910E9017045}" dt="2023-09-30T22:43:10.566" v="73" actId="207"/>
          <ac:grpSpMkLst>
            <pc:docMk/>
            <pc:sldMk cId="0" sldId="257"/>
            <ac:grpSpMk id="3" creationId="{00000000-0000-0000-0000-000000000000}"/>
          </ac:grpSpMkLst>
        </pc:grpChg>
        <pc:picChg chg="mod">
          <ac:chgData name="Sherbondy, Michelle - OO, DC" userId="d4feccc8-87ab-48a1-8683-5dd58723cc35" providerId="ADAL" clId="{93A7BEBB-C355-4865-9CD4-A910E9017045}" dt="2023-09-30T22:43:19.119" v="75" actId="208"/>
          <ac:picMkLst>
            <pc:docMk/>
            <pc:sldMk cId="0" sldId="257"/>
            <ac:picMk id="6" creationId="{00000000-0000-0000-0000-000000000000}"/>
          </ac:picMkLst>
        </pc:picChg>
      </pc:sldChg>
      <pc:sldChg chg="addSp modSp del">
        <pc:chgData name="Sherbondy, Michelle - OO, DC" userId="d4feccc8-87ab-48a1-8683-5dd58723cc35" providerId="ADAL" clId="{93A7BEBB-C355-4865-9CD4-A910E9017045}" dt="2023-09-30T22:40:07.025" v="37" actId="47"/>
        <pc:sldMkLst>
          <pc:docMk/>
          <pc:sldMk cId="2131568492" sldId="278"/>
        </pc:sldMkLst>
        <pc:spChg chg="mod">
          <ac:chgData name="Sherbondy, Michelle - OO, DC" userId="d4feccc8-87ab-48a1-8683-5dd58723cc35" providerId="ADAL" clId="{93A7BEBB-C355-4865-9CD4-A910E9017045}" dt="2023-09-30T22:36:28.121" v="32"/>
          <ac:spMkLst>
            <pc:docMk/>
            <pc:sldMk cId="2131568492" sldId="278"/>
            <ac:spMk id="8" creationId="{05AEBEC3-2023-3315-48F9-7F91491B90B9}"/>
          </ac:spMkLst>
        </pc:spChg>
        <pc:spChg chg="mod">
          <ac:chgData name="Sherbondy, Michelle - OO, DC" userId="d4feccc8-87ab-48a1-8683-5dd58723cc35" providerId="ADAL" clId="{93A7BEBB-C355-4865-9CD4-A910E9017045}" dt="2023-09-30T22:36:28.121" v="32"/>
          <ac:spMkLst>
            <pc:docMk/>
            <pc:sldMk cId="2131568492" sldId="278"/>
            <ac:spMk id="9" creationId="{4A0449C4-D6F3-FB4E-81D7-08BD08A57B45}"/>
          </ac:spMkLst>
        </pc:spChg>
        <pc:grpChg chg="add mod">
          <ac:chgData name="Sherbondy, Michelle - OO, DC" userId="d4feccc8-87ab-48a1-8683-5dd58723cc35" providerId="ADAL" clId="{93A7BEBB-C355-4865-9CD4-A910E9017045}" dt="2023-09-30T22:36:28.121" v="32"/>
          <ac:grpSpMkLst>
            <pc:docMk/>
            <pc:sldMk cId="2131568492" sldId="278"/>
            <ac:grpSpMk id="7" creationId="{DD3CA94B-6D0C-C3A4-5C7D-2D2482840D49}"/>
          </ac:grpSpMkLst>
        </pc:grpChg>
        <pc:picChg chg="mod">
          <ac:chgData name="Sherbondy, Michelle - OO, DC" userId="d4feccc8-87ab-48a1-8683-5dd58723cc35" providerId="ADAL" clId="{93A7BEBB-C355-4865-9CD4-A910E9017045}" dt="2023-09-30T22:36:28.121" v="32"/>
          <ac:picMkLst>
            <pc:docMk/>
            <pc:sldMk cId="2131568492" sldId="278"/>
            <ac:picMk id="10" creationId="{87D2F2A2-C210-DB5C-C19A-1A9AFF19D2B0}"/>
          </ac:picMkLst>
        </pc:picChg>
      </pc:sldChg>
      <pc:sldChg chg="addSp modSp mod">
        <pc:chgData name="Sherbondy, Michelle - OO, DC" userId="d4feccc8-87ab-48a1-8683-5dd58723cc35" providerId="ADAL" clId="{93A7BEBB-C355-4865-9CD4-A910E9017045}" dt="2023-09-30T23:36:06.653" v="96" actId="13244"/>
        <pc:sldMkLst>
          <pc:docMk/>
          <pc:sldMk cId="3855531800" sldId="279"/>
        </pc:sldMkLst>
        <pc:spChg chg="add mod">
          <ac:chgData name="Sherbondy, Michelle - OO, DC" userId="d4feccc8-87ab-48a1-8683-5dd58723cc35" providerId="ADAL" clId="{93A7BEBB-C355-4865-9CD4-A910E9017045}" dt="2023-09-30T23:36:06.653" v="96" actId="13244"/>
          <ac:spMkLst>
            <pc:docMk/>
            <pc:sldMk cId="3855531800" sldId="279"/>
            <ac:spMk id="2" creationId="{9316ED14-B121-DE05-10D1-78451A71FE89}"/>
          </ac:spMkLst>
        </pc:spChg>
        <pc:picChg chg="mod">
          <ac:chgData name="Sherbondy, Michelle - OO, DC" userId="d4feccc8-87ab-48a1-8683-5dd58723cc35" providerId="ADAL" clId="{93A7BEBB-C355-4865-9CD4-A910E9017045}" dt="2023-09-30T22:40:48.007" v="39" actId="1076"/>
          <ac:picMkLst>
            <pc:docMk/>
            <pc:sldMk cId="3855531800" sldId="279"/>
            <ac:picMk id="5" creationId="{F31312CE-32C2-27DD-63A9-01846A740A50}"/>
          </ac:picMkLst>
        </pc:picChg>
      </pc:sldChg>
      <pc:sldChg chg="modSp">
        <pc:chgData name="Sherbondy, Michelle - OO, DC" userId="d4feccc8-87ab-48a1-8683-5dd58723cc35" providerId="ADAL" clId="{93A7BEBB-C355-4865-9CD4-A910E9017045}" dt="2023-09-30T23:36:44.111" v="102" actId="13244"/>
        <pc:sldMkLst>
          <pc:docMk/>
          <pc:sldMk cId="4026202870" sldId="298"/>
        </pc:sldMkLst>
        <pc:spChg chg="mod">
          <ac:chgData name="Sherbondy, Michelle - OO, DC" userId="d4feccc8-87ab-48a1-8683-5dd58723cc35" providerId="ADAL" clId="{93A7BEBB-C355-4865-9CD4-A910E9017045}" dt="2023-09-30T23:36:41.905" v="101" actId="13244"/>
          <ac:spMkLst>
            <pc:docMk/>
            <pc:sldMk cId="4026202870" sldId="298"/>
            <ac:spMk id="2" creationId="{D5AA19AA-120D-745C-4E71-830E53E09FA2}"/>
          </ac:spMkLst>
        </pc:spChg>
        <pc:spChg chg="mod">
          <ac:chgData name="Sherbondy, Michelle - OO, DC" userId="d4feccc8-87ab-48a1-8683-5dd58723cc35" providerId="ADAL" clId="{93A7BEBB-C355-4865-9CD4-A910E9017045}" dt="2023-09-30T23:36:44.111" v="102" actId="13244"/>
          <ac:spMkLst>
            <pc:docMk/>
            <pc:sldMk cId="4026202870" sldId="298"/>
            <ac:spMk id="3" creationId="{7E22EC8F-582A-4A1F-C2F6-9476A43BF9A5}"/>
          </ac:spMkLst>
        </pc:spChg>
        <pc:picChg chg="mod">
          <ac:chgData name="Sherbondy, Michelle - OO, DC" userId="d4feccc8-87ab-48a1-8683-5dd58723cc35" providerId="ADAL" clId="{93A7BEBB-C355-4865-9CD4-A910E9017045}" dt="2023-09-30T23:36:19.589" v="97" actId="13244"/>
          <ac:picMkLst>
            <pc:docMk/>
            <pc:sldMk cId="4026202870" sldId="298"/>
            <ac:picMk id="7" creationId="{6A00FF7A-FE57-7616-2FDB-F513A261AD19}"/>
          </ac:picMkLst>
        </pc:picChg>
        <pc:picChg chg="mod">
          <ac:chgData name="Sherbondy, Michelle - OO, DC" userId="d4feccc8-87ab-48a1-8683-5dd58723cc35" providerId="ADAL" clId="{93A7BEBB-C355-4865-9CD4-A910E9017045}" dt="2023-09-30T23:36:24.498" v="98" actId="13244"/>
          <ac:picMkLst>
            <pc:docMk/>
            <pc:sldMk cId="4026202870" sldId="298"/>
            <ac:picMk id="11" creationId="{AB9612BE-27CC-DC0F-3838-34FDC499844F}"/>
          </ac:picMkLst>
        </pc:picChg>
      </pc:sldChg>
      <pc:sldChg chg="modSp">
        <pc:chgData name="Sherbondy, Michelle - OO, DC" userId="d4feccc8-87ab-48a1-8683-5dd58723cc35" providerId="ADAL" clId="{93A7BEBB-C355-4865-9CD4-A910E9017045}" dt="2023-09-30T15:38:16.450" v="29" actId="13244"/>
        <pc:sldMkLst>
          <pc:docMk/>
          <pc:sldMk cId="1714721961" sldId="299"/>
        </pc:sldMkLst>
        <pc:spChg chg="mod">
          <ac:chgData name="Sherbondy, Michelle - OO, DC" userId="d4feccc8-87ab-48a1-8683-5dd58723cc35" providerId="ADAL" clId="{93A7BEBB-C355-4865-9CD4-A910E9017045}" dt="2023-09-30T15:38:14.218" v="28" actId="13244"/>
          <ac:spMkLst>
            <pc:docMk/>
            <pc:sldMk cId="1714721961" sldId="299"/>
            <ac:spMk id="2" creationId="{CCA18A4F-3357-1F07-87AF-6CF59705D3CA}"/>
          </ac:spMkLst>
        </pc:spChg>
        <pc:spChg chg="mod">
          <ac:chgData name="Sherbondy, Michelle - OO, DC" userId="d4feccc8-87ab-48a1-8683-5dd58723cc35" providerId="ADAL" clId="{93A7BEBB-C355-4865-9CD4-A910E9017045}" dt="2023-09-30T15:38:16.450" v="29" actId="13244"/>
          <ac:spMkLst>
            <pc:docMk/>
            <pc:sldMk cId="1714721961" sldId="299"/>
            <ac:spMk id="3" creationId="{50E0DE55-6E72-6485-7829-58E49BEBF8E6}"/>
          </ac:spMkLst>
        </pc:spChg>
      </pc:sldChg>
      <pc:sldChg chg="modSp mod">
        <pc:chgData name="Sherbondy, Michelle - OO, DC" userId="d4feccc8-87ab-48a1-8683-5dd58723cc35" providerId="ADAL" clId="{93A7BEBB-C355-4865-9CD4-A910E9017045}" dt="2023-09-30T22:41:16.889" v="40" actId="207"/>
        <pc:sldMkLst>
          <pc:docMk/>
          <pc:sldMk cId="633255918" sldId="302"/>
        </pc:sldMkLst>
        <pc:spChg chg="mod">
          <ac:chgData name="Sherbondy, Michelle - OO, DC" userId="d4feccc8-87ab-48a1-8683-5dd58723cc35" providerId="ADAL" clId="{93A7BEBB-C355-4865-9CD4-A910E9017045}" dt="2023-09-30T22:41:16.889" v="40" actId="207"/>
          <ac:spMkLst>
            <pc:docMk/>
            <pc:sldMk cId="633255918" sldId="302"/>
            <ac:spMk id="3" creationId="{596C93DF-1A53-D510-67BA-196355EC4CCC}"/>
          </ac:spMkLst>
        </pc:spChg>
      </pc:sldChg>
      <pc:sldChg chg="addSp delSp modSp mod">
        <pc:chgData name="Sherbondy, Michelle - OO, DC" userId="d4feccc8-87ab-48a1-8683-5dd58723cc35" providerId="ADAL" clId="{93A7BEBB-C355-4865-9CD4-A910E9017045}" dt="2023-09-30T15:37:23.512" v="23" actId="478"/>
        <pc:sldMkLst>
          <pc:docMk/>
          <pc:sldMk cId="2442913101" sldId="303"/>
        </pc:sldMkLst>
        <pc:spChg chg="add mod">
          <ac:chgData name="Sherbondy, Michelle - OO, DC" userId="d4feccc8-87ab-48a1-8683-5dd58723cc35" providerId="ADAL" clId="{93A7BEBB-C355-4865-9CD4-A910E9017045}" dt="2023-09-30T15:37:15.230" v="22" actId="13244"/>
          <ac:spMkLst>
            <pc:docMk/>
            <pc:sldMk cId="2442913101" sldId="303"/>
            <ac:spMk id="2" creationId="{274C59CB-8A32-BC38-8065-609CBC4B4364}"/>
          </ac:spMkLst>
        </pc:spChg>
        <pc:spChg chg="del">
          <ac:chgData name="Sherbondy, Michelle - OO, DC" userId="d4feccc8-87ab-48a1-8683-5dd58723cc35" providerId="ADAL" clId="{93A7BEBB-C355-4865-9CD4-A910E9017045}" dt="2023-09-30T15:37:23.512" v="23" actId="478"/>
          <ac:spMkLst>
            <pc:docMk/>
            <pc:sldMk cId="2442913101" sldId="303"/>
            <ac:spMk id="6" creationId="{6CCB0204-319D-7C17-9D2F-2CAF2DE40A4E}"/>
          </ac:spMkLst>
        </pc:spChg>
      </pc:sldChg>
      <pc:sldChg chg="modSp">
        <pc:chgData name="Sherbondy, Michelle - OO, DC" userId="d4feccc8-87ab-48a1-8683-5dd58723cc35" providerId="ADAL" clId="{93A7BEBB-C355-4865-9CD4-A910E9017045}" dt="2023-09-30T15:38:38.636" v="31" actId="13244"/>
        <pc:sldMkLst>
          <pc:docMk/>
          <pc:sldMk cId="2894134740" sldId="309"/>
        </pc:sldMkLst>
        <pc:spChg chg="mod">
          <ac:chgData name="Sherbondy, Michelle - OO, DC" userId="d4feccc8-87ab-48a1-8683-5dd58723cc35" providerId="ADAL" clId="{93A7BEBB-C355-4865-9CD4-A910E9017045}" dt="2023-09-30T15:38:34.510" v="30" actId="13244"/>
          <ac:spMkLst>
            <pc:docMk/>
            <pc:sldMk cId="2894134740" sldId="309"/>
            <ac:spMk id="11" creationId="{D72F1331-67EF-4E17-80D1-766E1F13A658}"/>
          </ac:spMkLst>
        </pc:spChg>
        <pc:spChg chg="mod">
          <ac:chgData name="Sherbondy, Michelle - OO, DC" userId="d4feccc8-87ab-48a1-8683-5dd58723cc35" providerId="ADAL" clId="{93A7BEBB-C355-4865-9CD4-A910E9017045}" dt="2023-09-30T15:38:38.636" v="31" actId="13244"/>
          <ac:spMkLst>
            <pc:docMk/>
            <pc:sldMk cId="2894134740" sldId="309"/>
            <ac:spMk id="12" creationId="{958966E7-8C25-4D13-A3A7-D2CEA439B10F}"/>
          </ac:spMkLst>
        </pc:spChg>
      </pc:sldChg>
      <pc:sldChg chg="modSp">
        <pc:chgData name="Sherbondy, Michelle - OO, DC" userId="d4feccc8-87ab-48a1-8683-5dd58723cc35" providerId="ADAL" clId="{93A7BEBB-C355-4865-9CD4-A910E9017045}" dt="2023-09-30T15:37:38.818" v="25" actId="13244"/>
        <pc:sldMkLst>
          <pc:docMk/>
          <pc:sldMk cId="2278698306" sldId="316"/>
        </pc:sldMkLst>
        <pc:spChg chg="mod">
          <ac:chgData name="Sherbondy, Michelle - OO, DC" userId="d4feccc8-87ab-48a1-8683-5dd58723cc35" providerId="ADAL" clId="{93A7BEBB-C355-4865-9CD4-A910E9017045}" dt="2023-09-30T15:37:34.630" v="24" actId="13244"/>
          <ac:spMkLst>
            <pc:docMk/>
            <pc:sldMk cId="2278698306" sldId="316"/>
            <ac:spMk id="2" creationId="{757D2FAB-8AD6-9D59-EFEC-5FEBE7C5111E}"/>
          </ac:spMkLst>
        </pc:spChg>
        <pc:spChg chg="mod">
          <ac:chgData name="Sherbondy, Michelle - OO, DC" userId="d4feccc8-87ab-48a1-8683-5dd58723cc35" providerId="ADAL" clId="{93A7BEBB-C355-4865-9CD4-A910E9017045}" dt="2023-09-30T15:37:38.818" v="25" actId="13244"/>
          <ac:spMkLst>
            <pc:docMk/>
            <pc:sldMk cId="2278698306" sldId="316"/>
            <ac:spMk id="87" creationId="{984BBFDD-E720-4805-A9C8-129FBBF6DD70}"/>
          </ac:spMkLst>
        </pc:spChg>
      </pc:sldChg>
      <pc:sldChg chg="modSp mod">
        <pc:chgData name="Sherbondy, Michelle - OO, DC" userId="d4feccc8-87ab-48a1-8683-5dd58723cc35" providerId="ADAL" clId="{93A7BEBB-C355-4865-9CD4-A910E9017045}" dt="2023-09-30T15:36:31.542" v="4" actId="962"/>
        <pc:sldMkLst>
          <pc:docMk/>
          <pc:sldMk cId="1925060454" sldId="317"/>
        </pc:sldMkLst>
        <pc:graphicFrameChg chg="mod">
          <ac:chgData name="Sherbondy, Michelle - OO, DC" userId="d4feccc8-87ab-48a1-8683-5dd58723cc35" providerId="ADAL" clId="{93A7BEBB-C355-4865-9CD4-A910E9017045}" dt="2023-09-30T15:36:31.542" v="4" actId="962"/>
          <ac:graphicFrameMkLst>
            <pc:docMk/>
            <pc:sldMk cId="1925060454" sldId="317"/>
            <ac:graphicFrameMk id="14" creationId="{42FB4340-4B3D-4C14-D879-108F0BE778E0}"/>
          </ac:graphicFrameMkLst>
        </pc:graphicFrameChg>
      </pc:sldChg>
      <pc:sldChg chg="modSp">
        <pc:chgData name="Sherbondy, Michelle - OO, DC" userId="d4feccc8-87ab-48a1-8683-5dd58723cc35" providerId="ADAL" clId="{93A7BEBB-C355-4865-9CD4-A910E9017045}" dt="2023-09-30T15:36:40.531" v="5" actId="962"/>
        <pc:sldMkLst>
          <pc:docMk/>
          <pc:sldMk cId="3463555902" sldId="318"/>
        </pc:sldMkLst>
        <pc:graphicFrameChg chg="mod">
          <ac:chgData name="Sherbondy, Michelle - OO, DC" userId="d4feccc8-87ab-48a1-8683-5dd58723cc35" providerId="ADAL" clId="{93A7BEBB-C355-4865-9CD4-A910E9017045}" dt="2023-09-30T15:36:40.531" v="5" actId="962"/>
          <ac:graphicFrameMkLst>
            <pc:docMk/>
            <pc:sldMk cId="3463555902" sldId="318"/>
            <ac:graphicFrameMk id="7" creationId="{79611FA6-AE97-20E3-8AC9-B2EAB4E010A4}"/>
          </ac:graphicFrameMkLst>
        </pc:graphicFrameChg>
      </pc:sldChg>
      <pc:sldChg chg="modSp">
        <pc:chgData name="Sherbondy, Michelle - OO, DC" userId="d4feccc8-87ab-48a1-8683-5dd58723cc35" providerId="ADAL" clId="{93A7BEBB-C355-4865-9CD4-A910E9017045}" dt="2023-09-30T15:36:42.813" v="6" actId="962"/>
        <pc:sldMkLst>
          <pc:docMk/>
          <pc:sldMk cId="3469829229" sldId="319"/>
        </pc:sldMkLst>
        <pc:graphicFrameChg chg="mod">
          <ac:chgData name="Sherbondy, Michelle - OO, DC" userId="d4feccc8-87ab-48a1-8683-5dd58723cc35" providerId="ADAL" clId="{93A7BEBB-C355-4865-9CD4-A910E9017045}" dt="2023-09-30T15:36:42.813" v="6" actId="962"/>
          <ac:graphicFrameMkLst>
            <pc:docMk/>
            <pc:sldMk cId="3469829229" sldId="319"/>
            <ac:graphicFrameMk id="7" creationId="{0F5C9061-6BE8-F3A0-3C79-29005D48A16C}"/>
          </ac:graphicFrameMkLst>
        </pc:graphicFrameChg>
      </pc:sldChg>
      <pc:sldChg chg="add ord">
        <pc:chgData name="Sherbondy, Michelle - OO, DC" userId="d4feccc8-87ab-48a1-8683-5dd58723cc35" providerId="ADAL" clId="{93A7BEBB-C355-4865-9CD4-A910E9017045}" dt="2023-09-30T22:39:51.918" v="35"/>
        <pc:sldMkLst>
          <pc:docMk/>
          <pc:sldMk cId="1350091544" sldId="320"/>
        </pc:sldMkLst>
      </pc:sldChg>
    </pc:docChg>
  </pc:docChgLst>
  <pc:docChgLst>
    <pc:chgData name="Clayton, D'Ann - OO, DC" userId="S::d'ann.clayton@usda.gov::f6c8823e-81d9-4bc2-b40e-f88003b0cf4a" providerId="AD" clId="Web-{B23D71F7-A485-6025-C9ED-60BACA81801E}"/>
    <pc:docChg chg="modSld">
      <pc:chgData name="Clayton, D'Ann - OO, DC" userId="S::d'ann.clayton@usda.gov::f6c8823e-81d9-4bc2-b40e-f88003b0cf4a" providerId="AD" clId="Web-{B23D71F7-A485-6025-C9ED-60BACA81801E}" dt="2023-09-30T22:05:04.044" v="167" actId="20577"/>
      <pc:docMkLst>
        <pc:docMk/>
      </pc:docMkLst>
      <pc:sldChg chg="modSp">
        <pc:chgData name="Clayton, D'Ann - OO, DC" userId="S::d'ann.clayton@usda.gov::f6c8823e-81d9-4bc2-b40e-f88003b0cf4a" providerId="AD" clId="Web-{B23D71F7-A485-6025-C9ED-60BACA81801E}" dt="2023-09-30T21:52:15.425" v="17" actId="20577"/>
        <pc:sldMkLst>
          <pc:docMk/>
          <pc:sldMk cId="2131568492" sldId="278"/>
        </pc:sldMkLst>
        <pc:spChg chg="mod">
          <ac:chgData name="Clayton, D'Ann - OO, DC" userId="S::d'ann.clayton@usda.gov::f6c8823e-81d9-4bc2-b40e-f88003b0cf4a" providerId="AD" clId="Web-{B23D71F7-A485-6025-C9ED-60BACA81801E}" dt="2023-09-30T21:52:15.425" v="17" actId="20577"/>
          <ac:spMkLst>
            <pc:docMk/>
            <pc:sldMk cId="2131568492" sldId="278"/>
            <ac:spMk id="2" creationId="{516860D9-9D47-C0BB-B2B4-4B6F2B36CFCC}"/>
          </ac:spMkLst>
        </pc:spChg>
      </pc:sldChg>
      <pc:sldChg chg="delSp modSp">
        <pc:chgData name="Clayton, D'Ann - OO, DC" userId="S::d'ann.clayton@usda.gov::f6c8823e-81d9-4bc2-b40e-f88003b0cf4a" providerId="AD" clId="Web-{B23D71F7-A485-6025-C9ED-60BACA81801E}" dt="2023-09-30T21:52:42.081" v="25"/>
        <pc:sldMkLst>
          <pc:docMk/>
          <pc:sldMk cId="3855531800" sldId="279"/>
        </pc:sldMkLst>
        <pc:spChg chg="del mod">
          <ac:chgData name="Clayton, D'Ann - OO, DC" userId="S::d'ann.clayton@usda.gov::f6c8823e-81d9-4bc2-b40e-f88003b0cf4a" providerId="AD" clId="Web-{B23D71F7-A485-6025-C9ED-60BACA81801E}" dt="2023-09-30T21:52:42.081" v="25"/>
          <ac:spMkLst>
            <pc:docMk/>
            <pc:sldMk cId="3855531800" sldId="279"/>
            <ac:spMk id="2" creationId="{85C565E9-D88A-55D3-9D42-BD1C24B6DE9F}"/>
          </ac:spMkLst>
        </pc:spChg>
      </pc:sldChg>
      <pc:sldChg chg="modSp">
        <pc:chgData name="Clayton, D'Ann - OO, DC" userId="S::d'ann.clayton@usda.gov::f6c8823e-81d9-4bc2-b40e-f88003b0cf4a" providerId="AD" clId="Web-{B23D71F7-A485-6025-C9ED-60BACA81801E}" dt="2023-09-30T22:03:41.043" v="123" actId="20577"/>
        <pc:sldMkLst>
          <pc:docMk/>
          <pc:sldMk cId="1714721961" sldId="299"/>
        </pc:sldMkLst>
        <pc:spChg chg="mod">
          <ac:chgData name="Clayton, D'Ann - OO, DC" userId="S::d'ann.clayton@usda.gov::f6c8823e-81d9-4bc2-b40e-f88003b0cf4a" providerId="AD" clId="Web-{B23D71F7-A485-6025-C9ED-60BACA81801E}" dt="2023-09-30T22:03:41.043" v="123" actId="20577"/>
          <ac:spMkLst>
            <pc:docMk/>
            <pc:sldMk cId="1714721961" sldId="299"/>
            <ac:spMk id="2" creationId="{CCA18A4F-3357-1F07-87AF-6CF59705D3CA}"/>
          </ac:spMkLst>
        </pc:spChg>
      </pc:sldChg>
      <pc:sldChg chg="modSp">
        <pc:chgData name="Clayton, D'Ann - OO, DC" userId="S::d'ann.clayton@usda.gov::f6c8823e-81d9-4bc2-b40e-f88003b0cf4a" providerId="AD" clId="Web-{B23D71F7-A485-6025-C9ED-60BACA81801E}" dt="2023-09-30T22:03:55.809" v="128" actId="20577"/>
        <pc:sldMkLst>
          <pc:docMk/>
          <pc:sldMk cId="398390690" sldId="301"/>
        </pc:sldMkLst>
        <pc:spChg chg="mod">
          <ac:chgData name="Clayton, D'Ann - OO, DC" userId="S::d'ann.clayton@usda.gov::f6c8823e-81d9-4bc2-b40e-f88003b0cf4a" providerId="AD" clId="Web-{B23D71F7-A485-6025-C9ED-60BACA81801E}" dt="2023-09-30T22:03:55.809" v="128" actId="20577"/>
          <ac:spMkLst>
            <pc:docMk/>
            <pc:sldMk cId="398390690" sldId="301"/>
            <ac:spMk id="70" creationId="{FEE9BAEB-7D0C-F999-2B62-12B98A9CD340}"/>
          </ac:spMkLst>
        </pc:spChg>
      </pc:sldChg>
      <pc:sldChg chg="modSp">
        <pc:chgData name="Clayton, D'Ann - OO, DC" userId="S::d'ann.clayton@usda.gov::f6c8823e-81d9-4bc2-b40e-f88003b0cf4a" providerId="AD" clId="Web-{B23D71F7-A485-6025-C9ED-60BACA81801E}" dt="2023-09-30T22:05:04.044" v="167" actId="20577"/>
        <pc:sldMkLst>
          <pc:docMk/>
          <pc:sldMk cId="4198078994" sldId="313"/>
        </pc:sldMkLst>
        <pc:graphicFrameChg chg="modGraphic">
          <ac:chgData name="Clayton, D'Ann - OO, DC" userId="S::d'ann.clayton@usda.gov::f6c8823e-81d9-4bc2-b40e-f88003b0cf4a" providerId="AD" clId="Web-{B23D71F7-A485-6025-C9ED-60BACA81801E}" dt="2023-09-30T22:05:04.044" v="167" actId="20577"/>
          <ac:graphicFrameMkLst>
            <pc:docMk/>
            <pc:sldMk cId="4198078994" sldId="313"/>
            <ac:graphicFrameMk id="8" creationId="{65515DC6-CFCF-2627-703A-2D768F9A4C40}"/>
          </ac:graphicFrameMkLst>
        </pc:graphicFrameChg>
      </pc:sldChg>
      <pc:sldChg chg="modSp">
        <pc:chgData name="Clayton, D'Ann - OO, DC" userId="S::d'ann.clayton@usda.gov::f6c8823e-81d9-4bc2-b40e-f88003b0cf4a" providerId="AD" clId="Web-{B23D71F7-A485-6025-C9ED-60BACA81801E}" dt="2023-09-30T21:58:38.992" v="59" actId="20577"/>
        <pc:sldMkLst>
          <pc:docMk/>
          <pc:sldMk cId="2518887899" sldId="314"/>
        </pc:sldMkLst>
        <pc:spChg chg="mod">
          <ac:chgData name="Clayton, D'Ann - OO, DC" userId="S::d'ann.clayton@usda.gov::f6c8823e-81d9-4bc2-b40e-f88003b0cf4a" providerId="AD" clId="Web-{B23D71F7-A485-6025-C9ED-60BACA81801E}" dt="2023-09-30T21:58:38.992" v="59" actId="20577"/>
          <ac:spMkLst>
            <pc:docMk/>
            <pc:sldMk cId="2518887899" sldId="314"/>
            <ac:spMk id="6" creationId="{3DA7F864-8857-6B77-E9CC-75E2EE6374DB}"/>
          </ac:spMkLst>
        </pc:spChg>
      </pc:sldChg>
      <pc:sldChg chg="modSp">
        <pc:chgData name="Clayton, D'Ann - OO, DC" userId="S::d'ann.clayton@usda.gov::f6c8823e-81d9-4bc2-b40e-f88003b0cf4a" providerId="AD" clId="Web-{B23D71F7-A485-6025-C9ED-60BACA81801E}" dt="2023-09-30T22:01:52.401" v="112" actId="20577"/>
        <pc:sldMkLst>
          <pc:docMk/>
          <pc:sldMk cId="1925060454" sldId="317"/>
        </pc:sldMkLst>
        <pc:graphicFrameChg chg="modGraphic">
          <ac:chgData name="Clayton, D'Ann - OO, DC" userId="S::d'ann.clayton@usda.gov::f6c8823e-81d9-4bc2-b40e-f88003b0cf4a" providerId="AD" clId="Web-{B23D71F7-A485-6025-C9ED-60BACA81801E}" dt="2023-09-30T22:01:52.401" v="112" actId="20577"/>
          <ac:graphicFrameMkLst>
            <pc:docMk/>
            <pc:sldMk cId="1925060454" sldId="317"/>
            <ac:graphicFrameMk id="14" creationId="{42FB4340-4B3D-4C14-D879-108F0BE778E0}"/>
          </ac:graphicFrameMkLst>
        </pc:graphicFrameChg>
      </pc:sldChg>
      <pc:sldChg chg="modSp">
        <pc:chgData name="Clayton, D'Ann - OO, DC" userId="S::d'ann.clayton@usda.gov::f6c8823e-81d9-4bc2-b40e-f88003b0cf4a" providerId="AD" clId="Web-{B23D71F7-A485-6025-C9ED-60BACA81801E}" dt="2023-09-30T22:02:51.933" v="120" actId="20577"/>
        <pc:sldMkLst>
          <pc:docMk/>
          <pc:sldMk cId="3469829229" sldId="319"/>
        </pc:sldMkLst>
        <pc:graphicFrameChg chg="modGraphic">
          <ac:chgData name="Clayton, D'Ann - OO, DC" userId="S::d'ann.clayton@usda.gov::f6c8823e-81d9-4bc2-b40e-f88003b0cf4a" providerId="AD" clId="Web-{B23D71F7-A485-6025-C9ED-60BACA81801E}" dt="2023-09-30T22:02:51.933" v="120" actId="20577"/>
          <ac:graphicFrameMkLst>
            <pc:docMk/>
            <pc:sldMk cId="3469829229" sldId="319"/>
            <ac:graphicFrameMk id="7" creationId="{0F5C9061-6BE8-F3A0-3C79-29005D48A16C}"/>
          </ac:graphicFrameMkLst>
        </pc:graphicFrameChg>
      </pc:sldChg>
    </pc:docChg>
  </pc:docChgLst>
</pc:chgInfo>
</file>

<file path=ppt/diagrams/_rels/data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svg"/><Relationship Id="rId1" Type="http://schemas.openxmlformats.org/officeDocument/2006/relationships/image" Target="../media/image13.png"/><Relationship Id="rId6" Type="http://schemas.openxmlformats.org/officeDocument/2006/relationships/image" Target="../media/image18.svg"/><Relationship Id="rId5" Type="http://schemas.openxmlformats.org/officeDocument/2006/relationships/image" Target="../media/image17.png"/><Relationship Id="rId4" Type="http://schemas.openxmlformats.org/officeDocument/2006/relationships/image" Target="../media/image16.svg"/></Relationships>
</file>

<file path=ppt/diagrams/_rels/data5.xml.rels><?xml version="1.0" encoding="UTF-8" standalone="yes"?>
<Relationships xmlns="http://schemas.openxmlformats.org/package/2006/relationships"><Relationship Id="rId8" Type="http://schemas.openxmlformats.org/officeDocument/2006/relationships/image" Target="../media/image25.svg"/><Relationship Id="rId3" Type="http://schemas.openxmlformats.org/officeDocument/2006/relationships/image" Target="../media/image20.png"/><Relationship Id="rId7" Type="http://schemas.openxmlformats.org/officeDocument/2006/relationships/image" Target="../media/image24.png"/><Relationship Id="rId2" Type="http://schemas.openxmlformats.org/officeDocument/2006/relationships/image" Target="../media/image19.svg"/><Relationship Id="rId1" Type="http://schemas.openxmlformats.org/officeDocument/2006/relationships/image" Target="../media/image17.png"/><Relationship Id="rId6" Type="http://schemas.openxmlformats.org/officeDocument/2006/relationships/image" Target="../media/image23.svg"/><Relationship Id="rId5" Type="http://schemas.openxmlformats.org/officeDocument/2006/relationships/image" Target="../media/image22.png"/><Relationship Id="rId4" Type="http://schemas.openxmlformats.org/officeDocument/2006/relationships/image" Target="../media/image21.svg"/></Relationships>
</file>

<file path=ppt/diagrams/_rels/data7.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svg"/><Relationship Id="rId1" Type="http://schemas.openxmlformats.org/officeDocument/2006/relationships/image" Target="../media/image26.png"/><Relationship Id="rId6" Type="http://schemas.openxmlformats.org/officeDocument/2006/relationships/image" Target="../media/image31.svg"/><Relationship Id="rId5" Type="http://schemas.openxmlformats.org/officeDocument/2006/relationships/image" Target="../media/image30.png"/><Relationship Id="rId4" Type="http://schemas.openxmlformats.org/officeDocument/2006/relationships/image" Target="../media/image29.svg"/></Relationships>
</file>

<file path=ppt/diagrams/_rels/drawing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svg"/><Relationship Id="rId1" Type="http://schemas.openxmlformats.org/officeDocument/2006/relationships/image" Target="../media/image13.png"/><Relationship Id="rId6" Type="http://schemas.openxmlformats.org/officeDocument/2006/relationships/image" Target="../media/image18.svg"/><Relationship Id="rId5" Type="http://schemas.openxmlformats.org/officeDocument/2006/relationships/image" Target="../media/image17.png"/><Relationship Id="rId4" Type="http://schemas.openxmlformats.org/officeDocument/2006/relationships/image" Target="../media/image16.svg"/></Relationships>
</file>

<file path=ppt/diagrams/_rels/drawing5.xml.rels><?xml version="1.0" encoding="UTF-8" standalone="yes"?>
<Relationships xmlns="http://schemas.openxmlformats.org/package/2006/relationships"><Relationship Id="rId8" Type="http://schemas.openxmlformats.org/officeDocument/2006/relationships/image" Target="../media/image25.svg"/><Relationship Id="rId3" Type="http://schemas.openxmlformats.org/officeDocument/2006/relationships/image" Target="../media/image20.png"/><Relationship Id="rId7" Type="http://schemas.openxmlformats.org/officeDocument/2006/relationships/image" Target="../media/image24.png"/><Relationship Id="rId2" Type="http://schemas.openxmlformats.org/officeDocument/2006/relationships/image" Target="../media/image19.svg"/><Relationship Id="rId1" Type="http://schemas.openxmlformats.org/officeDocument/2006/relationships/image" Target="../media/image17.png"/><Relationship Id="rId6" Type="http://schemas.openxmlformats.org/officeDocument/2006/relationships/image" Target="../media/image23.svg"/><Relationship Id="rId5" Type="http://schemas.openxmlformats.org/officeDocument/2006/relationships/image" Target="../media/image22.png"/><Relationship Id="rId4" Type="http://schemas.openxmlformats.org/officeDocument/2006/relationships/image" Target="../media/image21.svg"/></Relationships>
</file>

<file path=ppt/diagrams/_rels/drawing7.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svg"/><Relationship Id="rId1" Type="http://schemas.openxmlformats.org/officeDocument/2006/relationships/image" Target="../media/image26.png"/><Relationship Id="rId6" Type="http://schemas.openxmlformats.org/officeDocument/2006/relationships/image" Target="../media/image31.svg"/><Relationship Id="rId5" Type="http://schemas.openxmlformats.org/officeDocument/2006/relationships/image" Target="../media/image30.png"/><Relationship Id="rId4" Type="http://schemas.openxmlformats.org/officeDocument/2006/relationships/image" Target="../media/image29.svg"/></Relationships>
</file>

<file path=ppt/diagrams/colors1.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18/5/colors/Iconchunking_neutralicon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18/5/colors/Iconchunking_neutralicon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9E6B19B-5CDB-446D-8E03-BC435C2A2D33}" type="doc">
      <dgm:prSet loTypeId="urn:microsoft.com/office/officeart/2005/8/layout/list1" loCatId="list" qsTypeId="urn:microsoft.com/office/officeart/2005/8/quickstyle/simple1" qsCatId="simple" csTypeId="urn:microsoft.com/office/officeart/2005/8/colors/accent0_3" csCatId="mainScheme" phldr="1"/>
      <dgm:spPr/>
      <dgm:t>
        <a:bodyPr/>
        <a:lstStyle/>
        <a:p>
          <a:endParaRPr lang="en-US"/>
        </a:p>
      </dgm:t>
    </dgm:pt>
    <dgm:pt modelId="{71ADF7A2-42BB-4F2B-9928-2FDB79AB5C89}">
      <dgm:prSet/>
      <dgm:spPr/>
      <dgm:t>
        <a:bodyPr/>
        <a:lstStyle/>
        <a:p>
          <a:r>
            <a:rPr lang="en-US"/>
            <a:t>What is Assistive Technology?</a:t>
          </a:r>
        </a:p>
      </dgm:t>
    </dgm:pt>
    <dgm:pt modelId="{F5BA662D-1257-4B98-80F4-6291C4E76193}" type="parTrans" cxnId="{9292B635-706A-432F-84EB-DFA3E5E403E1}">
      <dgm:prSet/>
      <dgm:spPr/>
      <dgm:t>
        <a:bodyPr/>
        <a:lstStyle/>
        <a:p>
          <a:endParaRPr lang="en-US"/>
        </a:p>
      </dgm:t>
    </dgm:pt>
    <dgm:pt modelId="{A2E4983D-D0D5-4462-834D-E4C80864C294}" type="sibTrans" cxnId="{9292B635-706A-432F-84EB-DFA3E5E403E1}">
      <dgm:prSet/>
      <dgm:spPr/>
      <dgm:t>
        <a:bodyPr/>
        <a:lstStyle/>
        <a:p>
          <a:endParaRPr lang="en-US"/>
        </a:p>
      </dgm:t>
    </dgm:pt>
    <dgm:pt modelId="{82D94D5D-8586-4B94-AF65-53B4B11B509B}">
      <dgm:prSet/>
      <dgm:spPr/>
      <dgm:t>
        <a:bodyPr/>
        <a:lstStyle/>
        <a:p>
          <a:r>
            <a:rPr lang="en-US"/>
            <a:t>Assistive Technology Laws</a:t>
          </a:r>
        </a:p>
      </dgm:t>
    </dgm:pt>
    <dgm:pt modelId="{FD01C33C-EB2C-4449-97EF-ECAA67081485}" type="parTrans" cxnId="{501C6667-7220-48E2-8607-26970A641E77}">
      <dgm:prSet/>
      <dgm:spPr/>
      <dgm:t>
        <a:bodyPr/>
        <a:lstStyle/>
        <a:p>
          <a:endParaRPr lang="en-US"/>
        </a:p>
      </dgm:t>
    </dgm:pt>
    <dgm:pt modelId="{44572AB5-188D-434B-94C4-D0178DD407C2}" type="sibTrans" cxnId="{501C6667-7220-48E2-8607-26970A641E77}">
      <dgm:prSet/>
      <dgm:spPr/>
      <dgm:t>
        <a:bodyPr/>
        <a:lstStyle/>
        <a:p>
          <a:endParaRPr lang="en-US"/>
        </a:p>
      </dgm:t>
    </dgm:pt>
    <dgm:pt modelId="{683D8F27-78FC-42E8-9BF7-E48B881D3BA1}">
      <dgm:prSet/>
      <dgm:spPr/>
      <dgm:t>
        <a:bodyPr/>
        <a:lstStyle/>
        <a:p>
          <a:r>
            <a:rPr lang="en-US"/>
            <a:t>TARGET Center Assistive Technology Services</a:t>
          </a:r>
        </a:p>
      </dgm:t>
    </dgm:pt>
    <dgm:pt modelId="{0C286968-73E0-4FCC-BB3D-56CAFC759948}" type="parTrans" cxnId="{922516A6-0DD6-42D8-A36B-9078E48E1E10}">
      <dgm:prSet/>
      <dgm:spPr/>
      <dgm:t>
        <a:bodyPr/>
        <a:lstStyle/>
        <a:p>
          <a:endParaRPr lang="en-US"/>
        </a:p>
      </dgm:t>
    </dgm:pt>
    <dgm:pt modelId="{3A513A8A-E205-45C4-81A8-46C9ED6951F0}" type="sibTrans" cxnId="{922516A6-0DD6-42D8-A36B-9078E48E1E10}">
      <dgm:prSet/>
      <dgm:spPr/>
      <dgm:t>
        <a:bodyPr/>
        <a:lstStyle/>
        <a:p>
          <a:endParaRPr lang="en-US"/>
        </a:p>
      </dgm:t>
    </dgm:pt>
    <dgm:pt modelId="{DC26D5FB-A3EA-4A91-8FA3-916CB1F73C13}">
      <dgm:prSet/>
      <dgm:spPr/>
      <dgm:t>
        <a:bodyPr/>
        <a:lstStyle/>
        <a:p>
          <a:r>
            <a:rPr lang="en-US"/>
            <a:t>Types of Assistive Technology</a:t>
          </a:r>
        </a:p>
      </dgm:t>
    </dgm:pt>
    <dgm:pt modelId="{023FF482-0AC4-4B3B-A08C-A052F106DA26}" type="parTrans" cxnId="{63315427-DC60-4F1E-A159-36F9F1B6606F}">
      <dgm:prSet/>
      <dgm:spPr/>
      <dgm:t>
        <a:bodyPr/>
        <a:lstStyle/>
        <a:p>
          <a:endParaRPr lang="en-US"/>
        </a:p>
      </dgm:t>
    </dgm:pt>
    <dgm:pt modelId="{1909C0D4-75B2-484C-B6C3-04EDB4916858}" type="sibTrans" cxnId="{63315427-DC60-4F1E-A159-36F9F1B6606F}">
      <dgm:prSet/>
      <dgm:spPr/>
      <dgm:t>
        <a:bodyPr/>
        <a:lstStyle/>
        <a:p>
          <a:endParaRPr lang="en-US"/>
        </a:p>
      </dgm:t>
    </dgm:pt>
    <dgm:pt modelId="{F0CB89E6-B4CC-4E8E-BE43-447787D15B73}" type="pres">
      <dgm:prSet presAssocID="{19E6B19B-5CDB-446D-8E03-BC435C2A2D33}" presName="linear" presStyleCnt="0">
        <dgm:presLayoutVars>
          <dgm:dir/>
          <dgm:animLvl val="lvl"/>
          <dgm:resizeHandles val="exact"/>
        </dgm:presLayoutVars>
      </dgm:prSet>
      <dgm:spPr/>
    </dgm:pt>
    <dgm:pt modelId="{A4D68E71-ACD5-4066-B84B-A77D017075E1}" type="pres">
      <dgm:prSet presAssocID="{71ADF7A2-42BB-4F2B-9928-2FDB79AB5C89}" presName="parentLin" presStyleCnt="0"/>
      <dgm:spPr/>
    </dgm:pt>
    <dgm:pt modelId="{76AF829E-067E-4028-95CB-63319855B75C}" type="pres">
      <dgm:prSet presAssocID="{71ADF7A2-42BB-4F2B-9928-2FDB79AB5C89}" presName="parentLeftMargin" presStyleLbl="node1" presStyleIdx="0" presStyleCnt="4"/>
      <dgm:spPr/>
    </dgm:pt>
    <dgm:pt modelId="{A37E4A7E-3DED-4169-BCD8-18C44AF7C8DF}" type="pres">
      <dgm:prSet presAssocID="{71ADF7A2-42BB-4F2B-9928-2FDB79AB5C89}" presName="parentText" presStyleLbl="node1" presStyleIdx="0" presStyleCnt="4">
        <dgm:presLayoutVars>
          <dgm:chMax val="0"/>
          <dgm:bulletEnabled val="1"/>
        </dgm:presLayoutVars>
      </dgm:prSet>
      <dgm:spPr/>
    </dgm:pt>
    <dgm:pt modelId="{7C222354-2412-4546-81CC-03AC622FF52B}" type="pres">
      <dgm:prSet presAssocID="{71ADF7A2-42BB-4F2B-9928-2FDB79AB5C89}" presName="negativeSpace" presStyleCnt="0"/>
      <dgm:spPr/>
    </dgm:pt>
    <dgm:pt modelId="{15ECE039-502C-41A4-8311-B3C3D19F68EF}" type="pres">
      <dgm:prSet presAssocID="{71ADF7A2-42BB-4F2B-9928-2FDB79AB5C89}" presName="childText" presStyleLbl="conFgAcc1" presStyleIdx="0" presStyleCnt="4">
        <dgm:presLayoutVars>
          <dgm:bulletEnabled val="1"/>
        </dgm:presLayoutVars>
      </dgm:prSet>
      <dgm:spPr/>
    </dgm:pt>
    <dgm:pt modelId="{52B8E7AA-490B-44BD-B6FA-90034FFE6A44}" type="pres">
      <dgm:prSet presAssocID="{A2E4983D-D0D5-4462-834D-E4C80864C294}" presName="spaceBetweenRectangles" presStyleCnt="0"/>
      <dgm:spPr/>
    </dgm:pt>
    <dgm:pt modelId="{246CEBE0-BD40-4099-93EE-E5389711F0F8}" type="pres">
      <dgm:prSet presAssocID="{82D94D5D-8586-4B94-AF65-53B4B11B509B}" presName="parentLin" presStyleCnt="0"/>
      <dgm:spPr/>
    </dgm:pt>
    <dgm:pt modelId="{5AA33B4F-3CBB-4B11-8825-1E61EB3C8281}" type="pres">
      <dgm:prSet presAssocID="{82D94D5D-8586-4B94-AF65-53B4B11B509B}" presName="parentLeftMargin" presStyleLbl="node1" presStyleIdx="0" presStyleCnt="4"/>
      <dgm:spPr/>
    </dgm:pt>
    <dgm:pt modelId="{64268B08-1AF7-4CE8-AF40-200E81EA26E1}" type="pres">
      <dgm:prSet presAssocID="{82D94D5D-8586-4B94-AF65-53B4B11B509B}" presName="parentText" presStyleLbl="node1" presStyleIdx="1" presStyleCnt="4">
        <dgm:presLayoutVars>
          <dgm:chMax val="0"/>
          <dgm:bulletEnabled val="1"/>
        </dgm:presLayoutVars>
      </dgm:prSet>
      <dgm:spPr/>
    </dgm:pt>
    <dgm:pt modelId="{4FEA57F6-C0FC-4F3A-96CA-B9B816F4B40C}" type="pres">
      <dgm:prSet presAssocID="{82D94D5D-8586-4B94-AF65-53B4B11B509B}" presName="negativeSpace" presStyleCnt="0"/>
      <dgm:spPr/>
    </dgm:pt>
    <dgm:pt modelId="{9C964DF5-A5D1-44BF-B93C-4C8EE964447F}" type="pres">
      <dgm:prSet presAssocID="{82D94D5D-8586-4B94-AF65-53B4B11B509B}" presName="childText" presStyleLbl="conFgAcc1" presStyleIdx="1" presStyleCnt="4">
        <dgm:presLayoutVars>
          <dgm:bulletEnabled val="1"/>
        </dgm:presLayoutVars>
      </dgm:prSet>
      <dgm:spPr/>
    </dgm:pt>
    <dgm:pt modelId="{0CC55176-5C68-4D80-99AC-A252A413355F}" type="pres">
      <dgm:prSet presAssocID="{44572AB5-188D-434B-94C4-D0178DD407C2}" presName="spaceBetweenRectangles" presStyleCnt="0"/>
      <dgm:spPr/>
    </dgm:pt>
    <dgm:pt modelId="{12B27A31-2B68-4D1D-ABF8-6678BEA433BA}" type="pres">
      <dgm:prSet presAssocID="{683D8F27-78FC-42E8-9BF7-E48B881D3BA1}" presName="parentLin" presStyleCnt="0"/>
      <dgm:spPr/>
    </dgm:pt>
    <dgm:pt modelId="{3178AFEA-9D5E-4E27-8C6E-43522F6E2ED6}" type="pres">
      <dgm:prSet presAssocID="{683D8F27-78FC-42E8-9BF7-E48B881D3BA1}" presName="parentLeftMargin" presStyleLbl="node1" presStyleIdx="1" presStyleCnt="4"/>
      <dgm:spPr/>
    </dgm:pt>
    <dgm:pt modelId="{84C37F57-B6EF-4A00-B52C-E633F8EACE5E}" type="pres">
      <dgm:prSet presAssocID="{683D8F27-78FC-42E8-9BF7-E48B881D3BA1}" presName="parentText" presStyleLbl="node1" presStyleIdx="2" presStyleCnt="4">
        <dgm:presLayoutVars>
          <dgm:chMax val="0"/>
          <dgm:bulletEnabled val="1"/>
        </dgm:presLayoutVars>
      </dgm:prSet>
      <dgm:spPr/>
    </dgm:pt>
    <dgm:pt modelId="{3E3DAD36-B898-4AFA-B5C1-A454C2B0E2A5}" type="pres">
      <dgm:prSet presAssocID="{683D8F27-78FC-42E8-9BF7-E48B881D3BA1}" presName="negativeSpace" presStyleCnt="0"/>
      <dgm:spPr/>
    </dgm:pt>
    <dgm:pt modelId="{C33441D1-8A94-4D4F-9859-70A4B18E7F73}" type="pres">
      <dgm:prSet presAssocID="{683D8F27-78FC-42E8-9BF7-E48B881D3BA1}" presName="childText" presStyleLbl="conFgAcc1" presStyleIdx="2" presStyleCnt="4">
        <dgm:presLayoutVars>
          <dgm:bulletEnabled val="1"/>
        </dgm:presLayoutVars>
      </dgm:prSet>
      <dgm:spPr/>
    </dgm:pt>
    <dgm:pt modelId="{937063CD-E10E-43D9-AA2E-ED4EDCD91F7D}" type="pres">
      <dgm:prSet presAssocID="{3A513A8A-E205-45C4-81A8-46C9ED6951F0}" presName="spaceBetweenRectangles" presStyleCnt="0"/>
      <dgm:spPr/>
    </dgm:pt>
    <dgm:pt modelId="{7D4D4276-B249-4D83-8AE1-D52EEC197BA1}" type="pres">
      <dgm:prSet presAssocID="{DC26D5FB-A3EA-4A91-8FA3-916CB1F73C13}" presName="parentLin" presStyleCnt="0"/>
      <dgm:spPr/>
    </dgm:pt>
    <dgm:pt modelId="{CE652703-4D7C-4559-BBBA-179FA53914D5}" type="pres">
      <dgm:prSet presAssocID="{DC26D5FB-A3EA-4A91-8FA3-916CB1F73C13}" presName="parentLeftMargin" presStyleLbl="node1" presStyleIdx="2" presStyleCnt="4"/>
      <dgm:spPr/>
    </dgm:pt>
    <dgm:pt modelId="{DF1E18CD-68BA-41A2-979E-77D7A0336AC5}" type="pres">
      <dgm:prSet presAssocID="{DC26D5FB-A3EA-4A91-8FA3-916CB1F73C13}" presName="parentText" presStyleLbl="node1" presStyleIdx="3" presStyleCnt="4">
        <dgm:presLayoutVars>
          <dgm:chMax val="0"/>
          <dgm:bulletEnabled val="1"/>
        </dgm:presLayoutVars>
      </dgm:prSet>
      <dgm:spPr/>
    </dgm:pt>
    <dgm:pt modelId="{DA46CBB9-9900-4E86-BB09-22AE8B907EED}" type="pres">
      <dgm:prSet presAssocID="{DC26D5FB-A3EA-4A91-8FA3-916CB1F73C13}" presName="negativeSpace" presStyleCnt="0"/>
      <dgm:spPr/>
    </dgm:pt>
    <dgm:pt modelId="{D937F21B-9A65-4E14-93B0-BFC1A945F140}" type="pres">
      <dgm:prSet presAssocID="{DC26D5FB-A3EA-4A91-8FA3-916CB1F73C13}" presName="childText" presStyleLbl="conFgAcc1" presStyleIdx="3" presStyleCnt="4">
        <dgm:presLayoutVars>
          <dgm:bulletEnabled val="1"/>
        </dgm:presLayoutVars>
      </dgm:prSet>
      <dgm:spPr/>
    </dgm:pt>
  </dgm:ptLst>
  <dgm:cxnLst>
    <dgm:cxn modelId="{73EC500B-68DE-48B0-AA51-039B2095C6D7}" type="presOf" srcId="{71ADF7A2-42BB-4F2B-9928-2FDB79AB5C89}" destId="{76AF829E-067E-4028-95CB-63319855B75C}" srcOrd="0" destOrd="0" presId="urn:microsoft.com/office/officeart/2005/8/layout/list1"/>
    <dgm:cxn modelId="{63315427-DC60-4F1E-A159-36F9F1B6606F}" srcId="{19E6B19B-5CDB-446D-8E03-BC435C2A2D33}" destId="{DC26D5FB-A3EA-4A91-8FA3-916CB1F73C13}" srcOrd="3" destOrd="0" parTransId="{023FF482-0AC4-4B3B-A08C-A052F106DA26}" sibTransId="{1909C0D4-75B2-484C-B6C3-04EDB4916858}"/>
    <dgm:cxn modelId="{9292B635-706A-432F-84EB-DFA3E5E403E1}" srcId="{19E6B19B-5CDB-446D-8E03-BC435C2A2D33}" destId="{71ADF7A2-42BB-4F2B-9928-2FDB79AB5C89}" srcOrd="0" destOrd="0" parTransId="{F5BA662D-1257-4B98-80F4-6291C4E76193}" sibTransId="{A2E4983D-D0D5-4462-834D-E4C80864C294}"/>
    <dgm:cxn modelId="{F07A045D-B890-450E-B8C4-EDCFC98B6D52}" type="presOf" srcId="{DC26D5FB-A3EA-4A91-8FA3-916CB1F73C13}" destId="{CE652703-4D7C-4559-BBBA-179FA53914D5}" srcOrd="0" destOrd="0" presId="urn:microsoft.com/office/officeart/2005/8/layout/list1"/>
    <dgm:cxn modelId="{422FF742-F879-41DB-A06C-6F4A0B9B2635}" type="presOf" srcId="{71ADF7A2-42BB-4F2B-9928-2FDB79AB5C89}" destId="{A37E4A7E-3DED-4169-BCD8-18C44AF7C8DF}" srcOrd="1" destOrd="0" presId="urn:microsoft.com/office/officeart/2005/8/layout/list1"/>
    <dgm:cxn modelId="{501C6667-7220-48E2-8607-26970A641E77}" srcId="{19E6B19B-5CDB-446D-8E03-BC435C2A2D33}" destId="{82D94D5D-8586-4B94-AF65-53B4B11B509B}" srcOrd="1" destOrd="0" parTransId="{FD01C33C-EB2C-4449-97EF-ECAA67081485}" sibTransId="{44572AB5-188D-434B-94C4-D0178DD407C2}"/>
    <dgm:cxn modelId="{2781FF4D-2B77-4525-96BD-6465BEC9545C}" type="presOf" srcId="{DC26D5FB-A3EA-4A91-8FA3-916CB1F73C13}" destId="{DF1E18CD-68BA-41A2-979E-77D7A0336AC5}" srcOrd="1" destOrd="0" presId="urn:microsoft.com/office/officeart/2005/8/layout/list1"/>
    <dgm:cxn modelId="{9AC7947D-7F67-48F9-8EBE-9F4B6B7B8EB2}" type="presOf" srcId="{683D8F27-78FC-42E8-9BF7-E48B881D3BA1}" destId="{84C37F57-B6EF-4A00-B52C-E633F8EACE5E}" srcOrd="1" destOrd="0" presId="urn:microsoft.com/office/officeart/2005/8/layout/list1"/>
    <dgm:cxn modelId="{922516A6-0DD6-42D8-A36B-9078E48E1E10}" srcId="{19E6B19B-5CDB-446D-8E03-BC435C2A2D33}" destId="{683D8F27-78FC-42E8-9BF7-E48B881D3BA1}" srcOrd="2" destOrd="0" parTransId="{0C286968-73E0-4FCC-BB3D-56CAFC759948}" sibTransId="{3A513A8A-E205-45C4-81A8-46C9ED6951F0}"/>
    <dgm:cxn modelId="{A20C1CCA-DA54-4A86-8239-63FD68D6C9FE}" type="presOf" srcId="{82D94D5D-8586-4B94-AF65-53B4B11B509B}" destId="{64268B08-1AF7-4CE8-AF40-200E81EA26E1}" srcOrd="1" destOrd="0" presId="urn:microsoft.com/office/officeart/2005/8/layout/list1"/>
    <dgm:cxn modelId="{07E87FE5-188F-41B3-93C5-5E07EFCFFA05}" type="presOf" srcId="{683D8F27-78FC-42E8-9BF7-E48B881D3BA1}" destId="{3178AFEA-9D5E-4E27-8C6E-43522F6E2ED6}" srcOrd="0" destOrd="0" presId="urn:microsoft.com/office/officeart/2005/8/layout/list1"/>
    <dgm:cxn modelId="{009CEDED-A27A-40A6-B6DD-9EA0CBCA011D}" type="presOf" srcId="{19E6B19B-5CDB-446D-8E03-BC435C2A2D33}" destId="{F0CB89E6-B4CC-4E8E-BE43-447787D15B73}" srcOrd="0" destOrd="0" presId="urn:microsoft.com/office/officeart/2005/8/layout/list1"/>
    <dgm:cxn modelId="{CE980EF3-1E38-4817-8DCF-3B3210663CEF}" type="presOf" srcId="{82D94D5D-8586-4B94-AF65-53B4B11B509B}" destId="{5AA33B4F-3CBB-4B11-8825-1E61EB3C8281}" srcOrd="0" destOrd="0" presId="urn:microsoft.com/office/officeart/2005/8/layout/list1"/>
    <dgm:cxn modelId="{0DB892C4-F1EF-4733-B22A-CE8E7248AB44}" type="presParOf" srcId="{F0CB89E6-B4CC-4E8E-BE43-447787D15B73}" destId="{A4D68E71-ACD5-4066-B84B-A77D017075E1}" srcOrd="0" destOrd="0" presId="urn:microsoft.com/office/officeart/2005/8/layout/list1"/>
    <dgm:cxn modelId="{DDB28140-234C-4535-9851-484B49868112}" type="presParOf" srcId="{A4D68E71-ACD5-4066-B84B-A77D017075E1}" destId="{76AF829E-067E-4028-95CB-63319855B75C}" srcOrd="0" destOrd="0" presId="urn:microsoft.com/office/officeart/2005/8/layout/list1"/>
    <dgm:cxn modelId="{00C1BB8B-8108-426E-8A48-FEDCDDBCD229}" type="presParOf" srcId="{A4D68E71-ACD5-4066-B84B-A77D017075E1}" destId="{A37E4A7E-3DED-4169-BCD8-18C44AF7C8DF}" srcOrd="1" destOrd="0" presId="urn:microsoft.com/office/officeart/2005/8/layout/list1"/>
    <dgm:cxn modelId="{AE0C16D7-A0EB-4312-8B22-CAE62C3C5B81}" type="presParOf" srcId="{F0CB89E6-B4CC-4E8E-BE43-447787D15B73}" destId="{7C222354-2412-4546-81CC-03AC622FF52B}" srcOrd="1" destOrd="0" presId="urn:microsoft.com/office/officeart/2005/8/layout/list1"/>
    <dgm:cxn modelId="{0755AFEE-647B-49D8-BD17-841A739ECABA}" type="presParOf" srcId="{F0CB89E6-B4CC-4E8E-BE43-447787D15B73}" destId="{15ECE039-502C-41A4-8311-B3C3D19F68EF}" srcOrd="2" destOrd="0" presId="urn:microsoft.com/office/officeart/2005/8/layout/list1"/>
    <dgm:cxn modelId="{CF4956EB-0EE5-4DD6-90A3-3EA617A551AA}" type="presParOf" srcId="{F0CB89E6-B4CC-4E8E-BE43-447787D15B73}" destId="{52B8E7AA-490B-44BD-B6FA-90034FFE6A44}" srcOrd="3" destOrd="0" presId="urn:microsoft.com/office/officeart/2005/8/layout/list1"/>
    <dgm:cxn modelId="{ECBAF4FD-BCAC-46D8-ABAA-8A819C804806}" type="presParOf" srcId="{F0CB89E6-B4CC-4E8E-BE43-447787D15B73}" destId="{246CEBE0-BD40-4099-93EE-E5389711F0F8}" srcOrd="4" destOrd="0" presId="urn:microsoft.com/office/officeart/2005/8/layout/list1"/>
    <dgm:cxn modelId="{7D9303B3-A45F-4981-A346-AF2E7700C479}" type="presParOf" srcId="{246CEBE0-BD40-4099-93EE-E5389711F0F8}" destId="{5AA33B4F-3CBB-4B11-8825-1E61EB3C8281}" srcOrd="0" destOrd="0" presId="urn:microsoft.com/office/officeart/2005/8/layout/list1"/>
    <dgm:cxn modelId="{4FCA77FF-96DA-4598-86AF-E17E624531BE}" type="presParOf" srcId="{246CEBE0-BD40-4099-93EE-E5389711F0F8}" destId="{64268B08-1AF7-4CE8-AF40-200E81EA26E1}" srcOrd="1" destOrd="0" presId="urn:microsoft.com/office/officeart/2005/8/layout/list1"/>
    <dgm:cxn modelId="{F95465D7-7CE3-4D5F-9B09-3511ACBA97CA}" type="presParOf" srcId="{F0CB89E6-B4CC-4E8E-BE43-447787D15B73}" destId="{4FEA57F6-C0FC-4F3A-96CA-B9B816F4B40C}" srcOrd="5" destOrd="0" presId="urn:microsoft.com/office/officeart/2005/8/layout/list1"/>
    <dgm:cxn modelId="{0A3132F2-E95A-42F3-84AA-193C5BBBC6DA}" type="presParOf" srcId="{F0CB89E6-B4CC-4E8E-BE43-447787D15B73}" destId="{9C964DF5-A5D1-44BF-B93C-4C8EE964447F}" srcOrd="6" destOrd="0" presId="urn:microsoft.com/office/officeart/2005/8/layout/list1"/>
    <dgm:cxn modelId="{2C66EB7A-FA2C-435F-82F7-622592837356}" type="presParOf" srcId="{F0CB89E6-B4CC-4E8E-BE43-447787D15B73}" destId="{0CC55176-5C68-4D80-99AC-A252A413355F}" srcOrd="7" destOrd="0" presId="urn:microsoft.com/office/officeart/2005/8/layout/list1"/>
    <dgm:cxn modelId="{125D8AA6-778D-44E5-812B-B472AA2148DB}" type="presParOf" srcId="{F0CB89E6-B4CC-4E8E-BE43-447787D15B73}" destId="{12B27A31-2B68-4D1D-ABF8-6678BEA433BA}" srcOrd="8" destOrd="0" presId="urn:microsoft.com/office/officeart/2005/8/layout/list1"/>
    <dgm:cxn modelId="{8667691F-0B45-4094-9FD4-5A9CDBC53852}" type="presParOf" srcId="{12B27A31-2B68-4D1D-ABF8-6678BEA433BA}" destId="{3178AFEA-9D5E-4E27-8C6E-43522F6E2ED6}" srcOrd="0" destOrd="0" presId="urn:microsoft.com/office/officeart/2005/8/layout/list1"/>
    <dgm:cxn modelId="{0A85408A-2C12-475A-A7A6-6ACB7C970F96}" type="presParOf" srcId="{12B27A31-2B68-4D1D-ABF8-6678BEA433BA}" destId="{84C37F57-B6EF-4A00-B52C-E633F8EACE5E}" srcOrd="1" destOrd="0" presId="urn:microsoft.com/office/officeart/2005/8/layout/list1"/>
    <dgm:cxn modelId="{12AFA59B-0E4E-4DF9-ADBA-5ED540F45F55}" type="presParOf" srcId="{F0CB89E6-B4CC-4E8E-BE43-447787D15B73}" destId="{3E3DAD36-B898-4AFA-B5C1-A454C2B0E2A5}" srcOrd="9" destOrd="0" presId="urn:microsoft.com/office/officeart/2005/8/layout/list1"/>
    <dgm:cxn modelId="{D59C9A17-B4C1-41B8-BA7F-A6D0474BFBB4}" type="presParOf" srcId="{F0CB89E6-B4CC-4E8E-BE43-447787D15B73}" destId="{C33441D1-8A94-4D4F-9859-70A4B18E7F73}" srcOrd="10" destOrd="0" presId="urn:microsoft.com/office/officeart/2005/8/layout/list1"/>
    <dgm:cxn modelId="{AB183218-3D92-40FE-BCE2-3E557B955FFC}" type="presParOf" srcId="{F0CB89E6-B4CC-4E8E-BE43-447787D15B73}" destId="{937063CD-E10E-43D9-AA2E-ED4EDCD91F7D}" srcOrd="11" destOrd="0" presId="urn:microsoft.com/office/officeart/2005/8/layout/list1"/>
    <dgm:cxn modelId="{828127AE-2916-4CBE-A3A0-5EB012CBDDD5}" type="presParOf" srcId="{F0CB89E6-B4CC-4E8E-BE43-447787D15B73}" destId="{7D4D4276-B249-4D83-8AE1-D52EEC197BA1}" srcOrd="12" destOrd="0" presId="urn:microsoft.com/office/officeart/2005/8/layout/list1"/>
    <dgm:cxn modelId="{CF0FF6DC-AC2C-4B1A-B9E8-122B576AA313}" type="presParOf" srcId="{7D4D4276-B249-4D83-8AE1-D52EEC197BA1}" destId="{CE652703-4D7C-4559-BBBA-179FA53914D5}" srcOrd="0" destOrd="0" presId="urn:microsoft.com/office/officeart/2005/8/layout/list1"/>
    <dgm:cxn modelId="{85879ACA-0818-48B0-8455-DBA52C042826}" type="presParOf" srcId="{7D4D4276-B249-4D83-8AE1-D52EEC197BA1}" destId="{DF1E18CD-68BA-41A2-979E-77D7A0336AC5}" srcOrd="1" destOrd="0" presId="urn:microsoft.com/office/officeart/2005/8/layout/list1"/>
    <dgm:cxn modelId="{9E8AC6BA-D7C1-4661-BBA5-6EB20145D1F6}" type="presParOf" srcId="{F0CB89E6-B4CC-4E8E-BE43-447787D15B73}" destId="{DA46CBB9-9900-4E86-BB09-22AE8B907EED}" srcOrd="13" destOrd="0" presId="urn:microsoft.com/office/officeart/2005/8/layout/list1"/>
    <dgm:cxn modelId="{31883F85-FD60-474D-AA89-DCEA787D051B}" type="presParOf" srcId="{F0CB89E6-B4CC-4E8E-BE43-447787D15B73}" destId="{D937F21B-9A65-4E14-93B0-BFC1A945F140}" srcOrd="14"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E5DFBD0C-34AE-46D8-B13C-C0B10DD393DB}" type="doc">
      <dgm:prSet loTypeId="urn:microsoft.com/office/officeart/2016/7/layout/RoundedRectangleTimeline" loCatId="process" qsTypeId="urn:microsoft.com/office/officeart/2005/8/quickstyle/simple1" qsCatId="simple" csTypeId="urn:microsoft.com/office/officeart/2005/8/colors/accent1_2" csCatId="accent1" phldr="1"/>
      <dgm:spPr/>
      <dgm:t>
        <a:bodyPr/>
        <a:lstStyle/>
        <a:p>
          <a:endParaRPr lang="en-US"/>
        </a:p>
      </dgm:t>
    </dgm:pt>
    <dgm:pt modelId="{BC065839-F041-465B-9A7A-DF91793BA612}">
      <dgm:prSet/>
      <dgm:spPr/>
      <dgm:t>
        <a:bodyPr/>
        <a:lstStyle/>
        <a:p>
          <a:r>
            <a:rPr lang="en-US"/>
            <a:t>1988</a:t>
          </a:r>
        </a:p>
      </dgm:t>
    </dgm:pt>
    <dgm:pt modelId="{824CAC28-101C-4C93-8046-249540E7B88B}" type="parTrans" cxnId="{6CC68607-5650-4DF6-BF13-4BC5F90E0C66}">
      <dgm:prSet/>
      <dgm:spPr/>
      <dgm:t>
        <a:bodyPr/>
        <a:lstStyle/>
        <a:p>
          <a:endParaRPr lang="en-US"/>
        </a:p>
      </dgm:t>
    </dgm:pt>
    <dgm:pt modelId="{6A2F7C0D-AE0C-457D-9BD2-A7FEAAAD8D56}" type="sibTrans" cxnId="{6CC68607-5650-4DF6-BF13-4BC5F90E0C66}">
      <dgm:prSet/>
      <dgm:spPr/>
      <dgm:t>
        <a:bodyPr/>
        <a:lstStyle/>
        <a:p>
          <a:endParaRPr lang="en-US"/>
        </a:p>
      </dgm:t>
    </dgm:pt>
    <dgm:pt modelId="{5332A3B7-BCB1-4471-A667-0749DF22033D}">
      <dgm:prSet/>
      <dgm:spPr/>
      <dgm:t>
        <a:bodyPr/>
        <a:lstStyle/>
        <a:p>
          <a:r>
            <a:rPr lang="en-US"/>
            <a:t>The Technology-Related Assistance for Individuals With Disabilities Act of 1988 </a:t>
          </a:r>
        </a:p>
      </dgm:t>
    </dgm:pt>
    <dgm:pt modelId="{73A80532-8ABD-4C91-B288-D7BE3E114F8A}" type="parTrans" cxnId="{939999E0-A303-42BB-9101-6135BEBC0C77}">
      <dgm:prSet/>
      <dgm:spPr/>
      <dgm:t>
        <a:bodyPr/>
        <a:lstStyle/>
        <a:p>
          <a:endParaRPr lang="en-US"/>
        </a:p>
      </dgm:t>
    </dgm:pt>
    <dgm:pt modelId="{12C0FB48-31B4-4493-AC74-1286094A54A1}" type="sibTrans" cxnId="{939999E0-A303-42BB-9101-6135BEBC0C77}">
      <dgm:prSet/>
      <dgm:spPr/>
      <dgm:t>
        <a:bodyPr/>
        <a:lstStyle/>
        <a:p>
          <a:endParaRPr lang="en-US"/>
        </a:p>
      </dgm:t>
    </dgm:pt>
    <dgm:pt modelId="{99AA06D0-A189-4EA6-AE7B-BDA080B407F6}">
      <dgm:prSet/>
      <dgm:spPr/>
      <dgm:t>
        <a:bodyPr/>
        <a:lstStyle/>
        <a:p>
          <a:r>
            <a:rPr lang="en-US"/>
            <a:t>1998</a:t>
          </a:r>
        </a:p>
      </dgm:t>
    </dgm:pt>
    <dgm:pt modelId="{AF2E7A4C-B7F3-4DCA-92AB-21F8C7927C6A}" type="parTrans" cxnId="{A18386DF-A376-4467-ACBF-120703B2A4B8}">
      <dgm:prSet/>
      <dgm:spPr/>
      <dgm:t>
        <a:bodyPr/>
        <a:lstStyle/>
        <a:p>
          <a:endParaRPr lang="en-US"/>
        </a:p>
      </dgm:t>
    </dgm:pt>
    <dgm:pt modelId="{B5B32D68-325D-49ED-A5C6-6691192715FB}" type="sibTrans" cxnId="{A18386DF-A376-4467-ACBF-120703B2A4B8}">
      <dgm:prSet/>
      <dgm:spPr/>
      <dgm:t>
        <a:bodyPr/>
        <a:lstStyle/>
        <a:p>
          <a:endParaRPr lang="en-US"/>
        </a:p>
      </dgm:t>
    </dgm:pt>
    <dgm:pt modelId="{A3057D8B-A9DB-4318-AC6B-44B0EBFDFD04}">
      <dgm:prSet/>
      <dgm:spPr/>
      <dgm:t>
        <a:bodyPr/>
        <a:lstStyle/>
        <a:p>
          <a:r>
            <a:rPr lang="en-US"/>
            <a:t>Assistive Technology Act of 1998</a:t>
          </a:r>
        </a:p>
      </dgm:t>
    </dgm:pt>
    <dgm:pt modelId="{3ED310EC-4164-4B63-AC8F-6DF8D256E653}" type="parTrans" cxnId="{5164CF84-B9E4-4080-9BAA-CBAFD52E3F5B}">
      <dgm:prSet/>
      <dgm:spPr/>
      <dgm:t>
        <a:bodyPr/>
        <a:lstStyle/>
        <a:p>
          <a:endParaRPr lang="en-US"/>
        </a:p>
      </dgm:t>
    </dgm:pt>
    <dgm:pt modelId="{7CD683A2-C77E-4452-A23D-1A4B1C57016B}" type="sibTrans" cxnId="{5164CF84-B9E4-4080-9BAA-CBAFD52E3F5B}">
      <dgm:prSet/>
      <dgm:spPr/>
      <dgm:t>
        <a:bodyPr/>
        <a:lstStyle/>
        <a:p>
          <a:endParaRPr lang="en-US"/>
        </a:p>
      </dgm:t>
    </dgm:pt>
    <dgm:pt modelId="{746BDFDD-D415-499D-9CBC-082ADD370205}">
      <dgm:prSet/>
      <dgm:spPr/>
      <dgm:t>
        <a:bodyPr/>
        <a:lstStyle/>
        <a:p>
          <a:r>
            <a:rPr lang="en-US"/>
            <a:t>2004</a:t>
          </a:r>
        </a:p>
      </dgm:t>
    </dgm:pt>
    <dgm:pt modelId="{A34943A8-CC33-4A86-BDA8-D4E0619DD8EC}" type="parTrans" cxnId="{49642ADC-8A2C-4FB6-A756-BD7F4E66625C}">
      <dgm:prSet/>
      <dgm:spPr/>
      <dgm:t>
        <a:bodyPr/>
        <a:lstStyle/>
        <a:p>
          <a:endParaRPr lang="en-US"/>
        </a:p>
      </dgm:t>
    </dgm:pt>
    <dgm:pt modelId="{E9DE6E41-A606-447C-B94A-DEE1E86B180D}" type="sibTrans" cxnId="{49642ADC-8A2C-4FB6-A756-BD7F4E66625C}">
      <dgm:prSet/>
      <dgm:spPr/>
      <dgm:t>
        <a:bodyPr/>
        <a:lstStyle/>
        <a:p>
          <a:endParaRPr lang="en-US"/>
        </a:p>
      </dgm:t>
    </dgm:pt>
    <dgm:pt modelId="{8F5B2B5D-1BA2-4A67-99E6-A58FA6D480A0}">
      <dgm:prSet/>
      <dgm:spPr/>
      <dgm:t>
        <a:bodyPr/>
        <a:lstStyle/>
        <a:p>
          <a:r>
            <a:rPr lang="en-US"/>
            <a:t>Assistive Technology Act of 2004</a:t>
          </a:r>
        </a:p>
      </dgm:t>
    </dgm:pt>
    <dgm:pt modelId="{EBBBA9FA-077A-4EBD-9D3C-0A80C2D625EE}" type="parTrans" cxnId="{5866BF4E-C0D4-4EF9-9B2E-452AA4F34B7C}">
      <dgm:prSet/>
      <dgm:spPr/>
      <dgm:t>
        <a:bodyPr/>
        <a:lstStyle/>
        <a:p>
          <a:endParaRPr lang="en-US"/>
        </a:p>
      </dgm:t>
    </dgm:pt>
    <dgm:pt modelId="{95CB0D27-92D8-4081-83EB-39CA1C35768A}" type="sibTrans" cxnId="{5866BF4E-C0D4-4EF9-9B2E-452AA4F34B7C}">
      <dgm:prSet/>
      <dgm:spPr/>
      <dgm:t>
        <a:bodyPr/>
        <a:lstStyle/>
        <a:p>
          <a:endParaRPr lang="en-US"/>
        </a:p>
      </dgm:t>
    </dgm:pt>
    <dgm:pt modelId="{355FD4D6-0028-4C9A-8519-055AF1D175AE}" type="pres">
      <dgm:prSet presAssocID="{E5DFBD0C-34AE-46D8-B13C-C0B10DD393DB}" presName="Name0" presStyleCnt="0">
        <dgm:presLayoutVars>
          <dgm:chMax/>
          <dgm:chPref/>
          <dgm:animLvl val="lvl"/>
        </dgm:presLayoutVars>
      </dgm:prSet>
      <dgm:spPr/>
    </dgm:pt>
    <dgm:pt modelId="{C307B83E-8386-4121-BA67-CF96CAE41878}" type="pres">
      <dgm:prSet presAssocID="{BC065839-F041-465B-9A7A-DF91793BA612}" presName="composite1" presStyleCnt="0"/>
      <dgm:spPr/>
    </dgm:pt>
    <dgm:pt modelId="{758FF74C-0AB0-4694-A6FA-E9C51F0E6BD1}" type="pres">
      <dgm:prSet presAssocID="{BC065839-F041-465B-9A7A-DF91793BA612}" presName="parent1" presStyleLbl="alignNode1" presStyleIdx="0" presStyleCnt="3">
        <dgm:presLayoutVars>
          <dgm:chMax val="1"/>
          <dgm:chPref val="1"/>
          <dgm:bulletEnabled val="1"/>
        </dgm:presLayoutVars>
      </dgm:prSet>
      <dgm:spPr/>
    </dgm:pt>
    <dgm:pt modelId="{2FBCBF5F-FF80-4CF0-84F8-E422E0E47711}" type="pres">
      <dgm:prSet presAssocID="{BC065839-F041-465B-9A7A-DF91793BA612}" presName="Childtext1" presStyleLbl="revTx" presStyleIdx="0" presStyleCnt="3">
        <dgm:presLayoutVars>
          <dgm:bulletEnabled val="1"/>
        </dgm:presLayoutVars>
      </dgm:prSet>
      <dgm:spPr/>
    </dgm:pt>
    <dgm:pt modelId="{FD2399A7-F9DE-40AC-B683-E63CA48311A6}" type="pres">
      <dgm:prSet presAssocID="{BC065839-F041-465B-9A7A-DF91793BA612}" presName="ConnectLine1" presStyleLbl="sibTrans1D1" presStyleIdx="0" presStyleCnt="3"/>
      <dgm:spPr>
        <a:noFill/>
        <a:ln w="12700" cap="flat" cmpd="sng" algn="ctr">
          <a:solidFill>
            <a:schemeClr val="accent1">
              <a:hueOff val="0"/>
              <a:satOff val="0"/>
              <a:lumOff val="0"/>
              <a:alphaOff val="0"/>
            </a:schemeClr>
          </a:solidFill>
          <a:prstDash val="dash"/>
        </a:ln>
        <a:effectLst/>
      </dgm:spPr>
    </dgm:pt>
    <dgm:pt modelId="{099FCA47-7C11-4E46-9A3B-661C318EB06E}" type="pres">
      <dgm:prSet presAssocID="{BC065839-F041-465B-9A7A-DF91793BA612}" presName="ConnectLineEnd1" presStyleLbl="lnNode1" presStyleIdx="0" presStyleCnt="3"/>
      <dgm:spPr/>
    </dgm:pt>
    <dgm:pt modelId="{81ECF563-2443-4A7E-824F-91298EF6F741}" type="pres">
      <dgm:prSet presAssocID="{BC065839-F041-465B-9A7A-DF91793BA612}" presName="EmptyPane1" presStyleCnt="0"/>
      <dgm:spPr/>
    </dgm:pt>
    <dgm:pt modelId="{D52BDF96-FA4E-4588-A6E0-BD74F497A5C9}" type="pres">
      <dgm:prSet presAssocID="{6A2F7C0D-AE0C-457D-9BD2-A7FEAAAD8D56}" presName="spaceBetweenRectangles1" presStyleCnt="0"/>
      <dgm:spPr/>
    </dgm:pt>
    <dgm:pt modelId="{1CFA3D37-7C7C-4BE4-88DA-374275625F42}" type="pres">
      <dgm:prSet presAssocID="{99AA06D0-A189-4EA6-AE7B-BDA080B407F6}" presName="composite1" presStyleCnt="0"/>
      <dgm:spPr/>
    </dgm:pt>
    <dgm:pt modelId="{C4AC0A3A-2905-4480-8EDE-46D18D996536}" type="pres">
      <dgm:prSet presAssocID="{99AA06D0-A189-4EA6-AE7B-BDA080B407F6}" presName="parent1" presStyleLbl="alignNode1" presStyleIdx="1" presStyleCnt="3">
        <dgm:presLayoutVars>
          <dgm:chMax val="1"/>
          <dgm:chPref val="1"/>
          <dgm:bulletEnabled val="1"/>
        </dgm:presLayoutVars>
      </dgm:prSet>
      <dgm:spPr/>
    </dgm:pt>
    <dgm:pt modelId="{C6D72884-9197-4B63-AFDE-F4599CA6C175}" type="pres">
      <dgm:prSet presAssocID="{99AA06D0-A189-4EA6-AE7B-BDA080B407F6}" presName="Childtext1" presStyleLbl="revTx" presStyleIdx="1" presStyleCnt="3">
        <dgm:presLayoutVars>
          <dgm:bulletEnabled val="1"/>
        </dgm:presLayoutVars>
      </dgm:prSet>
      <dgm:spPr/>
    </dgm:pt>
    <dgm:pt modelId="{A3620966-8EB8-4931-B9CF-B712B9E51DE6}" type="pres">
      <dgm:prSet presAssocID="{99AA06D0-A189-4EA6-AE7B-BDA080B407F6}" presName="ConnectLine1" presStyleLbl="sibTrans1D1" presStyleIdx="1" presStyleCnt="3"/>
      <dgm:spPr>
        <a:noFill/>
        <a:ln w="12700" cap="flat" cmpd="sng" algn="ctr">
          <a:solidFill>
            <a:schemeClr val="accent1">
              <a:hueOff val="0"/>
              <a:satOff val="0"/>
              <a:lumOff val="0"/>
              <a:alphaOff val="0"/>
            </a:schemeClr>
          </a:solidFill>
          <a:prstDash val="dash"/>
        </a:ln>
        <a:effectLst/>
      </dgm:spPr>
    </dgm:pt>
    <dgm:pt modelId="{0891BC7C-D68E-4183-BE77-3374A838C928}" type="pres">
      <dgm:prSet presAssocID="{99AA06D0-A189-4EA6-AE7B-BDA080B407F6}" presName="ConnectLineEnd1" presStyleLbl="lnNode1" presStyleIdx="1" presStyleCnt="3"/>
      <dgm:spPr/>
    </dgm:pt>
    <dgm:pt modelId="{CE395B31-1EB7-4FD7-B62C-66FF455E4981}" type="pres">
      <dgm:prSet presAssocID="{99AA06D0-A189-4EA6-AE7B-BDA080B407F6}" presName="EmptyPane1" presStyleCnt="0"/>
      <dgm:spPr/>
    </dgm:pt>
    <dgm:pt modelId="{CE3D793A-0A45-4865-8B11-94AC40D8A465}" type="pres">
      <dgm:prSet presAssocID="{B5B32D68-325D-49ED-A5C6-6691192715FB}" presName="spaceBetweenRectangles1" presStyleCnt="0"/>
      <dgm:spPr/>
    </dgm:pt>
    <dgm:pt modelId="{9B2DF026-3E26-4BC7-8FFA-2ABC027784AD}" type="pres">
      <dgm:prSet presAssocID="{746BDFDD-D415-499D-9CBC-082ADD370205}" presName="composite1" presStyleCnt="0"/>
      <dgm:spPr/>
    </dgm:pt>
    <dgm:pt modelId="{7AB5CEA2-D8C8-4F24-A245-FEBDC0A0926E}" type="pres">
      <dgm:prSet presAssocID="{746BDFDD-D415-499D-9CBC-082ADD370205}" presName="parent1" presStyleLbl="alignNode1" presStyleIdx="2" presStyleCnt="3">
        <dgm:presLayoutVars>
          <dgm:chMax val="1"/>
          <dgm:chPref val="1"/>
          <dgm:bulletEnabled val="1"/>
        </dgm:presLayoutVars>
      </dgm:prSet>
      <dgm:spPr/>
    </dgm:pt>
    <dgm:pt modelId="{FCA056AC-5CD3-417C-95CC-892C31861C60}" type="pres">
      <dgm:prSet presAssocID="{746BDFDD-D415-499D-9CBC-082ADD370205}" presName="Childtext1" presStyleLbl="revTx" presStyleIdx="2" presStyleCnt="3">
        <dgm:presLayoutVars>
          <dgm:bulletEnabled val="1"/>
        </dgm:presLayoutVars>
      </dgm:prSet>
      <dgm:spPr/>
    </dgm:pt>
    <dgm:pt modelId="{BD7BE00C-23FD-4811-8017-58E3D839939A}" type="pres">
      <dgm:prSet presAssocID="{746BDFDD-D415-499D-9CBC-082ADD370205}" presName="ConnectLine1" presStyleLbl="sibTrans1D1" presStyleIdx="2" presStyleCnt="3"/>
      <dgm:spPr>
        <a:noFill/>
        <a:ln w="12700" cap="flat" cmpd="sng" algn="ctr">
          <a:solidFill>
            <a:schemeClr val="accent1">
              <a:hueOff val="0"/>
              <a:satOff val="0"/>
              <a:lumOff val="0"/>
              <a:alphaOff val="0"/>
            </a:schemeClr>
          </a:solidFill>
          <a:prstDash val="dash"/>
        </a:ln>
        <a:effectLst/>
      </dgm:spPr>
    </dgm:pt>
    <dgm:pt modelId="{A6BE4099-8A3B-4CA3-9F6E-870B4C7296E1}" type="pres">
      <dgm:prSet presAssocID="{746BDFDD-D415-499D-9CBC-082ADD370205}" presName="ConnectLineEnd1" presStyleLbl="lnNode1" presStyleIdx="2" presStyleCnt="3"/>
      <dgm:spPr/>
    </dgm:pt>
    <dgm:pt modelId="{96BC4D09-7339-4DFD-B68E-5BEBB9B0B2EA}" type="pres">
      <dgm:prSet presAssocID="{746BDFDD-D415-499D-9CBC-082ADD370205}" presName="EmptyPane1" presStyleCnt="0"/>
      <dgm:spPr/>
    </dgm:pt>
  </dgm:ptLst>
  <dgm:cxnLst>
    <dgm:cxn modelId="{6CC68607-5650-4DF6-BF13-4BC5F90E0C66}" srcId="{E5DFBD0C-34AE-46D8-B13C-C0B10DD393DB}" destId="{BC065839-F041-465B-9A7A-DF91793BA612}" srcOrd="0" destOrd="0" parTransId="{824CAC28-101C-4C93-8046-249540E7B88B}" sibTransId="{6A2F7C0D-AE0C-457D-9BD2-A7FEAAAD8D56}"/>
    <dgm:cxn modelId="{4BE75127-54B8-43CF-A02B-967C26D79840}" type="presOf" srcId="{8F5B2B5D-1BA2-4A67-99E6-A58FA6D480A0}" destId="{FCA056AC-5CD3-417C-95CC-892C31861C60}" srcOrd="0" destOrd="0" presId="urn:microsoft.com/office/officeart/2016/7/layout/RoundedRectangleTimeline"/>
    <dgm:cxn modelId="{32CFC043-8CB1-4105-881F-EFFF1F1CECAA}" type="presOf" srcId="{E5DFBD0C-34AE-46D8-B13C-C0B10DD393DB}" destId="{355FD4D6-0028-4C9A-8519-055AF1D175AE}" srcOrd="0" destOrd="0" presId="urn:microsoft.com/office/officeart/2016/7/layout/RoundedRectangleTimeline"/>
    <dgm:cxn modelId="{5866BF4E-C0D4-4EF9-9B2E-452AA4F34B7C}" srcId="{746BDFDD-D415-499D-9CBC-082ADD370205}" destId="{8F5B2B5D-1BA2-4A67-99E6-A58FA6D480A0}" srcOrd="0" destOrd="0" parTransId="{EBBBA9FA-077A-4EBD-9D3C-0A80C2D625EE}" sibTransId="{95CB0D27-92D8-4081-83EB-39CA1C35768A}"/>
    <dgm:cxn modelId="{1E960C76-83AE-4B97-8437-369A618E999D}" type="presOf" srcId="{99AA06D0-A189-4EA6-AE7B-BDA080B407F6}" destId="{C4AC0A3A-2905-4480-8EDE-46D18D996536}" srcOrd="0" destOrd="0" presId="urn:microsoft.com/office/officeart/2016/7/layout/RoundedRectangleTimeline"/>
    <dgm:cxn modelId="{3C41DD56-A5F5-4CEF-89D6-EEF844FAC7DE}" type="presOf" srcId="{5332A3B7-BCB1-4471-A667-0749DF22033D}" destId="{2FBCBF5F-FF80-4CF0-84F8-E422E0E47711}" srcOrd="0" destOrd="0" presId="urn:microsoft.com/office/officeart/2016/7/layout/RoundedRectangleTimeline"/>
    <dgm:cxn modelId="{B0531F7B-7EA8-48CC-8DE3-2A841354ADBB}" type="presOf" srcId="{BC065839-F041-465B-9A7A-DF91793BA612}" destId="{758FF74C-0AB0-4694-A6FA-E9C51F0E6BD1}" srcOrd="0" destOrd="0" presId="urn:microsoft.com/office/officeart/2016/7/layout/RoundedRectangleTimeline"/>
    <dgm:cxn modelId="{5164CF84-B9E4-4080-9BAA-CBAFD52E3F5B}" srcId="{99AA06D0-A189-4EA6-AE7B-BDA080B407F6}" destId="{A3057D8B-A9DB-4318-AC6B-44B0EBFDFD04}" srcOrd="0" destOrd="0" parTransId="{3ED310EC-4164-4B63-AC8F-6DF8D256E653}" sibTransId="{7CD683A2-C77E-4452-A23D-1A4B1C57016B}"/>
    <dgm:cxn modelId="{4F9A79AF-3ED8-4912-A2B2-96E907714B0A}" type="presOf" srcId="{A3057D8B-A9DB-4318-AC6B-44B0EBFDFD04}" destId="{C6D72884-9197-4B63-AFDE-F4599CA6C175}" srcOrd="0" destOrd="0" presId="urn:microsoft.com/office/officeart/2016/7/layout/RoundedRectangleTimeline"/>
    <dgm:cxn modelId="{450BB6CD-2461-43CB-A2E3-FB4A8DBD1477}" type="presOf" srcId="{746BDFDD-D415-499D-9CBC-082ADD370205}" destId="{7AB5CEA2-D8C8-4F24-A245-FEBDC0A0926E}" srcOrd="0" destOrd="0" presId="urn:microsoft.com/office/officeart/2016/7/layout/RoundedRectangleTimeline"/>
    <dgm:cxn modelId="{49642ADC-8A2C-4FB6-A756-BD7F4E66625C}" srcId="{E5DFBD0C-34AE-46D8-B13C-C0B10DD393DB}" destId="{746BDFDD-D415-499D-9CBC-082ADD370205}" srcOrd="2" destOrd="0" parTransId="{A34943A8-CC33-4A86-BDA8-D4E0619DD8EC}" sibTransId="{E9DE6E41-A606-447C-B94A-DEE1E86B180D}"/>
    <dgm:cxn modelId="{A18386DF-A376-4467-ACBF-120703B2A4B8}" srcId="{E5DFBD0C-34AE-46D8-B13C-C0B10DD393DB}" destId="{99AA06D0-A189-4EA6-AE7B-BDA080B407F6}" srcOrd="1" destOrd="0" parTransId="{AF2E7A4C-B7F3-4DCA-92AB-21F8C7927C6A}" sibTransId="{B5B32D68-325D-49ED-A5C6-6691192715FB}"/>
    <dgm:cxn modelId="{939999E0-A303-42BB-9101-6135BEBC0C77}" srcId="{BC065839-F041-465B-9A7A-DF91793BA612}" destId="{5332A3B7-BCB1-4471-A667-0749DF22033D}" srcOrd="0" destOrd="0" parTransId="{73A80532-8ABD-4C91-B288-D7BE3E114F8A}" sibTransId="{12C0FB48-31B4-4493-AC74-1286094A54A1}"/>
    <dgm:cxn modelId="{F8531942-EB93-46D6-8A10-97BD442996CA}" type="presParOf" srcId="{355FD4D6-0028-4C9A-8519-055AF1D175AE}" destId="{C307B83E-8386-4121-BA67-CF96CAE41878}" srcOrd="0" destOrd="0" presId="urn:microsoft.com/office/officeart/2016/7/layout/RoundedRectangleTimeline"/>
    <dgm:cxn modelId="{FB0F521E-5850-42E1-8B32-A945EB79BDF6}" type="presParOf" srcId="{C307B83E-8386-4121-BA67-CF96CAE41878}" destId="{758FF74C-0AB0-4694-A6FA-E9C51F0E6BD1}" srcOrd="0" destOrd="0" presId="urn:microsoft.com/office/officeart/2016/7/layout/RoundedRectangleTimeline"/>
    <dgm:cxn modelId="{2A384ACE-81B8-4E8E-AAEA-14154883650C}" type="presParOf" srcId="{C307B83E-8386-4121-BA67-CF96CAE41878}" destId="{2FBCBF5F-FF80-4CF0-84F8-E422E0E47711}" srcOrd="1" destOrd="0" presId="urn:microsoft.com/office/officeart/2016/7/layout/RoundedRectangleTimeline"/>
    <dgm:cxn modelId="{B7970B6E-C260-4F31-BA0D-05792880272A}" type="presParOf" srcId="{C307B83E-8386-4121-BA67-CF96CAE41878}" destId="{FD2399A7-F9DE-40AC-B683-E63CA48311A6}" srcOrd="2" destOrd="0" presId="urn:microsoft.com/office/officeart/2016/7/layout/RoundedRectangleTimeline"/>
    <dgm:cxn modelId="{39508A13-C719-4DD1-8B74-E72B0A378D7A}" type="presParOf" srcId="{C307B83E-8386-4121-BA67-CF96CAE41878}" destId="{099FCA47-7C11-4E46-9A3B-661C318EB06E}" srcOrd="3" destOrd="0" presId="urn:microsoft.com/office/officeart/2016/7/layout/RoundedRectangleTimeline"/>
    <dgm:cxn modelId="{BD687B2A-65D4-43C9-8A07-20A7440F0DBF}" type="presParOf" srcId="{C307B83E-8386-4121-BA67-CF96CAE41878}" destId="{81ECF563-2443-4A7E-824F-91298EF6F741}" srcOrd="4" destOrd="0" presId="urn:microsoft.com/office/officeart/2016/7/layout/RoundedRectangleTimeline"/>
    <dgm:cxn modelId="{90B51313-B16B-46AF-A12C-ADF48F7D9E1F}" type="presParOf" srcId="{355FD4D6-0028-4C9A-8519-055AF1D175AE}" destId="{D52BDF96-FA4E-4588-A6E0-BD74F497A5C9}" srcOrd="1" destOrd="0" presId="urn:microsoft.com/office/officeart/2016/7/layout/RoundedRectangleTimeline"/>
    <dgm:cxn modelId="{6445B1E4-5910-47CC-B806-672210C257CB}" type="presParOf" srcId="{355FD4D6-0028-4C9A-8519-055AF1D175AE}" destId="{1CFA3D37-7C7C-4BE4-88DA-374275625F42}" srcOrd="2" destOrd="0" presId="urn:microsoft.com/office/officeart/2016/7/layout/RoundedRectangleTimeline"/>
    <dgm:cxn modelId="{EBF4DC74-8A88-4B1E-90CA-47CCB27E8A64}" type="presParOf" srcId="{1CFA3D37-7C7C-4BE4-88DA-374275625F42}" destId="{C4AC0A3A-2905-4480-8EDE-46D18D996536}" srcOrd="0" destOrd="0" presId="urn:microsoft.com/office/officeart/2016/7/layout/RoundedRectangleTimeline"/>
    <dgm:cxn modelId="{9A0ADD01-DAC2-4CDF-8C51-A89956E7152D}" type="presParOf" srcId="{1CFA3D37-7C7C-4BE4-88DA-374275625F42}" destId="{C6D72884-9197-4B63-AFDE-F4599CA6C175}" srcOrd="1" destOrd="0" presId="urn:microsoft.com/office/officeart/2016/7/layout/RoundedRectangleTimeline"/>
    <dgm:cxn modelId="{CDDD0A0C-76F8-4090-9802-E20B066116E6}" type="presParOf" srcId="{1CFA3D37-7C7C-4BE4-88DA-374275625F42}" destId="{A3620966-8EB8-4931-B9CF-B712B9E51DE6}" srcOrd="2" destOrd="0" presId="urn:microsoft.com/office/officeart/2016/7/layout/RoundedRectangleTimeline"/>
    <dgm:cxn modelId="{FC1F596D-EECD-4234-99B5-93F607B6B927}" type="presParOf" srcId="{1CFA3D37-7C7C-4BE4-88DA-374275625F42}" destId="{0891BC7C-D68E-4183-BE77-3374A838C928}" srcOrd="3" destOrd="0" presId="urn:microsoft.com/office/officeart/2016/7/layout/RoundedRectangleTimeline"/>
    <dgm:cxn modelId="{4688D122-269A-4342-8550-E95E617ABF37}" type="presParOf" srcId="{1CFA3D37-7C7C-4BE4-88DA-374275625F42}" destId="{CE395B31-1EB7-4FD7-B62C-66FF455E4981}" srcOrd="4" destOrd="0" presId="urn:microsoft.com/office/officeart/2016/7/layout/RoundedRectangleTimeline"/>
    <dgm:cxn modelId="{B116DC4C-885C-471A-B850-D11215F93251}" type="presParOf" srcId="{355FD4D6-0028-4C9A-8519-055AF1D175AE}" destId="{CE3D793A-0A45-4865-8B11-94AC40D8A465}" srcOrd="3" destOrd="0" presId="urn:microsoft.com/office/officeart/2016/7/layout/RoundedRectangleTimeline"/>
    <dgm:cxn modelId="{AAFD3E95-6B7B-4934-83C2-33426636074F}" type="presParOf" srcId="{355FD4D6-0028-4C9A-8519-055AF1D175AE}" destId="{9B2DF026-3E26-4BC7-8FFA-2ABC027784AD}" srcOrd="4" destOrd="0" presId="urn:microsoft.com/office/officeart/2016/7/layout/RoundedRectangleTimeline"/>
    <dgm:cxn modelId="{02E8AEEB-0C53-4164-A41A-95A0C7F47ED9}" type="presParOf" srcId="{9B2DF026-3E26-4BC7-8FFA-2ABC027784AD}" destId="{7AB5CEA2-D8C8-4F24-A245-FEBDC0A0926E}" srcOrd="0" destOrd="0" presId="urn:microsoft.com/office/officeart/2016/7/layout/RoundedRectangleTimeline"/>
    <dgm:cxn modelId="{FFF325C0-684C-4741-BC90-24E510120E7B}" type="presParOf" srcId="{9B2DF026-3E26-4BC7-8FFA-2ABC027784AD}" destId="{FCA056AC-5CD3-417C-95CC-892C31861C60}" srcOrd="1" destOrd="0" presId="urn:microsoft.com/office/officeart/2016/7/layout/RoundedRectangleTimeline"/>
    <dgm:cxn modelId="{8984A9BE-9089-4E69-827C-61CA760C0ABC}" type="presParOf" srcId="{9B2DF026-3E26-4BC7-8FFA-2ABC027784AD}" destId="{BD7BE00C-23FD-4811-8017-58E3D839939A}" srcOrd="2" destOrd="0" presId="urn:microsoft.com/office/officeart/2016/7/layout/RoundedRectangleTimeline"/>
    <dgm:cxn modelId="{958858A7-CE28-4171-9CCF-044B9841F8A8}" type="presParOf" srcId="{9B2DF026-3E26-4BC7-8FFA-2ABC027784AD}" destId="{A6BE4099-8A3B-4CA3-9F6E-870B4C7296E1}" srcOrd="3" destOrd="0" presId="urn:microsoft.com/office/officeart/2016/7/layout/RoundedRectangleTimeline"/>
    <dgm:cxn modelId="{023EFA54-A92B-48DA-8667-EFA4349E6989}" type="presParOf" srcId="{9B2DF026-3E26-4BC7-8FFA-2ABC027784AD}" destId="{96BC4D09-7339-4DFD-B68E-5BEBB9B0B2EA}" srcOrd="4" destOrd="0" presId="urn:microsoft.com/office/officeart/2016/7/layout/RoundedRectangleTimeline"/>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7FFB28E8-1E8D-4729-8851-1B633153A588}" type="doc">
      <dgm:prSet loTypeId="urn:microsoft.com/office/officeart/2018/5/layout/IconCircleLabelList" loCatId="icon" qsTypeId="urn:microsoft.com/office/officeart/2005/8/quickstyle/simple1" qsCatId="simple" csTypeId="urn:microsoft.com/office/officeart/2018/5/colors/Iconchunking_neutralicon_colorful1" csCatId="colorful" phldr="1"/>
      <dgm:spPr/>
      <dgm:t>
        <a:bodyPr/>
        <a:lstStyle/>
        <a:p>
          <a:endParaRPr lang="en-US"/>
        </a:p>
      </dgm:t>
    </dgm:pt>
    <dgm:pt modelId="{03BCE3BA-078C-4EDD-A75E-752857425ADB}">
      <dgm:prSet/>
      <dgm:spPr/>
      <dgm:t>
        <a:bodyPr/>
        <a:lstStyle/>
        <a:p>
          <a:pPr>
            <a:defRPr cap="all"/>
          </a:pPr>
          <a:r>
            <a:rPr lang="en-US"/>
            <a:t>Resource</a:t>
          </a:r>
        </a:p>
      </dgm:t>
    </dgm:pt>
    <dgm:pt modelId="{13593C1F-0910-42AE-BD3B-5302DDB4B18B}" type="parTrans" cxnId="{CDF0817E-3D97-43E5-9220-0FC3135C59B1}">
      <dgm:prSet/>
      <dgm:spPr/>
      <dgm:t>
        <a:bodyPr/>
        <a:lstStyle/>
        <a:p>
          <a:endParaRPr lang="en-US"/>
        </a:p>
      </dgm:t>
    </dgm:pt>
    <dgm:pt modelId="{26F98297-581A-4BF4-8EB4-2EBC6183DDBF}" type="sibTrans" cxnId="{CDF0817E-3D97-43E5-9220-0FC3135C59B1}">
      <dgm:prSet/>
      <dgm:spPr/>
      <dgm:t>
        <a:bodyPr/>
        <a:lstStyle/>
        <a:p>
          <a:endParaRPr lang="en-US"/>
        </a:p>
      </dgm:t>
    </dgm:pt>
    <dgm:pt modelId="{04682BA8-6F7B-4703-A309-CF0D8E38B8B6}">
      <dgm:prSet/>
      <dgm:spPr/>
      <dgm:t>
        <a:bodyPr/>
        <a:lstStyle/>
        <a:p>
          <a:pPr>
            <a:defRPr cap="all"/>
          </a:pPr>
          <a:r>
            <a:rPr lang="en-US"/>
            <a:t>Evaluations</a:t>
          </a:r>
        </a:p>
      </dgm:t>
    </dgm:pt>
    <dgm:pt modelId="{0C606146-BBA6-49CC-BA03-F6B31E47C349}" type="parTrans" cxnId="{09FC3A4F-CB48-4961-81E7-721210A2BA03}">
      <dgm:prSet/>
      <dgm:spPr/>
      <dgm:t>
        <a:bodyPr/>
        <a:lstStyle/>
        <a:p>
          <a:endParaRPr lang="en-US"/>
        </a:p>
      </dgm:t>
    </dgm:pt>
    <dgm:pt modelId="{A73AE7C3-7CAD-4CE6-A4C6-E8EE5923DEFD}" type="sibTrans" cxnId="{09FC3A4F-CB48-4961-81E7-721210A2BA03}">
      <dgm:prSet/>
      <dgm:spPr/>
      <dgm:t>
        <a:bodyPr/>
        <a:lstStyle/>
        <a:p>
          <a:endParaRPr lang="en-US"/>
        </a:p>
      </dgm:t>
    </dgm:pt>
    <dgm:pt modelId="{20AA527B-2C55-4DB6-BC1B-92728CAD3288}">
      <dgm:prSet/>
      <dgm:spPr/>
      <dgm:t>
        <a:bodyPr/>
        <a:lstStyle/>
        <a:p>
          <a:pPr>
            <a:defRPr cap="all"/>
          </a:pPr>
          <a:r>
            <a:rPr lang="en-US"/>
            <a:t>Technology Demonstrations</a:t>
          </a:r>
        </a:p>
      </dgm:t>
    </dgm:pt>
    <dgm:pt modelId="{3207E8B3-25FE-4D2D-9B1A-1F1C796F4328}" type="parTrans" cxnId="{643AFAE4-B13C-47E3-AF75-D8DB5F796A7C}">
      <dgm:prSet/>
      <dgm:spPr/>
      <dgm:t>
        <a:bodyPr/>
        <a:lstStyle/>
        <a:p>
          <a:endParaRPr lang="en-US"/>
        </a:p>
      </dgm:t>
    </dgm:pt>
    <dgm:pt modelId="{36A659AB-9CE9-488C-9CA7-2DD0F62AC4AF}" type="sibTrans" cxnId="{643AFAE4-B13C-47E3-AF75-D8DB5F796A7C}">
      <dgm:prSet/>
      <dgm:spPr/>
      <dgm:t>
        <a:bodyPr/>
        <a:lstStyle/>
        <a:p>
          <a:endParaRPr lang="en-US"/>
        </a:p>
      </dgm:t>
    </dgm:pt>
    <dgm:pt modelId="{8418BE4A-CF53-4C33-A2C3-221691711D82}" type="pres">
      <dgm:prSet presAssocID="{7FFB28E8-1E8D-4729-8851-1B633153A588}" presName="root" presStyleCnt="0">
        <dgm:presLayoutVars>
          <dgm:dir/>
          <dgm:resizeHandles val="exact"/>
        </dgm:presLayoutVars>
      </dgm:prSet>
      <dgm:spPr/>
    </dgm:pt>
    <dgm:pt modelId="{8E39DD6B-D04C-467F-B3F9-E1BAD7B1EAC1}" type="pres">
      <dgm:prSet presAssocID="{03BCE3BA-078C-4EDD-A75E-752857425ADB}" presName="compNode" presStyleCnt="0"/>
      <dgm:spPr/>
    </dgm:pt>
    <dgm:pt modelId="{DC0D6598-9165-4921-B9DD-877090DFE7B8}" type="pres">
      <dgm:prSet presAssocID="{03BCE3BA-078C-4EDD-A75E-752857425ADB}" presName="iconBgRect" presStyleLbl="bgShp" presStyleIdx="0" presStyleCnt="3"/>
      <dgm:spPr/>
    </dgm:pt>
    <dgm:pt modelId="{37A644DE-42FC-47D5-B69D-2AD17D82A79E}" type="pres">
      <dgm:prSet presAssocID="{03BCE3BA-078C-4EDD-A75E-752857425ADB}"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Users"/>
        </a:ext>
      </dgm:extLst>
    </dgm:pt>
    <dgm:pt modelId="{4864B09C-060B-4ABE-92FE-0FB911FF079B}" type="pres">
      <dgm:prSet presAssocID="{03BCE3BA-078C-4EDD-A75E-752857425ADB}" presName="spaceRect" presStyleCnt="0"/>
      <dgm:spPr/>
    </dgm:pt>
    <dgm:pt modelId="{0BBE5A7B-3966-4C09-A90D-CDE31651035A}" type="pres">
      <dgm:prSet presAssocID="{03BCE3BA-078C-4EDD-A75E-752857425ADB}" presName="textRect" presStyleLbl="revTx" presStyleIdx="0" presStyleCnt="3">
        <dgm:presLayoutVars>
          <dgm:chMax val="1"/>
          <dgm:chPref val="1"/>
        </dgm:presLayoutVars>
      </dgm:prSet>
      <dgm:spPr/>
    </dgm:pt>
    <dgm:pt modelId="{FFDAF40C-6E29-4B42-BAA2-6FB7533BBFD9}" type="pres">
      <dgm:prSet presAssocID="{26F98297-581A-4BF4-8EB4-2EBC6183DDBF}" presName="sibTrans" presStyleCnt="0"/>
      <dgm:spPr/>
    </dgm:pt>
    <dgm:pt modelId="{FF4A759E-F387-471A-A610-2BADF6A53AE5}" type="pres">
      <dgm:prSet presAssocID="{04682BA8-6F7B-4703-A309-CF0D8E38B8B6}" presName="compNode" presStyleCnt="0"/>
      <dgm:spPr/>
    </dgm:pt>
    <dgm:pt modelId="{A03DBD87-548F-4785-AF9E-A37BE07131C7}" type="pres">
      <dgm:prSet presAssocID="{04682BA8-6F7B-4703-A309-CF0D8E38B8B6}" presName="iconBgRect" presStyleLbl="bgShp" presStyleIdx="1" presStyleCnt="3"/>
      <dgm:spPr/>
    </dgm:pt>
    <dgm:pt modelId="{6FE755C6-E0C3-4C5F-A2E4-A6ECC2A54F19}" type="pres">
      <dgm:prSet presAssocID="{04682BA8-6F7B-4703-A309-CF0D8E38B8B6}"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Checkmark"/>
        </a:ext>
      </dgm:extLst>
    </dgm:pt>
    <dgm:pt modelId="{44C7956C-6B3B-4A0A-A84B-E067D70D8431}" type="pres">
      <dgm:prSet presAssocID="{04682BA8-6F7B-4703-A309-CF0D8E38B8B6}" presName="spaceRect" presStyleCnt="0"/>
      <dgm:spPr/>
    </dgm:pt>
    <dgm:pt modelId="{8D6E85B2-88A4-4DA4-8E11-DA1CE494FC60}" type="pres">
      <dgm:prSet presAssocID="{04682BA8-6F7B-4703-A309-CF0D8E38B8B6}" presName="textRect" presStyleLbl="revTx" presStyleIdx="1" presStyleCnt="3">
        <dgm:presLayoutVars>
          <dgm:chMax val="1"/>
          <dgm:chPref val="1"/>
        </dgm:presLayoutVars>
      </dgm:prSet>
      <dgm:spPr/>
    </dgm:pt>
    <dgm:pt modelId="{1F88A01C-52A3-4565-89E3-99F5DD2252CB}" type="pres">
      <dgm:prSet presAssocID="{A73AE7C3-7CAD-4CE6-A4C6-E8EE5923DEFD}" presName="sibTrans" presStyleCnt="0"/>
      <dgm:spPr/>
    </dgm:pt>
    <dgm:pt modelId="{D8BC5AB0-2CD3-4160-99BF-FAD09134C042}" type="pres">
      <dgm:prSet presAssocID="{20AA527B-2C55-4DB6-BC1B-92728CAD3288}" presName="compNode" presStyleCnt="0"/>
      <dgm:spPr/>
    </dgm:pt>
    <dgm:pt modelId="{62A6BF0B-67D3-44AF-B930-D4905F0FF3FD}" type="pres">
      <dgm:prSet presAssocID="{20AA527B-2C55-4DB6-BC1B-92728CAD3288}" presName="iconBgRect" presStyleLbl="bgShp" presStyleIdx="2" presStyleCnt="3"/>
      <dgm:spPr/>
    </dgm:pt>
    <dgm:pt modelId="{94C91158-F5F1-43FF-87F6-30C96ED4D1AA}" type="pres">
      <dgm:prSet presAssocID="{20AA527B-2C55-4DB6-BC1B-92728CAD3288}"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Teacher"/>
        </a:ext>
      </dgm:extLst>
    </dgm:pt>
    <dgm:pt modelId="{B5E6785A-1D55-4AA9-B28C-00C0D1498D8A}" type="pres">
      <dgm:prSet presAssocID="{20AA527B-2C55-4DB6-BC1B-92728CAD3288}" presName="spaceRect" presStyleCnt="0"/>
      <dgm:spPr/>
    </dgm:pt>
    <dgm:pt modelId="{D11BD452-1D1F-40D4-B4E5-F167248B14DB}" type="pres">
      <dgm:prSet presAssocID="{20AA527B-2C55-4DB6-BC1B-92728CAD3288}" presName="textRect" presStyleLbl="revTx" presStyleIdx="2" presStyleCnt="3">
        <dgm:presLayoutVars>
          <dgm:chMax val="1"/>
          <dgm:chPref val="1"/>
        </dgm:presLayoutVars>
      </dgm:prSet>
      <dgm:spPr/>
    </dgm:pt>
  </dgm:ptLst>
  <dgm:cxnLst>
    <dgm:cxn modelId="{546AF430-10F5-43EA-A9D3-5DDD4CA73E2B}" type="presOf" srcId="{03BCE3BA-078C-4EDD-A75E-752857425ADB}" destId="{0BBE5A7B-3966-4C09-A90D-CDE31651035A}" srcOrd="0" destOrd="0" presId="urn:microsoft.com/office/officeart/2018/5/layout/IconCircleLabelList"/>
    <dgm:cxn modelId="{09FC3A4F-CB48-4961-81E7-721210A2BA03}" srcId="{7FFB28E8-1E8D-4729-8851-1B633153A588}" destId="{04682BA8-6F7B-4703-A309-CF0D8E38B8B6}" srcOrd="1" destOrd="0" parTransId="{0C606146-BBA6-49CC-BA03-F6B31E47C349}" sibTransId="{A73AE7C3-7CAD-4CE6-A4C6-E8EE5923DEFD}"/>
    <dgm:cxn modelId="{CDF0817E-3D97-43E5-9220-0FC3135C59B1}" srcId="{7FFB28E8-1E8D-4729-8851-1B633153A588}" destId="{03BCE3BA-078C-4EDD-A75E-752857425ADB}" srcOrd="0" destOrd="0" parTransId="{13593C1F-0910-42AE-BD3B-5302DDB4B18B}" sibTransId="{26F98297-581A-4BF4-8EB4-2EBC6183DDBF}"/>
    <dgm:cxn modelId="{278B2FB3-C170-4AD1-BD81-C081B2DFC9CD}" type="presOf" srcId="{20AA527B-2C55-4DB6-BC1B-92728CAD3288}" destId="{D11BD452-1D1F-40D4-B4E5-F167248B14DB}" srcOrd="0" destOrd="0" presId="urn:microsoft.com/office/officeart/2018/5/layout/IconCircleLabelList"/>
    <dgm:cxn modelId="{E2D3B3B4-F549-47B2-89D5-564C5CD3BE66}" type="presOf" srcId="{04682BA8-6F7B-4703-A309-CF0D8E38B8B6}" destId="{8D6E85B2-88A4-4DA4-8E11-DA1CE494FC60}" srcOrd="0" destOrd="0" presId="urn:microsoft.com/office/officeart/2018/5/layout/IconCircleLabelList"/>
    <dgm:cxn modelId="{643AFAE4-B13C-47E3-AF75-D8DB5F796A7C}" srcId="{7FFB28E8-1E8D-4729-8851-1B633153A588}" destId="{20AA527B-2C55-4DB6-BC1B-92728CAD3288}" srcOrd="2" destOrd="0" parTransId="{3207E8B3-25FE-4D2D-9B1A-1F1C796F4328}" sibTransId="{36A659AB-9CE9-488C-9CA7-2DD0F62AC4AF}"/>
    <dgm:cxn modelId="{843791E5-7651-47F6-9AD5-1E51543F70F3}" type="presOf" srcId="{7FFB28E8-1E8D-4729-8851-1B633153A588}" destId="{8418BE4A-CF53-4C33-A2C3-221691711D82}" srcOrd="0" destOrd="0" presId="urn:microsoft.com/office/officeart/2018/5/layout/IconCircleLabelList"/>
    <dgm:cxn modelId="{E1FF3D75-D0AF-4E0F-8166-77335D80D60D}" type="presParOf" srcId="{8418BE4A-CF53-4C33-A2C3-221691711D82}" destId="{8E39DD6B-D04C-467F-B3F9-E1BAD7B1EAC1}" srcOrd="0" destOrd="0" presId="urn:microsoft.com/office/officeart/2018/5/layout/IconCircleLabelList"/>
    <dgm:cxn modelId="{952D8690-E0FD-4C6F-B496-983DFB331FE0}" type="presParOf" srcId="{8E39DD6B-D04C-467F-B3F9-E1BAD7B1EAC1}" destId="{DC0D6598-9165-4921-B9DD-877090DFE7B8}" srcOrd="0" destOrd="0" presId="urn:microsoft.com/office/officeart/2018/5/layout/IconCircleLabelList"/>
    <dgm:cxn modelId="{23D93545-C0B7-4DBC-B0E7-B6EAA0229B9B}" type="presParOf" srcId="{8E39DD6B-D04C-467F-B3F9-E1BAD7B1EAC1}" destId="{37A644DE-42FC-47D5-B69D-2AD17D82A79E}" srcOrd="1" destOrd="0" presId="urn:microsoft.com/office/officeart/2018/5/layout/IconCircleLabelList"/>
    <dgm:cxn modelId="{698C7C9D-196C-4FC8-ACC1-AEF38E9496A3}" type="presParOf" srcId="{8E39DD6B-D04C-467F-B3F9-E1BAD7B1EAC1}" destId="{4864B09C-060B-4ABE-92FE-0FB911FF079B}" srcOrd="2" destOrd="0" presId="urn:microsoft.com/office/officeart/2018/5/layout/IconCircleLabelList"/>
    <dgm:cxn modelId="{ECFBC959-7C16-49C4-8314-2AF38D6711AF}" type="presParOf" srcId="{8E39DD6B-D04C-467F-B3F9-E1BAD7B1EAC1}" destId="{0BBE5A7B-3966-4C09-A90D-CDE31651035A}" srcOrd="3" destOrd="0" presId="urn:microsoft.com/office/officeart/2018/5/layout/IconCircleLabelList"/>
    <dgm:cxn modelId="{1E112712-544B-4F15-9B3D-2D3A3F4A22DC}" type="presParOf" srcId="{8418BE4A-CF53-4C33-A2C3-221691711D82}" destId="{FFDAF40C-6E29-4B42-BAA2-6FB7533BBFD9}" srcOrd="1" destOrd="0" presId="urn:microsoft.com/office/officeart/2018/5/layout/IconCircleLabelList"/>
    <dgm:cxn modelId="{D23D35A8-E311-4682-A9A6-457D34369C2A}" type="presParOf" srcId="{8418BE4A-CF53-4C33-A2C3-221691711D82}" destId="{FF4A759E-F387-471A-A610-2BADF6A53AE5}" srcOrd="2" destOrd="0" presId="urn:microsoft.com/office/officeart/2018/5/layout/IconCircleLabelList"/>
    <dgm:cxn modelId="{8B5EE20D-8AF3-4F13-B379-F745D50322EF}" type="presParOf" srcId="{FF4A759E-F387-471A-A610-2BADF6A53AE5}" destId="{A03DBD87-548F-4785-AF9E-A37BE07131C7}" srcOrd="0" destOrd="0" presId="urn:microsoft.com/office/officeart/2018/5/layout/IconCircleLabelList"/>
    <dgm:cxn modelId="{570D1686-7C46-4108-B1A8-3FEFB5899525}" type="presParOf" srcId="{FF4A759E-F387-471A-A610-2BADF6A53AE5}" destId="{6FE755C6-E0C3-4C5F-A2E4-A6ECC2A54F19}" srcOrd="1" destOrd="0" presId="urn:microsoft.com/office/officeart/2018/5/layout/IconCircleLabelList"/>
    <dgm:cxn modelId="{2079A07F-70D2-4588-A34B-CD5FF789DC94}" type="presParOf" srcId="{FF4A759E-F387-471A-A610-2BADF6A53AE5}" destId="{44C7956C-6B3B-4A0A-A84B-E067D70D8431}" srcOrd="2" destOrd="0" presId="urn:microsoft.com/office/officeart/2018/5/layout/IconCircleLabelList"/>
    <dgm:cxn modelId="{B5042456-A5DD-4A5F-8C53-558D1BD6FA37}" type="presParOf" srcId="{FF4A759E-F387-471A-A610-2BADF6A53AE5}" destId="{8D6E85B2-88A4-4DA4-8E11-DA1CE494FC60}" srcOrd="3" destOrd="0" presId="urn:microsoft.com/office/officeart/2018/5/layout/IconCircleLabelList"/>
    <dgm:cxn modelId="{C4CBEEE9-144D-48DE-B60E-25C375D67683}" type="presParOf" srcId="{8418BE4A-CF53-4C33-A2C3-221691711D82}" destId="{1F88A01C-52A3-4565-89E3-99F5DD2252CB}" srcOrd="3" destOrd="0" presId="urn:microsoft.com/office/officeart/2018/5/layout/IconCircleLabelList"/>
    <dgm:cxn modelId="{50BDB901-819F-4C2D-BDF1-10D8510453BF}" type="presParOf" srcId="{8418BE4A-CF53-4C33-A2C3-221691711D82}" destId="{D8BC5AB0-2CD3-4160-99BF-FAD09134C042}" srcOrd="4" destOrd="0" presId="urn:microsoft.com/office/officeart/2018/5/layout/IconCircleLabelList"/>
    <dgm:cxn modelId="{DAC60C01-4769-4A41-8CAC-797A0A272CFE}" type="presParOf" srcId="{D8BC5AB0-2CD3-4160-99BF-FAD09134C042}" destId="{62A6BF0B-67D3-44AF-B930-D4905F0FF3FD}" srcOrd="0" destOrd="0" presId="urn:microsoft.com/office/officeart/2018/5/layout/IconCircleLabelList"/>
    <dgm:cxn modelId="{D806454E-FBF1-4CD1-BADA-F88E7437D9AD}" type="presParOf" srcId="{D8BC5AB0-2CD3-4160-99BF-FAD09134C042}" destId="{94C91158-F5F1-43FF-87F6-30C96ED4D1AA}" srcOrd="1" destOrd="0" presId="urn:microsoft.com/office/officeart/2018/5/layout/IconCircleLabelList"/>
    <dgm:cxn modelId="{C5C686A9-63C6-46E4-81AB-86FC21AFD901}" type="presParOf" srcId="{D8BC5AB0-2CD3-4160-99BF-FAD09134C042}" destId="{B5E6785A-1D55-4AA9-B28C-00C0D1498D8A}" srcOrd="2" destOrd="0" presId="urn:microsoft.com/office/officeart/2018/5/layout/IconCircleLabelList"/>
    <dgm:cxn modelId="{6A8427B8-7D97-4761-87E1-7B3DC341DC12}" type="presParOf" srcId="{D8BC5AB0-2CD3-4160-99BF-FAD09134C042}" destId="{D11BD452-1D1F-40D4-B4E5-F167248B14DB}" srcOrd="3" destOrd="0" presId="urn:microsoft.com/office/officeart/2018/5/layout/IconCircleLabel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A114407B-1A27-4EC2-9B98-4BE41D32CE96}" type="doc">
      <dgm:prSet loTypeId="urn:microsoft.com/office/officeart/2005/8/layout/vList2" loCatId="list" qsTypeId="urn:microsoft.com/office/officeart/2005/8/quickstyle/simple1" qsCatId="simple" csTypeId="urn:microsoft.com/office/officeart/2005/8/colors/colorful2" csCatId="colorful" phldr="1"/>
      <dgm:spPr/>
      <dgm:t>
        <a:bodyPr/>
        <a:lstStyle/>
        <a:p>
          <a:endParaRPr lang="en-US"/>
        </a:p>
      </dgm:t>
    </dgm:pt>
    <dgm:pt modelId="{5501932E-619A-4840-8C8F-C559C4A10C3B}">
      <dgm:prSet/>
      <dgm:spPr/>
      <dgm:t>
        <a:bodyPr/>
        <a:lstStyle/>
        <a:p>
          <a:pPr rtl="0"/>
          <a:r>
            <a:rPr lang="en-US"/>
            <a:t>Provide </a:t>
          </a:r>
          <a:r>
            <a:rPr lang="en-US" b="1">
              <a:latin typeface="Calibri Light" panose="020F0302020204030204"/>
            </a:rPr>
            <a:t>USDA employees with</a:t>
          </a:r>
          <a:r>
            <a:rPr lang="en-US">
              <a:latin typeface="Calibri Light" panose="020F0302020204030204"/>
            </a:rPr>
            <a:t> </a:t>
          </a:r>
          <a:r>
            <a:rPr lang="en-US"/>
            <a:t>Assistive Technology loans to bridge a gap in time before customers have access to permanent solutions or for a temporary disability.</a:t>
          </a:r>
          <a:r>
            <a:rPr lang="en-US">
              <a:latin typeface="Calibri Light" panose="020F0302020204030204"/>
            </a:rPr>
            <a:t> </a:t>
          </a:r>
          <a:endParaRPr lang="en-US"/>
        </a:p>
      </dgm:t>
    </dgm:pt>
    <dgm:pt modelId="{47D27AFD-EB3E-42DB-93B4-946D8DD1A4FC}" type="parTrans" cxnId="{8A8C3455-D384-488A-A19A-EA1A78718D41}">
      <dgm:prSet/>
      <dgm:spPr/>
      <dgm:t>
        <a:bodyPr/>
        <a:lstStyle/>
        <a:p>
          <a:endParaRPr lang="en-US"/>
        </a:p>
      </dgm:t>
    </dgm:pt>
    <dgm:pt modelId="{FDC22720-0A9D-43A9-9BDF-869AB2B5340D}" type="sibTrans" cxnId="{8A8C3455-D384-488A-A19A-EA1A78718D41}">
      <dgm:prSet/>
      <dgm:spPr/>
      <dgm:t>
        <a:bodyPr/>
        <a:lstStyle/>
        <a:p>
          <a:endParaRPr lang="en-US"/>
        </a:p>
      </dgm:t>
    </dgm:pt>
    <dgm:pt modelId="{C1F8802C-6330-4913-BDEC-B962312F7D2A}">
      <dgm:prSet/>
      <dgm:spPr/>
      <dgm:t>
        <a:bodyPr/>
        <a:lstStyle/>
        <a:p>
          <a:r>
            <a:rPr lang="en-US"/>
            <a:t>Loans are for 30 days. Items will be shipped to customers.</a:t>
          </a:r>
        </a:p>
      </dgm:t>
    </dgm:pt>
    <dgm:pt modelId="{D48E20B5-AE6C-429A-8985-789CCF8FE90D}" type="parTrans" cxnId="{3EB6A3A2-0E5E-4ED6-93DD-8B496BC62EE3}">
      <dgm:prSet/>
      <dgm:spPr/>
      <dgm:t>
        <a:bodyPr/>
        <a:lstStyle/>
        <a:p>
          <a:endParaRPr lang="en-US"/>
        </a:p>
      </dgm:t>
    </dgm:pt>
    <dgm:pt modelId="{0A774EC5-13E9-4E59-97F4-9CF3CC6EBFB2}" type="sibTrans" cxnId="{3EB6A3A2-0E5E-4ED6-93DD-8B496BC62EE3}">
      <dgm:prSet/>
      <dgm:spPr/>
      <dgm:t>
        <a:bodyPr/>
        <a:lstStyle/>
        <a:p>
          <a:endParaRPr lang="en-US"/>
        </a:p>
      </dgm:t>
    </dgm:pt>
    <dgm:pt modelId="{DA205DE9-DABA-4A22-B102-0FB4B9698300}">
      <dgm:prSet/>
      <dgm:spPr/>
      <dgm:t>
        <a:bodyPr/>
        <a:lstStyle/>
        <a:p>
          <a:pPr rtl="0"/>
          <a:r>
            <a:rPr lang="en-US"/>
            <a:t>Not all Assistive Technology recommended </a:t>
          </a:r>
          <a:r>
            <a:rPr lang="en-US" b="1">
              <a:latin typeface="Calibri Light" panose="020F0302020204030204"/>
            </a:rPr>
            <a:t>is available through the Loan Program.</a:t>
          </a:r>
          <a:endParaRPr lang="en-US" b="1"/>
        </a:p>
      </dgm:t>
    </dgm:pt>
    <dgm:pt modelId="{9C69F075-83D3-4816-BF87-CE682176F14E}" type="parTrans" cxnId="{E9A8B3BD-4EED-4086-A7AA-803068CB3390}">
      <dgm:prSet/>
      <dgm:spPr/>
      <dgm:t>
        <a:bodyPr/>
        <a:lstStyle/>
        <a:p>
          <a:endParaRPr lang="en-US"/>
        </a:p>
      </dgm:t>
    </dgm:pt>
    <dgm:pt modelId="{8E139E6C-A108-4261-B4F8-E65B48288908}" type="sibTrans" cxnId="{E9A8B3BD-4EED-4086-A7AA-803068CB3390}">
      <dgm:prSet/>
      <dgm:spPr/>
      <dgm:t>
        <a:bodyPr/>
        <a:lstStyle/>
        <a:p>
          <a:endParaRPr lang="en-US"/>
        </a:p>
      </dgm:t>
    </dgm:pt>
    <dgm:pt modelId="{E25D42AB-5C5C-4D70-A3C7-7CD88BFDEE64}" type="pres">
      <dgm:prSet presAssocID="{A114407B-1A27-4EC2-9B98-4BE41D32CE96}" presName="linear" presStyleCnt="0">
        <dgm:presLayoutVars>
          <dgm:animLvl val="lvl"/>
          <dgm:resizeHandles val="exact"/>
        </dgm:presLayoutVars>
      </dgm:prSet>
      <dgm:spPr/>
    </dgm:pt>
    <dgm:pt modelId="{AF9C6A5D-2E62-4666-A151-B777A23B04F7}" type="pres">
      <dgm:prSet presAssocID="{5501932E-619A-4840-8C8F-C559C4A10C3B}" presName="parentText" presStyleLbl="node1" presStyleIdx="0" presStyleCnt="3">
        <dgm:presLayoutVars>
          <dgm:chMax val="0"/>
          <dgm:bulletEnabled val="1"/>
        </dgm:presLayoutVars>
      </dgm:prSet>
      <dgm:spPr/>
    </dgm:pt>
    <dgm:pt modelId="{9E692EBD-B77C-4067-B343-E53C14E60389}" type="pres">
      <dgm:prSet presAssocID="{FDC22720-0A9D-43A9-9BDF-869AB2B5340D}" presName="spacer" presStyleCnt="0"/>
      <dgm:spPr/>
    </dgm:pt>
    <dgm:pt modelId="{C60CD42A-B75E-40AC-8C51-E7FD8EB2AE3C}" type="pres">
      <dgm:prSet presAssocID="{C1F8802C-6330-4913-BDEC-B962312F7D2A}" presName="parentText" presStyleLbl="node1" presStyleIdx="1" presStyleCnt="3">
        <dgm:presLayoutVars>
          <dgm:chMax val="0"/>
          <dgm:bulletEnabled val="1"/>
        </dgm:presLayoutVars>
      </dgm:prSet>
      <dgm:spPr/>
    </dgm:pt>
    <dgm:pt modelId="{822B88CA-63C3-4E08-9804-B5EDF11BB432}" type="pres">
      <dgm:prSet presAssocID="{0A774EC5-13E9-4E59-97F4-9CF3CC6EBFB2}" presName="spacer" presStyleCnt="0"/>
      <dgm:spPr/>
    </dgm:pt>
    <dgm:pt modelId="{F848C0FD-DE4E-4FB7-9FBE-267DC051B2EE}" type="pres">
      <dgm:prSet presAssocID="{DA205DE9-DABA-4A22-B102-0FB4B9698300}" presName="parentText" presStyleLbl="node1" presStyleIdx="2" presStyleCnt="3">
        <dgm:presLayoutVars>
          <dgm:chMax val="0"/>
          <dgm:bulletEnabled val="1"/>
        </dgm:presLayoutVars>
      </dgm:prSet>
      <dgm:spPr/>
    </dgm:pt>
  </dgm:ptLst>
  <dgm:cxnLst>
    <dgm:cxn modelId="{792BA030-D492-4943-A675-432764726A69}" type="presOf" srcId="{DA205DE9-DABA-4A22-B102-0FB4B9698300}" destId="{F848C0FD-DE4E-4FB7-9FBE-267DC051B2EE}" srcOrd="0" destOrd="0" presId="urn:microsoft.com/office/officeart/2005/8/layout/vList2"/>
    <dgm:cxn modelId="{15C23C31-9166-425D-84B8-88911B0FD22A}" type="presOf" srcId="{C1F8802C-6330-4913-BDEC-B962312F7D2A}" destId="{C60CD42A-B75E-40AC-8C51-E7FD8EB2AE3C}" srcOrd="0" destOrd="0" presId="urn:microsoft.com/office/officeart/2005/8/layout/vList2"/>
    <dgm:cxn modelId="{8A8C3455-D384-488A-A19A-EA1A78718D41}" srcId="{A114407B-1A27-4EC2-9B98-4BE41D32CE96}" destId="{5501932E-619A-4840-8C8F-C559C4A10C3B}" srcOrd="0" destOrd="0" parTransId="{47D27AFD-EB3E-42DB-93B4-946D8DD1A4FC}" sibTransId="{FDC22720-0A9D-43A9-9BDF-869AB2B5340D}"/>
    <dgm:cxn modelId="{A46FD47F-9A69-4CA0-B5F7-823C6E895DC5}" type="presOf" srcId="{A114407B-1A27-4EC2-9B98-4BE41D32CE96}" destId="{E25D42AB-5C5C-4D70-A3C7-7CD88BFDEE64}" srcOrd="0" destOrd="0" presId="urn:microsoft.com/office/officeart/2005/8/layout/vList2"/>
    <dgm:cxn modelId="{3EB6A3A2-0E5E-4ED6-93DD-8B496BC62EE3}" srcId="{A114407B-1A27-4EC2-9B98-4BE41D32CE96}" destId="{C1F8802C-6330-4913-BDEC-B962312F7D2A}" srcOrd="1" destOrd="0" parTransId="{D48E20B5-AE6C-429A-8985-789CCF8FE90D}" sibTransId="{0A774EC5-13E9-4E59-97F4-9CF3CC6EBFB2}"/>
    <dgm:cxn modelId="{E9A8B3BD-4EED-4086-A7AA-803068CB3390}" srcId="{A114407B-1A27-4EC2-9B98-4BE41D32CE96}" destId="{DA205DE9-DABA-4A22-B102-0FB4B9698300}" srcOrd="2" destOrd="0" parTransId="{9C69F075-83D3-4816-BF87-CE682176F14E}" sibTransId="{8E139E6C-A108-4261-B4F8-E65B48288908}"/>
    <dgm:cxn modelId="{1ED9FCC5-581E-4FE3-89B0-201A2A906159}" type="presOf" srcId="{5501932E-619A-4840-8C8F-C559C4A10C3B}" destId="{AF9C6A5D-2E62-4666-A151-B777A23B04F7}" srcOrd="0" destOrd="0" presId="urn:microsoft.com/office/officeart/2005/8/layout/vList2"/>
    <dgm:cxn modelId="{8E68165B-6FB7-4998-90D7-8CEE10FDC694}" type="presParOf" srcId="{E25D42AB-5C5C-4D70-A3C7-7CD88BFDEE64}" destId="{AF9C6A5D-2E62-4666-A151-B777A23B04F7}" srcOrd="0" destOrd="0" presId="urn:microsoft.com/office/officeart/2005/8/layout/vList2"/>
    <dgm:cxn modelId="{15489CE8-2228-45B5-86AD-45E56333FBE6}" type="presParOf" srcId="{E25D42AB-5C5C-4D70-A3C7-7CD88BFDEE64}" destId="{9E692EBD-B77C-4067-B343-E53C14E60389}" srcOrd="1" destOrd="0" presId="urn:microsoft.com/office/officeart/2005/8/layout/vList2"/>
    <dgm:cxn modelId="{9C02684B-7225-42D4-8BC3-0206650A25C6}" type="presParOf" srcId="{E25D42AB-5C5C-4D70-A3C7-7CD88BFDEE64}" destId="{C60CD42A-B75E-40AC-8C51-E7FD8EB2AE3C}" srcOrd="2" destOrd="0" presId="urn:microsoft.com/office/officeart/2005/8/layout/vList2"/>
    <dgm:cxn modelId="{7F5DEFB7-0FB6-405C-A6A8-97F51E1EAE6A}" type="presParOf" srcId="{E25D42AB-5C5C-4D70-A3C7-7CD88BFDEE64}" destId="{822B88CA-63C3-4E08-9804-B5EDF11BB432}" srcOrd="3" destOrd="0" presId="urn:microsoft.com/office/officeart/2005/8/layout/vList2"/>
    <dgm:cxn modelId="{85598171-0526-4A28-9F63-802AAE4509A8}" type="presParOf" srcId="{E25D42AB-5C5C-4D70-A3C7-7CD88BFDEE64}" destId="{F848C0FD-DE4E-4FB7-9FBE-267DC051B2EE}" srcOrd="4"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BEC877E7-DF8A-4C42-BE46-927790EBFAEA}" type="doc">
      <dgm:prSet loTypeId="urn:microsoft.com/office/officeart/2018/5/layout/IconCircleLabelList" loCatId="icon" qsTypeId="urn:microsoft.com/office/officeart/2005/8/quickstyle/simple1" qsCatId="simple" csTypeId="urn:microsoft.com/office/officeart/2018/5/colors/Iconchunking_neutralicon_colorful1" csCatId="colorful" phldr="1"/>
      <dgm:spPr/>
      <dgm:t>
        <a:bodyPr/>
        <a:lstStyle/>
        <a:p>
          <a:endParaRPr lang="en-US"/>
        </a:p>
      </dgm:t>
    </dgm:pt>
    <dgm:pt modelId="{4D5531F3-DC6B-40BF-8A20-4EACD623EAF7}">
      <dgm:prSet/>
      <dgm:spPr/>
      <dgm:t>
        <a:bodyPr/>
        <a:lstStyle/>
        <a:p>
          <a:pPr>
            <a:lnSpc>
              <a:spcPct val="100000"/>
            </a:lnSpc>
            <a:defRPr cap="all"/>
          </a:pPr>
          <a:r>
            <a:rPr lang="en-US"/>
            <a:t>Individual Training</a:t>
          </a:r>
        </a:p>
      </dgm:t>
    </dgm:pt>
    <dgm:pt modelId="{09BC37CE-FDE0-4081-B6DA-8674C2DCBF5E}" type="parTrans" cxnId="{D677F6F1-DC65-4B64-854A-7098F6FBABE2}">
      <dgm:prSet/>
      <dgm:spPr/>
      <dgm:t>
        <a:bodyPr/>
        <a:lstStyle/>
        <a:p>
          <a:endParaRPr lang="en-US"/>
        </a:p>
      </dgm:t>
    </dgm:pt>
    <dgm:pt modelId="{7CA84547-7736-4E5D-80CD-06AD12A2CB62}" type="sibTrans" cxnId="{D677F6F1-DC65-4B64-854A-7098F6FBABE2}">
      <dgm:prSet/>
      <dgm:spPr/>
      <dgm:t>
        <a:bodyPr/>
        <a:lstStyle/>
        <a:p>
          <a:endParaRPr lang="en-US"/>
        </a:p>
      </dgm:t>
    </dgm:pt>
    <dgm:pt modelId="{09A0E200-5086-4C01-8E58-F9F994B05372}">
      <dgm:prSet/>
      <dgm:spPr/>
      <dgm:t>
        <a:bodyPr/>
        <a:lstStyle/>
        <a:p>
          <a:pPr>
            <a:lnSpc>
              <a:spcPct val="100000"/>
            </a:lnSpc>
            <a:defRPr cap="all"/>
          </a:pPr>
          <a:r>
            <a:rPr lang="en-US"/>
            <a:t>Group/Agency Training</a:t>
          </a:r>
        </a:p>
      </dgm:t>
    </dgm:pt>
    <dgm:pt modelId="{AB324EC7-16A3-40A2-AB15-695BF535B102}" type="parTrans" cxnId="{F18433A0-24B3-43D5-B950-D6A230327998}">
      <dgm:prSet/>
      <dgm:spPr/>
      <dgm:t>
        <a:bodyPr/>
        <a:lstStyle/>
        <a:p>
          <a:endParaRPr lang="en-US"/>
        </a:p>
      </dgm:t>
    </dgm:pt>
    <dgm:pt modelId="{CA53D9E7-DDED-446C-A541-CDDD1F10331A}" type="sibTrans" cxnId="{F18433A0-24B3-43D5-B950-D6A230327998}">
      <dgm:prSet/>
      <dgm:spPr/>
      <dgm:t>
        <a:bodyPr/>
        <a:lstStyle/>
        <a:p>
          <a:endParaRPr lang="en-US"/>
        </a:p>
      </dgm:t>
    </dgm:pt>
    <dgm:pt modelId="{050E122B-515F-4BAB-8FB7-E29C28594D4C}">
      <dgm:prSet/>
      <dgm:spPr/>
      <dgm:t>
        <a:bodyPr/>
        <a:lstStyle/>
        <a:p>
          <a:pPr>
            <a:lnSpc>
              <a:spcPct val="100000"/>
            </a:lnSpc>
            <a:defRPr cap="all"/>
          </a:pPr>
          <a:r>
            <a:rPr lang="en-US"/>
            <a:t>In-Person at the TARGET Center </a:t>
          </a:r>
        </a:p>
      </dgm:t>
    </dgm:pt>
    <dgm:pt modelId="{73D9DA20-AF16-4322-853E-AA7DD2D2BB43}" type="parTrans" cxnId="{DBE4051E-7D19-4E90-A1A4-B65C424A1D38}">
      <dgm:prSet/>
      <dgm:spPr/>
      <dgm:t>
        <a:bodyPr/>
        <a:lstStyle/>
        <a:p>
          <a:endParaRPr lang="en-US"/>
        </a:p>
      </dgm:t>
    </dgm:pt>
    <dgm:pt modelId="{888ED727-B852-4806-A113-2D48FF1C0454}" type="sibTrans" cxnId="{DBE4051E-7D19-4E90-A1A4-B65C424A1D38}">
      <dgm:prSet/>
      <dgm:spPr/>
      <dgm:t>
        <a:bodyPr/>
        <a:lstStyle/>
        <a:p>
          <a:endParaRPr lang="en-US"/>
        </a:p>
      </dgm:t>
    </dgm:pt>
    <dgm:pt modelId="{0D7A8839-975C-4EC2-AB0E-82A4711F6880}">
      <dgm:prSet/>
      <dgm:spPr/>
      <dgm:t>
        <a:bodyPr/>
        <a:lstStyle/>
        <a:p>
          <a:pPr>
            <a:lnSpc>
              <a:spcPct val="100000"/>
            </a:lnSpc>
            <a:defRPr cap="all"/>
          </a:pPr>
          <a:r>
            <a:rPr lang="en-US"/>
            <a:t>Virtual Trainings</a:t>
          </a:r>
        </a:p>
      </dgm:t>
    </dgm:pt>
    <dgm:pt modelId="{53B5DB69-173B-4BDD-95CF-4AB80BD9912D}" type="parTrans" cxnId="{3656E11D-2285-4BDE-B0C1-BB30D8723AB4}">
      <dgm:prSet/>
      <dgm:spPr/>
      <dgm:t>
        <a:bodyPr/>
        <a:lstStyle/>
        <a:p>
          <a:endParaRPr lang="en-US"/>
        </a:p>
      </dgm:t>
    </dgm:pt>
    <dgm:pt modelId="{D40460BA-8C6C-4579-8057-EF9D41FF92AD}" type="sibTrans" cxnId="{3656E11D-2285-4BDE-B0C1-BB30D8723AB4}">
      <dgm:prSet/>
      <dgm:spPr/>
      <dgm:t>
        <a:bodyPr/>
        <a:lstStyle/>
        <a:p>
          <a:endParaRPr lang="en-US"/>
        </a:p>
      </dgm:t>
    </dgm:pt>
    <dgm:pt modelId="{C91BD848-66F4-48A1-802A-F9AD35F99B2E}" type="pres">
      <dgm:prSet presAssocID="{BEC877E7-DF8A-4C42-BE46-927790EBFAEA}" presName="root" presStyleCnt="0">
        <dgm:presLayoutVars>
          <dgm:dir/>
          <dgm:resizeHandles val="exact"/>
        </dgm:presLayoutVars>
      </dgm:prSet>
      <dgm:spPr/>
    </dgm:pt>
    <dgm:pt modelId="{673B1773-7026-41FF-A33E-94241F39F6D0}" type="pres">
      <dgm:prSet presAssocID="{4D5531F3-DC6B-40BF-8A20-4EACD623EAF7}" presName="compNode" presStyleCnt="0"/>
      <dgm:spPr/>
    </dgm:pt>
    <dgm:pt modelId="{2AF96761-7BCB-4AC2-B08F-FB6B8F06D706}" type="pres">
      <dgm:prSet presAssocID="{4D5531F3-DC6B-40BF-8A20-4EACD623EAF7}" presName="iconBgRect" presStyleLbl="bgShp" presStyleIdx="0" presStyleCnt="4"/>
      <dgm:spPr/>
    </dgm:pt>
    <dgm:pt modelId="{516C9DC0-E85C-4F25-B3F6-08455EC99CD5}" type="pres">
      <dgm:prSet presAssocID="{4D5531F3-DC6B-40BF-8A20-4EACD623EAF7}" presName="iconRect" presStyleLbl="node1" presStyleIdx="0" presStyleCnt="4"/>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Teacher"/>
        </a:ext>
      </dgm:extLst>
    </dgm:pt>
    <dgm:pt modelId="{D469A400-0FE0-4C4A-A7A3-ED5A8EF2C392}" type="pres">
      <dgm:prSet presAssocID="{4D5531F3-DC6B-40BF-8A20-4EACD623EAF7}" presName="spaceRect" presStyleCnt="0"/>
      <dgm:spPr/>
    </dgm:pt>
    <dgm:pt modelId="{12C3E3A2-959F-44BE-9A04-E1898D2D5AF4}" type="pres">
      <dgm:prSet presAssocID="{4D5531F3-DC6B-40BF-8A20-4EACD623EAF7}" presName="textRect" presStyleLbl="revTx" presStyleIdx="0" presStyleCnt="4">
        <dgm:presLayoutVars>
          <dgm:chMax val="1"/>
          <dgm:chPref val="1"/>
        </dgm:presLayoutVars>
      </dgm:prSet>
      <dgm:spPr/>
    </dgm:pt>
    <dgm:pt modelId="{610C3B0A-53C3-47A7-8D76-D04E0911993C}" type="pres">
      <dgm:prSet presAssocID="{7CA84547-7736-4E5D-80CD-06AD12A2CB62}" presName="sibTrans" presStyleCnt="0"/>
      <dgm:spPr/>
    </dgm:pt>
    <dgm:pt modelId="{C98515A0-C73A-4A34-B0FE-6C74A60A35E9}" type="pres">
      <dgm:prSet presAssocID="{09A0E200-5086-4C01-8E58-F9F994B05372}" presName="compNode" presStyleCnt="0"/>
      <dgm:spPr/>
    </dgm:pt>
    <dgm:pt modelId="{09730D14-E05C-4AF1-8894-DC039519E4C8}" type="pres">
      <dgm:prSet presAssocID="{09A0E200-5086-4C01-8E58-F9F994B05372}" presName="iconBgRect" presStyleLbl="bgShp" presStyleIdx="1" presStyleCnt="4"/>
      <dgm:spPr/>
    </dgm:pt>
    <dgm:pt modelId="{BDA8B2B9-8FF6-4C44-B105-1340D087452C}" type="pres">
      <dgm:prSet presAssocID="{09A0E200-5086-4C01-8E58-F9F994B05372}" presName="iconRect" presStyleLbl="node1" presStyleIdx="1" presStyleCnt="4"/>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Meeting"/>
        </a:ext>
      </dgm:extLst>
    </dgm:pt>
    <dgm:pt modelId="{5343AFAE-BD52-4CE9-AC19-7F64E7359421}" type="pres">
      <dgm:prSet presAssocID="{09A0E200-5086-4C01-8E58-F9F994B05372}" presName="spaceRect" presStyleCnt="0"/>
      <dgm:spPr/>
    </dgm:pt>
    <dgm:pt modelId="{25CF6A9E-DD55-40EE-BC78-9B546E416552}" type="pres">
      <dgm:prSet presAssocID="{09A0E200-5086-4C01-8E58-F9F994B05372}" presName="textRect" presStyleLbl="revTx" presStyleIdx="1" presStyleCnt="4">
        <dgm:presLayoutVars>
          <dgm:chMax val="1"/>
          <dgm:chPref val="1"/>
        </dgm:presLayoutVars>
      </dgm:prSet>
      <dgm:spPr/>
    </dgm:pt>
    <dgm:pt modelId="{873D4AED-F669-4D08-9155-0C7E5A4C7B09}" type="pres">
      <dgm:prSet presAssocID="{CA53D9E7-DDED-446C-A541-CDDD1F10331A}" presName="sibTrans" presStyleCnt="0"/>
      <dgm:spPr/>
    </dgm:pt>
    <dgm:pt modelId="{B74D0AAF-EDFE-4A4F-9BAA-7BAB967377BF}" type="pres">
      <dgm:prSet presAssocID="{050E122B-515F-4BAB-8FB7-E29C28594D4C}" presName="compNode" presStyleCnt="0"/>
      <dgm:spPr/>
    </dgm:pt>
    <dgm:pt modelId="{0DEBAB41-B432-4D0B-A4D0-28CD8E5DBE07}" type="pres">
      <dgm:prSet presAssocID="{050E122B-515F-4BAB-8FB7-E29C28594D4C}" presName="iconBgRect" presStyleLbl="bgShp" presStyleIdx="2" presStyleCnt="4"/>
      <dgm:spPr/>
    </dgm:pt>
    <dgm:pt modelId="{8B5707B8-0D18-4929-B817-72628B1E7AF7}" type="pres">
      <dgm:prSet presAssocID="{050E122B-515F-4BAB-8FB7-E29C28594D4C}" presName="iconRect" presStyleLbl="node1" presStyleIdx="2" presStyleCnt="4"/>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Optical disc"/>
        </a:ext>
      </dgm:extLst>
    </dgm:pt>
    <dgm:pt modelId="{DBE303FB-D459-40DD-862C-DD5C6322CFA8}" type="pres">
      <dgm:prSet presAssocID="{050E122B-515F-4BAB-8FB7-E29C28594D4C}" presName="spaceRect" presStyleCnt="0"/>
      <dgm:spPr/>
    </dgm:pt>
    <dgm:pt modelId="{9F241C29-DD49-42A6-B720-B70020290204}" type="pres">
      <dgm:prSet presAssocID="{050E122B-515F-4BAB-8FB7-E29C28594D4C}" presName="textRect" presStyleLbl="revTx" presStyleIdx="2" presStyleCnt="4">
        <dgm:presLayoutVars>
          <dgm:chMax val="1"/>
          <dgm:chPref val="1"/>
        </dgm:presLayoutVars>
      </dgm:prSet>
      <dgm:spPr/>
    </dgm:pt>
    <dgm:pt modelId="{77244B59-441E-4629-A009-65FD31006695}" type="pres">
      <dgm:prSet presAssocID="{888ED727-B852-4806-A113-2D48FF1C0454}" presName="sibTrans" presStyleCnt="0"/>
      <dgm:spPr/>
    </dgm:pt>
    <dgm:pt modelId="{75F533F4-4644-4D88-8807-3FD48ADC9C90}" type="pres">
      <dgm:prSet presAssocID="{0D7A8839-975C-4EC2-AB0E-82A4711F6880}" presName="compNode" presStyleCnt="0"/>
      <dgm:spPr/>
    </dgm:pt>
    <dgm:pt modelId="{AB2CA43D-8CAA-4EEA-9E90-2EFC89F5C4D3}" type="pres">
      <dgm:prSet presAssocID="{0D7A8839-975C-4EC2-AB0E-82A4711F6880}" presName="iconBgRect" presStyleLbl="bgShp" presStyleIdx="3" presStyleCnt="4"/>
      <dgm:spPr/>
    </dgm:pt>
    <dgm:pt modelId="{499CAA20-6F2E-4C8E-A39C-20D02DC125B1}" type="pres">
      <dgm:prSet presAssocID="{0D7A8839-975C-4EC2-AB0E-82A4711F6880}" presName="iconRect" presStyleLbl="node1" presStyleIdx="3" presStyleCnt="4"/>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Laptop"/>
        </a:ext>
      </dgm:extLst>
    </dgm:pt>
    <dgm:pt modelId="{B5D5983F-7C40-4137-800E-A197A27F5047}" type="pres">
      <dgm:prSet presAssocID="{0D7A8839-975C-4EC2-AB0E-82A4711F6880}" presName="spaceRect" presStyleCnt="0"/>
      <dgm:spPr/>
    </dgm:pt>
    <dgm:pt modelId="{293F0ED8-E047-491C-BB50-3CD8D1131C28}" type="pres">
      <dgm:prSet presAssocID="{0D7A8839-975C-4EC2-AB0E-82A4711F6880}" presName="textRect" presStyleLbl="revTx" presStyleIdx="3" presStyleCnt="4">
        <dgm:presLayoutVars>
          <dgm:chMax val="1"/>
          <dgm:chPref val="1"/>
        </dgm:presLayoutVars>
      </dgm:prSet>
      <dgm:spPr/>
    </dgm:pt>
  </dgm:ptLst>
  <dgm:cxnLst>
    <dgm:cxn modelId="{3656E11D-2285-4BDE-B0C1-BB30D8723AB4}" srcId="{BEC877E7-DF8A-4C42-BE46-927790EBFAEA}" destId="{0D7A8839-975C-4EC2-AB0E-82A4711F6880}" srcOrd="3" destOrd="0" parTransId="{53B5DB69-173B-4BDD-95CF-4AB80BD9912D}" sibTransId="{D40460BA-8C6C-4579-8057-EF9D41FF92AD}"/>
    <dgm:cxn modelId="{DBE4051E-7D19-4E90-A1A4-B65C424A1D38}" srcId="{BEC877E7-DF8A-4C42-BE46-927790EBFAEA}" destId="{050E122B-515F-4BAB-8FB7-E29C28594D4C}" srcOrd="2" destOrd="0" parTransId="{73D9DA20-AF16-4322-853E-AA7DD2D2BB43}" sibTransId="{888ED727-B852-4806-A113-2D48FF1C0454}"/>
    <dgm:cxn modelId="{E8BF1E48-EEA0-4B9B-BD71-5485A7DEC936}" type="presOf" srcId="{050E122B-515F-4BAB-8FB7-E29C28594D4C}" destId="{9F241C29-DD49-42A6-B720-B70020290204}" srcOrd="0" destOrd="0" presId="urn:microsoft.com/office/officeart/2018/5/layout/IconCircleLabelList"/>
    <dgm:cxn modelId="{E76BF073-A896-4E8C-9C83-A666555DCB15}" type="presOf" srcId="{BEC877E7-DF8A-4C42-BE46-927790EBFAEA}" destId="{C91BD848-66F4-48A1-802A-F9AD35F99B2E}" srcOrd="0" destOrd="0" presId="urn:microsoft.com/office/officeart/2018/5/layout/IconCircleLabelList"/>
    <dgm:cxn modelId="{DA743A87-28CE-4F52-A0BF-07D3B336A90F}" type="presOf" srcId="{09A0E200-5086-4C01-8E58-F9F994B05372}" destId="{25CF6A9E-DD55-40EE-BC78-9B546E416552}" srcOrd="0" destOrd="0" presId="urn:microsoft.com/office/officeart/2018/5/layout/IconCircleLabelList"/>
    <dgm:cxn modelId="{9A2FD88B-0EEE-42D6-8525-3E47EBA30FD4}" type="presOf" srcId="{0D7A8839-975C-4EC2-AB0E-82A4711F6880}" destId="{293F0ED8-E047-491C-BB50-3CD8D1131C28}" srcOrd="0" destOrd="0" presId="urn:microsoft.com/office/officeart/2018/5/layout/IconCircleLabelList"/>
    <dgm:cxn modelId="{F18433A0-24B3-43D5-B950-D6A230327998}" srcId="{BEC877E7-DF8A-4C42-BE46-927790EBFAEA}" destId="{09A0E200-5086-4C01-8E58-F9F994B05372}" srcOrd="1" destOrd="0" parTransId="{AB324EC7-16A3-40A2-AB15-695BF535B102}" sibTransId="{CA53D9E7-DDED-446C-A541-CDDD1F10331A}"/>
    <dgm:cxn modelId="{2DE36DA2-C13A-4820-8E06-F9DD7EA74837}" type="presOf" srcId="{4D5531F3-DC6B-40BF-8A20-4EACD623EAF7}" destId="{12C3E3A2-959F-44BE-9A04-E1898D2D5AF4}" srcOrd="0" destOrd="0" presId="urn:microsoft.com/office/officeart/2018/5/layout/IconCircleLabelList"/>
    <dgm:cxn modelId="{D677F6F1-DC65-4B64-854A-7098F6FBABE2}" srcId="{BEC877E7-DF8A-4C42-BE46-927790EBFAEA}" destId="{4D5531F3-DC6B-40BF-8A20-4EACD623EAF7}" srcOrd="0" destOrd="0" parTransId="{09BC37CE-FDE0-4081-B6DA-8674C2DCBF5E}" sibTransId="{7CA84547-7736-4E5D-80CD-06AD12A2CB62}"/>
    <dgm:cxn modelId="{524C5764-3575-46CB-AE68-27FE542E6B7A}" type="presParOf" srcId="{C91BD848-66F4-48A1-802A-F9AD35F99B2E}" destId="{673B1773-7026-41FF-A33E-94241F39F6D0}" srcOrd="0" destOrd="0" presId="urn:microsoft.com/office/officeart/2018/5/layout/IconCircleLabelList"/>
    <dgm:cxn modelId="{94C17895-27C7-48E3-81CB-DC4C7198CCD0}" type="presParOf" srcId="{673B1773-7026-41FF-A33E-94241F39F6D0}" destId="{2AF96761-7BCB-4AC2-B08F-FB6B8F06D706}" srcOrd="0" destOrd="0" presId="urn:microsoft.com/office/officeart/2018/5/layout/IconCircleLabelList"/>
    <dgm:cxn modelId="{7A275936-5F93-4F50-931A-334F918DDCA7}" type="presParOf" srcId="{673B1773-7026-41FF-A33E-94241F39F6D0}" destId="{516C9DC0-E85C-4F25-B3F6-08455EC99CD5}" srcOrd="1" destOrd="0" presId="urn:microsoft.com/office/officeart/2018/5/layout/IconCircleLabelList"/>
    <dgm:cxn modelId="{325EC41C-C261-4E5E-88D9-FC9D0062E2C4}" type="presParOf" srcId="{673B1773-7026-41FF-A33E-94241F39F6D0}" destId="{D469A400-0FE0-4C4A-A7A3-ED5A8EF2C392}" srcOrd="2" destOrd="0" presId="urn:microsoft.com/office/officeart/2018/5/layout/IconCircleLabelList"/>
    <dgm:cxn modelId="{72C13DA3-0C18-48B7-B369-BE8A9D0614CC}" type="presParOf" srcId="{673B1773-7026-41FF-A33E-94241F39F6D0}" destId="{12C3E3A2-959F-44BE-9A04-E1898D2D5AF4}" srcOrd="3" destOrd="0" presId="urn:microsoft.com/office/officeart/2018/5/layout/IconCircleLabelList"/>
    <dgm:cxn modelId="{9B4C67E8-C334-4E4F-8069-D3745D0C9901}" type="presParOf" srcId="{C91BD848-66F4-48A1-802A-F9AD35F99B2E}" destId="{610C3B0A-53C3-47A7-8D76-D04E0911993C}" srcOrd="1" destOrd="0" presId="urn:microsoft.com/office/officeart/2018/5/layout/IconCircleLabelList"/>
    <dgm:cxn modelId="{B62923BB-A0EE-4115-991F-80DB83976E3F}" type="presParOf" srcId="{C91BD848-66F4-48A1-802A-F9AD35F99B2E}" destId="{C98515A0-C73A-4A34-B0FE-6C74A60A35E9}" srcOrd="2" destOrd="0" presId="urn:microsoft.com/office/officeart/2018/5/layout/IconCircleLabelList"/>
    <dgm:cxn modelId="{31C172EE-0F35-45A5-AA13-026A982EC8DD}" type="presParOf" srcId="{C98515A0-C73A-4A34-B0FE-6C74A60A35E9}" destId="{09730D14-E05C-4AF1-8894-DC039519E4C8}" srcOrd="0" destOrd="0" presId="urn:microsoft.com/office/officeart/2018/5/layout/IconCircleLabelList"/>
    <dgm:cxn modelId="{0B7DA236-F090-4EA6-BF29-EF94F749CFD4}" type="presParOf" srcId="{C98515A0-C73A-4A34-B0FE-6C74A60A35E9}" destId="{BDA8B2B9-8FF6-4C44-B105-1340D087452C}" srcOrd="1" destOrd="0" presId="urn:microsoft.com/office/officeart/2018/5/layout/IconCircleLabelList"/>
    <dgm:cxn modelId="{C0286D79-2DA5-4932-8CAD-F0DFA81495C5}" type="presParOf" srcId="{C98515A0-C73A-4A34-B0FE-6C74A60A35E9}" destId="{5343AFAE-BD52-4CE9-AC19-7F64E7359421}" srcOrd="2" destOrd="0" presId="urn:microsoft.com/office/officeart/2018/5/layout/IconCircleLabelList"/>
    <dgm:cxn modelId="{4EEF15B2-CC68-41E8-A469-8B7597843BD0}" type="presParOf" srcId="{C98515A0-C73A-4A34-B0FE-6C74A60A35E9}" destId="{25CF6A9E-DD55-40EE-BC78-9B546E416552}" srcOrd="3" destOrd="0" presId="urn:microsoft.com/office/officeart/2018/5/layout/IconCircleLabelList"/>
    <dgm:cxn modelId="{4D0ACA60-8DC9-49D1-938B-B3C61AF4CF7A}" type="presParOf" srcId="{C91BD848-66F4-48A1-802A-F9AD35F99B2E}" destId="{873D4AED-F669-4D08-9155-0C7E5A4C7B09}" srcOrd="3" destOrd="0" presId="urn:microsoft.com/office/officeart/2018/5/layout/IconCircleLabelList"/>
    <dgm:cxn modelId="{F7C73CCC-790D-4F8D-A9AD-DE587ADA32EC}" type="presParOf" srcId="{C91BD848-66F4-48A1-802A-F9AD35F99B2E}" destId="{B74D0AAF-EDFE-4A4F-9BAA-7BAB967377BF}" srcOrd="4" destOrd="0" presId="urn:microsoft.com/office/officeart/2018/5/layout/IconCircleLabelList"/>
    <dgm:cxn modelId="{ADD916E2-BF85-4FA9-8C91-DA5DD7C74D77}" type="presParOf" srcId="{B74D0AAF-EDFE-4A4F-9BAA-7BAB967377BF}" destId="{0DEBAB41-B432-4D0B-A4D0-28CD8E5DBE07}" srcOrd="0" destOrd="0" presId="urn:microsoft.com/office/officeart/2018/5/layout/IconCircleLabelList"/>
    <dgm:cxn modelId="{6C8D7C13-87D6-46CF-A10C-CA54F801781E}" type="presParOf" srcId="{B74D0AAF-EDFE-4A4F-9BAA-7BAB967377BF}" destId="{8B5707B8-0D18-4929-B817-72628B1E7AF7}" srcOrd="1" destOrd="0" presId="urn:microsoft.com/office/officeart/2018/5/layout/IconCircleLabelList"/>
    <dgm:cxn modelId="{2501E4D1-59CB-4A0D-89DF-EDB2329A7D2B}" type="presParOf" srcId="{B74D0AAF-EDFE-4A4F-9BAA-7BAB967377BF}" destId="{DBE303FB-D459-40DD-862C-DD5C6322CFA8}" srcOrd="2" destOrd="0" presId="urn:microsoft.com/office/officeart/2018/5/layout/IconCircleLabelList"/>
    <dgm:cxn modelId="{F5934C4A-CF90-4146-8482-2D91B2685353}" type="presParOf" srcId="{B74D0AAF-EDFE-4A4F-9BAA-7BAB967377BF}" destId="{9F241C29-DD49-42A6-B720-B70020290204}" srcOrd="3" destOrd="0" presId="urn:microsoft.com/office/officeart/2018/5/layout/IconCircleLabelList"/>
    <dgm:cxn modelId="{AAB06B09-5AC3-4D4F-A7EF-F78F39E6E871}" type="presParOf" srcId="{C91BD848-66F4-48A1-802A-F9AD35F99B2E}" destId="{77244B59-441E-4629-A009-65FD31006695}" srcOrd="5" destOrd="0" presId="urn:microsoft.com/office/officeart/2018/5/layout/IconCircleLabelList"/>
    <dgm:cxn modelId="{1E02C602-FCDB-4744-97A9-987820D0021C}" type="presParOf" srcId="{C91BD848-66F4-48A1-802A-F9AD35F99B2E}" destId="{75F533F4-4644-4D88-8807-3FD48ADC9C90}" srcOrd="6" destOrd="0" presId="urn:microsoft.com/office/officeart/2018/5/layout/IconCircleLabelList"/>
    <dgm:cxn modelId="{128CB551-8022-45DF-9F5F-C5C914BC5271}" type="presParOf" srcId="{75F533F4-4644-4D88-8807-3FD48ADC9C90}" destId="{AB2CA43D-8CAA-4EEA-9E90-2EFC89F5C4D3}" srcOrd="0" destOrd="0" presId="urn:microsoft.com/office/officeart/2018/5/layout/IconCircleLabelList"/>
    <dgm:cxn modelId="{BC422BC9-09B9-45BF-856E-703F1366C5E2}" type="presParOf" srcId="{75F533F4-4644-4D88-8807-3FD48ADC9C90}" destId="{499CAA20-6F2E-4C8E-A39C-20D02DC125B1}" srcOrd="1" destOrd="0" presId="urn:microsoft.com/office/officeart/2018/5/layout/IconCircleLabelList"/>
    <dgm:cxn modelId="{CADBFEA7-0849-42FC-9132-87A1FDFED113}" type="presParOf" srcId="{75F533F4-4644-4D88-8807-3FD48ADC9C90}" destId="{B5D5983F-7C40-4137-800E-A197A27F5047}" srcOrd="2" destOrd="0" presId="urn:microsoft.com/office/officeart/2018/5/layout/IconCircleLabelList"/>
    <dgm:cxn modelId="{08EA9928-FE76-40F5-A0B2-ED8D35C9736B}" type="presParOf" srcId="{75F533F4-4644-4D88-8807-3FD48ADC9C90}" destId="{293F0ED8-E047-491C-BB50-3CD8D1131C28}" srcOrd="3" destOrd="0" presId="urn:microsoft.com/office/officeart/2018/5/layout/IconCircleLabel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B2B80C15-05A5-49CD-BC26-FA78FBBC206E}" type="doc">
      <dgm:prSet loTypeId="urn:microsoft.com/office/officeart/2005/8/layout/process4" loCatId="process" qsTypeId="urn:microsoft.com/office/officeart/2005/8/quickstyle/simple1" qsCatId="simple" csTypeId="urn:microsoft.com/office/officeart/2005/8/colors/colorful1" csCatId="colorful" phldr="1"/>
      <dgm:spPr/>
      <dgm:t>
        <a:bodyPr/>
        <a:lstStyle/>
        <a:p>
          <a:endParaRPr lang="en-US"/>
        </a:p>
      </dgm:t>
    </dgm:pt>
    <dgm:pt modelId="{9C66F3AE-FD71-4FF5-AD85-9A557B45AC3A}">
      <dgm:prSet/>
      <dgm:spPr/>
      <dgm:t>
        <a:bodyPr/>
        <a:lstStyle/>
        <a:p>
          <a:pPr rtl="0"/>
          <a:r>
            <a:rPr lang="en-US"/>
            <a:t>The TARGET Center Assistive Technology Program </a:t>
          </a:r>
          <a:r>
            <a:rPr lang="en-US" b="1">
              <a:latin typeface="Calibri Light" panose="020F0302020204030204"/>
            </a:rPr>
            <a:t>(AT)</a:t>
          </a:r>
          <a:r>
            <a:rPr lang="en-US">
              <a:latin typeface="Calibri Light" panose="020F0302020204030204"/>
            </a:rPr>
            <a:t> </a:t>
          </a:r>
          <a:r>
            <a:rPr lang="en-US"/>
            <a:t>partners with various vendors to help facilitate the acquisition process to obtain recommended AT products</a:t>
          </a:r>
          <a:r>
            <a:rPr lang="en-US">
              <a:latin typeface="Calibri Light" panose="020F0302020204030204"/>
            </a:rPr>
            <a:t>.</a:t>
          </a:r>
          <a:endParaRPr lang="en-US"/>
        </a:p>
      </dgm:t>
    </dgm:pt>
    <dgm:pt modelId="{C307283B-4036-4080-824B-37AB3098B553}" type="parTrans" cxnId="{502EBCD7-EB06-4EFD-998E-95311316649C}">
      <dgm:prSet/>
      <dgm:spPr/>
      <dgm:t>
        <a:bodyPr/>
        <a:lstStyle/>
        <a:p>
          <a:endParaRPr lang="en-US"/>
        </a:p>
      </dgm:t>
    </dgm:pt>
    <dgm:pt modelId="{902C1D34-BDD6-4501-BDEA-0FD1DD6B2E82}" type="sibTrans" cxnId="{502EBCD7-EB06-4EFD-998E-95311316649C}">
      <dgm:prSet/>
      <dgm:spPr/>
      <dgm:t>
        <a:bodyPr/>
        <a:lstStyle/>
        <a:p>
          <a:endParaRPr lang="en-US"/>
        </a:p>
      </dgm:t>
    </dgm:pt>
    <dgm:pt modelId="{E7A0245C-43FA-4344-BD67-01AF219903C4}">
      <dgm:prSet/>
      <dgm:spPr/>
      <dgm:t>
        <a:bodyPr/>
        <a:lstStyle/>
        <a:p>
          <a:r>
            <a:rPr lang="en-US"/>
            <a:t>Vendors </a:t>
          </a:r>
          <a:r>
            <a:rPr lang="en-US" b="1">
              <a:latin typeface="Calibri Light" panose="020F0302020204030204"/>
            </a:rPr>
            <a:t>provide</a:t>
          </a:r>
          <a:r>
            <a:rPr lang="en-US" b="1"/>
            <a:t> </a:t>
          </a:r>
          <a:r>
            <a:rPr lang="en-US"/>
            <a:t>quotes and work with agencies to ensure a smooth purchase process</a:t>
          </a:r>
          <a:r>
            <a:rPr lang="en-US">
              <a:latin typeface="Calibri Light" panose="020F0302020204030204"/>
            </a:rPr>
            <a:t>.</a:t>
          </a:r>
          <a:endParaRPr lang="en-US"/>
        </a:p>
      </dgm:t>
    </dgm:pt>
    <dgm:pt modelId="{FC79849A-1C08-4C47-803F-1875631BA630}" type="parTrans" cxnId="{B418B27F-9808-44BE-BB41-F40E3356727E}">
      <dgm:prSet/>
      <dgm:spPr/>
      <dgm:t>
        <a:bodyPr/>
        <a:lstStyle/>
        <a:p>
          <a:endParaRPr lang="en-US"/>
        </a:p>
      </dgm:t>
    </dgm:pt>
    <dgm:pt modelId="{7B5999C6-B1D2-4B82-A515-1DA18C7B2BF5}" type="sibTrans" cxnId="{B418B27F-9808-44BE-BB41-F40E3356727E}">
      <dgm:prSet/>
      <dgm:spPr/>
      <dgm:t>
        <a:bodyPr/>
        <a:lstStyle/>
        <a:p>
          <a:endParaRPr lang="en-US"/>
        </a:p>
      </dgm:t>
    </dgm:pt>
    <dgm:pt modelId="{6E6C01CF-A252-4699-AB7A-31CE8D1DB893}" type="pres">
      <dgm:prSet presAssocID="{B2B80C15-05A5-49CD-BC26-FA78FBBC206E}" presName="Name0" presStyleCnt="0">
        <dgm:presLayoutVars>
          <dgm:dir/>
          <dgm:animLvl val="lvl"/>
          <dgm:resizeHandles val="exact"/>
        </dgm:presLayoutVars>
      </dgm:prSet>
      <dgm:spPr/>
    </dgm:pt>
    <dgm:pt modelId="{F89AC778-88B9-445A-A744-566F01059A2B}" type="pres">
      <dgm:prSet presAssocID="{E7A0245C-43FA-4344-BD67-01AF219903C4}" presName="boxAndChildren" presStyleCnt="0"/>
      <dgm:spPr/>
    </dgm:pt>
    <dgm:pt modelId="{FD5E82B0-DC79-4FBE-9CBB-A44DBAF98F2E}" type="pres">
      <dgm:prSet presAssocID="{E7A0245C-43FA-4344-BD67-01AF219903C4}" presName="parentTextBox" presStyleLbl="node1" presStyleIdx="0" presStyleCnt="2"/>
      <dgm:spPr/>
    </dgm:pt>
    <dgm:pt modelId="{2BBBAE2B-DF45-44D1-85DB-57C63CA49CE7}" type="pres">
      <dgm:prSet presAssocID="{902C1D34-BDD6-4501-BDEA-0FD1DD6B2E82}" presName="sp" presStyleCnt="0"/>
      <dgm:spPr/>
    </dgm:pt>
    <dgm:pt modelId="{DC63E0F4-B374-4DBD-AC96-421AA061EE34}" type="pres">
      <dgm:prSet presAssocID="{9C66F3AE-FD71-4FF5-AD85-9A557B45AC3A}" presName="arrowAndChildren" presStyleCnt="0"/>
      <dgm:spPr/>
    </dgm:pt>
    <dgm:pt modelId="{53AD282D-4A93-4423-B847-5584379681CA}" type="pres">
      <dgm:prSet presAssocID="{9C66F3AE-FD71-4FF5-AD85-9A557B45AC3A}" presName="parentTextArrow" presStyleLbl="node1" presStyleIdx="1" presStyleCnt="2"/>
      <dgm:spPr/>
    </dgm:pt>
  </dgm:ptLst>
  <dgm:cxnLst>
    <dgm:cxn modelId="{FEBAFC06-9FA7-431D-A6CC-AE88896B81E7}" type="presOf" srcId="{E7A0245C-43FA-4344-BD67-01AF219903C4}" destId="{FD5E82B0-DC79-4FBE-9CBB-A44DBAF98F2E}" srcOrd="0" destOrd="0" presId="urn:microsoft.com/office/officeart/2005/8/layout/process4"/>
    <dgm:cxn modelId="{B418B27F-9808-44BE-BB41-F40E3356727E}" srcId="{B2B80C15-05A5-49CD-BC26-FA78FBBC206E}" destId="{E7A0245C-43FA-4344-BD67-01AF219903C4}" srcOrd="1" destOrd="0" parTransId="{FC79849A-1C08-4C47-803F-1875631BA630}" sibTransId="{7B5999C6-B1D2-4B82-A515-1DA18C7B2BF5}"/>
    <dgm:cxn modelId="{B19B4CBD-8F7E-4171-94BA-57DE6E05DE00}" type="presOf" srcId="{9C66F3AE-FD71-4FF5-AD85-9A557B45AC3A}" destId="{53AD282D-4A93-4423-B847-5584379681CA}" srcOrd="0" destOrd="0" presId="urn:microsoft.com/office/officeart/2005/8/layout/process4"/>
    <dgm:cxn modelId="{502EBCD7-EB06-4EFD-998E-95311316649C}" srcId="{B2B80C15-05A5-49CD-BC26-FA78FBBC206E}" destId="{9C66F3AE-FD71-4FF5-AD85-9A557B45AC3A}" srcOrd="0" destOrd="0" parTransId="{C307283B-4036-4080-824B-37AB3098B553}" sibTransId="{902C1D34-BDD6-4501-BDEA-0FD1DD6B2E82}"/>
    <dgm:cxn modelId="{70EFC1E9-4389-46DC-B1C2-E04300C58F17}" type="presOf" srcId="{B2B80C15-05A5-49CD-BC26-FA78FBBC206E}" destId="{6E6C01CF-A252-4699-AB7A-31CE8D1DB893}" srcOrd="0" destOrd="0" presId="urn:microsoft.com/office/officeart/2005/8/layout/process4"/>
    <dgm:cxn modelId="{4D57CCA2-4961-4991-8033-A82351650F19}" type="presParOf" srcId="{6E6C01CF-A252-4699-AB7A-31CE8D1DB893}" destId="{F89AC778-88B9-445A-A744-566F01059A2B}" srcOrd="0" destOrd="0" presId="urn:microsoft.com/office/officeart/2005/8/layout/process4"/>
    <dgm:cxn modelId="{F0EB35B4-4624-4940-81D3-D213B3DF5E34}" type="presParOf" srcId="{F89AC778-88B9-445A-A744-566F01059A2B}" destId="{FD5E82B0-DC79-4FBE-9CBB-A44DBAF98F2E}" srcOrd="0" destOrd="0" presId="urn:microsoft.com/office/officeart/2005/8/layout/process4"/>
    <dgm:cxn modelId="{23E14AC1-5FB2-4A51-BA2A-7CD7888C01A8}" type="presParOf" srcId="{6E6C01CF-A252-4699-AB7A-31CE8D1DB893}" destId="{2BBBAE2B-DF45-44D1-85DB-57C63CA49CE7}" srcOrd="1" destOrd="0" presId="urn:microsoft.com/office/officeart/2005/8/layout/process4"/>
    <dgm:cxn modelId="{69D15C60-F18C-4F38-9095-3228E843FC59}" type="presParOf" srcId="{6E6C01CF-A252-4699-AB7A-31CE8D1DB893}" destId="{DC63E0F4-B374-4DBD-AC96-421AA061EE34}" srcOrd="2" destOrd="0" presId="urn:microsoft.com/office/officeart/2005/8/layout/process4"/>
    <dgm:cxn modelId="{5DC0A746-B039-413F-B1FD-14FF61A497E5}" type="presParOf" srcId="{DC63E0F4-B374-4DBD-AC96-421AA061EE34}" destId="{53AD282D-4A93-4423-B847-5584379681CA}" srcOrd="0" destOrd="0" presId="urn:microsoft.com/office/officeart/2005/8/layout/process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BA3C34D9-0B8F-4BFF-B224-FC6C40846075}" type="doc">
      <dgm:prSet loTypeId="urn:microsoft.com/office/officeart/2018/2/layout/IconVerticalSolidList" loCatId="icon" qsTypeId="urn:microsoft.com/office/officeart/2005/8/quickstyle/simple1" qsCatId="simple" csTypeId="urn:microsoft.com/office/officeart/2018/5/colors/Iconchunking_neutralbg_colorful1" csCatId="colorful" phldr="1"/>
      <dgm:spPr/>
      <dgm:t>
        <a:bodyPr/>
        <a:lstStyle/>
        <a:p>
          <a:endParaRPr lang="en-US"/>
        </a:p>
      </dgm:t>
    </dgm:pt>
    <dgm:pt modelId="{6B9D900A-3E5E-428C-8D1C-DF8E53F2791A}">
      <dgm:prSet/>
      <dgm:spPr/>
      <dgm:t>
        <a:bodyPr/>
        <a:lstStyle/>
        <a:p>
          <a:pPr>
            <a:lnSpc>
              <a:spcPct val="100000"/>
            </a:lnSpc>
          </a:pPr>
          <a:r>
            <a:rPr lang="en-US"/>
            <a:t>Pre-Evaluation Form</a:t>
          </a:r>
        </a:p>
      </dgm:t>
    </dgm:pt>
    <dgm:pt modelId="{2B4D2D09-5707-4FCC-8D0A-2B3C4FA8D318}" type="parTrans" cxnId="{80AE32F6-65EB-4A58-9165-43C0EBED4AC2}">
      <dgm:prSet/>
      <dgm:spPr/>
      <dgm:t>
        <a:bodyPr/>
        <a:lstStyle/>
        <a:p>
          <a:endParaRPr lang="en-US"/>
        </a:p>
      </dgm:t>
    </dgm:pt>
    <dgm:pt modelId="{0341C18E-7152-4865-808A-FF3F13F9505E}" type="sibTrans" cxnId="{80AE32F6-65EB-4A58-9165-43C0EBED4AC2}">
      <dgm:prSet/>
      <dgm:spPr/>
      <dgm:t>
        <a:bodyPr/>
        <a:lstStyle/>
        <a:p>
          <a:endParaRPr lang="en-US"/>
        </a:p>
      </dgm:t>
    </dgm:pt>
    <dgm:pt modelId="{DF28D33D-22B3-42A6-AACA-02CC6DE57F9F}">
      <dgm:prSet/>
      <dgm:spPr/>
      <dgm:t>
        <a:bodyPr/>
        <a:lstStyle/>
        <a:p>
          <a:pPr>
            <a:lnSpc>
              <a:spcPct val="100000"/>
            </a:lnSpc>
          </a:pPr>
          <a:r>
            <a:rPr lang="en-US"/>
            <a:t>Evaluation Meeting</a:t>
          </a:r>
        </a:p>
      </dgm:t>
    </dgm:pt>
    <dgm:pt modelId="{A7BFECF1-1C0C-42D5-B73C-466D6CCCD997}" type="parTrans" cxnId="{CE104B7D-C62E-43E2-AE21-E3FF4436C661}">
      <dgm:prSet/>
      <dgm:spPr/>
      <dgm:t>
        <a:bodyPr/>
        <a:lstStyle/>
        <a:p>
          <a:endParaRPr lang="en-US"/>
        </a:p>
      </dgm:t>
    </dgm:pt>
    <dgm:pt modelId="{7204E4F2-BA81-42E3-9AAF-942AD43E9FCA}" type="sibTrans" cxnId="{CE104B7D-C62E-43E2-AE21-E3FF4436C661}">
      <dgm:prSet/>
      <dgm:spPr/>
      <dgm:t>
        <a:bodyPr/>
        <a:lstStyle/>
        <a:p>
          <a:endParaRPr lang="en-US"/>
        </a:p>
      </dgm:t>
    </dgm:pt>
    <dgm:pt modelId="{CEA2C1B0-AFC9-4A0D-AC67-D82CCECE38EE}">
      <dgm:prSet/>
      <dgm:spPr/>
      <dgm:t>
        <a:bodyPr/>
        <a:lstStyle/>
        <a:p>
          <a:pPr>
            <a:lnSpc>
              <a:spcPct val="100000"/>
            </a:lnSpc>
          </a:pPr>
          <a:r>
            <a:rPr lang="en-US"/>
            <a:t>Report</a:t>
          </a:r>
        </a:p>
      </dgm:t>
    </dgm:pt>
    <dgm:pt modelId="{C0AC6C9E-859C-423B-96EB-247CFB531F88}" type="parTrans" cxnId="{25D51E13-6EC3-4C5C-BED1-2A9E5E839855}">
      <dgm:prSet/>
      <dgm:spPr/>
      <dgm:t>
        <a:bodyPr/>
        <a:lstStyle/>
        <a:p>
          <a:endParaRPr lang="en-US"/>
        </a:p>
      </dgm:t>
    </dgm:pt>
    <dgm:pt modelId="{D8EFB786-0173-4564-B358-F994AF8ECDD9}" type="sibTrans" cxnId="{25D51E13-6EC3-4C5C-BED1-2A9E5E839855}">
      <dgm:prSet/>
      <dgm:spPr/>
      <dgm:t>
        <a:bodyPr/>
        <a:lstStyle/>
        <a:p>
          <a:endParaRPr lang="en-US"/>
        </a:p>
      </dgm:t>
    </dgm:pt>
    <dgm:pt modelId="{0C71105F-06F8-43E0-921D-5AB6ADA83D18}" type="pres">
      <dgm:prSet presAssocID="{BA3C34D9-0B8F-4BFF-B224-FC6C40846075}" presName="root" presStyleCnt="0">
        <dgm:presLayoutVars>
          <dgm:dir/>
          <dgm:resizeHandles val="exact"/>
        </dgm:presLayoutVars>
      </dgm:prSet>
      <dgm:spPr/>
    </dgm:pt>
    <dgm:pt modelId="{DE604586-6D38-4057-A375-18D3CB3327CA}" type="pres">
      <dgm:prSet presAssocID="{6B9D900A-3E5E-428C-8D1C-DF8E53F2791A}" presName="compNode" presStyleCnt="0"/>
      <dgm:spPr/>
    </dgm:pt>
    <dgm:pt modelId="{70A88DEC-6770-4B0A-B2DF-F8D10D3F0CB9}" type="pres">
      <dgm:prSet presAssocID="{6B9D900A-3E5E-428C-8D1C-DF8E53F2791A}" presName="bgRect" presStyleLbl="bgShp" presStyleIdx="0" presStyleCnt="3"/>
      <dgm:spPr/>
    </dgm:pt>
    <dgm:pt modelId="{C137A0B2-D570-4CED-A4B8-5B5248373BD6}" type="pres">
      <dgm:prSet presAssocID="{6B9D900A-3E5E-428C-8D1C-DF8E53F2791A}"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Check List"/>
        </a:ext>
      </dgm:extLst>
    </dgm:pt>
    <dgm:pt modelId="{22B0D0FC-113C-4638-B082-349F76ACAE7F}" type="pres">
      <dgm:prSet presAssocID="{6B9D900A-3E5E-428C-8D1C-DF8E53F2791A}" presName="spaceRect" presStyleCnt="0"/>
      <dgm:spPr/>
    </dgm:pt>
    <dgm:pt modelId="{F09C8FCA-48A4-46A3-95DB-B549CE700893}" type="pres">
      <dgm:prSet presAssocID="{6B9D900A-3E5E-428C-8D1C-DF8E53F2791A}" presName="parTx" presStyleLbl="revTx" presStyleIdx="0" presStyleCnt="3">
        <dgm:presLayoutVars>
          <dgm:chMax val="0"/>
          <dgm:chPref val="0"/>
        </dgm:presLayoutVars>
      </dgm:prSet>
      <dgm:spPr/>
    </dgm:pt>
    <dgm:pt modelId="{5C53D96F-7BFB-4FC3-AD33-8133B9DC1362}" type="pres">
      <dgm:prSet presAssocID="{0341C18E-7152-4865-808A-FF3F13F9505E}" presName="sibTrans" presStyleCnt="0"/>
      <dgm:spPr/>
    </dgm:pt>
    <dgm:pt modelId="{8667BC8B-5423-48FE-9BC2-ECDD7FCCAEBC}" type="pres">
      <dgm:prSet presAssocID="{DF28D33D-22B3-42A6-AACA-02CC6DE57F9F}" presName="compNode" presStyleCnt="0"/>
      <dgm:spPr/>
    </dgm:pt>
    <dgm:pt modelId="{B0C4D49F-D018-4E41-A18A-6937FD694F9F}" type="pres">
      <dgm:prSet presAssocID="{DF28D33D-22B3-42A6-AACA-02CC6DE57F9F}" presName="bgRect" presStyleLbl="bgShp" presStyleIdx="1" presStyleCnt="3"/>
      <dgm:spPr/>
    </dgm:pt>
    <dgm:pt modelId="{DE0BF29F-8B3E-4676-A924-C1857852387A}" type="pres">
      <dgm:prSet presAssocID="{DF28D33D-22B3-42A6-AACA-02CC6DE57F9F}"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Checkmark"/>
        </a:ext>
      </dgm:extLst>
    </dgm:pt>
    <dgm:pt modelId="{421800BE-A93B-489E-80F7-83BEB014B03D}" type="pres">
      <dgm:prSet presAssocID="{DF28D33D-22B3-42A6-AACA-02CC6DE57F9F}" presName="spaceRect" presStyleCnt="0"/>
      <dgm:spPr/>
    </dgm:pt>
    <dgm:pt modelId="{CB1015BC-408C-4A4D-BF01-65B7F5D2637D}" type="pres">
      <dgm:prSet presAssocID="{DF28D33D-22B3-42A6-AACA-02CC6DE57F9F}" presName="parTx" presStyleLbl="revTx" presStyleIdx="1" presStyleCnt="3">
        <dgm:presLayoutVars>
          <dgm:chMax val="0"/>
          <dgm:chPref val="0"/>
        </dgm:presLayoutVars>
      </dgm:prSet>
      <dgm:spPr/>
    </dgm:pt>
    <dgm:pt modelId="{3CEDB79F-6537-4757-8242-F8E9E433BD63}" type="pres">
      <dgm:prSet presAssocID="{7204E4F2-BA81-42E3-9AAF-942AD43E9FCA}" presName="sibTrans" presStyleCnt="0"/>
      <dgm:spPr/>
    </dgm:pt>
    <dgm:pt modelId="{AFD2BFD6-5E7F-4D73-BA0D-4502B0F95529}" type="pres">
      <dgm:prSet presAssocID="{CEA2C1B0-AFC9-4A0D-AC67-D82CCECE38EE}" presName="compNode" presStyleCnt="0"/>
      <dgm:spPr/>
    </dgm:pt>
    <dgm:pt modelId="{A878B362-08F0-40CC-9A3D-60B403DF26F9}" type="pres">
      <dgm:prSet presAssocID="{CEA2C1B0-AFC9-4A0D-AC67-D82CCECE38EE}" presName="bgRect" presStyleLbl="bgShp" presStyleIdx="2" presStyleCnt="3"/>
      <dgm:spPr/>
    </dgm:pt>
    <dgm:pt modelId="{0A006B79-F880-49A1-99BA-BD37EF329094}" type="pres">
      <dgm:prSet presAssocID="{CEA2C1B0-AFC9-4A0D-AC67-D82CCECE38EE}"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Paper"/>
        </a:ext>
      </dgm:extLst>
    </dgm:pt>
    <dgm:pt modelId="{67A74D01-FA9C-4A4D-B0A6-D59A3020EE70}" type="pres">
      <dgm:prSet presAssocID="{CEA2C1B0-AFC9-4A0D-AC67-D82CCECE38EE}" presName="spaceRect" presStyleCnt="0"/>
      <dgm:spPr/>
    </dgm:pt>
    <dgm:pt modelId="{175621EA-CEB0-434C-A5D6-F10D9D901614}" type="pres">
      <dgm:prSet presAssocID="{CEA2C1B0-AFC9-4A0D-AC67-D82CCECE38EE}" presName="parTx" presStyleLbl="revTx" presStyleIdx="2" presStyleCnt="3">
        <dgm:presLayoutVars>
          <dgm:chMax val="0"/>
          <dgm:chPref val="0"/>
        </dgm:presLayoutVars>
      </dgm:prSet>
      <dgm:spPr/>
    </dgm:pt>
  </dgm:ptLst>
  <dgm:cxnLst>
    <dgm:cxn modelId="{25D51E13-6EC3-4C5C-BED1-2A9E5E839855}" srcId="{BA3C34D9-0B8F-4BFF-B224-FC6C40846075}" destId="{CEA2C1B0-AFC9-4A0D-AC67-D82CCECE38EE}" srcOrd="2" destOrd="0" parTransId="{C0AC6C9E-859C-423B-96EB-247CFB531F88}" sibTransId="{D8EFB786-0173-4564-B358-F994AF8ECDD9}"/>
    <dgm:cxn modelId="{39B9C019-EFC4-4FAF-AA9F-075D24C6A57F}" type="presOf" srcId="{CEA2C1B0-AFC9-4A0D-AC67-D82CCECE38EE}" destId="{175621EA-CEB0-434C-A5D6-F10D9D901614}" srcOrd="0" destOrd="0" presId="urn:microsoft.com/office/officeart/2018/2/layout/IconVerticalSolidList"/>
    <dgm:cxn modelId="{F261421C-6C0F-41BD-9BA4-B0EF0906B0DC}" type="presOf" srcId="{BA3C34D9-0B8F-4BFF-B224-FC6C40846075}" destId="{0C71105F-06F8-43E0-921D-5AB6ADA83D18}" srcOrd="0" destOrd="0" presId="urn:microsoft.com/office/officeart/2018/2/layout/IconVerticalSolidList"/>
    <dgm:cxn modelId="{A932805C-93FC-4B2E-9305-093F5A53A055}" type="presOf" srcId="{6B9D900A-3E5E-428C-8D1C-DF8E53F2791A}" destId="{F09C8FCA-48A4-46A3-95DB-B549CE700893}" srcOrd="0" destOrd="0" presId="urn:microsoft.com/office/officeart/2018/2/layout/IconVerticalSolidList"/>
    <dgm:cxn modelId="{BC422661-9CEB-4166-B53C-12ED264EF8DB}" type="presOf" srcId="{DF28D33D-22B3-42A6-AACA-02CC6DE57F9F}" destId="{CB1015BC-408C-4A4D-BF01-65B7F5D2637D}" srcOrd="0" destOrd="0" presId="urn:microsoft.com/office/officeart/2018/2/layout/IconVerticalSolidList"/>
    <dgm:cxn modelId="{CE104B7D-C62E-43E2-AE21-E3FF4436C661}" srcId="{BA3C34D9-0B8F-4BFF-B224-FC6C40846075}" destId="{DF28D33D-22B3-42A6-AACA-02CC6DE57F9F}" srcOrd="1" destOrd="0" parTransId="{A7BFECF1-1C0C-42D5-B73C-466D6CCCD997}" sibTransId="{7204E4F2-BA81-42E3-9AAF-942AD43E9FCA}"/>
    <dgm:cxn modelId="{80AE32F6-65EB-4A58-9165-43C0EBED4AC2}" srcId="{BA3C34D9-0B8F-4BFF-B224-FC6C40846075}" destId="{6B9D900A-3E5E-428C-8D1C-DF8E53F2791A}" srcOrd="0" destOrd="0" parTransId="{2B4D2D09-5707-4FCC-8D0A-2B3C4FA8D318}" sibTransId="{0341C18E-7152-4865-808A-FF3F13F9505E}"/>
    <dgm:cxn modelId="{0766522C-590A-4B39-8DA6-52FB240D9789}" type="presParOf" srcId="{0C71105F-06F8-43E0-921D-5AB6ADA83D18}" destId="{DE604586-6D38-4057-A375-18D3CB3327CA}" srcOrd="0" destOrd="0" presId="urn:microsoft.com/office/officeart/2018/2/layout/IconVerticalSolidList"/>
    <dgm:cxn modelId="{FABA88E6-EF1E-402E-AE1D-EE777208E437}" type="presParOf" srcId="{DE604586-6D38-4057-A375-18D3CB3327CA}" destId="{70A88DEC-6770-4B0A-B2DF-F8D10D3F0CB9}" srcOrd="0" destOrd="0" presId="urn:microsoft.com/office/officeart/2018/2/layout/IconVerticalSolidList"/>
    <dgm:cxn modelId="{EF7D8E85-CC57-4B46-AAF2-1C50B6E59A5A}" type="presParOf" srcId="{DE604586-6D38-4057-A375-18D3CB3327CA}" destId="{C137A0B2-D570-4CED-A4B8-5B5248373BD6}" srcOrd="1" destOrd="0" presId="urn:microsoft.com/office/officeart/2018/2/layout/IconVerticalSolidList"/>
    <dgm:cxn modelId="{DE7C04F5-A1B3-4CFD-A731-D680B3D6B035}" type="presParOf" srcId="{DE604586-6D38-4057-A375-18D3CB3327CA}" destId="{22B0D0FC-113C-4638-B082-349F76ACAE7F}" srcOrd="2" destOrd="0" presId="urn:microsoft.com/office/officeart/2018/2/layout/IconVerticalSolidList"/>
    <dgm:cxn modelId="{9DCC9451-C94C-42E7-8D07-1472ABB4FEFD}" type="presParOf" srcId="{DE604586-6D38-4057-A375-18D3CB3327CA}" destId="{F09C8FCA-48A4-46A3-95DB-B549CE700893}" srcOrd="3" destOrd="0" presId="urn:microsoft.com/office/officeart/2018/2/layout/IconVerticalSolidList"/>
    <dgm:cxn modelId="{474BAA78-B17A-4D71-AB92-5489D690E7C4}" type="presParOf" srcId="{0C71105F-06F8-43E0-921D-5AB6ADA83D18}" destId="{5C53D96F-7BFB-4FC3-AD33-8133B9DC1362}" srcOrd="1" destOrd="0" presId="urn:microsoft.com/office/officeart/2018/2/layout/IconVerticalSolidList"/>
    <dgm:cxn modelId="{DD02CE04-38B4-41AB-897C-1B9F426D1A17}" type="presParOf" srcId="{0C71105F-06F8-43E0-921D-5AB6ADA83D18}" destId="{8667BC8B-5423-48FE-9BC2-ECDD7FCCAEBC}" srcOrd="2" destOrd="0" presId="urn:microsoft.com/office/officeart/2018/2/layout/IconVerticalSolidList"/>
    <dgm:cxn modelId="{42647258-34B1-4260-97AD-BE0F62BEF517}" type="presParOf" srcId="{8667BC8B-5423-48FE-9BC2-ECDD7FCCAEBC}" destId="{B0C4D49F-D018-4E41-A18A-6937FD694F9F}" srcOrd="0" destOrd="0" presId="urn:microsoft.com/office/officeart/2018/2/layout/IconVerticalSolidList"/>
    <dgm:cxn modelId="{56830818-59A7-43E3-9220-9FCEC38814EB}" type="presParOf" srcId="{8667BC8B-5423-48FE-9BC2-ECDD7FCCAEBC}" destId="{DE0BF29F-8B3E-4676-A924-C1857852387A}" srcOrd="1" destOrd="0" presId="urn:microsoft.com/office/officeart/2018/2/layout/IconVerticalSolidList"/>
    <dgm:cxn modelId="{A25CAD40-3E51-46F5-9A63-8B4E5A796159}" type="presParOf" srcId="{8667BC8B-5423-48FE-9BC2-ECDD7FCCAEBC}" destId="{421800BE-A93B-489E-80F7-83BEB014B03D}" srcOrd="2" destOrd="0" presId="urn:microsoft.com/office/officeart/2018/2/layout/IconVerticalSolidList"/>
    <dgm:cxn modelId="{7B3D4D3C-6412-4845-AB51-26288698E086}" type="presParOf" srcId="{8667BC8B-5423-48FE-9BC2-ECDD7FCCAEBC}" destId="{CB1015BC-408C-4A4D-BF01-65B7F5D2637D}" srcOrd="3" destOrd="0" presId="urn:microsoft.com/office/officeart/2018/2/layout/IconVerticalSolidList"/>
    <dgm:cxn modelId="{FB9CBDB1-6403-4918-8C68-3063907877A7}" type="presParOf" srcId="{0C71105F-06F8-43E0-921D-5AB6ADA83D18}" destId="{3CEDB79F-6537-4757-8242-F8E9E433BD63}" srcOrd="3" destOrd="0" presId="urn:microsoft.com/office/officeart/2018/2/layout/IconVerticalSolidList"/>
    <dgm:cxn modelId="{0B730B80-A89E-4ED7-9EDC-9367CC25E1E9}" type="presParOf" srcId="{0C71105F-06F8-43E0-921D-5AB6ADA83D18}" destId="{AFD2BFD6-5E7F-4D73-BA0D-4502B0F95529}" srcOrd="4" destOrd="0" presId="urn:microsoft.com/office/officeart/2018/2/layout/IconVerticalSolidList"/>
    <dgm:cxn modelId="{03840076-58CB-48E7-9DA3-BE846B6E7FEB}" type="presParOf" srcId="{AFD2BFD6-5E7F-4D73-BA0D-4502B0F95529}" destId="{A878B362-08F0-40CC-9A3D-60B403DF26F9}" srcOrd="0" destOrd="0" presId="urn:microsoft.com/office/officeart/2018/2/layout/IconVerticalSolidList"/>
    <dgm:cxn modelId="{08A9CE1E-6E81-402A-9909-C5C1A8F0381E}" type="presParOf" srcId="{AFD2BFD6-5E7F-4D73-BA0D-4502B0F95529}" destId="{0A006B79-F880-49A1-99BA-BD37EF329094}" srcOrd="1" destOrd="0" presId="urn:microsoft.com/office/officeart/2018/2/layout/IconVerticalSolidList"/>
    <dgm:cxn modelId="{00DECBAD-824C-4D14-8463-BF5AB6FE72E6}" type="presParOf" srcId="{AFD2BFD6-5E7F-4D73-BA0D-4502B0F95529}" destId="{67A74D01-FA9C-4A4D-B0A6-D59A3020EE70}" srcOrd="2" destOrd="0" presId="urn:microsoft.com/office/officeart/2018/2/layout/IconVerticalSolidList"/>
    <dgm:cxn modelId="{6FBC2D1F-AA31-4020-B63D-BDE0EFB75DB2}" type="presParOf" srcId="{AFD2BFD6-5E7F-4D73-BA0D-4502B0F95529}" destId="{175621EA-CEB0-434C-A5D6-F10D9D901614}"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C8FD34FE-0BEC-43A5-91B4-326F496041D7}" type="doc">
      <dgm:prSet loTypeId="urn:microsoft.com/office/officeart/2005/8/layout/hierarchy1" loCatId="hierarchy" qsTypeId="urn:microsoft.com/office/officeart/2005/8/quickstyle/simple1" qsCatId="simple" csTypeId="urn:microsoft.com/office/officeart/2005/8/colors/accent2_2" csCatId="accent2" phldr="1"/>
      <dgm:spPr/>
      <dgm:t>
        <a:bodyPr/>
        <a:lstStyle/>
        <a:p>
          <a:endParaRPr lang="en-US"/>
        </a:p>
      </dgm:t>
    </dgm:pt>
    <dgm:pt modelId="{F0E5D290-3A9B-4173-8A4C-53EC7D1783F1}">
      <dgm:prSet custT="1"/>
      <dgm:spPr/>
      <dgm:t>
        <a:bodyPr/>
        <a:lstStyle/>
        <a:p>
          <a:pPr rtl="0">
            <a:lnSpc>
              <a:spcPct val="100000"/>
            </a:lnSpc>
          </a:pPr>
          <a:r>
            <a:rPr lang="en-US" sz="4300"/>
            <a:t>Assistive Technology Program</a:t>
          </a:r>
          <a:r>
            <a:rPr lang="en-US" sz="4300">
              <a:latin typeface="Calibri Light" panose="020F0302020204030204"/>
            </a:rPr>
            <a:t> </a:t>
          </a:r>
          <a:br>
            <a:rPr lang="en-US" sz="4300">
              <a:latin typeface="Calibri Light" panose="020F0302020204030204"/>
            </a:rPr>
          </a:br>
          <a:r>
            <a:rPr lang="en-US" sz="4300"/>
            <a:t>Demonstration </a:t>
          </a:r>
          <a:r>
            <a:rPr lang="en-US" sz="2800"/>
            <a:t>Tuesday, </a:t>
          </a:r>
          <a:r>
            <a:rPr lang="en-US" sz="2800" b="1">
              <a:latin typeface="Calibri Light" panose="020F0302020204030204"/>
            </a:rPr>
            <a:t>October 12, 2023</a:t>
          </a:r>
          <a:endParaRPr lang="en-US" sz="2800" b="1"/>
        </a:p>
      </dgm:t>
    </dgm:pt>
    <dgm:pt modelId="{5F2DE19D-C3AC-4C09-93B3-9661AA512DAF}" type="parTrans" cxnId="{E086AAB2-A654-41B1-9B40-5953AD5D62D4}">
      <dgm:prSet/>
      <dgm:spPr/>
      <dgm:t>
        <a:bodyPr/>
        <a:lstStyle/>
        <a:p>
          <a:endParaRPr lang="en-US"/>
        </a:p>
      </dgm:t>
    </dgm:pt>
    <dgm:pt modelId="{C65C9835-AC10-4201-BD7B-9927F326A5A8}" type="sibTrans" cxnId="{E086AAB2-A654-41B1-9B40-5953AD5D62D4}">
      <dgm:prSet/>
      <dgm:spPr/>
      <dgm:t>
        <a:bodyPr/>
        <a:lstStyle/>
        <a:p>
          <a:endParaRPr lang="en-US"/>
        </a:p>
      </dgm:t>
    </dgm:pt>
    <dgm:pt modelId="{6A4FDC36-FA16-4FAF-926E-DE01EC4D695A}" type="pres">
      <dgm:prSet presAssocID="{C8FD34FE-0BEC-43A5-91B4-326F496041D7}" presName="hierChild1" presStyleCnt="0">
        <dgm:presLayoutVars>
          <dgm:chPref val="1"/>
          <dgm:dir/>
          <dgm:animOne val="branch"/>
          <dgm:animLvl val="lvl"/>
          <dgm:resizeHandles/>
        </dgm:presLayoutVars>
      </dgm:prSet>
      <dgm:spPr/>
    </dgm:pt>
    <dgm:pt modelId="{8E3FF06F-3108-4C3B-BC02-42E5DA6460E8}" type="pres">
      <dgm:prSet presAssocID="{F0E5D290-3A9B-4173-8A4C-53EC7D1783F1}" presName="hierRoot1" presStyleCnt="0"/>
      <dgm:spPr/>
    </dgm:pt>
    <dgm:pt modelId="{958A3096-144A-40A3-A8C8-3DAFC2C1EF8E}" type="pres">
      <dgm:prSet presAssocID="{F0E5D290-3A9B-4173-8A4C-53EC7D1783F1}" presName="composite" presStyleCnt="0"/>
      <dgm:spPr/>
    </dgm:pt>
    <dgm:pt modelId="{31DF6A33-4CE7-48C9-823E-C4B85AF476A2}" type="pres">
      <dgm:prSet presAssocID="{F0E5D290-3A9B-4173-8A4C-53EC7D1783F1}" presName="background" presStyleLbl="node0" presStyleIdx="0" presStyleCnt="1"/>
      <dgm:spPr/>
    </dgm:pt>
    <dgm:pt modelId="{FBCCE274-216C-4457-84CF-58F66477B027}" type="pres">
      <dgm:prSet presAssocID="{F0E5D290-3A9B-4173-8A4C-53EC7D1783F1}" presName="text" presStyleLbl="fgAcc0" presStyleIdx="0" presStyleCnt="1">
        <dgm:presLayoutVars>
          <dgm:chPref val="3"/>
        </dgm:presLayoutVars>
      </dgm:prSet>
      <dgm:spPr/>
    </dgm:pt>
    <dgm:pt modelId="{5E57B368-B5CA-4452-9087-50E6A69506FC}" type="pres">
      <dgm:prSet presAssocID="{F0E5D290-3A9B-4173-8A4C-53EC7D1783F1}" presName="hierChild2" presStyleCnt="0"/>
      <dgm:spPr/>
    </dgm:pt>
  </dgm:ptLst>
  <dgm:cxnLst>
    <dgm:cxn modelId="{F39B2F87-1147-474A-A296-3297E695A699}" type="presOf" srcId="{F0E5D290-3A9B-4173-8A4C-53EC7D1783F1}" destId="{FBCCE274-216C-4457-84CF-58F66477B027}" srcOrd="0" destOrd="0" presId="urn:microsoft.com/office/officeart/2005/8/layout/hierarchy1"/>
    <dgm:cxn modelId="{E086AAB2-A654-41B1-9B40-5953AD5D62D4}" srcId="{C8FD34FE-0BEC-43A5-91B4-326F496041D7}" destId="{F0E5D290-3A9B-4173-8A4C-53EC7D1783F1}" srcOrd="0" destOrd="0" parTransId="{5F2DE19D-C3AC-4C09-93B3-9661AA512DAF}" sibTransId="{C65C9835-AC10-4201-BD7B-9927F326A5A8}"/>
    <dgm:cxn modelId="{1A9ED2C4-14F2-4DA6-A281-D79F57FF7E1E}" type="presOf" srcId="{C8FD34FE-0BEC-43A5-91B4-326F496041D7}" destId="{6A4FDC36-FA16-4FAF-926E-DE01EC4D695A}" srcOrd="0" destOrd="0" presId="urn:microsoft.com/office/officeart/2005/8/layout/hierarchy1"/>
    <dgm:cxn modelId="{C215F3AB-8E8E-460F-A0FE-17364B8BD7FD}" type="presParOf" srcId="{6A4FDC36-FA16-4FAF-926E-DE01EC4D695A}" destId="{8E3FF06F-3108-4C3B-BC02-42E5DA6460E8}" srcOrd="0" destOrd="0" presId="urn:microsoft.com/office/officeart/2005/8/layout/hierarchy1"/>
    <dgm:cxn modelId="{AE150F6C-52C1-4661-9626-213B67BD2734}" type="presParOf" srcId="{8E3FF06F-3108-4C3B-BC02-42E5DA6460E8}" destId="{958A3096-144A-40A3-A8C8-3DAFC2C1EF8E}" srcOrd="0" destOrd="0" presId="urn:microsoft.com/office/officeart/2005/8/layout/hierarchy1"/>
    <dgm:cxn modelId="{40EE4CBA-47C9-4204-B41E-F833A515D799}" type="presParOf" srcId="{958A3096-144A-40A3-A8C8-3DAFC2C1EF8E}" destId="{31DF6A33-4CE7-48C9-823E-C4B85AF476A2}" srcOrd="0" destOrd="0" presId="urn:microsoft.com/office/officeart/2005/8/layout/hierarchy1"/>
    <dgm:cxn modelId="{4CEADCD6-8FB9-4C0D-A9D1-5A9DCA6EAFCE}" type="presParOf" srcId="{958A3096-144A-40A3-A8C8-3DAFC2C1EF8E}" destId="{FBCCE274-216C-4457-84CF-58F66477B027}" srcOrd="1" destOrd="0" presId="urn:microsoft.com/office/officeart/2005/8/layout/hierarchy1"/>
    <dgm:cxn modelId="{629178C0-D664-4461-A2CD-2324B458E584}" type="presParOf" srcId="{8E3FF06F-3108-4C3B-BC02-42E5DA6460E8}" destId="{5E57B368-B5CA-4452-9087-50E6A69506FC}" srcOrd="1" destOrd="0" presId="urn:microsoft.com/office/officeart/2005/8/layout/hierarchy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5ECE039-502C-41A4-8311-B3C3D19F68EF}">
      <dsp:nvSpPr>
        <dsp:cNvPr id="0" name=""/>
        <dsp:cNvSpPr/>
      </dsp:nvSpPr>
      <dsp:spPr>
        <a:xfrm>
          <a:off x="0" y="1506276"/>
          <a:ext cx="6797675" cy="453600"/>
        </a:xfrm>
        <a:prstGeom prst="rect">
          <a:avLst/>
        </a:prstGeom>
        <a:solidFill>
          <a:schemeClr val="lt2">
            <a:alpha val="90000"/>
            <a:hueOff val="0"/>
            <a:satOff val="0"/>
            <a:lumOff val="0"/>
            <a:alphaOff val="0"/>
          </a:schemeClr>
        </a:solidFill>
        <a:ln w="15875" cap="flat" cmpd="sng" algn="ctr">
          <a:solidFill>
            <a:schemeClr val="dk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A37E4A7E-3DED-4169-BCD8-18C44AF7C8DF}">
      <dsp:nvSpPr>
        <dsp:cNvPr id="0" name=""/>
        <dsp:cNvSpPr/>
      </dsp:nvSpPr>
      <dsp:spPr>
        <a:xfrm>
          <a:off x="339883" y="1240596"/>
          <a:ext cx="4758372" cy="531360"/>
        </a:xfrm>
        <a:prstGeom prst="roundRect">
          <a:avLst/>
        </a:prstGeom>
        <a:solidFill>
          <a:schemeClr val="dk2">
            <a:hueOff val="0"/>
            <a:satOff val="0"/>
            <a:lumOff val="0"/>
            <a:alphaOff val="0"/>
          </a:schemeClr>
        </a:solidFill>
        <a:ln w="15875"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9855" tIns="0" rIns="179855" bIns="0" numCol="1" spcCol="1270" anchor="ctr" anchorCtr="0">
          <a:noAutofit/>
        </a:bodyPr>
        <a:lstStyle/>
        <a:p>
          <a:pPr marL="0" lvl="0" indent="0" algn="l" defTabSz="800100">
            <a:lnSpc>
              <a:spcPct val="90000"/>
            </a:lnSpc>
            <a:spcBef>
              <a:spcPct val="0"/>
            </a:spcBef>
            <a:spcAft>
              <a:spcPct val="35000"/>
            </a:spcAft>
            <a:buNone/>
          </a:pPr>
          <a:r>
            <a:rPr lang="en-US" sz="1800" kern="1200"/>
            <a:t>What is Assistive Technology?</a:t>
          </a:r>
        </a:p>
      </dsp:txBody>
      <dsp:txXfrm>
        <a:off x="365822" y="1266535"/>
        <a:ext cx="4706494" cy="479482"/>
      </dsp:txXfrm>
    </dsp:sp>
    <dsp:sp modelId="{9C964DF5-A5D1-44BF-B93C-4C8EE964447F}">
      <dsp:nvSpPr>
        <dsp:cNvPr id="0" name=""/>
        <dsp:cNvSpPr/>
      </dsp:nvSpPr>
      <dsp:spPr>
        <a:xfrm>
          <a:off x="0" y="2322756"/>
          <a:ext cx="6797675" cy="453600"/>
        </a:xfrm>
        <a:prstGeom prst="rect">
          <a:avLst/>
        </a:prstGeom>
        <a:solidFill>
          <a:schemeClr val="lt2">
            <a:alpha val="90000"/>
            <a:hueOff val="0"/>
            <a:satOff val="0"/>
            <a:lumOff val="0"/>
            <a:alphaOff val="0"/>
          </a:schemeClr>
        </a:solidFill>
        <a:ln w="15875" cap="flat" cmpd="sng" algn="ctr">
          <a:solidFill>
            <a:schemeClr val="dk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64268B08-1AF7-4CE8-AF40-200E81EA26E1}">
      <dsp:nvSpPr>
        <dsp:cNvPr id="0" name=""/>
        <dsp:cNvSpPr/>
      </dsp:nvSpPr>
      <dsp:spPr>
        <a:xfrm>
          <a:off x="339883" y="2057076"/>
          <a:ext cx="4758372" cy="531360"/>
        </a:xfrm>
        <a:prstGeom prst="roundRect">
          <a:avLst/>
        </a:prstGeom>
        <a:solidFill>
          <a:schemeClr val="dk2">
            <a:hueOff val="0"/>
            <a:satOff val="0"/>
            <a:lumOff val="0"/>
            <a:alphaOff val="0"/>
          </a:schemeClr>
        </a:solidFill>
        <a:ln w="15875"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9855" tIns="0" rIns="179855" bIns="0" numCol="1" spcCol="1270" anchor="ctr" anchorCtr="0">
          <a:noAutofit/>
        </a:bodyPr>
        <a:lstStyle/>
        <a:p>
          <a:pPr marL="0" lvl="0" indent="0" algn="l" defTabSz="800100">
            <a:lnSpc>
              <a:spcPct val="90000"/>
            </a:lnSpc>
            <a:spcBef>
              <a:spcPct val="0"/>
            </a:spcBef>
            <a:spcAft>
              <a:spcPct val="35000"/>
            </a:spcAft>
            <a:buNone/>
          </a:pPr>
          <a:r>
            <a:rPr lang="en-US" sz="1800" kern="1200"/>
            <a:t>Assistive Technology Laws</a:t>
          </a:r>
        </a:p>
      </dsp:txBody>
      <dsp:txXfrm>
        <a:off x="365822" y="2083015"/>
        <a:ext cx="4706494" cy="479482"/>
      </dsp:txXfrm>
    </dsp:sp>
    <dsp:sp modelId="{C33441D1-8A94-4D4F-9859-70A4B18E7F73}">
      <dsp:nvSpPr>
        <dsp:cNvPr id="0" name=""/>
        <dsp:cNvSpPr/>
      </dsp:nvSpPr>
      <dsp:spPr>
        <a:xfrm>
          <a:off x="0" y="3139235"/>
          <a:ext cx="6797675" cy="453600"/>
        </a:xfrm>
        <a:prstGeom prst="rect">
          <a:avLst/>
        </a:prstGeom>
        <a:solidFill>
          <a:schemeClr val="lt2">
            <a:alpha val="90000"/>
            <a:hueOff val="0"/>
            <a:satOff val="0"/>
            <a:lumOff val="0"/>
            <a:alphaOff val="0"/>
          </a:schemeClr>
        </a:solidFill>
        <a:ln w="15875" cap="flat" cmpd="sng" algn="ctr">
          <a:solidFill>
            <a:schemeClr val="dk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84C37F57-B6EF-4A00-B52C-E633F8EACE5E}">
      <dsp:nvSpPr>
        <dsp:cNvPr id="0" name=""/>
        <dsp:cNvSpPr/>
      </dsp:nvSpPr>
      <dsp:spPr>
        <a:xfrm>
          <a:off x="339883" y="2873556"/>
          <a:ext cx="4758372" cy="531360"/>
        </a:xfrm>
        <a:prstGeom prst="roundRect">
          <a:avLst/>
        </a:prstGeom>
        <a:solidFill>
          <a:schemeClr val="dk2">
            <a:hueOff val="0"/>
            <a:satOff val="0"/>
            <a:lumOff val="0"/>
            <a:alphaOff val="0"/>
          </a:schemeClr>
        </a:solidFill>
        <a:ln w="15875"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9855" tIns="0" rIns="179855" bIns="0" numCol="1" spcCol="1270" anchor="ctr" anchorCtr="0">
          <a:noAutofit/>
        </a:bodyPr>
        <a:lstStyle/>
        <a:p>
          <a:pPr marL="0" lvl="0" indent="0" algn="l" defTabSz="800100">
            <a:lnSpc>
              <a:spcPct val="90000"/>
            </a:lnSpc>
            <a:spcBef>
              <a:spcPct val="0"/>
            </a:spcBef>
            <a:spcAft>
              <a:spcPct val="35000"/>
            </a:spcAft>
            <a:buNone/>
          </a:pPr>
          <a:r>
            <a:rPr lang="en-US" sz="1800" kern="1200"/>
            <a:t>TARGET Center Assistive Technology Services</a:t>
          </a:r>
        </a:p>
      </dsp:txBody>
      <dsp:txXfrm>
        <a:off x="365822" y="2899495"/>
        <a:ext cx="4706494" cy="479482"/>
      </dsp:txXfrm>
    </dsp:sp>
    <dsp:sp modelId="{D937F21B-9A65-4E14-93B0-BFC1A945F140}">
      <dsp:nvSpPr>
        <dsp:cNvPr id="0" name=""/>
        <dsp:cNvSpPr/>
      </dsp:nvSpPr>
      <dsp:spPr>
        <a:xfrm>
          <a:off x="0" y="3955716"/>
          <a:ext cx="6797675" cy="453600"/>
        </a:xfrm>
        <a:prstGeom prst="rect">
          <a:avLst/>
        </a:prstGeom>
        <a:solidFill>
          <a:schemeClr val="lt2">
            <a:alpha val="90000"/>
            <a:hueOff val="0"/>
            <a:satOff val="0"/>
            <a:lumOff val="0"/>
            <a:alphaOff val="0"/>
          </a:schemeClr>
        </a:solidFill>
        <a:ln w="15875" cap="flat" cmpd="sng" algn="ctr">
          <a:solidFill>
            <a:schemeClr val="dk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DF1E18CD-68BA-41A2-979E-77D7A0336AC5}">
      <dsp:nvSpPr>
        <dsp:cNvPr id="0" name=""/>
        <dsp:cNvSpPr/>
      </dsp:nvSpPr>
      <dsp:spPr>
        <a:xfrm>
          <a:off x="339883" y="3690036"/>
          <a:ext cx="4758372" cy="531360"/>
        </a:xfrm>
        <a:prstGeom prst="roundRect">
          <a:avLst/>
        </a:prstGeom>
        <a:solidFill>
          <a:schemeClr val="dk2">
            <a:hueOff val="0"/>
            <a:satOff val="0"/>
            <a:lumOff val="0"/>
            <a:alphaOff val="0"/>
          </a:schemeClr>
        </a:solidFill>
        <a:ln w="15875"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9855" tIns="0" rIns="179855" bIns="0" numCol="1" spcCol="1270" anchor="ctr" anchorCtr="0">
          <a:noAutofit/>
        </a:bodyPr>
        <a:lstStyle/>
        <a:p>
          <a:pPr marL="0" lvl="0" indent="0" algn="l" defTabSz="800100">
            <a:lnSpc>
              <a:spcPct val="90000"/>
            </a:lnSpc>
            <a:spcBef>
              <a:spcPct val="0"/>
            </a:spcBef>
            <a:spcAft>
              <a:spcPct val="35000"/>
            </a:spcAft>
            <a:buNone/>
          </a:pPr>
          <a:r>
            <a:rPr lang="en-US" sz="1800" kern="1200"/>
            <a:t>Types of Assistive Technology</a:t>
          </a:r>
        </a:p>
      </dsp:txBody>
      <dsp:txXfrm>
        <a:off x="365822" y="3715975"/>
        <a:ext cx="4706494" cy="47948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58FF74C-0AB0-4694-A6FA-E9C51F0E6BD1}">
      <dsp:nvSpPr>
        <dsp:cNvPr id="0" name=""/>
        <dsp:cNvSpPr/>
      </dsp:nvSpPr>
      <dsp:spPr>
        <a:xfrm rot="16200000">
          <a:off x="1264240" y="1898905"/>
          <a:ext cx="564991" cy="1852100"/>
        </a:xfrm>
        <a:prstGeom prst="round2SameRect">
          <a:avLst/>
        </a:prstGeom>
        <a:solidFill>
          <a:schemeClr val="accent1">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9540" tIns="129540" rIns="129540" bIns="129540" numCol="1" spcCol="1270" anchor="ctr" anchorCtr="1">
          <a:noAutofit/>
        </a:bodyPr>
        <a:lstStyle/>
        <a:p>
          <a:pPr marL="0" lvl="0" indent="0" algn="ctr" defTabSz="755650">
            <a:lnSpc>
              <a:spcPct val="90000"/>
            </a:lnSpc>
            <a:spcBef>
              <a:spcPct val="0"/>
            </a:spcBef>
            <a:spcAft>
              <a:spcPct val="35000"/>
            </a:spcAft>
            <a:buNone/>
          </a:pPr>
          <a:r>
            <a:rPr lang="en-US" sz="1700" kern="1200"/>
            <a:t>1988</a:t>
          </a:r>
        </a:p>
      </dsp:txBody>
      <dsp:txXfrm rot="5400000">
        <a:off x="648267" y="2570041"/>
        <a:ext cx="1824519" cy="509829"/>
      </dsp:txXfrm>
    </dsp:sp>
    <dsp:sp modelId="{2FBCBF5F-FF80-4CF0-84F8-E422E0E47711}">
      <dsp:nvSpPr>
        <dsp:cNvPr id="0" name=""/>
        <dsp:cNvSpPr/>
      </dsp:nvSpPr>
      <dsp:spPr>
        <a:xfrm>
          <a:off x="3319" y="0"/>
          <a:ext cx="3086834" cy="197746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129540" numCol="1" spcCol="1270" anchor="b" anchorCtr="1">
          <a:noAutofit/>
        </a:bodyPr>
        <a:lstStyle/>
        <a:p>
          <a:pPr marL="0" lvl="0" indent="0" algn="ctr" defTabSz="755650">
            <a:lnSpc>
              <a:spcPct val="90000"/>
            </a:lnSpc>
            <a:spcBef>
              <a:spcPct val="0"/>
            </a:spcBef>
            <a:spcAft>
              <a:spcPct val="35000"/>
            </a:spcAft>
            <a:buNone/>
          </a:pPr>
          <a:r>
            <a:rPr lang="en-US" sz="1700" kern="1200"/>
            <a:t>The Technology-Related Assistance for Individuals With Disabilities Act of 1988 </a:t>
          </a:r>
        </a:p>
      </dsp:txBody>
      <dsp:txXfrm>
        <a:off x="3319" y="0"/>
        <a:ext cx="3086834" cy="1977469"/>
      </dsp:txXfrm>
    </dsp:sp>
    <dsp:sp modelId="{FD2399A7-F9DE-40AC-B683-E63CA48311A6}">
      <dsp:nvSpPr>
        <dsp:cNvPr id="0" name=""/>
        <dsp:cNvSpPr/>
      </dsp:nvSpPr>
      <dsp:spPr>
        <a:xfrm>
          <a:off x="1546736" y="2090467"/>
          <a:ext cx="0" cy="451992"/>
        </a:xfrm>
        <a:prstGeom prst="line">
          <a:avLst/>
        </a:prstGeom>
        <a:noFill/>
        <a:ln w="12700" cap="flat" cmpd="sng" algn="ctr">
          <a:solidFill>
            <a:schemeClr val="accent1">
              <a:hueOff val="0"/>
              <a:satOff val="0"/>
              <a:lumOff val="0"/>
              <a:alphaOff val="0"/>
            </a:schemeClr>
          </a:solidFill>
          <a:prstDash val="dash"/>
        </a:ln>
        <a:effectLst/>
      </dsp:spPr>
      <dsp:style>
        <a:lnRef idx="1">
          <a:scrgbClr r="0" g="0" b="0"/>
        </a:lnRef>
        <a:fillRef idx="0">
          <a:scrgbClr r="0" g="0" b="0"/>
        </a:fillRef>
        <a:effectRef idx="0">
          <a:scrgbClr r="0" g="0" b="0"/>
        </a:effectRef>
        <a:fontRef idx="minor"/>
      </dsp:style>
    </dsp:sp>
    <dsp:sp modelId="{099FCA47-7C11-4E46-9A3B-661C318EB06E}">
      <dsp:nvSpPr>
        <dsp:cNvPr id="0" name=""/>
        <dsp:cNvSpPr/>
      </dsp:nvSpPr>
      <dsp:spPr>
        <a:xfrm>
          <a:off x="1490237" y="1977469"/>
          <a:ext cx="112998" cy="112998"/>
        </a:xfrm>
        <a:prstGeom prst="ellipse">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4AC0A3A-2905-4480-8EDE-46D18D996536}">
      <dsp:nvSpPr>
        <dsp:cNvPr id="0" name=""/>
        <dsp:cNvSpPr/>
      </dsp:nvSpPr>
      <dsp:spPr>
        <a:xfrm>
          <a:off x="2472787" y="2542460"/>
          <a:ext cx="1852100" cy="564991"/>
        </a:xfrm>
        <a:prstGeom prst="rect">
          <a:avLst/>
        </a:prstGeom>
        <a:solidFill>
          <a:schemeClr val="accent1">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9540" tIns="129540" rIns="129540" bIns="129540" numCol="1" spcCol="1270" anchor="ctr" anchorCtr="1">
          <a:noAutofit/>
        </a:bodyPr>
        <a:lstStyle/>
        <a:p>
          <a:pPr marL="0" lvl="0" indent="0" algn="ctr" defTabSz="755650">
            <a:lnSpc>
              <a:spcPct val="90000"/>
            </a:lnSpc>
            <a:spcBef>
              <a:spcPct val="0"/>
            </a:spcBef>
            <a:spcAft>
              <a:spcPct val="35000"/>
            </a:spcAft>
            <a:buNone/>
          </a:pPr>
          <a:r>
            <a:rPr lang="en-US" sz="1700" kern="1200"/>
            <a:t>1998</a:t>
          </a:r>
        </a:p>
      </dsp:txBody>
      <dsp:txXfrm>
        <a:off x="2472787" y="2542460"/>
        <a:ext cx="1852100" cy="564991"/>
      </dsp:txXfrm>
    </dsp:sp>
    <dsp:sp modelId="{C6D72884-9197-4B63-AFDE-F4599CA6C175}">
      <dsp:nvSpPr>
        <dsp:cNvPr id="0" name=""/>
        <dsp:cNvSpPr/>
      </dsp:nvSpPr>
      <dsp:spPr>
        <a:xfrm>
          <a:off x="1855420" y="3672442"/>
          <a:ext cx="3086834" cy="197746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129540" rIns="0" bIns="0" numCol="1" spcCol="1270" anchor="t" anchorCtr="1">
          <a:noAutofit/>
        </a:bodyPr>
        <a:lstStyle/>
        <a:p>
          <a:pPr marL="0" lvl="0" indent="0" algn="ctr" defTabSz="755650">
            <a:lnSpc>
              <a:spcPct val="90000"/>
            </a:lnSpc>
            <a:spcBef>
              <a:spcPct val="0"/>
            </a:spcBef>
            <a:spcAft>
              <a:spcPct val="35000"/>
            </a:spcAft>
            <a:buNone/>
          </a:pPr>
          <a:r>
            <a:rPr lang="en-US" sz="1700" kern="1200"/>
            <a:t>Assistive Technology Act of 1998</a:t>
          </a:r>
        </a:p>
      </dsp:txBody>
      <dsp:txXfrm>
        <a:off x="1855420" y="3672442"/>
        <a:ext cx="3086834" cy="1977469"/>
      </dsp:txXfrm>
    </dsp:sp>
    <dsp:sp modelId="{A3620966-8EB8-4931-B9CF-B712B9E51DE6}">
      <dsp:nvSpPr>
        <dsp:cNvPr id="0" name=""/>
        <dsp:cNvSpPr/>
      </dsp:nvSpPr>
      <dsp:spPr>
        <a:xfrm>
          <a:off x="3398837" y="3107451"/>
          <a:ext cx="0" cy="451992"/>
        </a:xfrm>
        <a:prstGeom prst="line">
          <a:avLst/>
        </a:prstGeom>
        <a:noFill/>
        <a:ln w="12700" cap="flat" cmpd="sng" algn="ctr">
          <a:solidFill>
            <a:schemeClr val="accent1">
              <a:hueOff val="0"/>
              <a:satOff val="0"/>
              <a:lumOff val="0"/>
              <a:alphaOff val="0"/>
            </a:schemeClr>
          </a:solidFill>
          <a:prstDash val="dash"/>
        </a:ln>
        <a:effectLst/>
      </dsp:spPr>
      <dsp:style>
        <a:lnRef idx="1">
          <a:scrgbClr r="0" g="0" b="0"/>
        </a:lnRef>
        <a:fillRef idx="0">
          <a:scrgbClr r="0" g="0" b="0"/>
        </a:fillRef>
        <a:effectRef idx="0">
          <a:scrgbClr r="0" g="0" b="0"/>
        </a:effectRef>
        <a:fontRef idx="minor"/>
      </dsp:style>
    </dsp:sp>
    <dsp:sp modelId="{0891BC7C-D68E-4183-BE77-3374A838C928}">
      <dsp:nvSpPr>
        <dsp:cNvPr id="0" name=""/>
        <dsp:cNvSpPr/>
      </dsp:nvSpPr>
      <dsp:spPr>
        <a:xfrm>
          <a:off x="3342338" y="3559444"/>
          <a:ext cx="112998" cy="112998"/>
        </a:xfrm>
        <a:prstGeom prst="ellipse">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AB5CEA2-D8C8-4F24-A245-FEBDC0A0926E}">
      <dsp:nvSpPr>
        <dsp:cNvPr id="0" name=""/>
        <dsp:cNvSpPr/>
      </dsp:nvSpPr>
      <dsp:spPr>
        <a:xfrm rot="5400000">
          <a:off x="4968442" y="1898905"/>
          <a:ext cx="564991" cy="1852100"/>
        </a:xfrm>
        <a:prstGeom prst="round2SameRect">
          <a:avLst/>
        </a:prstGeom>
        <a:solidFill>
          <a:schemeClr val="accent1">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9540" tIns="129540" rIns="129540" bIns="129540" numCol="1" spcCol="1270" anchor="ctr" anchorCtr="1">
          <a:noAutofit/>
        </a:bodyPr>
        <a:lstStyle/>
        <a:p>
          <a:pPr marL="0" lvl="0" indent="0" algn="ctr" defTabSz="755650">
            <a:lnSpc>
              <a:spcPct val="90000"/>
            </a:lnSpc>
            <a:spcBef>
              <a:spcPct val="0"/>
            </a:spcBef>
            <a:spcAft>
              <a:spcPct val="35000"/>
            </a:spcAft>
            <a:buNone/>
          </a:pPr>
          <a:r>
            <a:rPr lang="en-US" sz="1700" kern="1200"/>
            <a:t>2004</a:t>
          </a:r>
        </a:p>
      </dsp:txBody>
      <dsp:txXfrm rot="-5400000">
        <a:off x="4324888" y="2570041"/>
        <a:ext cx="1824519" cy="509829"/>
      </dsp:txXfrm>
    </dsp:sp>
    <dsp:sp modelId="{FCA056AC-5CD3-417C-95CC-892C31861C60}">
      <dsp:nvSpPr>
        <dsp:cNvPr id="0" name=""/>
        <dsp:cNvSpPr/>
      </dsp:nvSpPr>
      <dsp:spPr>
        <a:xfrm>
          <a:off x="3707520" y="0"/>
          <a:ext cx="3086834" cy="197746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129540" numCol="1" spcCol="1270" anchor="b" anchorCtr="1">
          <a:noAutofit/>
        </a:bodyPr>
        <a:lstStyle/>
        <a:p>
          <a:pPr marL="0" lvl="0" indent="0" algn="ctr" defTabSz="755650">
            <a:lnSpc>
              <a:spcPct val="90000"/>
            </a:lnSpc>
            <a:spcBef>
              <a:spcPct val="0"/>
            </a:spcBef>
            <a:spcAft>
              <a:spcPct val="35000"/>
            </a:spcAft>
            <a:buNone/>
          </a:pPr>
          <a:r>
            <a:rPr lang="en-US" sz="1700" kern="1200"/>
            <a:t>Assistive Technology Act of 2004</a:t>
          </a:r>
        </a:p>
      </dsp:txBody>
      <dsp:txXfrm>
        <a:off x="3707520" y="0"/>
        <a:ext cx="3086834" cy="1977469"/>
      </dsp:txXfrm>
    </dsp:sp>
    <dsp:sp modelId="{BD7BE00C-23FD-4811-8017-58E3D839939A}">
      <dsp:nvSpPr>
        <dsp:cNvPr id="0" name=""/>
        <dsp:cNvSpPr/>
      </dsp:nvSpPr>
      <dsp:spPr>
        <a:xfrm>
          <a:off x="5250938" y="2090467"/>
          <a:ext cx="0" cy="451992"/>
        </a:xfrm>
        <a:prstGeom prst="line">
          <a:avLst/>
        </a:prstGeom>
        <a:noFill/>
        <a:ln w="12700" cap="flat" cmpd="sng" algn="ctr">
          <a:solidFill>
            <a:schemeClr val="accent1">
              <a:hueOff val="0"/>
              <a:satOff val="0"/>
              <a:lumOff val="0"/>
              <a:alphaOff val="0"/>
            </a:schemeClr>
          </a:solidFill>
          <a:prstDash val="dash"/>
        </a:ln>
        <a:effectLst/>
      </dsp:spPr>
      <dsp:style>
        <a:lnRef idx="1">
          <a:scrgbClr r="0" g="0" b="0"/>
        </a:lnRef>
        <a:fillRef idx="0">
          <a:scrgbClr r="0" g="0" b="0"/>
        </a:fillRef>
        <a:effectRef idx="0">
          <a:scrgbClr r="0" g="0" b="0"/>
        </a:effectRef>
        <a:fontRef idx="minor"/>
      </dsp:style>
    </dsp:sp>
    <dsp:sp modelId="{A6BE4099-8A3B-4CA3-9F6E-870B4C7296E1}">
      <dsp:nvSpPr>
        <dsp:cNvPr id="0" name=""/>
        <dsp:cNvSpPr/>
      </dsp:nvSpPr>
      <dsp:spPr>
        <a:xfrm>
          <a:off x="5194439" y="1977469"/>
          <a:ext cx="112998" cy="112998"/>
        </a:xfrm>
        <a:prstGeom prst="ellipse">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C0D6598-9165-4921-B9DD-877090DFE7B8}">
      <dsp:nvSpPr>
        <dsp:cNvPr id="0" name=""/>
        <dsp:cNvSpPr/>
      </dsp:nvSpPr>
      <dsp:spPr>
        <a:xfrm>
          <a:off x="616949" y="340539"/>
          <a:ext cx="1818562" cy="1818562"/>
        </a:xfrm>
        <a:prstGeom prst="ellipse">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7A644DE-42FC-47D5-B69D-2AD17D82A79E}">
      <dsp:nvSpPr>
        <dsp:cNvPr id="0" name=""/>
        <dsp:cNvSpPr/>
      </dsp:nvSpPr>
      <dsp:spPr>
        <a:xfrm>
          <a:off x="1004512" y="728102"/>
          <a:ext cx="1043437" cy="1043437"/>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0BBE5A7B-3966-4C09-A90D-CDE31651035A}">
      <dsp:nvSpPr>
        <dsp:cNvPr id="0" name=""/>
        <dsp:cNvSpPr/>
      </dsp:nvSpPr>
      <dsp:spPr>
        <a:xfrm>
          <a:off x="35606" y="2725540"/>
          <a:ext cx="298125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111250">
            <a:lnSpc>
              <a:spcPct val="90000"/>
            </a:lnSpc>
            <a:spcBef>
              <a:spcPct val="0"/>
            </a:spcBef>
            <a:spcAft>
              <a:spcPct val="35000"/>
            </a:spcAft>
            <a:buNone/>
            <a:defRPr cap="all"/>
          </a:pPr>
          <a:r>
            <a:rPr lang="en-US" sz="2500" kern="1200"/>
            <a:t>Resource</a:t>
          </a:r>
        </a:p>
      </dsp:txBody>
      <dsp:txXfrm>
        <a:off x="35606" y="2725540"/>
        <a:ext cx="2981250" cy="720000"/>
      </dsp:txXfrm>
    </dsp:sp>
    <dsp:sp modelId="{A03DBD87-548F-4785-AF9E-A37BE07131C7}">
      <dsp:nvSpPr>
        <dsp:cNvPr id="0" name=""/>
        <dsp:cNvSpPr/>
      </dsp:nvSpPr>
      <dsp:spPr>
        <a:xfrm>
          <a:off x="4119918" y="340539"/>
          <a:ext cx="1818562" cy="1818562"/>
        </a:xfrm>
        <a:prstGeom prst="ellipse">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FE755C6-E0C3-4C5F-A2E4-A6ECC2A54F19}">
      <dsp:nvSpPr>
        <dsp:cNvPr id="0" name=""/>
        <dsp:cNvSpPr/>
      </dsp:nvSpPr>
      <dsp:spPr>
        <a:xfrm>
          <a:off x="4507481" y="728102"/>
          <a:ext cx="1043437" cy="1043437"/>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8D6E85B2-88A4-4DA4-8E11-DA1CE494FC60}">
      <dsp:nvSpPr>
        <dsp:cNvPr id="0" name=""/>
        <dsp:cNvSpPr/>
      </dsp:nvSpPr>
      <dsp:spPr>
        <a:xfrm>
          <a:off x="3538574" y="2725540"/>
          <a:ext cx="298125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111250">
            <a:lnSpc>
              <a:spcPct val="90000"/>
            </a:lnSpc>
            <a:spcBef>
              <a:spcPct val="0"/>
            </a:spcBef>
            <a:spcAft>
              <a:spcPct val="35000"/>
            </a:spcAft>
            <a:buNone/>
            <a:defRPr cap="all"/>
          </a:pPr>
          <a:r>
            <a:rPr lang="en-US" sz="2500" kern="1200"/>
            <a:t>Evaluations</a:t>
          </a:r>
        </a:p>
      </dsp:txBody>
      <dsp:txXfrm>
        <a:off x="3538574" y="2725540"/>
        <a:ext cx="2981250" cy="720000"/>
      </dsp:txXfrm>
    </dsp:sp>
    <dsp:sp modelId="{62A6BF0B-67D3-44AF-B930-D4905F0FF3FD}">
      <dsp:nvSpPr>
        <dsp:cNvPr id="0" name=""/>
        <dsp:cNvSpPr/>
      </dsp:nvSpPr>
      <dsp:spPr>
        <a:xfrm>
          <a:off x="7622887" y="340539"/>
          <a:ext cx="1818562" cy="1818562"/>
        </a:xfrm>
        <a:prstGeom prst="ellipse">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4C91158-F5F1-43FF-87F6-30C96ED4D1AA}">
      <dsp:nvSpPr>
        <dsp:cNvPr id="0" name=""/>
        <dsp:cNvSpPr/>
      </dsp:nvSpPr>
      <dsp:spPr>
        <a:xfrm>
          <a:off x="8010450" y="728102"/>
          <a:ext cx="1043437" cy="1043437"/>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D11BD452-1D1F-40D4-B4E5-F167248B14DB}">
      <dsp:nvSpPr>
        <dsp:cNvPr id="0" name=""/>
        <dsp:cNvSpPr/>
      </dsp:nvSpPr>
      <dsp:spPr>
        <a:xfrm>
          <a:off x="7041543" y="2725540"/>
          <a:ext cx="298125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111250">
            <a:lnSpc>
              <a:spcPct val="90000"/>
            </a:lnSpc>
            <a:spcBef>
              <a:spcPct val="0"/>
            </a:spcBef>
            <a:spcAft>
              <a:spcPct val="35000"/>
            </a:spcAft>
            <a:buNone/>
            <a:defRPr cap="all"/>
          </a:pPr>
          <a:r>
            <a:rPr lang="en-US" sz="2500" kern="1200"/>
            <a:t>Technology Demonstrations</a:t>
          </a:r>
        </a:p>
      </dsp:txBody>
      <dsp:txXfrm>
        <a:off x="7041543" y="2725540"/>
        <a:ext cx="2981250" cy="720000"/>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F9C6A5D-2E62-4666-A151-B777A23B04F7}">
      <dsp:nvSpPr>
        <dsp:cNvPr id="0" name=""/>
        <dsp:cNvSpPr/>
      </dsp:nvSpPr>
      <dsp:spPr>
        <a:xfrm>
          <a:off x="0" y="76581"/>
          <a:ext cx="6797675" cy="1784250"/>
        </a:xfrm>
        <a:prstGeom prst="roundRect">
          <a:avLst/>
        </a:prstGeom>
        <a:solidFill>
          <a:schemeClr val="accent2">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l" defTabSz="1111250" rtl="0">
            <a:lnSpc>
              <a:spcPct val="90000"/>
            </a:lnSpc>
            <a:spcBef>
              <a:spcPct val="0"/>
            </a:spcBef>
            <a:spcAft>
              <a:spcPct val="35000"/>
            </a:spcAft>
            <a:buNone/>
          </a:pPr>
          <a:r>
            <a:rPr lang="en-US" sz="2500" kern="1200"/>
            <a:t>Provide </a:t>
          </a:r>
          <a:r>
            <a:rPr lang="en-US" sz="2500" b="1" kern="1200">
              <a:latin typeface="Calibri Light" panose="020F0302020204030204"/>
            </a:rPr>
            <a:t>USDA employees with</a:t>
          </a:r>
          <a:r>
            <a:rPr lang="en-US" sz="2500" kern="1200">
              <a:latin typeface="Calibri Light" panose="020F0302020204030204"/>
            </a:rPr>
            <a:t> </a:t>
          </a:r>
          <a:r>
            <a:rPr lang="en-US" sz="2500" kern="1200"/>
            <a:t>Assistive Technology loans to bridge a gap in time before customers have access to permanent solutions or for a temporary disability.</a:t>
          </a:r>
          <a:r>
            <a:rPr lang="en-US" sz="2500" kern="1200">
              <a:latin typeface="Calibri Light" panose="020F0302020204030204"/>
            </a:rPr>
            <a:t> </a:t>
          </a:r>
          <a:endParaRPr lang="en-US" sz="2500" kern="1200"/>
        </a:p>
      </dsp:txBody>
      <dsp:txXfrm>
        <a:off x="87100" y="163681"/>
        <a:ext cx="6623475" cy="1610050"/>
      </dsp:txXfrm>
    </dsp:sp>
    <dsp:sp modelId="{C60CD42A-B75E-40AC-8C51-E7FD8EB2AE3C}">
      <dsp:nvSpPr>
        <dsp:cNvPr id="0" name=""/>
        <dsp:cNvSpPr/>
      </dsp:nvSpPr>
      <dsp:spPr>
        <a:xfrm>
          <a:off x="0" y="1932831"/>
          <a:ext cx="6797675" cy="1784250"/>
        </a:xfrm>
        <a:prstGeom prst="roundRect">
          <a:avLst/>
        </a:prstGeom>
        <a:solidFill>
          <a:schemeClr val="accent2">
            <a:hueOff val="-3404112"/>
            <a:satOff val="-27081"/>
            <a:lumOff val="3432"/>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l" defTabSz="1111250">
            <a:lnSpc>
              <a:spcPct val="90000"/>
            </a:lnSpc>
            <a:spcBef>
              <a:spcPct val="0"/>
            </a:spcBef>
            <a:spcAft>
              <a:spcPct val="35000"/>
            </a:spcAft>
            <a:buNone/>
          </a:pPr>
          <a:r>
            <a:rPr lang="en-US" sz="2500" kern="1200"/>
            <a:t>Loans are for 30 days. Items will be shipped to customers.</a:t>
          </a:r>
        </a:p>
      </dsp:txBody>
      <dsp:txXfrm>
        <a:off x="87100" y="2019931"/>
        <a:ext cx="6623475" cy="1610050"/>
      </dsp:txXfrm>
    </dsp:sp>
    <dsp:sp modelId="{F848C0FD-DE4E-4FB7-9FBE-267DC051B2EE}">
      <dsp:nvSpPr>
        <dsp:cNvPr id="0" name=""/>
        <dsp:cNvSpPr/>
      </dsp:nvSpPr>
      <dsp:spPr>
        <a:xfrm>
          <a:off x="0" y="3789081"/>
          <a:ext cx="6797675" cy="1784250"/>
        </a:xfrm>
        <a:prstGeom prst="roundRect">
          <a:avLst/>
        </a:prstGeom>
        <a:solidFill>
          <a:schemeClr val="accent2">
            <a:hueOff val="-6808225"/>
            <a:satOff val="-54162"/>
            <a:lumOff val="6863"/>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l" defTabSz="1111250" rtl="0">
            <a:lnSpc>
              <a:spcPct val="90000"/>
            </a:lnSpc>
            <a:spcBef>
              <a:spcPct val="0"/>
            </a:spcBef>
            <a:spcAft>
              <a:spcPct val="35000"/>
            </a:spcAft>
            <a:buNone/>
          </a:pPr>
          <a:r>
            <a:rPr lang="en-US" sz="2500" kern="1200"/>
            <a:t>Not all Assistive Technology recommended </a:t>
          </a:r>
          <a:r>
            <a:rPr lang="en-US" sz="2500" b="1" kern="1200">
              <a:latin typeface="Calibri Light" panose="020F0302020204030204"/>
            </a:rPr>
            <a:t>is available through the Loan Program.</a:t>
          </a:r>
          <a:endParaRPr lang="en-US" sz="2500" b="1" kern="1200"/>
        </a:p>
      </dsp:txBody>
      <dsp:txXfrm>
        <a:off x="87100" y="3876181"/>
        <a:ext cx="6623475" cy="1610050"/>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AF96761-7BCB-4AC2-B08F-FB6B8F06D706}">
      <dsp:nvSpPr>
        <dsp:cNvPr id="0" name=""/>
        <dsp:cNvSpPr/>
      </dsp:nvSpPr>
      <dsp:spPr>
        <a:xfrm>
          <a:off x="552786" y="502109"/>
          <a:ext cx="1444955" cy="1444955"/>
        </a:xfrm>
        <a:prstGeom prst="ellipse">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16C9DC0-E85C-4F25-B3F6-08455EC99CD5}">
      <dsp:nvSpPr>
        <dsp:cNvPr id="0" name=""/>
        <dsp:cNvSpPr/>
      </dsp:nvSpPr>
      <dsp:spPr>
        <a:xfrm>
          <a:off x="860727" y="810050"/>
          <a:ext cx="829072" cy="829072"/>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12C3E3A2-959F-44BE-9A04-E1898D2D5AF4}">
      <dsp:nvSpPr>
        <dsp:cNvPr id="0" name=""/>
        <dsp:cNvSpPr/>
      </dsp:nvSpPr>
      <dsp:spPr>
        <a:xfrm>
          <a:off x="90874" y="2397132"/>
          <a:ext cx="2368779"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022350">
            <a:lnSpc>
              <a:spcPct val="100000"/>
            </a:lnSpc>
            <a:spcBef>
              <a:spcPct val="0"/>
            </a:spcBef>
            <a:spcAft>
              <a:spcPct val="35000"/>
            </a:spcAft>
            <a:buNone/>
            <a:defRPr cap="all"/>
          </a:pPr>
          <a:r>
            <a:rPr lang="en-US" sz="2300" kern="1200"/>
            <a:t>Individual Training</a:t>
          </a:r>
        </a:p>
      </dsp:txBody>
      <dsp:txXfrm>
        <a:off x="90874" y="2397132"/>
        <a:ext cx="2368779" cy="720000"/>
      </dsp:txXfrm>
    </dsp:sp>
    <dsp:sp modelId="{09730D14-E05C-4AF1-8894-DC039519E4C8}">
      <dsp:nvSpPr>
        <dsp:cNvPr id="0" name=""/>
        <dsp:cNvSpPr/>
      </dsp:nvSpPr>
      <dsp:spPr>
        <a:xfrm>
          <a:off x="3336102" y="502109"/>
          <a:ext cx="1444955" cy="1444955"/>
        </a:xfrm>
        <a:prstGeom prst="ellipse">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DA8B2B9-8FF6-4C44-B105-1340D087452C}">
      <dsp:nvSpPr>
        <dsp:cNvPr id="0" name=""/>
        <dsp:cNvSpPr/>
      </dsp:nvSpPr>
      <dsp:spPr>
        <a:xfrm>
          <a:off x="3644043" y="810050"/>
          <a:ext cx="829072" cy="829072"/>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25CF6A9E-DD55-40EE-BC78-9B546E416552}">
      <dsp:nvSpPr>
        <dsp:cNvPr id="0" name=""/>
        <dsp:cNvSpPr/>
      </dsp:nvSpPr>
      <dsp:spPr>
        <a:xfrm>
          <a:off x="2874190" y="2397132"/>
          <a:ext cx="2368779"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022350">
            <a:lnSpc>
              <a:spcPct val="100000"/>
            </a:lnSpc>
            <a:spcBef>
              <a:spcPct val="0"/>
            </a:spcBef>
            <a:spcAft>
              <a:spcPct val="35000"/>
            </a:spcAft>
            <a:buNone/>
            <a:defRPr cap="all"/>
          </a:pPr>
          <a:r>
            <a:rPr lang="en-US" sz="2300" kern="1200"/>
            <a:t>Group/Agency Training</a:t>
          </a:r>
        </a:p>
      </dsp:txBody>
      <dsp:txXfrm>
        <a:off x="2874190" y="2397132"/>
        <a:ext cx="2368779" cy="720000"/>
      </dsp:txXfrm>
    </dsp:sp>
    <dsp:sp modelId="{0DEBAB41-B432-4D0B-A4D0-28CD8E5DBE07}">
      <dsp:nvSpPr>
        <dsp:cNvPr id="0" name=""/>
        <dsp:cNvSpPr/>
      </dsp:nvSpPr>
      <dsp:spPr>
        <a:xfrm>
          <a:off x="6119418" y="502109"/>
          <a:ext cx="1444955" cy="1444955"/>
        </a:xfrm>
        <a:prstGeom prst="ellipse">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B5707B8-0D18-4929-B817-72628B1E7AF7}">
      <dsp:nvSpPr>
        <dsp:cNvPr id="0" name=""/>
        <dsp:cNvSpPr/>
      </dsp:nvSpPr>
      <dsp:spPr>
        <a:xfrm>
          <a:off x="6427360" y="810050"/>
          <a:ext cx="829072" cy="829072"/>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9F241C29-DD49-42A6-B720-B70020290204}">
      <dsp:nvSpPr>
        <dsp:cNvPr id="0" name=""/>
        <dsp:cNvSpPr/>
      </dsp:nvSpPr>
      <dsp:spPr>
        <a:xfrm>
          <a:off x="5657506" y="2397132"/>
          <a:ext cx="2368779"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022350">
            <a:lnSpc>
              <a:spcPct val="100000"/>
            </a:lnSpc>
            <a:spcBef>
              <a:spcPct val="0"/>
            </a:spcBef>
            <a:spcAft>
              <a:spcPct val="35000"/>
            </a:spcAft>
            <a:buNone/>
            <a:defRPr cap="all"/>
          </a:pPr>
          <a:r>
            <a:rPr lang="en-US" sz="2300" kern="1200"/>
            <a:t>In-Person at the TARGET Center </a:t>
          </a:r>
        </a:p>
      </dsp:txBody>
      <dsp:txXfrm>
        <a:off x="5657506" y="2397132"/>
        <a:ext cx="2368779" cy="720000"/>
      </dsp:txXfrm>
    </dsp:sp>
    <dsp:sp modelId="{AB2CA43D-8CAA-4EEA-9E90-2EFC89F5C4D3}">
      <dsp:nvSpPr>
        <dsp:cNvPr id="0" name=""/>
        <dsp:cNvSpPr/>
      </dsp:nvSpPr>
      <dsp:spPr>
        <a:xfrm>
          <a:off x="8902735" y="502109"/>
          <a:ext cx="1444955" cy="1444955"/>
        </a:xfrm>
        <a:prstGeom prst="ellipse">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99CAA20-6F2E-4C8E-A39C-20D02DC125B1}">
      <dsp:nvSpPr>
        <dsp:cNvPr id="0" name=""/>
        <dsp:cNvSpPr/>
      </dsp:nvSpPr>
      <dsp:spPr>
        <a:xfrm>
          <a:off x="9210676" y="810050"/>
          <a:ext cx="829072" cy="829072"/>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293F0ED8-E047-491C-BB50-3CD8D1131C28}">
      <dsp:nvSpPr>
        <dsp:cNvPr id="0" name=""/>
        <dsp:cNvSpPr/>
      </dsp:nvSpPr>
      <dsp:spPr>
        <a:xfrm>
          <a:off x="8440823" y="2397132"/>
          <a:ext cx="2368779"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022350">
            <a:lnSpc>
              <a:spcPct val="100000"/>
            </a:lnSpc>
            <a:spcBef>
              <a:spcPct val="0"/>
            </a:spcBef>
            <a:spcAft>
              <a:spcPct val="35000"/>
            </a:spcAft>
            <a:buNone/>
            <a:defRPr cap="all"/>
          </a:pPr>
          <a:r>
            <a:rPr lang="en-US" sz="2300" kern="1200"/>
            <a:t>Virtual Trainings</a:t>
          </a:r>
        </a:p>
      </dsp:txBody>
      <dsp:txXfrm>
        <a:off x="8440823" y="2397132"/>
        <a:ext cx="2368779" cy="720000"/>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D5E82B0-DC79-4FBE-9CBB-A44DBAF98F2E}">
      <dsp:nvSpPr>
        <dsp:cNvPr id="0" name=""/>
        <dsp:cNvSpPr/>
      </dsp:nvSpPr>
      <dsp:spPr>
        <a:xfrm>
          <a:off x="0" y="3410021"/>
          <a:ext cx="6797675" cy="2237343"/>
        </a:xfrm>
        <a:prstGeom prst="rect">
          <a:avLst/>
        </a:prstGeom>
        <a:solidFill>
          <a:schemeClr val="accent2">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9136" tIns="199136" rIns="199136" bIns="199136" numCol="1" spcCol="1270" anchor="ctr" anchorCtr="0">
          <a:noAutofit/>
        </a:bodyPr>
        <a:lstStyle/>
        <a:p>
          <a:pPr marL="0" lvl="0" indent="0" algn="ctr" defTabSz="1244600">
            <a:lnSpc>
              <a:spcPct val="90000"/>
            </a:lnSpc>
            <a:spcBef>
              <a:spcPct val="0"/>
            </a:spcBef>
            <a:spcAft>
              <a:spcPct val="35000"/>
            </a:spcAft>
            <a:buNone/>
          </a:pPr>
          <a:r>
            <a:rPr lang="en-US" sz="2800" kern="1200"/>
            <a:t>Vendors </a:t>
          </a:r>
          <a:r>
            <a:rPr lang="en-US" sz="2800" b="1" kern="1200">
              <a:latin typeface="Calibri Light" panose="020F0302020204030204"/>
            </a:rPr>
            <a:t>provide</a:t>
          </a:r>
          <a:r>
            <a:rPr lang="en-US" sz="2800" b="1" kern="1200"/>
            <a:t> </a:t>
          </a:r>
          <a:r>
            <a:rPr lang="en-US" sz="2800" kern="1200"/>
            <a:t>quotes and work with agencies to ensure a smooth purchase process</a:t>
          </a:r>
          <a:r>
            <a:rPr lang="en-US" sz="2800" kern="1200">
              <a:latin typeface="Calibri Light" panose="020F0302020204030204"/>
            </a:rPr>
            <a:t>.</a:t>
          </a:r>
          <a:endParaRPr lang="en-US" sz="2800" kern="1200"/>
        </a:p>
      </dsp:txBody>
      <dsp:txXfrm>
        <a:off x="0" y="3410021"/>
        <a:ext cx="6797675" cy="2237343"/>
      </dsp:txXfrm>
    </dsp:sp>
    <dsp:sp modelId="{53AD282D-4A93-4423-B847-5584379681CA}">
      <dsp:nvSpPr>
        <dsp:cNvPr id="0" name=""/>
        <dsp:cNvSpPr/>
      </dsp:nvSpPr>
      <dsp:spPr>
        <a:xfrm rot="10800000">
          <a:off x="0" y="2547"/>
          <a:ext cx="6797675" cy="3441033"/>
        </a:xfrm>
        <a:prstGeom prst="upArrowCallout">
          <a:avLst/>
        </a:prstGeom>
        <a:solidFill>
          <a:schemeClr val="accent3">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9136" tIns="199136" rIns="199136" bIns="199136" numCol="1" spcCol="1270" anchor="ctr" anchorCtr="0">
          <a:noAutofit/>
        </a:bodyPr>
        <a:lstStyle/>
        <a:p>
          <a:pPr marL="0" lvl="0" indent="0" algn="ctr" defTabSz="1244600" rtl="0">
            <a:lnSpc>
              <a:spcPct val="90000"/>
            </a:lnSpc>
            <a:spcBef>
              <a:spcPct val="0"/>
            </a:spcBef>
            <a:spcAft>
              <a:spcPct val="35000"/>
            </a:spcAft>
            <a:buNone/>
          </a:pPr>
          <a:r>
            <a:rPr lang="en-US" sz="2800" kern="1200"/>
            <a:t>The TARGET Center Assistive Technology Program </a:t>
          </a:r>
          <a:r>
            <a:rPr lang="en-US" sz="2800" b="1" kern="1200">
              <a:latin typeface="Calibri Light" panose="020F0302020204030204"/>
            </a:rPr>
            <a:t>(AT)</a:t>
          </a:r>
          <a:r>
            <a:rPr lang="en-US" sz="2800" kern="1200">
              <a:latin typeface="Calibri Light" panose="020F0302020204030204"/>
            </a:rPr>
            <a:t> </a:t>
          </a:r>
          <a:r>
            <a:rPr lang="en-US" sz="2800" kern="1200"/>
            <a:t>partners with various vendors to help facilitate the acquisition process to obtain recommended AT products</a:t>
          </a:r>
          <a:r>
            <a:rPr lang="en-US" sz="2800" kern="1200">
              <a:latin typeface="Calibri Light" panose="020F0302020204030204"/>
            </a:rPr>
            <a:t>.</a:t>
          </a:r>
          <a:endParaRPr lang="en-US" sz="2800" kern="1200"/>
        </a:p>
      </dsp:txBody>
      <dsp:txXfrm rot="10800000">
        <a:off x="0" y="2547"/>
        <a:ext cx="6797675" cy="2235880"/>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0A88DEC-6770-4B0A-B2DF-F8D10D3F0CB9}">
      <dsp:nvSpPr>
        <dsp:cNvPr id="0" name=""/>
        <dsp:cNvSpPr/>
      </dsp:nvSpPr>
      <dsp:spPr>
        <a:xfrm>
          <a:off x="0" y="689"/>
          <a:ext cx="6797675" cy="1613866"/>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137A0B2-D570-4CED-A4B8-5B5248373BD6}">
      <dsp:nvSpPr>
        <dsp:cNvPr id="0" name=""/>
        <dsp:cNvSpPr/>
      </dsp:nvSpPr>
      <dsp:spPr>
        <a:xfrm>
          <a:off x="488194" y="363809"/>
          <a:ext cx="887626" cy="887626"/>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F09C8FCA-48A4-46A3-95DB-B549CE700893}">
      <dsp:nvSpPr>
        <dsp:cNvPr id="0" name=""/>
        <dsp:cNvSpPr/>
      </dsp:nvSpPr>
      <dsp:spPr>
        <a:xfrm>
          <a:off x="1864015" y="689"/>
          <a:ext cx="4933659" cy="161386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0801" tIns="170801" rIns="170801" bIns="170801" numCol="1" spcCol="1270" anchor="ctr" anchorCtr="0">
          <a:noAutofit/>
        </a:bodyPr>
        <a:lstStyle/>
        <a:p>
          <a:pPr marL="0" lvl="0" indent="0" algn="l" defTabSz="1111250">
            <a:lnSpc>
              <a:spcPct val="100000"/>
            </a:lnSpc>
            <a:spcBef>
              <a:spcPct val="0"/>
            </a:spcBef>
            <a:spcAft>
              <a:spcPct val="35000"/>
            </a:spcAft>
            <a:buNone/>
          </a:pPr>
          <a:r>
            <a:rPr lang="en-US" sz="2500" kern="1200"/>
            <a:t>Pre-Evaluation Form</a:t>
          </a:r>
        </a:p>
      </dsp:txBody>
      <dsp:txXfrm>
        <a:off x="1864015" y="689"/>
        <a:ext cx="4933659" cy="1613866"/>
      </dsp:txXfrm>
    </dsp:sp>
    <dsp:sp modelId="{B0C4D49F-D018-4E41-A18A-6937FD694F9F}">
      <dsp:nvSpPr>
        <dsp:cNvPr id="0" name=""/>
        <dsp:cNvSpPr/>
      </dsp:nvSpPr>
      <dsp:spPr>
        <a:xfrm>
          <a:off x="0" y="2018022"/>
          <a:ext cx="6797675" cy="1613866"/>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E0BF29F-8B3E-4676-A924-C1857852387A}">
      <dsp:nvSpPr>
        <dsp:cNvPr id="0" name=""/>
        <dsp:cNvSpPr/>
      </dsp:nvSpPr>
      <dsp:spPr>
        <a:xfrm>
          <a:off x="488194" y="2381142"/>
          <a:ext cx="887626" cy="887626"/>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CB1015BC-408C-4A4D-BF01-65B7F5D2637D}">
      <dsp:nvSpPr>
        <dsp:cNvPr id="0" name=""/>
        <dsp:cNvSpPr/>
      </dsp:nvSpPr>
      <dsp:spPr>
        <a:xfrm>
          <a:off x="1864015" y="2018022"/>
          <a:ext cx="4933659" cy="161386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0801" tIns="170801" rIns="170801" bIns="170801" numCol="1" spcCol="1270" anchor="ctr" anchorCtr="0">
          <a:noAutofit/>
        </a:bodyPr>
        <a:lstStyle/>
        <a:p>
          <a:pPr marL="0" lvl="0" indent="0" algn="l" defTabSz="1111250">
            <a:lnSpc>
              <a:spcPct val="100000"/>
            </a:lnSpc>
            <a:spcBef>
              <a:spcPct val="0"/>
            </a:spcBef>
            <a:spcAft>
              <a:spcPct val="35000"/>
            </a:spcAft>
            <a:buNone/>
          </a:pPr>
          <a:r>
            <a:rPr lang="en-US" sz="2500" kern="1200"/>
            <a:t>Evaluation Meeting</a:t>
          </a:r>
        </a:p>
      </dsp:txBody>
      <dsp:txXfrm>
        <a:off x="1864015" y="2018022"/>
        <a:ext cx="4933659" cy="1613866"/>
      </dsp:txXfrm>
    </dsp:sp>
    <dsp:sp modelId="{A878B362-08F0-40CC-9A3D-60B403DF26F9}">
      <dsp:nvSpPr>
        <dsp:cNvPr id="0" name=""/>
        <dsp:cNvSpPr/>
      </dsp:nvSpPr>
      <dsp:spPr>
        <a:xfrm>
          <a:off x="0" y="4035355"/>
          <a:ext cx="6797675" cy="1613866"/>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A006B79-F880-49A1-99BA-BD37EF329094}">
      <dsp:nvSpPr>
        <dsp:cNvPr id="0" name=""/>
        <dsp:cNvSpPr/>
      </dsp:nvSpPr>
      <dsp:spPr>
        <a:xfrm>
          <a:off x="488194" y="4398475"/>
          <a:ext cx="887626" cy="887626"/>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175621EA-CEB0-434C-A5D6-F10D9D901614}">
      <dsp:nvSpPr>
        <dsp:cNvPr id="0" name=""/>
        <dsp:cNvSpPr/>
      </dsp:nvSpPr>
      <dsp:spPr>
        <a:xfrm>
          <a:off x="1864015" y="4035355"/>
          <a:ext cx="4933659" cy="161386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0801" tIns="170801" rIns="170801" bIns="170801" numCol="1" spcCol="1270" anchor="ctr" anchorCtr="0">
          <a:noAutofit/>
        </a:bodyPr>
        <a:lstStyle/>
        <a:p>
          <a:pPr marL="0" lvl="0" indent="0" algn="l" defTabSz="1111250">
            <a:lnSpc>
              <a:spcPct val="100000"/>
            </a:lnSpc>
            <a:spcBef>
              <a:spcPct val="0"/>
            </a:spcBef>
            <a:spcAft>
              <a:spcPct val="35000"/>
            </a:spcAft>
            <a:buNone/>
          </a:pPr>
          <a:r>
            <a:rPr lang="en-US" sz="2500" kern="1200"/>
            <a:t>Report</a:t>
          </a:r>
        </a:p>
      </dsp:txBody>
      <dsp:txXfrm>
        <a:off x="1864015" y="4035355"/>
        <a:ext cx="4933659" cy="1613866"/>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1DF6A33-4CE7-48C9-823E-C4B85AF476A2}">
      <dsp:nvSpPr>
        <dsp:cNvPr id="0" name=""/>
        <dsp:cNvSpPr/>
      </dsp:nvSpPr>
      <dsp:spPr>
        <a:xfrm>
          <a:off x="2190452" y="1014"/>
          <a:ext cx="5109745" cy="3244688"/>
        </a:xfrm>
        <a:prstGeom prst="roundRect">
          <a:avLst>
            <a:gd name="adj" fmla="val 10000"/>
          </a:avLst>
        </a:prstGeom>
        <a:solidFill>
          <a:schemeClr val="accent2">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BCCE274-216C-4457-84CF-58F66477B027}">
      <dsp:nvSpPr>
        <dsp:cNvPr id="0" name=""/>
        <dsp:cNvSpPr/>
      </dsp:nvSpPr>
      <dsp:spPr>
        <a:xfrm>
          <a:off x="2758201" y="540376"/>
          <a:ext cx="5109745" cy="3244688"/>
        </a:xfrm>
        <a:prstGeom prst="roundRect">
          <a:avLst>
            <a:gd name="adj" fmla="val 10000"/>
          </a:avLst>
        </a:prstGeom>
        <a:solidFill>
          <a:schemeClr val="lt1">
            <a:alpha val="90000"/>
            <a:hueOff val="0"/>
            <a:satOff val="0"/>
            <a:lumOff val="0"/>
            <a:alphaOff val="0"/>
          </a:schemeClr>
        </a:solidFill>
        <a:ln w="15875"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63830" tIns="163830" rIns="163830" bIns="163830" numCol="1" spcCol="1270" anchor="ctr" anchorCtr="0">
          <a:noAutofit/>
        </a:bodyPr>
        <a:lstStyle/>
        <a:p>
          <a:pPr marL="0" lvl="0" indent="0" algn="ctr" defTabSz="1911350" rtl="0">
            <a:lnSpc>
              <a:spcPct val="100000"/>
            </a:lnSpc>
            <a:spcBef>
              <a:spcPct val="0"/>
            </a:spcBef>
            <a:spcAft>
              <a:spcPct val="35000"/>
            </a:spcAft>
            <a:buNone/>
          </a:pPr>
          <a:r>
            <a:rPr lang="en-US" sz="4300" kern="1200"/>
            <a:t>Assistive Technology Program</a:t>
          </a:r>
          <a:r>
            <a:rPr lang="en-US" sz="4300" kern="1200">
              <a:latin typeface="Calibri Light" panose="020F0302020204030204"/>
            </a:rPr>
            <a:t> </a:t>
          </a:r>
          <a:br>
            <a:rPr lang="en-US" sz="4300" kern="1200">
              <a:latin typeface="Calibri Light" panose="020F0302020204030204"/>
            </a:rPr>
          </a:br>
          <a:r>
            <a:rPr lang="en-US" sz="4300" kern="1200"/>
            <a:t>Demonstration </a:t>
          </a:r>
          <a:r>
            <a:rPr lang="en-US" sz="2800" kern="1200"/>
            <a:t>Tuesday, </a:t>
          </a:r>
          <a:r>
            <a:rPr lang="en-US" sz="2800" b="1" kern="1200">
              <a:latin typeface="Calibri Light" panose="020F0302020204030204"/>
            </a:rPr>
            <a:t>October 12, 2023</a:t>
          </a:r>
          <a:endParaRPr lang="en-US" sz="2800" b="1" kern="1200"/>
        </a:p>
      </dsp:txBody>
      <dsp:txXfrm>
        <a:off x="2853235" y="635410"/>
        <a:ext cx="4919677" cy="3054620"/>
      </dsp:txXfrm>
    </dsp:sp>
  </dsp:spTree>
</dsp:drawing>
</file>

<file path=ppt/diagrams/layout1.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16/7/layout/RoundedRectangleTimeline">
  <dgm:title val="Rounded Rectangle Timeline"/>
  <dgm:desc val="Use to show a list of events in chronological order. An invisible box contains the description while the date is shown in rectangles, except for the first and last node where the corners of the rectangle are rounded. It can display large amount of text and long descriptive date format."/>
  <dgm:catLst>
    <dgm:cat type="timeline" pri="500"/>
    <dgm:cat type="process" pri="6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1"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Name0">
    <dgm:varLst>
      <dgm:chMax/>
      <dgm:chPref/>
      <dgm:animLvl val="lvl"/>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constrLst>
      <dgm:constr type="primFontSz" for="des" forName="parent" val="18"/>
      <dgm:constr type="primFontSz" for="des" forName="Childtext" val="18"/>
      <dgm:constr type="primFontSz" for="des" forName="Childtext" refType="primFontSz" refFor="des" refForName="parent" op="lte"/>
      <dgm:constr type="w" for="ch" forName="composite" refType="w"/>
      <dgm:constr type="h" for="ch" forName="composite" refType="h"/>
      <dgm:constr type="w" for="ch" forName="spaceBetweenRectangles" refType="w" refFor="ch" refForName="composite" fact="-0.4"/>
      <dgm:constr type="w" for="ch" ptType="sibTrans" op="equ"/>
      <dgm:constr type="primFontSz" for="des" forName="parent" op="equ"/>
      <dgm:constr type="primFontSz" for="des" forName="Childtext" op="equ"/>
      <dgm:constr type="primFontSz" for="des" forName="parent1" val="18"/>
      <dgm:constr type="primFontSz" for="des" forName="Childtext1" val="18"/>
      <dgm:constr type="primFontSz" for="des" forName="Childtext1" refType="primFontSz" refFor="des" refForName="parent1" op="lte"/>
      <dgm:constr type="w" for="ch" forName="composite1" refType="w"/>
      <dgm:constr type="h" for="ch" forName="composite1" refType="h"/>
      <dgm:constr type="w" for="ch" forName="spaceBetweenRectangles1" refType="w" refFor="ch" refForName="composite1" fact="-0.4"/>
      <dgm:constr type="primFontSz" for="des" forName="parent1" op="equ"/>
      <dgm:constr type="primFontSz" for="des" forName="Childtext1" op="equ"/>
    </dgm:constrLst>
    <dgm:choose name="layoutByNodeCnt">
      <dgm:if name="twoOrLessNodes" axis="ch" ptType="node" func="cnt" op="lte" val="2">
        <dgm:forEach name="nodesForEach" axis="ch" ptType="node">
          <dgm:layoutNode name="composite">
            <dgm:alg type="composite"/>
            <dgm:shape xmlns:r="http://schemas.openxmlformats.org/officeDocument/2006/relationships" r:blip="">
              <dgm:adjLst/>
            </dgm:shape>
            <dgm:choose name="casesForFirstAndLastNode1">
              <dgm:if name="startNode1" axis="self" ptType="node" func="pos" op="equ" val="1">
                <dgm:choose name="removeLineWhenOnlyOneNode1">
                  <dgm:if name="ifOnlyOneNode1" axis="followSib" ptType="node" func="cnt" op="equ" val="0">
                    <dgm:constrLst>
                      <dgm:constr type="w" for="ch" forName="parent" refType="w" fact="0.95"/>
                      <dgm:constr type="l" for="ch" forName="parent" refType="w" fact="0.025"/>
                      <dgm:constr type="t" for="ch" forName="parent" refType="h" fact="0.45"/>
                      <dgm:constr type="h" for="ch" forName="parent" refType="h" fact="0.1"/>
                      <dgm:constr type="l" for="ch" forName="Childtext" refType="w" fact="0.025"/>
                      <dgm:constr type="w" for="ch" forName="Childtext" refType="w" fact="0.95"/>
                      <dgm:constr type="h" for="ch" forName="Childtext" refType="h" fact="0.35"/>
                      <dgm:constr type="w" for="ch" forName="ConnectLine"/>
                      <dgm:constr type="h" for="ch" forName="ConnectLine" refType="h" fact="0.08"/>
                      <dgm:constr type="t" for="ch" forName="ConnectLine" refType="h" fact="0.37"/>
                      <dgm:constr type="ctrX" for="ch" forName="ConnectLine" refType="w" fact="0.5"/>
                      <dgm:constr type="w" for="ch" forName="ConnectLineEnd" refType="h" fact="0.02"/>
                      <dgm:constr type="h" for="ch" forName="ConnectLineEnd" refType="h" fact="0.02"/>
                      <dgm:constr type="t" for="ch" forName="ConnectLineEnd" refType="h" fact="0.35"/>
                      <dgm:constr type="ctrX" for="ch" forName="ConnectLineEnd" refType="w" fact="0.5"/>
                      <dgm:constr type="w" for="ch" forName="EmptyPane" refType="w"/>
                      <dgm:constr type="t" for="ch" forName="EmptyPane" refType="h" fact="0.55"/>
                      <dgm:constr type="h" for="ch" forName="EmptyPane" refType="h" fact="0.45"/>
                    </dgm:constrLst>
                  </dgm:if>
                  <dgm:else name="ifMoreThanOneNode1">
                    <dgm:constrLst>
                      <dgm:constr type="w" for="ch" forName="parent" refType="w" fact="0.6"/>
                      <dgm:constr type="l" for="ch" forName="parent" refType="w" fact="0.2"/>
                      <dgm:constr type="t" for="ch" forName="parent" refType="h" fact="0.45"/>
                      <dgm:constr type="h" for="ch" forName="parent" refType="h" fact="0.1"/>
                      <dgm:constr type="l" for="ch" forName="Childtext" refType="w" fact="0.2"/>
                      <dgm:constr type="w" for="ch" forName="Childtext" refType="w" fact="0.6"/>
                      <dgm:constr type="h" for="ch" forName="Childtext" refType="h" fact="0.35"/>
                      <dgm:constr type="w" for="ch" forName="ConnectLine"/>
                      <dgm:constr type="h" for="ch" forName="ConnectLine" refType="h" fact="0.08"/>
                      <dgm:constr type="t" for="ch" forName="ConnectLine" refType="h" fact="0.37"/>
                      <dgm:constr type="ctrX" for="ch" forName="ConnectLine" refType="w" fact="0.5"/>
                      <dgm:constr type="w" for="ch" forName="ConnectLineEnd" refType="h" fact="0.02"/>
                      <dgm:constr type="h" for="ch" forName="ConnectLineEnd" refType="h" fact="0.02"/>
                      <dgm:constr type="t" for="ch" forName="ConnectLineEnd" refType="h" fact="0.35"/>
                      <dgm:constr type="ctrX" for="ch" forName="ConnectLineEnd" refType="w" fact="0.5"/>
                      <dgm:constr type="w" for="ch" forName="EmptyPane" refType="w"/>
                      <dgm:constr type="t" for="ch" forName="EmptyPane" refType="h" fact="0.55"/>
                      <dgm:constr type="h" for="ch" forName="EmptyPane" refType="h" fact="0.45"/>
                    </dgm:constrLst>
                  </dgm:else>
                </dgm:choose>
              </dgm:if>
              <dgm:else name="notStartNode1">
                <dgm:constrLst>
                  <dgm:constr type="w" for="ch" forName="parent" refType="w" fact="0.6"/>
                  <dgm:constr type="l" for="ch" forName="parent" refType="w" fact="0.2"/>
                  <dgm:constr type="t" for="ch" forName="parent" refType="h" fact="0.45"/>
                  <dgm:constr type="h" for="ch" forName="parent" refType="h" fact="0.1"/>
                  <dgm:constr type="l" for="ch" forName="Childtext" refType="w" fact="0.2"/>
                  <dgm:constr type="w" for="ch" forName="Childtext" refType="w" fact="0.6"/>
                  <dgm:constr type="h" for="ch" forName="Childtext" refType="h" fact="0.35"/>
                  <dgm:constr type="t" for="ch" forName="Childtext" refType="h" fact="0.65"/>
                  <dgm:constr type="w" for="ch" forName="ConnectLine"/>
                  <dgm:constr type="h" for="ch" forName="ConnectLine" refType="h" fact="0.08"/>
                  <dgm:constr type="t" for="ch" forName="ConnectLine" refType="h" fact="0.55"/>
                  <dgm:constr type="ctrX" for="ch" forName="ConnectLine" refType="w" fact="0.5"/>
                  <dgm:constr type="w" for="ch" forName="ConnectLineEnd" refType="h" fact="0.02"/>
                  <dgm:constr type="h" for="ch" forName="ConnectLineEnd" refType="h" fact="0.02"/>
                  <dgm:constr type="b" for="ch" forName="ConnectLineEnd" refType="h" fact="0.65"/>
                  <dgm:constr type="ctrX" for="ch" forName="ConnectLineEnd" refType="w" fact="0.5"/>
                  <dgm:constr type="w" for="ch" forName="EmptyPane" refType="w"/>
                  <dgm:constr type="h" for="ch" forName="EmptyPane" refType="h" fact="0.45"/>
                </dgm:constrLst>
              </dgm:else>
            </dgm:choose>
            <dgm:layoutNode name="parent" styleLbl="alignNode1">
              <dgm:varLst>
                <dgm:chMax val="1"/>
                <dgm:chPref val="1"/>
                <dgm:bulletEnabled val="1"/>
              </dgm:varLst>
              <dgm:alg type="tx">
                <dgm:param type="txAnchorHorz" val="ctr"/>
                <dgm:param type="txAnchorVert" val="mid"/>
                <dgm:param type="parTxLTRAlign" val="ctr"/>
                <dgm:param type="parTxRTLAlign" val="ctr"/>
              </dgm:alg>
              <dgm:choose name="casesForFirstAndLastNode">
                <dgm:if name="startNode" axis="self" ptType="node" func="pos" op="equ" val="1">
                  <dgm:choose name="removeLineWhenOnlyOneNode">
                    <dgm:if name="ifOnlyOneNode" axis="followSib" ptType="node" func="cnt" op="equ" val="0">
                      <dgm:shape xmlns:r="http://schemas.openxmlformats.org/officeDocument/2006/relationships" type="roundRect" r:blip="">
                        <dgm:adjLst/>
                      </dgm:shape>
                    </dgm:if>
                    <dgm:else name="ifMoreThanOneNode">
                      <dgm:choose name="Name18">
                        <dgm:if name="Name19" func="var" arg="dir" op="equ" val="norm">
                          <dgm:shape xmlns:r="http://schemas.openxmlformats.org/officeDocument/2006/relationships" rot="-90" type="round2SameRect" r:blip="">
                            <dgm:adjLst/>
                          </dgm:shape>
                        </dgm:if>
                        <dgm:else name="Name20">
                          <dgm:shape xmlns:r="http://schemas.openxmlformats.org/officeDocument/2006/relationships" rot="90" type="round2SameRect" r:blip="">
                            <dgm:adjLst/>
                          </dgm:shape>
                        </dgm:else>
                      </dgm:choose>
                    </dgm:else>
                  </dgm:choose>
                </dgm:if>
                <dgm:else name="notStartNode">
                  <dgm:choose name="Name22">
                    <dgm:if name="Name23" axis="self" ptType="node" func="revPos" op="equ" val="1">
                      <dgm:choose name="Name24">
                        <dgm:if name="Name25" func="var" arg="dir" op="equ" val="norm">
                          <dgm:shape xmlns:r="http://schemas.openxmlformats.org/officeDocument/2006/relationships" rot="90" type="round2SameRect" r:blip="">
                            <dgm:adjLst/>
                          </dgm:shape>
                        </dgm:if>
                        <dgm:else name="Name26">
                          <dgm:shape xmlns:r="http://schemas.openxmlformats.org/officeDocument/2006/relationships" rot="-90" type="round2SameRect" r:blip="">
                            <dgm:adjLst/>
                          </dgm:shape>
                        </dgm:else>
                      </dgm:choose>
                    </dgm:if>
                    <dgm:else name="Name27">
                      <dgm:shape xmlns:r="http://schemas.openxmlformats.org/officeDocument/2006/relationships" type="rect" r:blip="">
                        <dgm:adjLst/>
                      </dgm:shape>
                    </dgm:else>
                  </dgm:choose>
                </dgm:else>
              </dgm:choose>
              <dgm:presOf axis="self" ptType="node"/>
              <dgm:constrLst>
                <dgm:constr type="lMarg" refType="primFontSz" fact="0.6"/>
                <dgm:constr type="rMarg" refType="primFontSz" fact="0.6"/>
                <dgm:constr type="tMarg" refType="primFontSz" fact="0.6"/>
                <dgm:constr type="bMarg" refType="primFontSz" fact="0.6"/>
              </dgm:constrLst>
              <dgm:ruleLst>
                <dgm:rule type="primFontSz" val="11" fact="NaN" max="NaN"/>
              </dgm:ruleLst>
            </dgm:layoutNode>
            <dgm:layoutNode name="Childtext" styleLbl="revTx">
              <dgm:varLst>
                <dgm:bulletEnabled val="1"/>
              </dgm:varLst>
              <dgm:choose name="casesForTxtDirLogic">
                <dgm:if name="Name77" axis="self" ptType="node" func="posOdd" op="equ" val="1">
                  <dgm:alg type="tx">
                    <dgm:param type="txAnchorVert" val="b"/>
                    <dgm:param type="txAnchorHorz" val="ctr"/>
                    <dgm:param type="parTxLTRAlign" val="ctr"/>
                    <dgm:param type="parTxRTLAlign" val="ctr"/>
                  </dgm:alg>
                  <dgm:constrLst>
                    <dgm:constr type="lMarg"/>
                    <dgm:constr type="rMarg"/>
                    <dgm:constr type="tMarg"/>
                    <dgm:constr type="bMarg" refType="primFontSz" fact="0.6"/>
                  </dgm:constrLst>
                </dgm:if>
                <dgm:else name="Name88">
                  <dgm:alg type="tx">
                    <dgm:param type="txAnchorVert" val="t"/>
                    <dgm:param type="txAnchorHorz" val="ctr"/>
                    <dgm:param type="parTxLTRAlign" val="ctr"/>
                    <dgm:param type="parTxRTLAlign" val="ctr"/>
                  </dgm:alg>
                  <dgm:constrLst>
                    <dgm:constr type="lMarg"/>
                    <dgm:constr type="rMarg"/>
                    <dgm:constr type="tMarg" refType="primFontSz" fact="0.6"/>
                    <dgm:constr type="bMarg"/>
                  </dgm:constrLst>
                </dgm:else>
              </dgm:choose>
              <dgm:shape xmlns:r="http://schemas.openxmlformats.org/officeDocument/2006/relationships" type="rect" r:blip="">
                <dgm:adjLst/>
              </dgm:shape>
              <dgm:presOf axis="ch" ptType="node"/>
              <dgm:ruleLst>
                <dgm:rule type="primFontSz" val="11" fact="NaN" max="NaN"/>
              </dgm:ruleLst>
            </dgm:layoutNode>
            <dgm:layoutNode name="ConnectLine" styleLbl="sibTrans1D1">
              <dgm:alg type="sp"/>
              <dgm:shape xmlns:r="http://schemas.openxmlformats.org/officeDocument/2006/relationships" type="line" r:blip="">
                <dgm:adjLst/>
                <dgm:extLst>
                  <a:ext uri="{B698B0E9-8C71-41B9-8309-B3DCBF30829C}">
                    <dgm1612:spPr xmlns:dgm1612="http://schemas.microsoft.com/office/drawing/2016/12/diagram">
                      <a:ln>
                        <a:prstDash val="dash"/>
                      </a:ln>
                    </dgm1612:spPr>
                  </a:ext>
                </dgm:extLst>
              </dgm:shape>
              <dgm:presOf/>
              <dgm:constrLst/>
            </dgm:layoutNode>
            <dgm:layoutNode name="ConnectLineEnd" styleLbl="lnNode1">
              <dgm:alg type="sp"/>
              <dgm:shape xmlns:r="http://schemas.openxmlformats.org/officeDocument/2006/relationships" type="ellipse" r:blip="">
                <dgm:adjLst/>
              </dgm:shape>
              <dgm:presOf/>
              <dgm:constrLst/>
            </dgm:layoutNode>
            <dgm:layoutNode name="EmptyPane">
              <dgm:alg type="sp"/>
              <dgm:shape xmlns:r="http://schemas.openxmlformats.org/officeDocument/2006/relationships" r:blip="">
                <dgm:adjLst/>
              </dgm:shape>
              <dgm:presOf/>
              <dgm:constrLst/>
            </dgm:layoutNode>
          </dgm:layoutNode>
          <dgm:forEach name="Name28" axis="followSib" ptType="sibTrans" cnt="1">
            <dgm:layoutNode name="spaceBetweenRectangles">
              <dgm:alg type="sp"/>
              <dgm:shape xmlns:r="http://schemas.openxmlformats.org/officeDocument/2006/relationships" r:blip="">
                <dgm:adjLst/>
              </dgm:shape>
              <dgm:presOf/>
              <dgm:constrLst/>
              <dgm:ruleLst/>
            </dgm:layoutNode>
          </dgm:forEach>
        </dgm:forEach>
      </dgm:if>
      <dgm:else name="moreThanTwoNodes">
        <dgm:forEach name="nodesForEach1" axis="ch" ptType="node">
          <dgm:layoutNode name="composite1">
            <dgm:alg type="composite"/>
            <dgm:shape xmlns:r="http://schemas.openxmlformats.org/officeDocument/2006/relationships" r:blip="">
              <dgm:adjLst/>
            </dgm:shape>
            <dgm:choose name="casesForSnakingLogic21">
              <dgm:if name="oddNode21" axis="self" ptType="node" func="posOdd" op="equ" val="1">
                <dgm:constrLst>
                  <dgm:constr type="w" for="ch" forName="parent1" refType="w" fact="0.6"/>
                  <dgm:constr type="l" for="ch" forName="parent1" refType="w" fact="0.2"/>
                  <dgm:constr type="t" for="ch" forName="parent1" refType="h" fact="0.45"/>
                  <dgm:constr type="h" for="ch" forName="parent1" refType="h" fact="0.1"/>
                  <dgm:constr type="w" for="ch" forName="Childtext1" refType="w"/>
                  <dgm:constr type="h" for="ch" forName="Childtext1" refType="h" fact="0.35"/>
                  <dgm:constr type="w" for="ch" forName="ConnectLine1"/>
                  <dgm:constr type="h" for="ch" forName="ConnectLine1" refType="h" fact="0.08"/>
                  <dgm:constr type="t" for="ch" forName="ConnectLine1" refType="h" fact="0.37"/>
                  <dgm:constr type="ctrX" for="ch" forName="ConnectLine1" refType="w" fact="0.5"/>
                  <dgm:constr type="w" for="ch" forName="ConnectLineEnd1" refType="h" fact="0.02"/>
                  <dgm:constr type="h" for="ch" forName="ConnectLineEnd1" refType="h" fact="0.02"/>
                  <dgm:constr type="t" for="ch" forName="ConnectLineEnd1" refType="h" fact="0.35"/>
                  <dgm:constr type="ctrX" for="ch" forName="ConnectLineEnd1" refType="w" fact="0.5"/>
                  <dgm:constr type="w" for="ch" forName="EmptyPane1" refType="w"/>
                  <dgm:constr type="t" for="ch" forName="EmptyPane1" refType="h" fact="0.55"/>
                  <dgm:constr type="h" for="ch" forName="EmptyPane1" refType="h" fact="0.45"/>
                </dgm:constrLst>
              </dgm:if>
              <dgm:else name="evenNode2">
                <dgm:constrLst>
                  <dgm:constr type="w" for="ch" forName="parent1" refType="w" fact="0.6"/>
                  <dgm:constr type="l" for="ch" forName="parent1" refType="w" fact="0.2"/>
                  <dgm:constr type="t" for="ch" forName="parent1" refType="h" fact="0.45"/>
                  <dgm:constr type="h" for="ch" forName="parent1" refType="h" fact="0.1"/>
                  <dgm:constr type="w" for="ch" forName="Childtext1" refType="w"/>
                  <dgm:constr type="h" for="ch" forName="Childtext1" refType="h" fact="0.35"/>
                  <dgm:constr type="t" for="ch" forName="Childtext1" refType="h" fact="0.65"/>
                  <dgm:constr type="w" for="ch" forName="ConnectLine1"/>
                  <dgm:constr type="h" for="ch" forName="ConnectLine1" refType="h" fact="0.08"/>
                  <dgm:constr type="t" for="ch" forName="ConnectLine1" refType="h" fact="0.55"/>
                  <dgm:constr type="ctrX" for="ch" forName="ConnectLine1" refType="w" fact="0.5"/>
                  <dgm:constr type="w" for="ch" forName="ConnectLineEnd1" refType="h" fact="0.02"/>
                  <dgm:constr type="h" for="ch" forName="ConnectLineEnd1" refType="h" fact="0.02"/>
                  <dgm:constr type="b" for="ch" forName="ConnectLineEnd1" refType="h" fact="0.65"/>
                  <dgm:constr type="ctrX" for="ch" forName="ConnectLineEnd1" refType="w" fact="0.5"/>
                  <dgm:constr type="w" for="ch" forName="EmptyPane1" refType="w"/>
                  <dgm:constr type="h" for="ch" forName="EmptyPane1" refType="h" fact="0.45"/>
                </dgm:constrLst>
              </dgm:else>
            </dgm:choose>
            <dgm:layoutNode name="parent1" styleLbl="alignNode1">
              <dgm:varLst>
                <dgm:chMax val="1"/>
                <dgm:chPref val="1"/>
                <dgm:bulletEnabled val="1"/>
              </dgm:varLst>
              <dgm:alg type="tx">
                <dgm:param type="txAnchorHorz" val="ctr"/>
                <dgm:param type="txAnchorVert" val="mid"/>
                <dgm:param type="parTxLTRAlign" val="ctr"/>
                <dgm:param type="parTxRTLAlign" val="ctr"/>
              </dgm:alg>
              <dgm:choose name="casesForFirstAndLastNode12">
                <dgm:if name="startNode12" axis="self" ptType="node" func="pos" op="equ" val="1">
                  <dgm:choose name="removeLineWhenOnlyOneNode12">
                    <dgm:if name="ifOnlyOneNode12" axis="followSib" ptType="node" func="cnt" op="equ" val="0">
                      <dgm:shape xmlns:r="http://schemas.openxmlformats.org/officeDocument/2006/relationships" type="roundRect" r:blip="">
                        <dgm:adjLst/>
                      </dgm:shape>
                    </dgm:if>
                    <dgm:else name="ifMoreThanOneNode12">
                      <dgm:choose name="Name181">
                        <dgm:if name="Name191" func="var" arg="dir" op="equ" val="norm">
                          <dgm:shape xmlns:r="http://schemas.openxmlformats.org/officeDocument/2006/relationships" rot="-90" type="round2SameRect" r:blip="">
                            <dgm:adjLst/>
                          </dgm:shape>
                        </dgm:if>
                        <dgm:else name="Name201">
                          <dgm:shape xmlns:r="http://schemas.openxmlformats.org/officeDocument/2006/relationships" rot="90" type="round2SameRect" r:blip="">
                            <dgm:adjLst/>
                          </dgm:shape>
                        </dgm:else>
                      </dgm:choose>
                    </dgm:else>
                  </dgm:choose>
                </dgm:if>
                <dgm:else name="notStartNode12">
                  <dgm:choose name="Name221">
                    <dgm:if name="Name231" axis="self" ptType="node" func="revPos" op="equ" val="1">
                      <dgm:choose name="Name241">
                        <dgm:if name="Name251" func="var" arg="dir" op="equ" val="norm">
                          <dgm:shape xmlns:r="http://schemas.openxmlformats.org/officeDocument/2006/relationships" rot="90" type="round2SameRect" r:blip="">
                            <dgm:adjLst/>
                          </dgm:shape>
                        </dgm:if>
                        <dgm:else name="Name261">
                          <dgm:shape xmlns:r="http://schemas.openxmlformats.org/officeDocument/2006/relationships" rot="-90" type="round2SameRect" r:blip="">
                            <dgm:adjLst/>
                          </dgm:shape>
                        </dgm:else>
                      </dgm:choose>
                    </dgm:if>
                    <dgm:else name="Name271">
                      <dgm:shape xmlns:r="http://schemas.openxmlformats.org/officeDocument/2006/relationships" type="rect" r:blip="">
                        <dgm:adjLst/>
                      </dgm:shape>
                    </dgm:else>
                  </dgm:choose>
                </dgm:else>
              </dgm:choose>
              <dgm:presOf axis="self" ptType="node"/>
              <dgm:constrLst>
                <dgm:constr type="lMarg" refType="primFontSz" fact="0.6"/>
                <dgm:constr type="rMarg" refType="primFontSz" fact="0.6"/>
                <dgm:constr type="tMarg" refType="primFontSz" fact="0.6"/>
                <dgm:constr type="bMarg" refType="primFontSz" fact="0.6"/>
              </dgm:constrLst>
              <dgm:ruleLst>
                <dgm:rule type="primFontSz" val="11" fact="NaN" max="NaN"/>
              </dgm:ruleLst>
            </dgm:layoutNode>
            <dgm:layoutNode name="Childtext1" styleLbl="revTx">
              <dgm:varLst>
                <dgm:bulletEnabled val="1"/>
              </dgm:varLst>
              <dgm:choose name="casesForTxtDirLogic1">
                <dgm:if name="Name771" axis="self" ptType="node" func="posOdd" op="equ" val="1">
                  <dgm:alg type="tx">
                    <dgm:param type="txAnchorVert" val="b"/>
                    <dgm:param type="txAnchorHorz" val="ctr"/>
                    <dgm:param type="parTxLTRAlign" val="ctr"/>
                    <dgm:param type="parTxRTLAlign" val="ctr"/>
                  </dgm:alg>
                  <dgm:constrLst>
                    <dgm:constr type="lMarg"/>
                    <dgm:constr type="rMarg"/>
                    <dgm:constr type="tMarg"/>
                    <dgm:constr type="bMarg" refType="primFontSz" fact="0.6"/>
                  </dgm:constrLst>
                </dgm:if>
                <dgm:else name="Name881">
                  <dgm:alg type="tx">
                    <dgm:param type="txAnchorVert" val="t"/>
                    <dgm:param type="txAnchorHorz" val="ctr"/>
                    <dgm:param type="parTxLTRAlign" val="ctr"/>
                    <dgm:param type="parTxRTLAlign" val="ctr"/>
                  </dgm:alg>
                  <dgm:constrLst>
                    <dgm:constr type="lMarg"/>
                    <dgm:constr type="rMarg"/>
                    <dgm:constr type="tMarg" refType="primFontSz" fact="0.6"/>
                    <dgm:constr type="bMarg"/>
                  </dgm:constrLst>
                </dgm:else>
              </dgm:choose>
              <dgm:shape xmlns:r="http://schemas.openxmlformats.org/officeDocument/2006/relationships" type="rect" r:blip="">
                <dgm:adjLst/>
              </dgm:shape>
              <dgm:presOf axis="ch" ptType="node"/>
              <dgm:ruleLst>
                <dgm:rule type="primFontSz" val="11" fact="NaN" max="NaN"/>
              </dgm:ruleLst>
            </dgm:layoutNode>
            <dgm:layoutNode name="ConnectLine1" styleLbl="sibTrans1D1">
              <dgm:alg type="sp"/>
              <dgm:shape xmlns:r="http://schemas.openxmlformats.org/officeDocument/2006/relationships" type="line" r:blip="">
                <dgm:adjLst/>
                <dgm:extLst>
                  <a:ext uri="{B698B0E9-8C71-41B9-8309-B3DCBF30829C}">
                    <dgm1612:spPr xmlns:dgm1612="http://schemas.microsoft.com/office/drawing/2016/12/diagram">
                      <a:ln>
                        <a:prstDash val="dash"/>
                      </a:ln>
                    </dgm1612:spPr>
                  </a:ext>
                </dgm:extLst>
              </dgm:shape>
              <dgm:presOf/>
              <dgm:constrLst/>
            </dgm:layoutNode>
            <dgm:layoutNode name="ConnectLineEnd1" styleLbl="lnNode1">
              <dgm:alg type="sp"/>
              <dgm:shape xmlns:r="http://schemas.openxmlformats.org/officeDocument/2006/relationships" type="ellipse" r:blip="">
                <dgm:adjLst/>
              </dgm:shape>
              <dgm:presOf/>
              <dgm:constrLst/>
            </dgm:layoutNode>
            <dgm:layoutNode name="EmptyPane1">
              <dgm:alg type="sp"/>
              <dgm:shape xmlns:r="http://schemas.openxmlformats.org/officeDocument/2006/relationships" r:blip="">
                <dgm:adjLst/>
              </dgm:shape>
              <dgm:presOf/>
              <dgm:constrLst/>
            </dgm:layoutNode>
          </dgm:layoutNode>
          <dgm:forEach name="Name281" axis="followSib" ptType="sibTrans" cnt="1">
            <dgm:layoutNode name="spaceBetweenRectangles1">
              <dgm:alg type="sp"/>
              <dgm:shape xmlns:r="http://schemas.openxmlformats.org/officeDocument/2006/relationships" r:blip="">
                <dgm:adjLst/>
              </dgm:shape>
              <dgm:presOf/>
              <dgm:constrLst/>
              <dgm:ruleLst/>
            </dgm:layoutNode>
          </dgm:forEach>
        </dgm:forEach>
      </dgm:else>
    </dgm:choose>
  </dgm:layoutNode>
</dgm:layoutDef>
</file>

<file path=ppt/diagrams/layout3.xml><?xml version="1.0" encoding="utf-8"?>
<dgm:layoutDef xmlns:dgm="http://schemas.openxmlformats.org/drawingml/2006/diagram" xmlns:a="http://schemas.openxmlformats.org/drawingml/2006/main" uniqueId="urn:microsoft.com/office/officeart/2018/5/layout/IconCircleLabelList">
  <dgm:title val="Icon Circle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4"/>
          <dgm:constr type="h" for="des" forName="compNode" op="equ"/>
          <dgm:constr type="h" for="des" forName="textRect" op="equ"/>
        </dgm:constrLst>
      </dgm:if>
      <dgm:if name="Name5" axis="ch" ptType="node" func="cnt" op="lte" val="3">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0"/>
          <dgm:constr type="h" for="des" forName="compNode" op="equ"/>
          <dgm:constr type="h" for="des" forName="textRect" op="equ"/>
        </dgm:constrLst>
      </dgm:if>
      <dgm:if name="Name6"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2"/>
          <dgm:constr type="h" for="des" forName="compNode" op="equ"/>
          <dgm:constr type="h" for="des" forName="textRect" op="equ"/>
        </dgm:constrLst>
      </dgm:if>
      <dgm:else name="Name7">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8" axis="ch" ptType="node">
      <dgm:layoutNode name="compNode">
        <dgm:alg type="composite"/>
        <dgm:shape xmlns:r="http://schemas.openxmlformats.org/officeDocument/2006/relationships" r:blip="">
          <dgm:adjLst/>
        </dgm:shape>
        <dgm:presOf axis="self"/>
        <dgm:constrLst>
          <dgm:constr type="w" for="ch" forName="iconBgRect" refType="w" fact="0.61"/>
          <dgm:constr type="h" for="ch" forName="iconBgRect" refType="w" refFor="ch" refForName="iconBgRect"/>
          <dgm:constr type="t" for="ch" forName="iconBgRect"/>
          <dgm:constr type="ctrX" for="ch" forName="iconBgRect" refType="w" fact="0.5"/>
          <dgm:constr type="w" for="ch" forName="iconRect" refType="w" fact="0.35"/>
          <dgm:constr type="h" for="ch" forName="iconRect" refType="w" refFor="ch" refForName="iconRect"/>
          <dgm:constr type="ctrX" for="ch" forName="iconRect" refType="ctrX" refFor="ch" refForName="iconBgRect"/>
          <dgm:constr type="ctrY" for="ch" forName="iconRect" refType="ctrY" refFor="ch" refForName="iconBgRect"/>
          <dgm:constr type="h" for="ch" forName="spaceRect" refType="w" fact="0.19"/>
          <dgm:constr type="w" for="ch" forName="spaceRect" refType="w"/>
          <dgm:constr type="l" for="ch" forName="spaceRect"/>
          <dgm:constr type="t" for="ch" forName="spaceRect" refType="b" refFor="ch" refForName="iconBg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9"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cap="all"/>
        </a:lvl1pPr>
      </dgm1612:lstStyle>
    </a:ext>
  </dgm:extLst>
</dgm:layoutDef>
</file>

<file path=ppt/diagrams/layout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5.xml><?xml version="1.0" encoding="utf-8"?>
<dgm:layoutDef xmlns:dgm="http://schemas.openxmlformats.org/drawingml/2006/diagram" xmlns:a="http://schemas.openxmlformats.org/drawingml/2006/main" uniqueId="urn:microsoft.com/office/officeart/2018/5/layout/IconCircleLabelList">
  <dgm:title val="Icon Circle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4"/>
          <dgm:constr type="h" for="des" forName="compNode" op="equ"/>
          <dgm:constr type="h" for="des" forName="textRect" op="equ"/>
        </dgm:constrLst>
      </dgm:if>
      <dgm:if name="Name5" axis="ch" ptType="node" func="cnt" op="lte" val="3">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0"/>
          <dgm:constr type="h" for="des" forName="compNode" op="equ"/>
          <dgm:constr type="h" for="des" forName="textRect" op="equ"/>
        </dgm:constrLst>
      </dgm:if>
      <dgm:if name="Name6"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2"/>
          <dgm:constr type="h" for="des" forName="compNode" op="equ"/>
          <dgm:constr type="h" for="des" forName="textRect" op="equ"/>
        </dgm:constrLst>
      </dgm:if>
      <dgm:else name="Name7">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8" axis="ch" ptType="node">
      <dgm:layoutNode name="compNode">
        <dgm:alg type="composite"/>
        <dgm:shape xmlns:r="http://schemas.openxmlformats.org/officeDocument/2006/relationships" r:blip="">
          <dgm:adjLst/>
        </dgm:shape>
        <dgm:presOf axis="self"/>
        <dgm:constrLst>
          <dgm:constr type="w" for="ch" forName="iconBgRect" refType="w" fact="0.61"/>
          <dgm:constr type="h" for="ch" forName="iconBgRect" refType="w" refFor="ch" refForName="iconBgRect"/>
          <dgm:constr type="t" for="ch" forName="iconBgRect"/>
          <dgm:constr type="ctrX" for="ch" forName="iconBgRect" refType="w" fact="0.5"/>
          <dgm:constr type="w" for="ch" forName="iconRect" refType="w" fact="0.35"/>
          <dgm:constr type="h" for="ch" forName="iconRect" refType="w" refFor="ch" refForName="iconRect"/>
          <dgm:constr type="ctrX" for="ch" forName="iconRect" refType="ctrX" refFor="ch" refForName="iconBgRect"/>
          <dgm:constr type="ctrY" for="ch" forName="iconRect" refType="ctrY" refFor="ch" refForName="iconBgRect"/>
          <dgm:constr type="h" for="ch" forName="spaceRect" refType="w" fact="0.19"/>
          <dgm:constr type="w" for="ch" forName="spaceRect" refType="w"/>
          <dgm:constr type="l" for="ch" forName="spaceRect"/>
          <dgm:constr type="t" for="ch" forName="spaceRect" refType="b" refFor="ch" refForName="iconBg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9"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cap="all"/>
        </a:lvl1pPr>
      </dgm1612:lstStyle>
    </a:ext>
  </dgm:extLst>
</dgm:layoutDef>
</file>

<file path=ppt/diagrams/layout6.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8.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780866786"/>
      </p:ext>
    </p:extLst>
  </p:cSld>
  <p:clrMap bg1="lt1" tx1="dk1" bg2="lt2" tx2="dk2" accent1="accent1" accent2="accent2" accent3="accent3" accent4="accent4" accent5="accent5" accent6="accent6" hlink="hlink" folHlink="folHlink"/>
  <p:notesStyle>
    <a:lvl1pPr marL="0" algn="l" defTabSz="457200" rtl="0" eaLnBrk="1" latinLnBrk="0" hangingPunct="1">
      <a:defRPr sz="600" kern="1200">
        <a:solidFill>
          <a:schemeClr val="tx1"/>
        </a:solidFill>
        <a:latin typeface="+mn-lt"/>
        <a:ea typeface="+mn-ea"/>
        <a:cs typeface="+mn-cs"/>
      </a:defRPr>
    </a:lvl1pPr>
    <a:lvl2pPr marL="228600" algn="l" defTabSz="457200" rtl="0" eaLnBrk="1" latinLnBrk="0" hangingPunct="1">
      <a:defRPr sz="600" kern="1200">
        <a:solidFill>
          <a:schemeClr val="tx1"/>
        </a:solidFill>
        <a:latin typeface="+mn-lt"/>
        <a:ea typeface="+mn-ea"/>
        <a:cs typeface="+mn-cs"/>
      </a:defRPr>
    </a:lvl2pPr>
    <a:lvl3pPr marL="457200" algn="l" defTabSz="457200" rtl="0" eaLnBrk="1" latinLnBrk="0" hangingPunct="1">
      <a:defRPr sz="600" kern="1200">
        <a:solidFill>
          <a:schemeClr val="tx1"/>
        </a:solidFill>
        <a:latin typeface="+mn-lt"/>
        <a:ea typeface="+mn-ea"/>
        <a:cs typeface="+mn-cs"/>
      </a:defRPr>
    </a:lvl3pPr>
    <a:lvl4pPr marL="685800" algn="l" defTabSz="457200" rtl="0" eaLnBrk="1" latinLnBrk="0" hangingPunct="1">
      <a:defRPr sz="600" kern="1200">
        <a:solidFill>
          <a:schemeClr val="tx1"/>
        </a:solidFill>
        <a:latin typeface="+mn-lt"/>
        <a:ea typeface="+mn-ea"/>
        <a:cs typeface="+mn-cs"/>
      </a:defRPr>
    </a:lvl4pPr>
    <a:lvl5pPr marL="914400" algn="l" defTabSz="457200" rtl="0" eaLnBrk="1" latinLnBrk="0" hangingPunct="1">
      <a:defRPr sz="600" kern="1200">
        <a:solidFill>
          <a:schemeClr val="tx1"/>
        </a:solidFill>
        <a:latin typeface="+mn-lt"/>
        <a:ea typeface="+mn-ea"/>
        <a:cs typeface="+mn-cs"/>
      </a:defRPr>
    </a:lvl5pPr>
    <a:lvl6pPr marL="1143000" algn="l" defTabSz="457200" rtl="0" eaLnBrk="1" latinLnBrk="0" hangingPunct="1">
      <a:defRPr sz="600" kern="1200">
        <a:solidFill>
          <a:schemeClr val="tx1"/>
        </a:solidFill>
        <a:latin typeface="+mn-lt"/>
        <a:ea typeface="+mn-ea"/>
        <a:cs typeface="+mn-cs"/>
      </a:defRPr>
    </a:lvl6pPr>
    <a:lvl7pPr marL="1371600" algn="l" defTabSz="457200" rtl="0" eaLnBrk="1" latinLnBrk="0" hangingPunct="1">
      <a:defRPr sz="600" kern="1200">
        <a:solidFill>
          <a:schemeClr val="tx1"/>
        </a:solidFill>
        <a:latin typeface="+mn-lt"/>
        <a:ea typeface="+mn-ea"/>
        <a:cs typeface="+mn-cs"/>
      </a:defRPr>
    </a:lvl7pPr>
    <a:lvl8pPr marL="1600200" algn="l" defTabSz="457200" rtl="0" eaLnBrk="1" latinLnBrk="0" hangingPunct="1">
      <a:defRPr sz="600" kern="1200">
        <a:solidFill>
          <a:schemeClr val="tx1"/>
        </a:solidFill>
        <a:latin typeface="+mn-lt"/>
        <a:ea typeface="+mn-ea"/>
        <a:cs typeface="+mn-cs"/>
      </a:defRPr>
    </a:lvl8pPr>
    <a:lvl9pPr marL="1828800" algn="l" defTabSz="457200" rtl="0" eaLnBrk="1" latinLnBrk="0" hangingPunct="1">
      <a:defRPr sz="6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Grp="1" noRot="1" noChangeAspect="1"/>
          </p:cNvSpPr>
          <p:nvPr>
            <p:ph type="sldImg"/>
          </p:nvPr>
        </p:nvSpPr>
        <p:spPr/>
      </p:sp>
      <p:sp>
        <p:nvSpPr>
          <p:cNvPr id="3" name="Rectangle 2"/>
          <p:cNvSpPr>
            <a:spLocks noGrp="1"/>
          </p:cNvSpPr>
          <p:nvPr>
            <p:ph type="body" idx="1"/>
          </p:nvPr>
        </p:nvSpPr>
        <p:spPr/>
        <p:txBody>
          <a:bodyPr/>
          <a:lstStyle/>
          <a:p>
            <a:endParaRPr lang="en-US"/>
          </a:p>
        </p:txBody>
      </p:sp>
      <p:sp>
        <p:nvSpPr>
          <p:cNvPr id="4" name="Rectangle 3"/>
          <p:cNvSpPr>
            <a:spLocks noGrp="1"/>
          </p:cNvSpPr>
          <p:nvPr>
            <p:ph type="sldNum" sz="quarter" idx="10"/>
          </p:nvPr>
        </p:nvSpPr>
        <p:spPr/>
        <p:txBody>
          <a:bodyPr/>
          <a:lstStyle/>
          <a:p>
            <a:fld id="{CA5D3BF3-D352-46FC-8343-31F56E6730EA}" type="slidenum">
              <a:rPr lang="en-US" smtClean="0"/>
              <a:pPr/>
              <a:t>26</a:t>
            </a:fld>
            <a:endParaRPr lang="en-US"/>
          </a:p>
        </p:txBody>
      </p:sp>
    </p:spTree>
    <p:extLst>
      <p:ext uri="{BB962C8B-B14F-4D97-AF65-F5344CB8AC3E}">
        <p14:creationId xmlns:p14="http://schemas.microsoft.com/office/powerpoint/2010/main" val="384416000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eaLnBrk="1" fontAlgn="auto" latinLnBrk="0" hangingPunct="1">
              <a:lnSpc>
                <a:spcPct val="100000"/>
              </a:lnSpc>
              <a:spcBef>
                <a:spcPts val="0"/>
              </a:spcBef>
              <a:spcAft>
                <a:spcPts val="0"/>
              </a:spcAft>
              <a:buClrTx/>
              <a:buSzTx/>
              <a:buFontTx/>
              <a:buNone/>
              <a:tabLst/>
              <a:defRPr/>
            </a:pPr>
            <a:fld id="{8C5A0140-9147-4508-AFA4-485CC15EF1EF}" type="slidenum">
              <a:rPr kumimoji="0" lang="en-US" sz="1200" b="0" i="0" u="none" strike="noStrike" kern="0" cap="none" spc="0" normalizeH="0" baseline="0" noProof="0" smtClean="0">
                <a:ln>
                  <a:noFill/>
                </a:ln>
                <a:solidFill>
                  <a:sysClr val="windowText" lastClr="000000"/>
                </a:solidFill>
                <a:effectLst/>
                <a:uLnTx/>
                <a:uFillTx/>
              </a:rPr>
              <a:pPr marL="0" marR="0" lvl="0" indent="0" algn="r" defTabSz="914400" eaLnBrk="1" fontAlgn="auto" latinLnBrk="0" hangingPunct="1">
                <a:lnSpc>
                  <a:spcPct val="100000"/>
                </a:lnSpc>
                <a:spcBef>
                  <a:spcPts val="0"/>
                </a:spcBef>
                <a:spcAft>
                  <a:spcPts val="0"/>
                </a:spcAft>
                <a:buClrTx/>
                <a:buSzTx/>
                <a:buFontTx/>
                <a:buNone/>
                <a:tabLst/>
                <a:defRPr/>
              </a:pPr>
              <a:t>27</a:t>
            </a:fld>
            <a:endParaRPr kumimoji="0" lang="en-US" sz="1200" b="0" i="0" u="none" strike="noStrike" kern="0" cap="none" spc="0" normalizeH="0" baseline="0" noProof="0">
              <a:ln>
                <a:noFill/>
              </a:ln>
              <a:solidFill>
                <a:sysClr val="windowText" lastClr="000000"/>
              </a:solidFill>
              <a:effectLst/>
              <a:uLnTx/>
              <a:uFillTx/>
            </a:endParaRPr>
          </a:p>
        </p:txBody>
      </p:sp>
    </p:spTree>
    <p:extLst>
      <p:ext uri="{BB962C8B-B14F-4D97-AF65-F5344CB8AC3E}">
        <p14:creationId xmlns:p14="http://schemas.microsoft.com/office/powerpoint/2010/main" val="149536168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Grp="1" noRot="1" noChangeAspect="1"/>
          </p:cNvSpPr>
          <p:nvPr>
            <p:ph type="sldImg"/>
          </p:nvPr>
        </p:nvSpPr>
        <p:spPr/>
      </p:sp>
      <p:sp>
        <p:nvSpPr>
          <p:cNvPr id="3" name="Rectangle 2"/>
          <p:cNvSpPr>
            <a:spLocks noGrp="1"/>
          </p:cNvSpPr>
          <p:nvPr>
            <p:ph type="body" idx="1"/>
          </p:nvPr>
        </p:nvSpPr>
        <p:spPr/>
        <p:txBody>
          <a:bodyPr/>
          <a:lstStyle/>
          <a:p>
            <a:endParaRPr lang="en-US"/>
          </a:p>
        </p:txBody>
      </p:sp>
      <p:sp>
        <p:nvSpPr>
          <p:cNvPr id="4" name="Rectangle 3"/>
          <p:cNvSpPr>
            <a:spLocks noGrp="1"/>
          </p:cNvSpPr>
          <p:nvPr>
            <p:ph type="sldNum" sz="quarter" idx="10"/>
          </p:nvPr>
        </p:nvSpPr>
        <p:spPr/>
        <p:txBody>
          <a:bodyPr/>
          <a:lstStyle/>
          <a:p>
            <a:fld id="{CA5D3BF3-D352-46FC-8343-31F56E6730EA}" type="slidenum">
              <a:rPr lang="en-US" smtClean="0"/>
              <a:pPr/>
              <a:t>28</a:t>
            </a:fld>
            <a:endParaRPr lang="en-US"/>
          </a:p>
        </p:txBody>
      </p:sp>
    </p:spTree>
    <p:extLst>
      <p:ext uri="{BB962C8B-B14F-4D97-AF65-F5344CB8AC3E}">
        <p14:creationId xmlns:p14="http://schemas.microsoft.com/office/powerpoint/2010/main" val="3016570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3.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3.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4.svg"/><Relationship Id="rId4" Type="http://schemas.openxmlformats.org/officeDocument/2006/relationships/image" Target="../media/image3.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n-US"/>
              <a:t>Click to edit Master title style</a:t>
            </a:r>
          </a:p>
        </p:txBody>
      </p:sp>
      <p:sp>
        <p:nvSpPr>
          <p:cNvPr id="3" name="Subtitle 2"/>
          <p:cNvSpPr>
            <a:spLocks noGrp="1"/>
          </p:cNvSpPr>
          <p:nvPr>
            <p:ph type="subTitle" idx="1"/>
          </p:nvPr>
        </p:nvSpPr>
        <p:spPr>
          <a:xfrm>
            <a:off x="1100051" y="4455620"/>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p>
        </p:txBody>
      </p:sp>
      <p:sp>
        <p:nvSpPr>
          <p:cNvPr id="4" name="Date Placeholder 3"/>
          <p:cNvSpPr>
            <a:spLocks noGrp="1"/>
          </p:cNvSpPr>
          <p:nvPr>
            <p:ph type="dt" sz="half" idx="10"/>
          </p:nvPr>
        </p:nvSpPr>
        <p:spPr/>
        <p:txBody>
          <a:bodyPr/>
          <a:lstStyle/>
          <a:p>
            <a:fld id="{B98C8263-DAEF-4EA1-9AA4-D0D37DD137C1}" type="datetimeFigureOut">
              <a:rPr lang="en-US" smtClean="0"/>
              <a:t>9/30/2023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51F74DC-AFCC-4551-A955-4AAA576CE1BE}" type="slidenum">
              <a:rPr lang="en-US" smtClean="0"/>
              <a:t>‹#›</a:t>
            </a:fld>
            <a:endParaRPr lang="en-US"/>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0" name="Freeform: Shape 9">
            <a:extLst>
              <a:ext uri="{FF2B5EF4-FFF2-40B4-BE49-F238E27FC236}">
                <a16:creationId xmlns:a16="http://schemas.microsoft.com/office/drawing/2014/main" id="{AA41B4E6-043F-E8CF-FA98-34D215D04E5B}"/>
              </a:ext>
            </a:extLst>
          </p:cNvPr>
          <p:cNvSpPr/>
          <p:nvPr userDrawn="1"/>
        </p:nvSpPr>
        <p:spPr>
          <a:xfrm>
            <a:off x="1600201" y="1153228"/>
            <a:ext cx="9191625" cy="5704772"/>
          </a:xfrm>
          <a:custGeom>
            <a:avLst/>
            <a:gdLst>
              <a:gd name="connsiteX0" fmla="*/ 4595813 w 9191625"/>
              <a:gd name="connsiteY0" fmla="*/ 0 h 5704772"/>
              <a:gd name="connsiteX1" fmla="*/ 9191625 w 9191625"/>
              <a:gd name="connsiteY1" fmla="*/ 4592108 h 5704772"/>
              <a:gd name="connsiteX2" fmla="*/ 9191625 w 9191625"/>
              <a:gd name="connsiteY2" fmla="*/ 5704772 h 5704772"/>
              <a:gd name="connsiteX3" fmla="*/ 0 w 9191625"/>
              <a:gd name="connsiteY3" fmla="*/ 5704772 h 5704772"/>
              <a:gd name="connsiteX4" fmla="*/ 0 w 9191625"/>
              <a:gd name="connsiteY4" fmla="*/ 4592108 h 5704772"/>
              <a:gd name="connsiteX5" fmla="*/ 4595813 w 9191625"/>
              <a:gd name="connsiteY5" fmla="*/ 0 h 57047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91625" h="5704772">
                <a:moveTo>
                  <a:pt x="4595813" y="0"/>
                </a:moveTo>
                <a:cubicBezTo>
                  <a:pt x="7133987" y="0"/>
                  <a:pt x="9191625" y="2055957"/>
                  <a:pt x="9191625" y="4592108"/>
                </a:cubicBezTo>
                <a:lnTo>
                  <a:pt x="9191625" y="5704772"/>
                </a:lnTo>
                <a:lnTo>
                  <a:pt x="0" y="5704772"/>
                </a:lnTo>
                <a:lnTo>
                  <a:pt x="0" y="4592108"/>
                </a:lnTo>
                <a:cubicBezTo>
                  <a:pt x="0" y="2055957"/>
                  <a:pt x="2057614" y="0"/>
                  <a:pt x="4595813" y="0"/>
                </a:cubicBezTo>
                <a:close/>
              </a:path>
            </a:pathLst>
          </a:custGeom>
          <a:solidFill>
            <a:schemeClr val="accent6"/>
          </a:solidFill>
          <a:ln w="4763"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a:solidFill>
                <a:schemeClr val="tx1"/>
              </a:solidFill>
            </a:endParaRPr>
          </a:p>
        </p:txBody>
      </p:sp>
      <p:sp>
        <p:nvSpPr>
          <p:cNvPr id="11" name="Freeform: Shape 10">
            <a:extLst>
              <a:ext uri="{FF2B5EF4-FFF2-40B4-BE49-F238E27FC236}">
                <a16:creationId xmlns:a16="http://schemas.microsoft.com/office/drawing/2014/main" id="{69F2D0CF-F572-C538-C323-D8AA0355A0A8}"/>
              </a:ext>
            </a:extLst>
          </p:cNvPr>
          <p:cNvSpPr/>
          <p:nvPr userDrawn="1"/>
        </p:nvSpPr>
        <p:spPr>
          <a:xfrm>
            <a:off x="2795588" y="0"/>
            <a:ext cx="6803142" cy="5396474"/>
          </a:xfrm>
          <a:custGeom>
            <a:avLst/>
            <a:gdLst>
              <a:gd name="connsiteX0" fmla="*/ 0 w 6803142"/>
              <a:gd name="connsiteY0" fmla="*/ 0 h 5396474"/>
              <a:gd name="connsiteX1" fmla="*/ 6803142 w 6803142"/>
              <a:gd name="connsiteY1" fmla="*/ 0 h 5396474"/>
              <a:gd name="connsiteX2" fmla="*/ 6803142 w 6803142"/>
              <a:gd name="connsiteY2" fmla="*/ 1997094 h 5396474"/>
              <a:gd name="connsiteX3" fmla="*/ 3401576 w 6803142"/>
              <a:gd name="connsiteY3" fmla="*/ 5396474 h 5396474"/>
              <a:gd name="connsiteX4" fmla="*/ 0 w 6803142"/>
              <a:gd name="connsiteY4" fmla="*/ 1997094 h 539647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803142" h="5396474">
                <a:moveTo>
                  <a:pt x="0" y="0"/>
                </a:moveTo>
                <a:lnTo>
                  <a:pt x="6803142" y="0"/>
                </a:lnTo>
                <a:lnTo>
                  <a:pt x="6803142" y="1997094"/>
                </a:lnTo>
                <a:cubicBezTo>
                  <a:pt x="6803142" y="3874511"/>
                  <a:pt x="5280228" y="5396474"/>
                  <a:pt x="3401576" y="5396474"/>
                </a:cubicBezTo>
                <a:cubicBezTo>
                  <a:pt x="1522938" y="5396474"/>
                  <a:pt x="0" y="3874511"/>
                  <a:pt x="0" y="1997094"/>
                </a:cubicBezTo>
                <a:close/>
              </a:path>
            </a:pathLst>
          </a:custGeom>
          <a:solidFill>
            <a:schemeClr val="bg1">
              <a:alpha val="99000"/>
            </a:schemeClr>
          </a:solidFill>
          <a:ln w="4759"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a:solidFill>
                <a:schemeClr val="tx1"/>
              </a:solidFill>
            </a:endParaRPr>
          </a:p>
        </p:txBody>
      </p:sp>
    </p:spTree>
    <p:extLst>
      <p:ext uri="{BB962C8B-B14F-4D97-AF65-F5344CB8AC3E}">
        <p14:creationId xmlns:p14="http://schemas.microsoft.com/office/powerpoint/2010/main" val="38549792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98C8263-DAEF-4EA1-9AA4-D0D37DD137C1}" type="datetimeFigureOut">
              <a:rPr lang="en-US" smtClean="0"/>
              <a:t>9/30/2023</a:t>
            </a:fld>
            <a:endParaRPr lang="en-US"/>
          </a:p>
        </p:txBody>
      </p:sp>
      <p:sp>
        <p:nvSpPr>
          <p:cNvPr id="5" name="Footer Placeholder 4"/>
          <p:cNvSpPr>
            <a:spLocks noGrp="1"/>
          </p:cNvSpPr>
          <p:nvPr>
            <p:ph type="ftr" sz="quarter" idx="11"/>
          </p:nvPr>
        </p:nvSpPr>
        <p:spPr/>
        <p:txBody>
          <a:bodyPr/>
          <a:lstStyle/>
          <a:p>
            <a:r>
              <a:rPr lang="en-US"/>
              <a:t>Presentation title</a:t>
            </a:r>
          </a:p>
        </p:txBody>
      </p:sp>
      <p:sp>
        <p:nvSpPr>
          <p:cNvPr id="6" name="Slide Number Placeholder 5"/>
          <p:cNvSpPr>
            <a:spLocks noGrp="1"/>
          </p:cNvSpPr>
          <p:nvPr>
            <p:ph type="sldNum" sz="quarter" idx="12"/>
          </p:nvPr>
        </p:nvSpPr>
        <p:spPr/>
        <p:txBody>
          <a:bodyPr/>
          <a:lstStyle/>
          <a:p>
            <a:fld id="{48F63A3B-78C7-47BE-AE5E-E10140E04643}" type="slidenum">
              <a:rPr lang="en-US" smtClean="0"/>
              <a:pPr/>
              <a:t>‹#›</a:t>
            </a:fld>
            <a:endParaRPr lang="en-US"/>
          </a:p>
        </p:txBody>
      </p:sp>
    </p:spTree>
    <p:extLst>
      <p:ext uri="{BB962C8B-B14F-4D97-AF65-F5344CB8AC3E}">
        <p14:creationId xmlns:p14="http://schemas.microsoft.com/office/powerpoint/2010/main" val="4247662349"/>
      </p:ext>
    </p:extLst>
  </p:cSld>
  <p:clrMapOvr>
    <a:masterClrMapping/>
  </p:clrMapOvr>
  <p:hf hdr="0" dt="0"/>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4778"/>
            <a:ext cx="2628900" cy="5757421"/>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414778"/>
            <a:ext cx="7734300" cy="5757422"/>
          </a:xfrm>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98C8263-DAEF-4EA1-9AA4-D0D37DD137C1}" type="datetimeFigureOut">
              <a:rPr lang="en-US" smtClean="0"/>
              <a:t>9/30/2023</a:t>
            </a:fld>
            <a:endParaRPr lang="en-US"/>
          </a:p>
        </p:txBody>
      </p:sp>
      <p:sp>
        <p:nvSpPr>
          <p:cNvPr id="5" name="Footer Placeholder 4"/>
          <p:cNvSpPr>
            <a:spLocks noGrp="1"/>
          </p:cNvSpPr>
          <p:nvPr>
            <p:ph type="ftr" sz="quarter" idx="11"/>
          </p:nvPr>
        </p:nvSpPr>
        <p:spPr/>
        <p:txBody>
          <a:bodyPr/>
          <a:lstStyle/>
          <a:p>
            <a:r>
              <a:rPr lang="en-US"/>
              <a:t>Presentation title</a:t>
            </a:r>
          </a:p>
        </p:txBody>
      </p:sp>
      <p:sp>
        <p:nvSpPr>
          <p:cNvPr id="6" name="Slide Number Placeholder 5"/>
          <p:cNvSpPr>
            <a:spLocks noGrp="1"/>
          </p:cNvSpPr>
          <p:nvPr>
            <p:ph type="sldNum" sz="quarter" idx="12"/>
          </p:nvPr>
        </p:nvSpPr>
        <p:spPr/>
        <p:txBody>
          <a:bodyPr/>
          <a:lstStyle/>
          <a:p>
            <a:fld id="{48F63A3B-78C7-47BE-AE5E-E10140E04643}" type="slidenum">
              <a:rPr lang="en-US" smtClean="0"/>
              <a:pPr/>
              <a:t>‹#›</a:t>
            </a:fld>
            <a:endParaRPr lang="en-US"/>
          </a:p>
        </p:txBody>
      </p:sp>
    </p:spTree>
    <p:extLst>
      <p:ext uri="{BB962C8B-B14F-4D97-AF65-F5344CB8AC3E}">
        <p14:creationId xmlns:p14="http://schemas.microsoft.com/office/powerpoint/2010/main" val="1547986820"/>
      </p:ext>
    </p:extLst>
  </p:cSld>
  <p:clrMapOvr>
    <a:masterClrMapping/>
  </p:clrMapOvr>
  <p:hf hdr="0" dt="0"/>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Agenda">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75923D9E-9381-3D11-B31A-1BF5C97F35B0}"/>
              </a:ext>
            </a:extLst>
          </p:cNvPr>
          <p:cNvGrpSpPr/>
          <p:nvPr userDrawn="1"/>
        </p:nvGrpSpPr>
        <p:grpSpPr>
          <a:xfrm>
            <a:off x="6452303" y="3405019"/>
            <a:ext cx="5739697" cy="3467971"/>
            <a:chOff x="5009037" y="2525712"/>
            <a:chExt cx="7170193" cy="4332288"/>
          </a:xfrm>
        </p:grpSpPr>
        <p:sp>
          <p:nvSpPr>
            <p:cNvPr id="7" name="Freeform 7">
              <a:extLst>
                <a:ext uri="{FF2B5EF4-FFF2-40B4-BE49-F238E27FC236}">
                  <a16:creationId xmlns:a16="http://schemas.microsoft.com/office/drawing/2014/main" id="{89E777D0-3240-08CE-6B6C-B33B910B8490}"/>
                </a:ext>
              </a:extLst>
            </p:cNvPr>
            <p:cNvSpPr>
              <a:spLocks/>
            </p:cNvSpPr>
            <p:nvPr/>
          </p:nvSpPr>
          <p:spPr bwMode="auto">
            <a:xfrm>
              <a:off x="5009037" y="2525712"/>
              <a:ext cx="3601721" cy="4332288"/>
            </a:xfrm>
            <a:custGeom>
              <a:avLst/>
              <a:gdLst>
                <a:gd name="T0" fmla="*/ 1198 w 1198"/>
                <a:gd name="T1" fmla="*/ 0 h 1441"/>
                <a:gd name="T2" fmla="*/ 0 w 1198"/>
                <a:gd name="T3" fmla="*/ 1441 h 1441"/>
                <a:gd name="T4" fmla="*/ 1198 w 1198"/>
                <a:gd name="T5" fmla="*/ 1441 h 1441"/>
                <a:gd name="T6" fmla="*/ 1198 w 1198"/>
                <a:gd name="T7" fmla="*/ 0 h 1441"/>
              </a:gdLst>
              <a:ahLst/>
              <a:cxnLst>
                <a:cxn ang="0">
                  <a:pos x="T0" y="T1"/>
                </a:cxn>
                <a:cxn ang="0">
                  <a:pos x="T2" y="T3"/>
                </a:cxn>
                <a:cxn ang="0">
                  <a:pos x="T4" y="T5"/>
                </a:cxn>
                <a:cxn ang="0">
                  <a:pos x="T6" y="T7"/>
                </a:cxn>
              </a:cxnLst>
              <a:rect l="0" t="0" r="r" b="b"/>
              <a:pathLst>
                <a:path w="1198" h="1441">
                  <a:moveTo>
                    <a:pt x="1198" y="0"/>
                  </a:moveTo>
                  <a:lnTo>
                    <a:pt x="0" y="1441"/>
                  </a:lnTo>
                  <a:lnTo>
                    <a:pt x="1198" y="1441"/>
                  </a:lnTo>
                  <a:lnTo>
                    <a:pt x="1198" y="0"/>
                  </a:lnTo>
                  <a:close/>
                </a:path>
              </a:pathLst>
            </a:custGeom>
            <a:solidFill>
              <a:schemeClr val="accent1"/>
            </a:solidFill>
            <a:ln>
              <a:noFill/>
            </a:ln>
          </p:spPr>
          <p:txBody>
            <a:bodyPr vert="horz" wrap="square" lIns="91440" tIns="45720" rIns="91440" bIns="45720" numCol="1" anchor="t" anchorCtr="0" compatLnSpc="1">
              <a:prstTxWarp prst="textNoShape">
                <a:avLst/>
              </a:prstTxWarp>
              <a:noAutofit/>
            </a:bodyPr>
            <a:lstStyle/>
            <a:p>
              <a:endParaRPr lang="en-US"/>
            </a:p>
          </p:txBody>
        </p:sp>
        <p:sp>
          <p:nvSpPr>
            <p:cNvPr id="8" name="Freeform 6">
              <a:extLst>
                <a:ext uri="{FF2B5EF4-FFF2-40B4-BE49-F238E27FC236}">
                  <a16:creationId xmlns:a16="http://schemas.microsoft.com/office/drawing/2014/main" id="{EFEA81A2-6893-518C-6AF3-37C987789C86}"/>
                </a:ext>
              </a:extLst>
            </p:cNvPr>
            <p:cNvSpPr>
              <a:spLocks/>
            </p:cNvSpPr>
            <p:nvPr/>
          </p:nvSpPr>
          <p:spPr bwMode="auto">
            <a:xfrm>
              <a:off x="8589536" y="2525712"/>
              <a:ext cx="3589694" cy="4332288"/>
            </a:xfrm>
            <a:custGeom>
              <a:avLst/>
              <a:gdLst>
                <a:gd name="T0" fmla="*/ 0 w 1194"/>
                <a:gd name="T1" fmla="*/ 0 h 1441"/>
                <a:gd name="T2" fmla="*/ 1194 w 1194"/>
                <a:gd name="T3" fmla="*/ 1441 h 1441"/>
                <a:gd name="T4" fmla="*/ 0 w 1194"/>
                <a:gd name="T5" fmla="*/ 1441 h 1441"/>
                <a:gd name="T6" fmla="*/ 0 w 1194"/>
                <a:gd name="T7" fmla="*/ 0 h 1441"/>
              </a:gdLst>
              <a:ahLst/>
              <a:cxnLst>
                <a:cxn ang="0">
                  <a:pos x="T0" y="T1"/>
                </a:cxn>
                <a:cxn ang="0">
                  <a:pos x="T2" y="T3"/>
                </a:cxn>
                <a:cxn ang="0">
                  <a:pos x="T4" y="T5"/>
                </a:cxn>
                <a:cxn ang="0">
                  <a:pos x="T6" y="T7"/>
                </a:cxn>
              </a:cxnLst>
              <a:rect l="0" t="0" r="r" b="b"/>
              <a:pathLst>
                <a:path w="1194" h="1441">
                  <a:moveTo>
                    <a:pt x="0" y="0"/>
                  </a:moveTo>
                  <a:lnTo>
                    <a:pt x="1194" y="1441"/>
                  </a:lnTo>
                  <a:lnTo>
                    <a:pt x="0" y="1441"/>
                  </a:lnTo>
                  <a:lnTo>
                    <a:pt x="0" y="0"/>
                  </a:lnTo>
                  <a:close/>
                </a:path>
              </a:pathLst>
            </a:custGeom>
            <a:solidFill>
              <a:schemeClr val="accent2"/>
            </a:solidFill>
            <a:ln>
              <a:noFill/>
            </a:ln>
          </p:spPr>
          <p:txBody>
            <a:bodyPr vert="horz" wrap="square" lIns="91440" tIns="45720" rIns="91440" bIns="45720" numCol="1" anchor="t" anchorCtr="0" compatLnSpc="1">
              <a:prstTxWarp prst="textNoShape">
                <a:avLst/>
              </a:prstTxWarp>
              <a:noAutofit/>
            </a:bodyPr>
            <a:lstStyle/>
            <a:p>
              <a:endParaRPr lang="en-US"/>
            </a:p>
          </p:txBody>
        </p:sp>
      </p:grpSp>
      <p:grpSp>
        <p:nvGrpSpPr>
          <p:cNvPr id="9" name="Group 8">
            <a:extLst>
              <a:ext uri="{FF2B5EF4-FFF2-40B4-BE49-F238E27FC236}">
                <a16:creationId xmlns:a16="http://schemas.microsoft.com/office/drawing/2014/main" id="{0F297964-0B81-31DC-6D6D-1414832238B1}"/>
              </a:ext>
            </a:extLst>
          </p:cNvPr>
          <p:cNvGrpSpPr/>
          <p:nvPr userDrawn="1"/>
        </p:nvGrpSpPr>
        <p:grpSpPr>
          <a:xfrm flipH="1" flipV="1">
            <a:off x="6465610" y="0"/>
            <a:ext cx="5739697" cy="3467971"/>
            <a:chOff x="5183405" y="2678112"/>
            <a:chExt cx="7170193" cy="4332288"/>
          </a:xfrm>
        </p:grpSpPr>
        <p:sp>
          <p:nvSpPr>
            <p:cNvPr id="10" name="Freeform 7">
              <a:extLst>
                <a:ext uri="{FF2B5EF4-FFF2-40B4-BE49-F238E27FC236}">
                  <a16:creationId xmlns:a16="http://schemas.microsoft.com/office/drawing/2014/main" id="{CE4FDB43-7466-4B74-330E-836DA9504C90}"/>
                </a:ext>
              </a:extLst>
            </p:cNvPr>
            <p:cNvSpPr>
              <a:spLocks/>
            </p:cNvSpPr>
            <p:nvPr/>
          </p:nvSpPr>
          <p:spPr bwMode="auto">
            <a:xfrm>
              <a:off x="5183405" y="2678112"/>
              <a:ext cx="3601721" cy="4332288"/>
            </a:xfrm>
            <a:custGeom>
              <a:avLst/>
              <a:gdLst>
                <a:gd name="T0" fmla="*/ 1198 w 1198"/>
                <a:gd name="T1" fmla="*/ 0 h 1441"/>
                <a:gd name="T2" fmla="*/ 0 w 1198"/>
                <a:gd name="T3" fmla="*/ 1441 h 1441"/>
                <a:gd name="T4" fmla="*/ 1198 w 1198"/>
                <a:gd name="T5" fmla="*/ 1441 h 1441"/>
                <a:gd name="T6" fmla="*/ 1198 w 1198"/>
                <a:gd name="T7" fmla="*/ 0 h 1441"/>
              </a:gdLst>
              <a:ahLst/>
              <a:cxnLst>
                <a:cxn ang="0">
                  <a:pos x="T0" y="T1"/>
                </a:cxn>
                <a:cxn ang="0">
                  <a:pos x="T2" y="T3"/>
                </a:cxn>
                <a:cxn ang="0">
                  <a:pos x="T4" y="T5"/>
                </a:cxn>
                <a:cxn ang="0">
                  <a:pos x="T6" y="T7"/>
                </a:cxn>
              </a:cxnLst>
              <a:rect l="0" t="0" r="r" b="b"/>
              <a:pathLst>
                <a:path w="1198" h="1441">
                  <a:moveTo>
                    <a:pt x="1198" y="0"/>
                  </a:moveTo>
                  <a:lnTo>
                    <a:pt x="0" y="1441"/>
                  </a:lnTo>
                  <a:lnTo>
                    <a:pt x="1198" y="1441"/>
                  </a:lnTo>
                  <a:lnTo>
                    <a:pt x="1198" y="0"/>
                  </a:lnTo>
                  <a:close/>
                </a:path>
              </a:pathLst>
            </a:custGeom>
            <a:solidFill>
              <a:schemeClr val="accent4"/>
            </a:solidFill>
            <a:ln>
              <a:noFill/>
            </a:ln>
          </p:spPr>
          <p:txBody>
            <a:bodyPr vert="horz" wrap="square" lIns="91440" tIns="45720" rIns="91440" bIns="45720" numCol="1" anchor="t" anchorCtr="0" compatLnSpc="1">
              <a:prstTxWarp prst="textNoShape">
                <a:avLst/>
              </a:prstTxWarp>
              <a:noAutofit/>
            </a:bodyPr>
            <a:lstStyle/>
            <a:p>
              <a:endParaRPr lang="en-US"/>
            </a:p>
          </p:txBody>
        </p:sp>
        <p:sp>
          <p:nvSpPr>
            <p:cNvPr id="11" name="Freeform 6">
              <a:extLst>
                <a:ext uri="{FF2B5EF4-FFF2-40B4-BE49-F238E27FC236}">
                  <a16:creationId xmlns:a16="http://schemas.microsoft.com/office/drawing/2014/main" id="{2EA39DB9-F1B4-F4E9-CF4D-717B0CD747DA}"/>
                </a:ext>
              </a:extLst>
            </p:cNvPr>
            <p:cNvSpPr>
              <a:spLocks/>
            </p:cNvSpPr>
            <p:nvPr/>
          </p:nvSpPr>
          <p:spPr bwMode="auto">
            <a:xfrm>
              <a:off x="8763903" y="2678112"/>
              <a:ext cx="3589695" cy="4332288"/>
            </a:xfrm>
            <a:custGeom>
              <a:avLst/>
              <a:gdLst>
                <a:gd name="T0" fmla="*/ 0 w 1194"/>
                <a:gd name="T1" fmla="*/ 0 h 1441"/>
                <a:gd name="T2" fmla="*/ 1194 w 1194"/>
                <a:gd name="T3" fmla="*/ 1441 h 1441"/>
                <a:gd name="T4" fmla="*/ 0 w 1194"/>
                <a:gd name="T5" fmla="*/ 1441 h 1441"/>
                <a:gd name="T6" fmla="*/ 0 w 1194"/>
                <a:gd name="T7" fmla="*/ 0 h 1441"/>
              </a:gdLst>
              <a:ahLst/>
              <a:cxnLst>
                <a:cxn ang="0">
                  <a:pos x="T0" y="T1"/>
                </a:cxn>
                <a:cxn ang="0">
                  <a:pos x="T2" y="T3"/>
                </a:cxn>
                <a:cxn ang="0">
                  <a:pos x="T4" y="T5"/>
                </a:cxn>
                <a:cxn ang="0">
                  <a:pos x="T6" y="T7"/>
                </a:cxn>
              </a:cxnLst>
              <a:rect l="0" t="0" r="r" b="b"/>
              <a:pathLst>
                <a:path w="1194" h="1441">
                  <a:moveTo>
                    <a:pt x="0" y="0"/>
                  </a:moveTo>
                  <a:lnTo>
                    <a:pt x="1194" y="1441"/>
                  </a:lnTo>
                  <a:lnTo>
                    <a:pt x="0" y="1441"/>
                  </a:lnTo>
                  <a:lnTo>
                    <a:pt x="0" y="0"/>
                  </a:lnTo>
                  <a:close/>
                </a:path>
              </a:pathLst>
            </a:custGeom>
            <a:solidFill>
              <a:schemeClr val="accent5"/>
            </a:solidFill>
            <a:ln>
              <a:noFill/>
            </a:ln>
          </p:spPr>
          <p:txBody>
            <a:bodyPr vert="horz" wrap="square" lIns="91440" tIns="45720" rIns="91440" bIns="45720" numCol="1" anchor="t" anchorCtr="0" compatLnSpc="1">
              <a:prstTxWarp prst="textNoShape">
                <a:avLst/>
              </a:prstTxWarp>
              <a:noAutofit/>
            </a:bodyPr>
            <a:lstStyle/>
            <a:p>
              <a:endParaRPr lang="en-US"/>
            </a:p>
          </p:txBody>
        </p:sp>
      </p:grpSp>
      <p:sp>
        <p:nvSpPr>
          <p:cNvPr id="14" name="Image 2" descr="preencoded.png">
            <a:extLst>
              <a:ext uri="{FF2B5EF4-FFF2-40B4-BE49-F238E27FC236}">
                <a16:creationId xmlns:a16="http://schemas.microsoft.com/office/drawing/2014/main" id="{EFFAEAD9-58A9-096B-C6D0-58F7AD08EB20}"/>
              </a:ext>
            </a:extLst>
          </p:cNvPr>
          <p:cNvSpPr/>
          <p:nvPr/>
        </p:nvSpPr>
        <p:spPr>
          <a:xfrm>
            <a:off x="7642518" y="4577658"/>
            <a:ext cx="775021" cy="775021"/>
          </a:xfrm>
          <a:custGeom>
            <a:avLst/>
            <a:gdLst>
              <a:gd name="connsiteX0" fmla="*/ 387511 w 775021"/>
              <a:gd name="connsiteY0" fmla="*/ 775021 h 775021"/>
              <a:gd name="connsiteX1" fmla="*/ 775021 w 775021"/>
              <a:gd name="connsiteY1" fmla="*/ 387511 h 775021"/>
              <a:gd name="connsiteX2" fmla="*/ 387511 w 775021"/>
              <a:gd name="connsiteY2" fmla="*/ 0 h 775021"/>
              <a:gd name="connsiteX3" fmla="*/ 0 w 775021"/>
              <a:gd name="connsiteY3" fmla="*/ 387511 h 775021"/>
              <a:gd name="connsiteX4" fmla="*/ 387511 w 775021"/>
              <a:gd name="connsiteY4" fmla="*/ 775021 h 7750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75021" h="775021">
                <a:moveTo>
                  <a:pt x="387511" y="775021"/>
                </a:moveTo>
                <a:cubicBezTo>
                  <a:pt x="601527" y="775021"/>
                  <a:pt x="775021" y="601527"/>
                  <a:pt x="775021" y="387511"/>
                </a:cubicBezTo>
                <a:cubicBezTo>
                  <a:pt x="775021" y="173494"/>
                  <a:pt x="601527" y="0"/>
                  <a:pt x="387511" y="0"/>
                </a:cubicBezTo>
                <a:cubicBezTo>
                  <a:pt x="173494" y="0"/>
                  <a:pt x="0" y="173494"/>
                  <a:pt x="0" y="387511"/>
                </a:cubicBezTo>
                <a:cubicBezTo>
                  <a:pt x="0" y="601527"/>
                  <a:pt x="173494" y="775021"/>
                  <a:pt x="387511" y="775021"/>
                </a:cubicBezTo>
                <a:close/>
              </a:path>
            </a:pathLst>
          </a:custGeom>
          <a:solidFill>
            <a:schemeClr val="accent6"/>
          </a:solidFill>
          <a:ln w="3801" cap="flat">
            <a:noFill/>
            <a:prstDash val="solid"/>
            <a:miter/>
          </a:ln>
        </p:spPr>
        <p:txBody>
          <a:bodyPr rtlCol="0" anchor="ctr">
            <a:noAutofit/>
          </a:bodyPr>
          <a:lstStyle/>
          <a:p>
            <a:endParaRPr lang="en-US"/>
          </a:p>
        </p:txBody>
      </p:sp>
      <p:sp>
        <p:nvSpPr>
          <p:cNvPr id="2" name="Title 1">
            <a:extLst>
              <a:ext uri="{FF2B5EF4-FFF2-40B4-BE49-F238E27FC236}">
                <a16:creationId xmlns:a16="http://schemas.microsoft.com/office/drawing/2014/main" id="{9A1CFBBA-B680-A6A7-3C4B-5FEAC4253283}"/>
              </a:ext>
            </a:extLst>
          </p:cNvPr>
          <p:cNvSpPr>
            <a:spLocks noGrp="1"/>
          </p:cNvSpPr>
          <p:nvPr>
            <p:ph type="title"/>
          </p:nvPr>
        </p:nvSpPr>
        <p:spPr>
          <a:xfrm>
            <a:off x="1499616" y="1901952"/>
            <a:ext cx="5693664" cy="768096"/>
          </a:xfrm>
        </p:spPr>
        <p:txBody>
          <a:bodyPr>
            <a:noAutofit/>
          </a:bodyPr>
          <a:lstStyle>
            <a:lvl1pPr algn="l">
              <a:lnSpc>
                <a:spcPct val="100000"/>
              </a:lnSpc>
              <a:defRPr/>
            </a:lvl1pPr>
          </a:lstStyle>
          <a:p>
            <a:r>
              <a:rPr lang="en-US"/>
              <a:t>Click to edit Master title style</a:t>
            </a:r>
          </a:p>
        </p:txBody>
      </p:sp>
      <p:sp>
        <p:nvSpPr>
          <p:cNvPr id="13" name="Content Placeholder 2">
            <a:extLst>
              <a:ext uri="{FF2B5EF4-FFF2-40B4-BE49-F238E27FC236}">
                <a16:creationId xmlns:a16="http://schemas.microsoft.com/office/drawing/2014/main" id="{72386C43-DD10-E892-08AD-D6F4AE9617DD}"/>
              </a:ext>
            </a:extLst>
          </p:cNvPr>
          <p:cNvSpPr>
            <a:spLocks noGrp="1"/>
          </p:cNvSpPr>
          <p:nvPr>
            <p:ph idx="1"/>
          </p:nvPr>
        </p:nvSpPr>
        <p:spPr>
          <a:xfrm>
            <a:off x="1499616" y="2770632"/>
            <a:ext cx="5693664" cy="3122168"/>
          </a:xfrm>
        </p:spPr>
        <p:txBody>
          <a:bodyPr>
            <a:noAutofit/>
          </a:bodyPr>
          <a:lstStyle>
            <a:lvl1pPr marL="0" indent="0">
              <a:lnSpc>
                <a:spcPct val="150000"/>
              </a:lnSpc>
              <a:spcBef>
                <a:spcPts val="0"/>
              </a:spcBef>
              <a:buNone/>
              <a:defRPr sz="2400"/>
            </a:lvl1pPr>
            <a:lvl2pPr marL="347472">
              <a:lnSpc>
                <a:spcPct val="150000"/>
              </a:lnSpc>
              <a:spcBef>
                <a:spcPts val="0"/>
              </a:spcBef>
              <a:defRPr sz="2000"/>
            </a:lvl2pPr>
            <a:lvl3pPr marL="685800">
              <a:lnSpc>
                <a:spcPct val="150000"/>
              </a:lnSpc>
              <a:spcBef>
                <a:spcPts val="0"/>
              </a:spcBef>
              <a:defRPr sz="1800"/>
            </a:lvl3p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46590775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Title and Table">
    <p:spTree>
      <p:nvGrpSpPr>
        <p:cNvPr id="1" name=""/>
        <p:cNvGrpSpPr/>
        <p:nvPr/>
      </p:nvGrpSpPr>
      <p:grpSpPr>
        <a:xfrm>
          <a:off x="0" y="0"/>
          <a:ext cx="0" cy="0"/>
          <a:chOff x="0" y="0"/>
          <a:chExt cx="0" cy="0"/>
        </a:xfrm>
      </p:grpSpPr>
      <p:sp>
        <p:nvSpPr>
          <p:cNvPr id="28" name="Freeform: Shape 27">
            <a:extLst>
              <a:ext uri="{FF2B5EF4-FFF2-40B4-BE49-F238E27FC236}">
                <a16:creationId xmlns:a16="http://schemas.microsoft.com/office/drawing/2014/main" id="{B0C0F070-237F-C60F-3458-4D4D9BA0A222}"/>
              </a:ext>
            </a:extLst>
          </p:cNvPr>
          <p:cNvSpPr/>
          <p:nvPr userDrawn="1"/>
        </p:nvSpPr>
        <p:spPr>
          <a:xfrm>
            <a:off x="9866106" y="0"/>
            <a:ext cx="2325894" cy="2180854"/>
          </a:xfrm>
          <a:custGeom>
            <a:avLst/>
            <a:gdLst>
              <a:gd name="connsiteX0" fmla="*/ 2066927 w 2325894"/>
              <a:gd name="connsiteY0" fmla="*/ 0 h 2180854"/>
              <a:gd name="connsiteX1" fmla="*/ 2098882 w 2325894"/>
              <a:gd name="connsiteY1" fmla="*/ 0 h 2180854"/>
              <a:gd name="connsiteX2" fmla="*/ 2128893 w 2325894"/>
              <a:gd name="connsiteY2" fmla="*/ 44463 h 2180854"/>
              <a:gd name="connsiteX3" fmla="*/ 2269798 w 2325894"/>
              <a:gd name="connsiteY3" fmla="*/ 120493 h 2180854"/>
              <a:gd name="connsiteX4" fmla="*/ 2325894 w 2325894"/>
              <a:gd name="connsiteY4" fmla="*/ 126162 h 2180854"/>
              <a:gd name="connsiteX5" fmla="*/ 2325894 w 2325894"/>
              <a:gd name="connsiteY5" fmla="*/ 149263 h 2180854"/>
              <a:gd name="connsiteX6" fmla="*/ 2265120 w 2325894"/>
              <a:gd name="connsiteY6" fmla="*/ 143117 h 2180854"/>
              <a:gd name="connsiteX7" fmla="*/ 2075647 w 2325894"/>
              <a:gd name="connsiteY7" fmla="*/ 16048 h 2180854"/>
              <a:gd name="connsiteX8" fmla="*/ 1926448 w 2325894"/>
              <a:gd name="connsiteY8" fmla="*/ 0 h 2180854"/>
              <a:gd name="connsiteX9" fmla="*/ 1950522 w 2325894"/>
              <a:gd name="connsiteY9" fmla="*/ 0 h 2180854"/>
              <a:gd name="connsiteX10" fmla="*/ 1952130 w 2325894"/>
              <a:gd name="connsiteY10" fmla="*/ 5167 h 2180854"/>
              <a:gd name="connsiteX11" fmla="*/ 2244242 w 2325894"/>
              <a:gd name="connsiteY11" fmla="*/ 244834 h 2180854"/>
              <a:gd name="connsiteX12" fmla="*/ 2325894 w 2325894"/>
              <a:gd name="connsiteY12" fmla="*/ 253091 h 2180854"/>
              <a:gd name="connsiteX13" fmla="*/ 2325894 w 2325894"/>
              <a:gd name="connsiteY13" fmla="*/ 276192 h 2180854"/>
              <a:gd name="connsiteX14" fmla="*/ 2239598 w 2325894"/>
              <a:gd name="connsiteY14" fmla="*/ 267464 h 2180854"/>
              <a:gd name="connsiteX15" fmla="*/ 1930848 w 2325894"/>
              <a:gd name="connsiteY15" fmla="*/ 14141 h 2180854"/>
              <a:gd name="connsiteX16" fmla="*/ 1794114 w 2325894"/>
              <a:gd name="connsiteY16" fmla="*/ 0 h 2180854"/>
              <a:gd name="connsiteX17" fmla="*/ 1818202 w 2325894"/>
              <a:gd name="connsiteY17" fmla="*/ 0 h 2180854"/>
              <a:gd name="connsiteX18" fmla="*/ 1835170 w 2325894"/>
              <a:gd name="connsiteY18" fmla="*/ 54535 h 2180854"/>
              <a:gd name="connsiteX19" fmla="*/ 2218687 w 2325894"/>
              <a:gd name="connsiteY19" fmla="*/ 369191 h 2180854"/>
              <a:gd name="connsiteX20" fmla="*/ 2325894 w 2325894"/>
              <a:gd name="connsiteY20" fmla="*/ 380032 h 2180854"/>
              <a:gd name="connsiteX21" fmla="*/ 2325894 w 2325894"/>
              <a:gd name="connsiteY21" fmla="*/ 403132 h 2180854"/>
              <a:gd name="connsiteX22" fmla="*/ 2214043 w 2325894"/>
              <a:gd name="connsiteY22" fmla="*/ 391825 h 2180854"/>
              <a:gd name="connsiteX23" fmla="*/ 1813889 w 2325894"/>
              <a:gd name="connsiteY23" fmla="*/ 63559 h 2180854"/>
              <a:gd name="connsiteX24" fmla="*/ 1661683 w 2325894"/>
              <a:gd name="connsiteY24" fmla="*/ 0 h 2180854"/>
              <a:gd name="connsiteX25" fmla="*/ 1685874 w 2325894"/>
              <a:gd name="connsiteY25" fmla="*/ 0 h 2180854"/>
              <a:gd name="connsiteX26" fmla="*/ 1718212 w 2325894"/>
              <a:gd name="connsiteY26" fmla="*/ 103965 h 2180854"/>
              <a:gd name="connsiteX27" fmla="*/ 2193133 w 2325894"/>
              <a:gd name="connsiteY27" fmla="*/ 493659 h 2180854"/>
              <a:gd name="connsiteX28" fmla="*/ 2325894 w 2325894"/>
              <a:gd name="connsiteY28" fmla="*/ 507083 h 2180854"/>
              <a:gd name="connsiteX29" fmla="*/ 2325894 w 2325894"/>
              <a:gd name="connsiteY29" fmla="*/ 530183 h 2180854"/>
              <a:gd name="connsiteX30" fmla="*/ 2188450 w 2325894"/>
              <a:gd name="connsiteY30" fmla="*/ 516288 h 2180854"/>
              <a:gd name="connsiteX31" fmla="*/ 1696817 w 2325894"/>
              <a:gd name="connsiteY31" fmla="*/ 112939 h 2180854"/>
              <a:gd name="connsiteX32" fmla="*/ 1531553 w 2325894"/>
              <a:gd name="connsiteY32" fmla="*/ 0 h 2180854"/>
              <a:gd name="connsiteX33" fmla="*/ 1554659 w 2325894"/>
              <a:gd name="connsiteY33" fmla="*/ 0 h 2180854"/>
              <a:gd name="connsiteX34" fmla="*/ 1555243 w 2325894"/>
              <a:gd name="connsiteY34" fmla="*/ 5776 h 2180854"/>
              <a:gd name="connsiteX35" fmla="*/ 2245588 w 2325894"/>
              <a:gd name="connsiteY35" fmla="*/ 629962 h 2180854"/>
              <a:gd name="connsiteX36" fmla="*/ 2325894 w 2325894"/>
              <a:gd name="connsiteY36" fmla="*/ 634030 h 2180854"/>
              <a:gd name="connsiteX37" fmla="*/ 2325894 w 2325894"/>
              <a:gd name="connsiteY37" fmla="*/ 657131 h 2180854"/>
              <a:gd name="connsiteX38" fmla="*/ 2243214 w 2325894"/>
              <a:gd name="connsiteY38" fmla="*/ 652943 h 2180854"/>
              <a:gd name="connsiteX39" fmla="*/ 1532607 w 2325894"/>
              <a:gd name="connsiteY39" fmla="*/ 10419 h 2180854"/>
              <a:gd name="connsiteX40" fmla="*/ 1404609 w 2325894"/>
              <a:gd name="connsiteY40" fmla="*/ 0 h 2180854"/>
              <a:gd name="connsiteX41" fmla="*/ 1427709 w 2325894"/>
              <a:gd name="connsiteY41" fmla="*/ 0 h 2180854"/>
              <a:gd name="connsiteX42" fmla="*/ 1430873 w 2325894"/>
              <a:gd name="connsiteY42" fmla="*/ 31287 h 2180854"/>
              <a:gd name="connsiteX43" fmla="*/ 2232606 w 2325894"/>
              <a:gd name="connsiteY43" fmla="*/ 756233 h 2180854"/>
              <a:gd name="connsiteX44" fmla="*/ 2325894 w 2325894"/>
              <a:gd name="connsiteY44" fmla="*/ 760959 h 2180854"/>
              <a:gd name="connsiteX45" fmla="*/ 2325894 w 2325894"/>
              <a:gd name="connsiteY45" fmla="*/ 784060 h 2180854"/>
              <a:gd name="connsiteX46" fmla="*/ 2230270 w 2325894"/>
              <a:gd name="connsiteY46" fmla="*/ 779216 h 2180854"/>
              <a:gd name="connsiteX47" fmla="*/ 1408246 w 2325894"/>
              <a:gd name="connsiteY47" fmla="*/ 35964 h 2180854"/>
              <a:gd name="connsiteX48" fmla="*/ 1274343 w 2325894"/>
              <a:gd name="connsiteY48" fmla="*/ 0 h 2180854"/>
              <a:gd name="connsiteX49" fmla="*/ 1300756 w 2325894"/>
              <a:gd name="connsiteY49" fmla="*/ 0 h 2180854"/>
              <a:gd name="connsiteX50" fmla="*/ 1306507 w 2325894"/>
              <a:gd name="connsiteY50" fmla="*/ 56884 h 2180854"/>
              <a:gd name="connsiteX51" fmla="*/ 2219643 w 2325894"/>
              <a:gd name="connsiteY51" fmla="*/ 882640 h 2180854"/>
              <a:gd name="connsiteX52" fmla="*/ 2325894 w 2325894"/>
              <a:gd name="connsiteY52" fmla="*/ 888022 h 2180854"/>
              <a:gd name="connsiteX53" fmla="*/ 2325894 w 2325894"/>
              <a:gd name="connsiteY53" fmla="*/ 911123 h 2180854"/>
              <a:gd name="connsiteX54" fmla="*/ 2217286 w 2325894"/>
              <a:gd name="connsiteY54" fmla="*/ 905621 h 2180854"/>
              <a:gd name="connsiteX55" fmla="*/ 1283761 w 2325894"/>
              <a:gd name="connsiteY55" fmla="*/ 61528 h 2180854"/>
              <a:gd name="connsiteX56" fmla="*/ 1146071 w 2325894"/>
              <a:gd name="connsiteY56" fmla="*/ 0 h 2180854"/>
              <a:gd name="connsiteX57" fmla="*/ 1169414 w 2325894"/>
              <a:gd name="connsiteY57" fmla="*/ 0 h 2180854"/>
              <a:gd name="connsiteX58" fmla="*/ 1182030 w 2325894"/>
              <a:gd name="connsiteY58" fmla="*/ 82429 h 2180854"/>
              <a:gd name="connsiteX59" fmla="*/ 2206679 w 2325894"/>
              <a:gd name="connsiteY59" fmla="*/ 1008912 h 2180854"/>
              <a:gd name="connsiteX60" fmla="*/ 2325894 w 2325894"/>
              <a:gd name="connsiteY60" fmla="*/ 1014951 h 2180854"/>
              <a:gd name="connsiteX61" fmla="*/ 2325894 w 2325894"/>
              <a:gd name="connsiteY61" fmla="*/ 1038052 h 2180854"/>
              <a:gd name="connsiteX62" fmla="*/ 2204323 w 2325894"/>
              <a:gd name="connsiteY62" fmla="*/ 1031893 h 2180854"/>
              <a:gd name="connsiteX63" fmla="*/ 1159398 w 2325894"/>
              <a:gd name="connsiteY63" fmla="*/ 87072 h 2180854"/>
              <a:gd name="connsiteX64" fmla="*/ 1017789 w 2325894"/>
              <a:gd name="connsiteY64" fmla="*/ 0 h 2180854"/>
              <a:gd name="connsiteX65" fmla="*/ 1041132 w 2325894"/>
              <a:gd name="connsiteY65" fmla="*/ 0 h 2180854"/>
              <a:gd name="connsiteX66" fmla="*/ 1057661 w 2325894"/>
              <a:gd name="connsiteY66" fmla="*/ 107992 h 2180854"/>
              <a:gd name="connsiteX67" fmla="*/ 2193716 w 2325894"/>
              <a:gd name="connsiteY67" fmla="*/ 1135208 h 2180854"/>
              <a:gd name="connsiteX68" fmla="*/ 2325894 w 2325894"/>
              <a:gd name="connsiteY68" fmla="*/ 1141903 h 2180854"/>
              <a:gd name="connsiteX69" fmla="*/ 2325894 w 2325894"/>
              <a:gd name="connsiteY69" fmla="*/ 1165004 h 2180854"/>
              <a:gd name="connsiteX70" fmla="*/ 2191361 w 2325894"/>
              <a:gd name="connsiteY70" fmla="*/ 1158189 h 2180854"/>
              <a:gd name="connsiteX71" fmla="*/ 1035029 w 2325894"/>
              <a:gd name="connsiteY71" fmla="*/ 112636 h 2180854"/>
              <a:gd name="connsiteX72" fmla="*/ 889397 w 2325894"/>
              <a:gd name="connsiteY72" fmla="*/ 0 h 2180854"/>
              <a:gd name="connsiteX73" fmla="*/ 912837 w 2325894"/>
              <a:gd name="connsiteY73" fmla="*/ 0 h 2180854"/>
              <a:gd name="connsiteX74" fmla="*/ 933296 w 2325894"/>
              <a:gd name="connsiteY74" fmla="*/ 133667 h 2180854"/>
              <a:gd name="connsiteX75" fmla="*/ 2180754 w 2325894"/>
              <a:gd name="connsiteY75" fmla="*/ 1261608 h 2180854"/>
              <a:gd name="connsiteX76" fmla="*/ 2325894 w 2325894"/>
              <a:gd name="connsiteY76" fmla="*/ 1268960 h 2180854"/>
              <a:gd name="connsiteX77" fmla="*/ 2325894 w 2325894"/>
              <a:gd name="connsiteY77" fmla="*/ 1292061 h 2180854"/>
              <a:gd name="connsiteX78" fmla="*/ 2178378 w 2325894"/>
              <a:gd name="connsiteY78" fmla="*/ 1284588 h 2180854"/>
              <a:gd name="connsiteX79" fmla="*/ 910550 w 2325894"/>
              <a:gd name="connsiteY79" fmla="*/ 138199 h 2180854"/>
              <a:gd name="connsiteX80" fmla="*/ 761929 w 2325894"/>
              <a:gd name="connsiteY80" fmla="*/ 0 h 2180854"/>
              <a:gd name="connsiteX81" fmla="*/ 785032 w 2325894"/>
              <a:gd name="connsiteY81" fmla="*/ 0 h 2180854"/>
              <a:gd name="connsiteX82" fmla="*/ 785312 w 2325894"/>
              <a:gd name="connsiteY82" fmla="*/ 5523 h 2180854"/>
              <a:gd name="connsiteX83" fmla="*/ 2167790 w 2325894"/>
              <a:gd name="connsiteY83" fmla="*/ 1387884 h 2180854"/>
              <a:gd name="connsiteX84" fmla="*/ 2325894 w 2325894"/>
              <a:gd name="connsiteY84" fmla="*/ 1395894 h 2180854"/>
              <a:gd name="connsiteX85" fmla="*/ 2325894 w 2325894"/>
              <a:gd name="connsiteY85" fmla="*/ 1418995 h 2180854"/>
              <a:gd name="connsiteX86" fmla="*/ 2165434 w 2325894"/>
              <a:gd name="connsiteY86" fmla="*/ 1410866 h 2180854"/>
              <a:gd name="connsiteX87" fmla="*/ 762328 w 2325894"/>
              <a:gd name="connsiteY87" fmla="*/ 7877 h 2180854"/>
              <a:gd name="connsiteX88" fmla="*/ 634980 w 2325894"/>
              <a:gd name="connsiteY88" fmla="*/ 0 h 2180854"/>
              <a:gd name="connsiteX89" fmla="*/ 658083 w 2325894"/>
              <a:gd name="connsiteY89" fmla="*/ 0 h 2180854"/>
              <a:gd name="connsiteX90" fmla="*/ 659019 w 2325894"/>
              <a:gd name="connsiteY90" fmla="*/ 18476 h 2180854"/>
              <a:gd name="connsiteX91" fmla="*/ 2154827 w 2325894"/>
              <a:gd name="connsiteY91" fmla="*/ 1514157 h 2180854"/>
              <a:gd name="connsiteX92" fmla="*/ 2325894 w 2325894"/>
              <a:gd name="connsiteY92" fmla="*/ 1522823 h 2180854"/>
              <a:gd name="connsiteX93" fmla="*/ 2325894 w 2325894"/>
              <a:gd name="connsiteY93" fmla="*/ 1545924 h 2180854"/>
              <a:gd name="connsiteX94" fmla="*/ 2152472 w 2325894"/>
              <a:gd name="connsiteY94" fmla="*/ 1537138 h 2180854"/>
              <a:gd name="connsiteX95" fmla="*/ 636036 w 2325894"/>
              <a:gd name="connsiteY95" fmla="*/ 20831 h 2180854"/>
              <a:gd name="connsiteX96" fmla="*/ 507911 w 2325894"/>
              <a:gd name="connsiteY96" fmla="*/ 0 h 2180854"/>
              <a:gd name="connsiteX97" fmla="*/ 531128 w 2325894"/>
              <a:gd name="connsiteY97" fmla="*/ 0 h 2180854"/>
              <a:gd name="connsiteX98" fmla="*/ 532727 w 2325894"/>
              <a:gd name="connsiteY98" fmla="*/ 31559 h 2180854"/>
              <a:gd name="connsiteX99" fmla="*/ 2141864 w 2325894"/>
              <a:gd name="connsiteY99" fmla="*/ 1640562 h 2180854"/>
              <a:gd name="connsiteX100" fmla="*/ 2325894 w 2325894"/>
              <a:gd name="connsiteY100" fmla="*/ 1649885 h 2180854"/>
              <a:gd name="connsiteX101" fmla="*/ 2325894 w 2325894"/>
              <a:gd name="connsiteY101" fmla="*/ 1672981 h 2180854"/>
              <a:gd name="connsiteX102" fmla="*/ 2139488 w 2325894"/>
              <a:gd name="connsiteY102" fmla="*/ 1663539 h 2180854"/>
              <a:gd name="connsiteX103" fmla="*/ 509624 w 2325894"/>
              <a:gd name="connsiteY103" fmla="*/ 33818 h 2180854"/>
              <a:gd name="connsiteX104" fmla="*/ 380961 w 2325894"/>
              <a:gd name="connsiteY104" fmla="*/ 0 h 2180854"/>
              <a:gd name="connsiteX105" fmla="*/ 404065 w 2325894"/>
              <a:gd name="connsiteY105" fmla="*/ 0 h 2180854"/>
              <a:gd name="connsiteX106" fmla="*/ 406316 w 2325894"/>
              <a:gd name="connsiteY106" fmla="*/ 44437 h 2180854"/>
              <a:gd name="connsiteX107" fmla="*/ 2128900 w 2325894"/>
              <a:gd name="connsiteY107" fmla="*/ 1766854 h 2180854"/>
              <a:gd name="connsiteX108" fmla="*/ 2325894 w 2325894"/>
              <a:gd name="connsiteY108" fmla="*/ 1776833 h 2180854"/>
              <a:gd name="connsiteX109" fmla="*/ 2325894 w 2325894"/>
              <a:gd name="connsiteY109" fmla="*/ 1799934 h 2180854"/>
              <a:gd name="connsiteX110" fmla="*/ 2126525 w 2325894"/>
              <a:gd name="connsiteY110" fmla="*/ 1789835 h 2180854"/>
              <a:gd name="connsiteX111" fmla="*/ 383332 w 2325894"/>
              <a:gd name="connsiteY111" fmla="*/ 46792 h 2180854"/>
              <a:gd name="connsiteX112" fmla="*/ 254013 w 2325894"/>
              <a:gd name="connsiteY112" fmla="*/ 0 h 2180854"/>
              <a:gd name="connsiteX113" fmla="*/ 277116 w 2325894"/>
              <a:gd name="connsiteY113" fmla="*/ 0 h 2180854"/>
              <a:gd name="connsiteX114" fmla="*/ 280023 w 2325894"/>
              <a:gd name="connsiteY114" fmla="*/ 57371 h 2180854"/>
              <a:gd name="connsiteX115" fmla="*/ 2115917 w 2325894"/>
              <a:gd name="connsiteY115" fmla="*/ 1893125 h 2180854"/>
              <a:gd name="connsiteX116" fmla="*/ 2325894 w 2325894"/>
              <a:gd name="connsiteY116" fmla="*/ 1903762 h 2180854"/>
              <a:gd name="connsiteX117" fmla="*/ 2325894 w 2325894"/>
              <a:gd name="connsiteY117" fmla="*/ 1926863 h 2180854"/>
              <a:gd name="connsiteX118" fmla="*/ 2113563 w 2325894"/>
              <a:gd name="connsiteY118" fmla="*/ 1916107 h 2180854"/>
              <a:gd name="connsiteX119" fmla="*/ 257040 w 2325894"/>
              <a:gd name="connsiteY119" fmla="*/ 59745 h 2180854"/>
              <a:gd name="connsiteX120" fmla="*/ 126949 w 2325894"/>
              <a:gd name="connsiteY120" fmla="*/ 0 h 2180854"/>
              <a:gd name="connsiteX121" fmla="*/ 150160 w 2325894"/>
              <a:gd name="connsiteY121" fmla="*/ 0 h 2180854"/>
              <a:gd name="connsiteX122" fmla="*/ 153729 w 2325894"/>
              <a:gd name="connsiteY122" fmla="*/ 70454 h 2180854"/>
              <a:gd name="connsiteX123" fmla="*/ 2102955 w 2325894"/>
              <a:gd name="connsiteY123" fmla="*/ 2019530 h 2180854"/>
              <a:gd name="connsiteX124" fmla="*/ 2325894 w 2325894"/>
              <a:gd name="connsiteY124" fmla="*/ 2030824 h 2180854"/>
              <a:gd name="connsiteX125" fmla="*/ 2325894 w 2325894"/>
              <a:gd name="connsiteY125" fmla="*/ 2053925 h 2180854"/>
              <a:gd name="connsiteX126" fmla="*/ 2100598 w 2325894"/>
              <a:gd name="connsiteY126" fmla="*/ 2042512 h 2180854"/>
              <a:gd name="connsiteX127" fmla="*/ 130633 w 2325894"/>
              <a:gd name="connsiteY127" fmla="*/ 72714 h 2180854"/>
              <a:gd name="connsiteX128" fmla="*/ 0 w 2325894"/>
              <a:gd name="connsiteY128" fmla="*/ 0 h 2180854"/>
              <a:gd name="connsiteX129" fmla="*/ 23103 w 2325894"/>
              <a:gd name="connsiteY129" fmla="*/ 0 h 2180854"/>
              <a:gd name="connsiteX130" fmla="*/ 27324 w 2325894"/>
              <a:gd name="connsiteY130" fmla="*/ 83311 h 2180854"/>
              <a:gd name="connsiteX131" fmla="*/ 2089991 w 2325894"/>
              <a:gd name="connsiteY131" fmla="*/ 2145803 h 2180854"/>
              <a:gd name="connsiteX132" fmla="*/ 2325894 w 2325894"/>
              <a:gd name="connsiteY132" fmla="*/ 2157753 h 2180854"/>
              <a:gd name="connsiteX133" fmla="*/ 2325894 w 2325894"/>
              <a:gd name="connsiteY133" fmla="*/ 2180854 h 2180854"/>
              <a:gd name="connsiteX134" fmla="*/ 2087636 w 2325894"/>
              <a:gd name="connsiteY134" fmla="*/ 2168784 h 2180854"/>
              <a:gd name="connsiteX135" fmla="*/ 4341 w 2325894"/>
              <a:gd name="connsiteY135" fmla="*/ 85667 h 21808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Lst>
            <a:rect l="l" t="t" r="r" b="b"/>
            <a:pathLst>
              <a:path w="2325894" h="2180854">
                <a:moveTo>
                  <a:pt x="2066927" y="0"/>
                </a:moveTo>
                <a:lnTo>
                  <a:pt x="2098882" y="0"/>
                </a:lnTo>
                <a:lnTo>
                  <a:pt x="2128893" y="44463"/>
                </a:lnTo>
                <a:cubicBezTo>
                  <a:pt x="2166753" y="82308"/>
                  <a:pt x="2215417" y="109341"/>
                  <a:pt x="2269798" y="120493"/>
                </a:cubicBezTo>
                <a:lnTo>
                  <a:pt x="2325894" y="126162"/>
                </a:lnTo>
                <a:lnTo>
                  <a:pt x="2325894" y="149263"/>
                </a:lnTo>
                <a:lnTo>
                  <a:pt x="2265120" y="143117"/>
                </a:lnTo>
                <a:cubicBezTo>
                  <a:pt x="2186576" y="127002"/>
                  <a:pt x="2119077" y="80290"/>
                  <a:pt x="2075647" y="16048"/>
                </a:cubicBezTo>
                <a:close/>
                <a:moveTo>
                  <a:pt x="1926448" y="0"/>
                </a:moveTo>
                <a:lnTo>
                  <a:pt x="1950522" y="0"/>
                </a:lnTo>
                <a:lnTo>
                  <a:pt x="1952130" y="5167"/>
                </a:lnTo>
                <a:cubicBezTo>
                  <a:pt x="2003529" y="126455"/>
                  <a:pt x="2112323" y="217766"/>
                  <a:pt x="2244242" y="244834"/>
                </a:cubicBezTo>
                <a:lnTo>
                  <a:pt x="2325894" y="253091"/>
                </a:lnTo>
                <a:lnTo>
                  <a:pt x="2325894" y="276192"/>
                </a:lnTo>
                <a:lnTo>
                  <a:pt x="2239598" y="267464"/>
                </a:lnTo>
                <a:cubicBezTo>
                  <a:pt x="2100173" y="238852"/>
                  <a:pt x="1985178" y="142334"/>
                  <a:pt x="1930848" y="14141"/>
                </a:cubicBezTo>
                <a:close/>
                <a:moveTo>
                  <a:pt x="1794114" y="0"/>
                </a:moveTo>
                <a:lnTo>
                  <a:pt x="1818202" y="0"/>
                </a:lnTo>
                <a:lnTo>
                  <a:pt x="1835170" y="54535"/>
                </a:lnTo>
                <a:cubicBezTo>
                  <a:pt x="1902650" y="213778"/>
                  <a:pt x="2045483" y="333656"/>
                  <a:pt x="2218687" y="369191"/>
                </a:cubicBezTo>
                <a:lnTo>
                  <a:pt x="2325894" y="380032"/>
                </a:lnTo>
                <a:lnTo>
                  <a:pt x="2325894" y="403132"/>
                </a:lnTo>
                <a:lnTo>
                  <a:pt x="2214043" y="391825"/>
                </a:lnTo>
                <a:cubicBezTo>
                  <a:pt x="2033333" y="354761"/>
                  <a:pt x="1884299" y="229720"/>
                  <a:pt x="1813889" y="63559"/>
                </a:cubicBezTo>
                <a:close/>
                <a:moveTo>
                  <a:pt x="1661683" y="0"/>
                </a:moveTo>
                <a:lnTo>
                  <a:pt x="1685874" y="0"/>
                </a:lnTo>
                <a:lnTo>
                  <a:pt x="1718212" y="103965"/>
                </a:lnTo>
                <a:cubicBezTo>
                  <a:pt x="1801772" y="301203"/>
                  <a:pt x="1978643" y="449654"/>
                  <a:pt x="2193133" y="493659"/>
                </a:cubicBezTo>
                <a:lnTo>
                  <a:pt x="2325894" y="507083"/>
                </a:lnTo>
                <a:lnTo>
                  <a:pt x="2325894" y="530183"/>
                </a:lnTo>
                <a:lnTo>
                  <a:pt x="2188450" y="516288"/>
                </a:lnTo>
                <a:cubicBezTo>
                  <a:pt x="1966399" y="470740"/>
                  <a:pt x="1783312" y="317082"/>
                  <a:pt x="1696817" y="112939"/>
                </a:cubicBezTo>
                <a:close/>
                <a:moveTo>
                  <a:pt x="1531553" y="0"/>
                </a:moveTo>
                <a:lnTo>
                  <a:pt x="1554659" y="0"/>
                </a:lnTo>
                <a:lnTo>
                  <a:pt x="1555243" y="5776"/>
                </a:lnTo>
                <a:cubicBezTo>
                  <a:pt x="1623483" y="338327"/>
                  <a:pt x="1902268" y="594992"/>
                  <a:pt x="2245588" y="629962"/>
                </a:cubicBezTo>
                <a:lnTo>
                  <a:pt x="2325894" y="634030"/>
                </a:lnTo>
                <a:lnTo>
                  <a:pt x="2325894" y="657131"/>
                </a:lnTo>
                <a:lnTo>
                  <a:pt x="2243214" y="652943"/>
                </a:lnTo>
                <a:cubicBezTo>
                  <a:pt x="1889750" y="616944"/>
                  <a:pt x="1602834" y="352727"/>
                  <a:pt x="1532607" y="10419"/>
                </a:cubicBezTo>
                <a:close/>
                <a:moveTo>
                  <a:pt x="1404609" y="0"/>
                </a:moveTo>
                <a:lnTo>
                  <a:pt x="1427709" y="0"/>
                </a:lnTo>
                <a:lnTo>
                  <a:pt x="1430873" y="31287"/>
                </a:lnTo>
                <a:cubicBezTo>
                  <a:pt x="1510102" y="417452"/>
                  <a:pt x="1833798" y="715609"/>
                  <a:pt x="2232606" y="756233"/>
                </a:cubicBezTo>
                <a:lnTo>
                  <a:pt x="2325894" y="760959"/>
                </a:lnTo>
                <a:lnTo>
                  <a:pt x="2325894" y="784060"/>
                </a:lnTo>
                <a:lnTo>
                  <a:pt x="2230270" y="779216"/>
                </a:lnTo>
                <a:cubicBezTo>
                  <a:pt x="1821463" y="737574"/>
                  <a:pt x="1489501" y="431938"/>
                  <a:pt x="1408246" y="35964"/>
                </a:cubicBezTo>
                <a:close/>
                <a:moveTo>
                  <a:pt x="1274343" y="0"/>
                </a:moveTo>
                <a:lnTo>
                  <a:pt x="1300756" y="0"/>
                </a:lnTo>
                <a:lnTo>
                  <a:pt x="1306507" y="56884"/>
                </a:lnTo>
                <a:cubicBezTo>
                  <a:pt x="1396745" y="496788"/>
                  <a:pt x="1765420" y="836372"/>
                  <a:pt x="2219643" y="882640"/>
                </a:cubicBezTo>
                <a:lnTo>
                  <a:pt x="2325894" y="888022"/>
                </a:lnTo>
                <a:lnTo>
                  <a:pt x="2325894" y="911123"/>
                </a:lnTo>
                <a:lnTo>
                  <a:pt x="2217286" y="905621"/>
                </a:lnTo>
                <a:cubicBezTo>
                  <a:pt x="1752979" y="858324"/>
                  <a:pt x="1376027" y="511189"/>
                  <a:pt x="1283761" y="61528"/>
                </a:cubicBezTo>
                <a:close/>
                <a:moveTo>
                  <a:pt x="1146071" y="0"/>
                </a:moveTo>
                <a:lnTo>
                  <a:pt x="1169414" y="0"/>
                </a:lnTo>
                <a:lnTo>
                  <a:pt x="1182030" y="82429"/>
                </a:lnTo>
                <a:cubicBezTo>
                  <a:pt x="1283296" y="576000"/>
                  <a:pt x="1697029" y="957001"/>
                  <a:pt x="2206679" y="1008912"/>
                </a:cubicBezTo>
                <a:lnTo>
                  <a:pt x="2325894" y="1014951"/>
                </a:lnTo>
                <a:lnTo>
                  <a:pt x="2325894" y="1038052"/>
                </a:lnTo>
                <a:lnTo>
                  <a:pt x="2204323" y="1031893"/>
                </a:lnTo>
                <a:cubicBezTo>
                  <a:pt x="1684600" y="978953"/>
                  <a:pt x="1262670" y="590398"/>
                  <a:pt x="1159398" y="87072"/>
                </a:cubicBezTo>
                <a:close/>
                <a:moveTo>
                  <a:pt x="1017789" y="0"/>
                </a:moveTo>
                <a:lnTo>
                  <a:pt x="1041132" y="0"/>
                </a:lnTo>
                <a:lnTo>
                  <a:pt x="1057661" y="107992"/>
                </a:lnTo>
                <a:cubicBezTo>
                  <a:pt x="1169939" y="655229"/>
                  <a:pt x="1628650" y="1077653"/>
                  <a:pt x="2193716" y="1135208"/>
                </a:cubicBezTo>
                <a:lnTo>
                  <a:pt x="2325894" y="1141903"/>
                </a:lnTo>
                <a:lnTo>
                  <a:pt x="2325894" y="1165004"/>
                </a:lnTo>
                <a:lnTo>
                  <a:pt x="2191361" y="1158189"/>
                </a:lnTo>
                <a:cubicBezTo>
                  <a:pt x="1616222" y="1099606"/>
                  <a:pt x="1149313" y="669630"/>
                  <a:pt x="1035029" y="112636"/>
                </a:cubicBezTo>
                <a:close/>
                <a:moveTo>
                  <a:pt x="889397" y="0"/>
                </a:moveTo>
                <a:lnTo>
                  <a:pt x="912837" y="0"/>
                </a:lnTo>
                <a:lnTo>
                  <a:pt x="933296" y="133667"/>
                </a:lnTo>
                <a:cubicBezTo>
                  <a:pt x="1056582" y="734570"/>
                  <a:pt x="1560272" y="1198411"/>
                  <a:pt x="2180754" y="1261608"/>
                </a:cubicBezTo>
                <a:lnTo>
                  <a:pt x="2325894" y="1268960"/>
                </a:lnTo>
                <a:lnTo>
                  <a:pt x="2325894" y="1292061"/>
                </a:lnTo>
                <a:lnTo>
                  <a:pt x="2178378" y="1284588"/>
                </a:lnTo>
                <a:cubicBezTo>
                  <a:pt x="1547742" y="1220351"/>
                  <a:pt x="1035844" y="748879"/>
                  <a:pt x="910550" y="138199"/>
                </a:cubicBezTo>
                <a:close/>
                <a:moveTo>
                  <a:pt x="761929" y="0"/>
                </a:moveTo>
                <a:lnTo>
                  <a:pt x="785032" y="0"/>
                </a:lnTo>
                <a:lnTo>
                  <a:pt x="785312" y="5523"/>
                </a:lnTo>
                <a:cubicBezTo>
                  <a:pt x="859466" y="733364"/>
                  <a:pt x="1439889" y="1313736"/>
                  <a:pt x="2167790" y="1387884"/>
                </a:cubicBezTo>
                <a:lnTo>
                  <a:pt x="2325894" y="1395894"/>
                </a:lnTo>
                <a:lnTo>
                  <a:pt x="2325894" y="1418995"/>
                </a:lnTo>
                <a:lnTo>
                  <a:pt x="2165434" y="1410866"/>
                </a:lnTo>
                <a:cubicBezTo>
                  <a:pt x="1426685" y="1335609"/>
                  <a:pt x="837591" y="746563"/>
                  <a:pt x="762328" y="7877"/>
                </a:cubicBezTo>
                <a:close/>
                <a:moveTo>
                  <a:pt x="634980" y="0"/>
                </a:moveTo>
                <a:lnTo>
                  <a:pt x="658083" y="0"/>
                </a:lnTo>
                <a:lnTo>
                  <a:pt x="659019" y="18476"/>
                </a:lnTo>
                <a:cubicBezTo>
                  <a:pt x="739252" y="805990"/>
                  <a:pt x="1367247" y="1433931"/>
                  <a:pt x="2154827" y="1514157"/>
                </a:cubicBezTo>
                <a:lnTo>
                  <a:pt x="2325894" y="1522823"/>
                </a:lnTo>
                <a:lnTo>
                  <a:pt x="2325894" y="1545924"/>
                </a:lnTo>
                <a:lnTo>
                  <a:pt x="2152472" y="1537138"/>
                </a:lnTo>
                <a:cubicBezTo>
                  <a:pt x="1354048" y="1455804"/>
                  <a:pt x="717377" y="819188"/>
                  <a:pt x="636036" y="20831"/>
                </a:cubicBezTo>
                <a:close/>
                <a:moveTo>
                  <a:pt x="507911" y="0"/>
                </a:moveTo>
                <a:lnTo>
                  <a:pt x="531128" y="0"/>
                </a:lnTo>
                <a:lnTo>
                  <a:pt x="532727" y="31559"/>
                </a:lnTo>
                <a:cubicBezTo>
                  <a:pt x="619037" y="878744"/>
                  <a:pt x="1294606" y="1554259"/>
                  <a:pt x="2141864" y="1640562"/>
                </a:cubicBezTo>
                <a:lnTo>
                  <a:pt x="2325894" y="1649885"/>
                </a:lnTo>
                <a:lnTo>
                  <a:pt x="2325894" y="1672981"/>
                </a:lnTo>
                <a:lnTo>
                  <a:pt x="2139488" y="1663539"/>
                </a:lnTo>
                <a:cubicBezTo>
                  <a:pt x="1281294" y="1576127"/>
                  <a:pt x="597044" y="891939"/>
                  <a:pt x="509624" y="33818"/>
                </a:cubicBezTo>
                <a:close/>
                <a:moveTo>
                  <a:pt x="380961" y="0"/>
                </a:moveTo>
                <a:lnTo>
                  <a:pt x="404065" y="0"/>
                </a:lnTo>
                <a:lnTo>
                  <a:pt x="406316" y="44437"/>
                </a:lnTo>
                <a:cubicBezTo>
                  <a:pt x="498717" y="951387"/>
                  <a:pt x="1221951" y="1674473"/>
                  <a:pt x="2128900" y="1766854"/>
                </a:cubicBezTo>
                <a:lnTo>
                  <a:pt x="2325894" y="1776833"/>
                </a:lnTo>
                <a:lnTo>
                  <a:pt x="2325894" y="1799934"/>
                </a:lnTo>
                <a:lnTo>
                  <a:pt x="2126525" y="1789835"/>
                </a:lnTo>
                <a:cubicBezTo>
                  <a:pt x="1208653" y="1696346"/>
                  <a:pt x="476829" y="964585"/>
                  <a:pt x="383332" y="46792"/>
                </a:cubicBezTo>
                <a:close/>
                <a:moveTo>
                  <a:pt x="254013" y="0"/>
                </a:moveTo>
                <a:lnTo>
                  <a:pt x="277116" y="0"/>
                </a:lnTo>
                <a:lnTo>
                  <a:pt x="280023" y="57371"/>
                </a:lnTo>
                <a:cubicBezTo>
                  <a:pt x="378489" y="1023914"/>
                  <a:pt x="1149211" y="1794655"/>
                  <a:pt x="2115917" y="1893125"/>
                </a:cubicBezTo>
                <a:lnTo>
                  <a:pt x="2325894" y="1903762"/>
                </a:lnTo>
                <a:lnTo>
                  <a:pt x="2325894" y="1926863"/>
                </a:lnTo>
                <a:lnTo>
                  <a:pt x="2113563" y="1916107"/>
                </a:lnTo>
                <a:cubicBezTo>
                  <a:pt x="1136012" y="1816541"/>
                  <a:pt x="356615" y="1037211"/>
                  <a:pt x="257040" y="59745"/>
                </a:cubicBezTo>
                <a:close/>
                <a:moveTo>
                  <a:pt x="126949" y="0"/>
                </a:moveTo>
                <a:lnTo>
                  <a:pt x="150160" y="0"/>
                </a:lnTo>
                <a:lnTo>
                  <a:pt x="153729" y="70454"/>
                </a:lnTo>
                <a:cubicBezTo>
                  <a:pt x="258274" y="1096671"/>
                  <a:pt x="1076570" y="1914983"/>
                  <a:pt x="2102955" y="2019530"/>
                </a:cubicBezTo>
                <a:lnTo>
                  <a:pt x="2325894" y="2030824"/>
                </a:lnTo>
                <a:lnTo>
                  <a:pt x="2325894" y="2053925"/>
                </a:lnTo>
                <a:lnTo>
                  <a:pt x="2100598" y="2042512"/>
                </a:lnTo>
                <a:cubicBezTo>
                  <a:pt x="1063358" y="1936856"/>
                  <a:pt x="236298" y="1109866"/>
                  <a:pt x="130633" y="72714"/>
                </a:cubicBezTo>
                <a:close/>
                <a:moveTo>
                  <a:pt x="0" y="0"/>
                </a:moveTo>
                <a:lnTo>
                  <a:pt x="23103" y="0"/>
                </a:lnTo>
                <a:lnTo>
                  <a:pt x="27324" y="83311"/>
                </a:lnTo>
                <a:cubicBezTo>
                  <a:pt x="137958" y="1169290"/>
                  <a:pt x="1003916" y="2035178"/>
                  <a:pt x="2089991" y="2145803"/>
                </a:cubicBezTo>
                <a:lnTo>
                  <a:pt x="2325894" y="2157753"/>
                </a:lnTo>
                <a:lnTo>
                  <a:pt x="2325894" y="2180854"/>
                </a:lnTo>
                <a:lnTo>
                  <a:pt x="2087636" y="2168784"/>
                </a:lnTo>
                <a:cubicBezTo>
                  <a:pt x="990717" y="2057051"/>
                  <a:pt x="116084" y="1182492"/>
                  <a:pt x="4341" y="85667"/>
                </a:cubicBezTo>
                <a:close/>
              </a:path>
            </a:pathLst>
          </a:custGeom>
          <a:solidFill>
            <a:srgbClr val="E6F0FE"/>
          </a:solidFill>
          <a:ln w="4763"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a:solidFill>
                <a:schemeClr val="tx1"/>
              </a:solidFill>
            </a:endParaRPr>
          </a:p>
        </p:txBody>
      </p:sp>
      <p:sp>
        <p:nvSpPr>
          <p:cNvPr id="2" name="Title 1"/>
          <p:cNvSpPr>
            <a:spLocks noGrp="1"/>
          </p:cNvSpPr>
          <p:nvPr>
            <p:ph type="title"/>
          </p:nvPr>
        </p:nvSpPr>
        <p:spPr/>
        <p:txBody>
          <a:bodyPr>
            <a:noAutofit/>
          </a:bodyPr>
          <a:lstStyle>
            <a:lvl1pPr>
              <a:lnSpc>
                <a:spcPct val="100000"/>
              </a:lnSpc>
              <a:defRPr/>
            </a:lvl1pPr>
          </a:lstStyle>
          <a:p>
            <a:r>
              <a:rPr lang="en-US"/>
              <a:t>Click to edit Master title style</a:t>
            </a:r>
          </a:p>
        </p:txBody>
      </p:sp>
      <p:sp>
        <p:nvSpPr>
          <p:cNvPr id="3" name="Content Placeholder 2"/>
          <p:cNvSpPr>
            <a:spLocks noGrp="1"/>
          </p:cNvSpPr>
          <p:nvPr>
            <p:ph sz="half" idx="1"/>
          </p:nvPr>
        </p:nvSpPr>
        <p:spPr>
          <a:xfrm>
            <a:off x="755904" y="2825496"/>
            <a:ext cx="10680192" cy="2834640"/>
          </a:xfrm>
        </p:spPr>
        <p:txBody>
          <a:bodyPr>
            <a:noAutofit/>
          </a:bodyPr>
          <a:lstStyle>
            <a:lvl1pPr>
              <a:defRPr sz="1800"/>
            </a:lvl1pPr>
            <a:lvl2pPr>
              <a:defRPr sz="1600"/>
            </a:lvl2pPr>
            <a:lvl3pPr>
              <a:defRPr sz="1400"/>
            </a:lvl3pPr>
            <a:lvl4pPr>
              <a:defRPr sz="12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11"/>
          </p:nvPr>
        </p:nvSpPr>
        <p:spPr/>
        <p:txBody>
          <a:bodyPr>
            <a:noAutofit/>
          </a:bodyPr>
          <a:lstStyle/>
          <a:p>
            <a:r>
              <a:rPr lang="en-US"/>
              <a:t>Presentation title</a:t>
            </a:r>
          </a:p>
        </p:txBody>
      </p:sp>
      <p:sp>
        <p:nvSpPr>
          <p:cNvPr id="7" name="Slide Number Placeholder 6"/>
          <p:cNvSpPr>
            <a:spLocks noGrp="1"/>
          </p:cNvSpPr>
          <p:nvPr>
            <p:ph type="sldNum" sz="quarter" idx="12"/>
          </p:nvPr>
        </p:nvSpPr>
        <p:spPr/>
        <p:txBody>
          <a:bodyPr>
            <a:noAutofit/>
          </a:bodyPr>
          <a:lstStyle/>
          <a:p>
            <a:fld id="{48F63A3B-78C7-47BE-AE5E-E10140E04643}" type="slidenum">
              <a:rPr lang="en-US" dirty="0"/>
              <a:t>‹#›</a:t>
            </a:fld>
            <a:endParaRPr lang="en-US"/>
          </a:p>
        </p:txBody>
      </p:sp>
    </p:spTree>
    <p:extLst>
      <p:ext uri="{BB962C8B-B14F-4D97-AF65-F5344CB8AC3E}">
        <p14:creationId xmlns:p14="http://schemas.microsoft.com/office/powerpoint/2010/main" val="166936828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Quote">
    <p:spTree>
      <p:nvGrpSpPr>
        <p:cNvPr id="1" name=""/>
        <p:cNvGrpSpPr/>
        <p:nvPr/>
      </p:nvGrpSpPr>
      <p:grpSpPr>
        <a:xfrm>
          <a:off x="0" y="0"/>
          <a:ext cx="0" cy="0"/>
          <a:chOff x="0" y="0"/>
          <a:chExt cx="0" cy="0"/>
        </a:xfrm>
      </p:grpSpPr>
      <p:sp>
        <p:nvSpPr>
          <p:cNvPr id="2" name="Title 1"/>
          <p:cNvSpPr>
            <a:spLocks noGrp="1"/>
          </p:cNvSpPr>
          <p:nvPr>
            <p:ph type="title"/>
          </p:nvPr>
        </p:nvSpPr>
        <p:spPr>
          <a:xfrm>
            <a:off x="4389120" y="2395728"/>
            <a:ext cx="7013448" cy="1627632"/>
          </a:xfrm>
        </p:spPr>
        <p:txBody>
          <a:bodyPr lIns="0" tIns="0" rIns="0" bIns="0">
            <a:noAutofit/>
          </a:bodyPr>
          <a:lstStyle>
            <a:lvl1pPr algn="l">
              <a:lnSpc>
                <a:spcPct val="100000"/>
              </a:lnSpc>
              <a:defRPr sz="3300" b="1">
                <a:latin typeface="Arial" panose="020B0604020202020204" pitchFamily="34" charset="0"/>
                <a:cs typeface="Arial" panose="020B0604020202020204" pitchFamily="34" charset="0"/>
              </a:defRPr>
            </a:lvl1pPr>
          </a:lstStyle>
          <a:p>
            <a:r>
              <a:rPr lang="en-US"/>
              <a:t>Click to edit Master title style</a:t>
            </a:r>
          </a:p>
        </p:txBody>
      </p:sp>
      <p:sp>
        <p:nvSpPr>
          <p:cNvPr id="57" name="Text Placeholder 54">
            <a:extLst>
              <a:ext uri="{FF2B5EF4-FFF2-40B4-BE49-F238E27FC236}">
                <a16:creationId xmlns:a16="http://schemas.microsoft.com/office/drawing/2014/main" id="{A493C80D-2813-9E70-8901-D4B9EA4DD7EA}"/>
              </a:ext>
            </a:extLst>
          </p:cNvPr>
          <p:cNvSpPr>
            <a:spLocks noGrp="1"/>
          </p:cNvSpPr>
          <p:nvPr>
            <p:ph type="body" sz="quarter" idx="15" hasCustomPrompt="1"/>
          </p:nvPr>
        </p:nvSpPr>
        <p:spPr>
          <a:xfrm>
            <a:off x="3611880" y="1984248"/>
            <a:ext cx="768096" cy="1627632"/>
          </a:xfrm>
        </p:spPr>
        <p:txBody>
          <a:bodyPr lIns="91440" tIns="45720" rIns="91440" bIns="54864">
            <a:noAutofit/>
          </a:bodyPr>
          <a:lstStyle>
            <a:lvl1pPr marL="0" indent="0">
              <a:buNone/>
              <a:defRPr sz="10000" b="1"/>
            </a:lvl1pPr>
          </a:lstStyle>
          <a:p>
            <a:pPr lvl="0"/>
            <a:r>
              <a:rPr lang="en-US"/>
              <a:t>“</a:t>
            </a:r>
          </a:p>
        </p:txBody>
      </p:sp>
      <p:sp>
        <p:nvSpPr>
          <p:cNvPr id="55" name="Text Placeholder 54">
            <a:extLst>
              <a:ext uri="{FF2B5EF4-FFF2-40B4-BE49-F238E27FC236}">
                <a16:creationId xmlns:a16="http://schemas.microsoft.com/office/drawing/2014/main" id="{A2733C45-7C53-2BC5-3F62-D069650A79C9}"/>
              </a:ext>
            </a:extLst>
          </p:cNvPr>
          <p:cNvSpPr>
            <a:spLocks noGrp="1"/>
          </p:cNvSpPr>
          <p:nvPr>
            <p:ph type="body" sz="quarter" idx="13"/>
          </p:nvPr>
        </p:nvSpPr>
        <p:spPr>
          <a:xfrm>
            <a:off x="4389120" y="4308475"/>
            <a:ext cx="3932238" cy="588963"/>
          </a:xfrm>
        </p:spPr>
        <p:txBody>
          <a:bodyPr lIns="0" tIns="0" rIns="0" bIns="0">
            <a:noAutofit/>
          </a:bodyPr>
          <a:lstStyle>
            <a:lvl1pPr marL="0" indent="0">
              <a:buNone/>
              <a:defRPr sz="2400"/>
            </a:lvl1pPr>
          </a:lstStyle>
          <a:p>
            <a:pPr lvl="0"/>
            <a:r>
              <a:rPr lang="en-US"/>
              <a:t>Click to edit Master text styles</a:t>
            </a:r>
          </a:p>
        </p:txBody>
      </p:sp>
      <p:sp>
        <p:nvSpPr>
          <p:cNvPr id="56" name="Text Placeholder 54">
            <a:extLst>
              <a:ext uri="{FF2B5EF4-FFF2-40B4-BE49-F238E27FC236}">
                <a16:creationId xmlns:a16="http://schemas.microsoft.com/office/drawing/2014/main" id="{B1D62231-87CB-21EC-CF8C-46276AD1F951}"/>
              </a:ext>
            </a:extLst>
          </p:cNvPr>
          <p:cNvSpPr>
            <a:spLocks noGrp="1"/>
          </p:cNvSpPr>
          <p:nvPr>
            <p:ph type="body" sz="quarter" idx="14" hasCustomPrompt="1"/>
          </p:nvPr>
        </p:nvSpPr>
        <p:spPr>
          <a:xfrm>
            <a:off x="9500616" y="3209544"/>
            <a:ext cx="768096" cy="1627632"/>
          </a:xfrm>
        </p:spPr>
        <p:txBody>
          <a:bodyPr lIns="91440" tIns="45720" rIns="91440" bIns="54864">
            <a:noAutofit/>
          </a:bodyPr>
          <a:lstStyle>
            <a:lvl1pPr marL="0" indent="0">
              <a:buNone/>
              <a:defRPr sz="10000" b="1"/>
            </a:lvl1pPr>
          </a:lstStyle>
          <a:p>
            <a:pPr lvl="0"/>
            <a:r>
              <a:rPr lang="en-US"/>
              <a:t>”</a:t>
            </a:r>
          </a:p>
        </p:txBody>
      </p:sp>
      <p:sp>
        <p:nvSpPr>
          <p:cNvPr id="32" name="Image 1" descr="preencoded.png">
            <a:extLst>
              <a:ext uri="{FF2B5EF4-FFF2-40B4-BE49-F238E27FC236}">
                <a16:creationId xmlns:a16="http://schemas.microsoft.com/office/drawing/2014/main" id="{2A3EC91E-4089-D366-06D3-3E66F93DFAF3}"/>
              </a:ext>
            </a:extLst>
          </p:cNvPr>
          <p:cNvSpPr/>
          <p:nvPr/>
        </p:nvSpPr>
        <p:spPr>
          <a:xfrm>
            <a:off x="-7117" y="0"/>
            <a:ext cx="2550985" cy="6858000"/>
          </a:xfrm>
          <a:custGeom>
            <a:avLst/>
            <a:gdLst>
              <a:gd name="connsiteX0" fmla="*/ 2550985 w 2550985"/>
              <a:gd name="connsiteY0" fmla="*/ 0 h 6858000"/>
              <a:gd name="connsiteX1" fmla="*/ 0 w 2550985"/>
              <a:gd name="connsiteY1" fmla="*/ 0 h 6858000"/>
              <a:gd name="connsiteX2" fmla="*/ 0 w 2550985"/>
              <a:gd name="connsiteY2" fmla="*/ 6858000 h 6858000"/>
              <a:gd name="connsiteX3" fmla="*/ 2550985 w 2550985"/>
              <a:gd name="connsiteY3" fmla="*/ 6858000 h 6858000"/>
              <a:gd name="connsiteX4" fmla="*/ 2550985 w 2550985"/>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50985" h="6858000">
                <a:moveTo>
                  <a:pt x="2550985" y="0"/>
                </a:moveTo>
                <a:lnTo>
                  <a:pt x="0" y="0"/>
                </a:lnTo>
                <a:lnTo>
                  <a:pt x="0" y="6858000"/>
                </a:lnTo>
                <a:lnTo>
                  <a:pt x="2550985" y="6858000"/>
                </a:lnTo>
                <a:lnTo>
                  <a:pt x="2550985" y="0"/>
                </a:lnTo>
                <a:close/>
              </a:path>
            </a:pathLst>
          </a:custGeom>
          <a:solidFill>
            <a:schemeClr val="accent4"/>
          </a:solidFill>
          <a:ln w="7045" cap="flat">
            <a:noFill/>
            <a:prstDash val="solid"/>
            <a:miter/>
          </a:ln>
        </p:spPr>
        <p:txBody>
          <a:bodyPr rtlCol="0" anchor="ctr">
            <a:noAutofit/>
          </a:bodyPr>
          <a:lstStyle/>
          <a:p>
            <a:endParaRPr lang="en-US"/>
          </a:p>
        </p:txBody>
      </p:sp>
      <p:sp>
        <p:nvSpPr>
          <p:cNvPr id="53" name="Freeform: Shape 52">
            <a:extLst>
              <a:ext uri="{FF2B5EF4-FFF2-40B4-BE49-F238E27FC236}">
                <a16:creationId xmlns:a16="http://schemas.microsoft.com/office/drawing/2014/main" id="{70F595E1-C910-3710-90E9-AF5FFCE05861}"/>
              </a:ext>
            </a:extLst>
          </p:cNvPr>
          <p:cNvSpPr/>
          <p:nvPr userDrawn="1"/>
        </p:nvSpPr>
        <p:spPr>
          <a:xfrm>
            <a:off x="-9415" y="0"/>
            <a:ext cx="2548591" cy="2555628"/>
          </a:xfrm>
          <a:custGeom>
            <a:avLst/>
            <a:gdLst>
              <a:gd name="connsiteX0" fmla="*/ 138643 w 2548591"/>
              <a:gd name="connsiteY0" fmla="*/ 1 h 2555628"/>
              <a:gd name="connsiteX1" fmla="*/ 163874 w 2548591"/>
              <a:gd name="connsiteY1" fmla="*/ 1 h 2555628"/>
              <a:gd name="connsiteX2" fmla="*/ 2548463 w 2548591"/>
              <a:gd name="connsiteY2" fmla="*/ 2391168 h 2555628"/>
              <a:gd name="connsiteX3" fmla="*/ 2548463 w 2548591"/>
              <a:gd name="connsiteY3" fmla="*/ 2416472 h 2555628"/>
              <a:gd name="connsiteX4" fmla="*/ 2548590 w 2548591"/>
              <a:gd name="connsiteY4" fmla="*/ 2416600 h 2555628"/>
              <a:gd name="connsiteX5" fmla="*/ 138643 w 2548591"/>
              <a:gd name="connsiteY5" fmla="*/ 1 h 2555628"/>
              <a:gd name="connsiteX6" fmla="*/ 0 w 2548591"/>
              <a:gd name="connsiteY6" fmla="*/ 1 h 2555628"/>
              <a:gd name="connsiteX7" fmla="*/ 25231 w 2548591"/>
              <a:gd name="connsiteY7" fmla="*/ 1 h 2555628"/>
              <a:gd name="connsiteX8" fmla="*/ 2548591 w 2548591"/>
              <a:gd name="connsiteY8" fmla="*/ 2530324 h 2555628"/>
              <a:gd name="connsiteX9" fmla="*/ 2548591 w 2548591"/>
              <a:gd name="connsiteY9" fmla="*/ 2555628 h 2555628"/>
              <a:gd name="connsiteX10" fmla="*/ 0 w 2548591"/>
              <a:gd name="connsiteY10" fmla="*/ 1 h 2555628"/>
              <a:gd name="connsiteX11" fmla="*/ 277411 w 2548591"/>
              <a:gd name="connsiteY11" fmla="*/ 1 h 2555628"/>
              <a:gd name="connsiteX12" fmla="*/ 302642 w 2548591"/>
              <a:gd name="connsiteY12" fmla="*/ 1 h 2555628"/>
              <a:gd name="connsiteX13" fmla="*/ 2548582 w 2548591"/>
              <a:gd name="connsiteY13" fmla="*/ 2252147 h 2555628"/>
              <a:gd name="connsiteX14" fmla="*/ 2548582 w 2548591"/>
              <a:gd name="connsiteY14" fmla="*/ 2277444 h 2555628"/>
              <a:gd name="connsiteX15" fmla="*/ 277411 w 2548591"/>
              <a:gd name="connsiteY15" fmla="*/ 1 h 2555628"/>
              <a:gd name="connsiteX16" fmla="*/ 416054 w 2548591"/>
              <a:gd name="connsiteY16" fmla="*/ 1 h 2555628"/>
              <a:gd name="connsiteX17" fmla="*/ 441285 w 2548591"/>
              <a:gd name="connsiteY17" fmla="*/ 1 h 2555628"/>
              <a:gd name="connsiteX18" fmla="*/ 2548589 w 2548591"/>
              <a:gd name="connsiteY18" fmla="*/ 2113119 h 2555628"/>
              <a:gd name="connsiteX19" fmla="*/ 2548589 w 2548591"/>
              <a:gd name="connsiteY19" fmla="*/ 2138423 h 2555628"/>
              <a:gd name="connsiteX20" fmla="*/ 416054 w 2548591"/>
              <a:gd name="connsiteY20" fmla="*/ 1 h 2555628"/>
              <a:gd name="connsiteX21" fmla="*/ 554698 w 2548591"/>
              <a:gd name="connsiteY21" fmla="*/ 1 h 2555628"/>
              <a:gd name="connsiteX22" fmla="*/ 579930 w 2548591"/>
              <a:gd name="connsiteY22" fmla="*/ 1 h 2555628"/>
              <a:gd name="connsiteX23" fmla="*/ 2548462 w 2548591"/>
              <a:gd name="connsiteY23" fmla="*/ 1973963 h 2555628"/>
              <a:gd name="connsiteX24" fmla="*/ 2548462 w 2548591"/>
              <a:gd name="connsiteY24" fmla="*/ 1999267 h 2555628"/>
              <a:gd name="connsiteX25" fmla="*/ 2548589 w 2548591"/>
              <a:gd name="connsiteY25" fmla="*/ 1999394 h 2555628"/>
              <a:gd name="connsiteX26" fmla="*/ 554698 w 2548591"/>
              <a:gd name="connsiteY26" fmla="*/ 1 h 2555628"/>
              <a:gd name="connsiteX27" fmla="*/ 693468 w 2548591"/>
              <a:gd name="connsiteY27" fmla="*/ 0 h 2555628"/>
              <a:gd name="connsiteX28" fmla="*/ 718701 w 2548591"/>
              <a:gd name="connsiteY28" fmla="*/ 0 h 2555628"/>
              <a:gd name="connsiteX29" fmla="*/ 2548583 w 2548591"/>
              <a:gd name="connsiteY29" fmla="*/ 1834942 h 2555628"/>
              <a:gd name="connsiteX30" fmla="*/ 2548583 w 2548591"/>
              <a:gd name="connsiteY30" fmla="*/ 1860239 h 2555628"/>
              <a:gd name="connsiteX31" fmla="*/ 693468 w 2548591"/>
              <a:gd name="connsiteY31" fmla="*/ 0 h 2555628"/>
              <a:gd name="connsiteX32" fmla="*/ 832112 w 2548591"/>
              <a:gd name="connsiteY32" fmla="*/ 0 h 2555628"/>
              <a:gd name="connsiteX33" fmla="*/ 857340 w 2548591"/>
              <a:gd name="connsiteY33" fmla="*/ 0 h 2555628"/>
              <a:gd name="connsiteX34" fmla="*/ 2548582 w 2548591"/>
              <a:gd name="connsiteY34" fmla="*/ 1695913 h 2555628"/>
              <a:gd name="connsiteX35" fmla="*/ 2548582 w 2548591"/>
              <a:gd name="connsiteY35" fmla="*/ 1721210 h 2555628"/>
              <a:gd name="connsiteX36" fmla="*/ 832112 w 2548591"/>
              <a:gd name="connsiteY36" fmla="*/ 0 h 2555628"/>
              <a:gd name="connsiteX37" fmla="*/ 970758 w 2548591"/>
              <a:gd name="connsiteY37" fmla="*/ 0 h 2555628"/>
              <a:gd name="connsiteX38" fmla="*/ 995986 w 2548591"/>
              <a:gd name="connsiteY38" fmla="*/ 0 h 2555628"/>
              <a:gd name="connsiteX39" fmla="*/ 2548463 w 2548591"/>
              <a:gd name="connsiteY39" fmla="*/ 1556758 h 2555628"/>
              <a:gd name="connsiteX40" fmla="*/ 2548463 w 2548591"/>
              <a:gd name="connsiteY40" fmla="*/ 1582062 h 2555628"/>
              <a:gd name="connsiteX41" fmla="*/ 2548590 w 2548591"/>
              <a:gd name="connsiteY41" fmla="*/ 1582189 h 2555628"/>
              <a:gd name="connsiteX42" fmla="*/ 970758 w 2548591"/>
              <a:gd name="connsiteY42" fmla="*/ 0 h 2555628"/>
              <a:gd name="connsiteX43" fmla="*/ 1109529 w 2548591"/>
              <a:gd name="connsiteY43" fmla="*/ 0 h 2555628"/>
              <a:gd name="connsiteX44" fmla="*/ 1134764 w 2548591"/>
              <a:gd name="connsiteY44" fmla="*/ 0 h 2555628"/>
              <a:gd name="connsiteX45" fmla="*/ 2548589 w 2548591"/>
              <a:gd name="connsiteY45" fmla="*/ 1417736 h 2555628"/>
              <a:gd name="connsiteX46" fmla="*/ 2548589 w 2548591"/>
              <a:gd name="connsiteY46" fmla="*/ 1443033 h 2555628"/>
              <a:gd name="connsiteX47" fmla="*/ 1109529 w 2548591"/>
              <a:gd name="connsiteY47" fmla="*/ 0 h 2555628"/>
              <a:gd name="connsiteX48" fmla="*/ 1248168 w 2548591"/>
              <a:gd name="connsiteY48" fmla="*/ 0 h 2555628"/>
              <a:gd name="connsiteX49" fmla="*/ 1273396 w 2548591"/>
              <a:gd name="connsiteY49" fmla="*/ 0 h 2555628"/>
              <a:gd name="connsiteX50" fmla="*/ 2548583 w 2548591"/>
              <a:gd name="connsiteY50" fmla="*/ 1278708 h 2555628"/>
              <a:gd name="connsiteX51" fmla="*/ 2548583 w 2548591"/>
              <a:gd name="connsiteY51" fmla="*/ 1304005 h 2555628"/>
              <a:gd name="connsiteX52" fmla="*/ 1248168 w 2548591"/>
              <a:gd name="connsiteY52" fmla="*/ 0 h 2555628"/>
              <a:gd name="connsiteX53" fmla="*/ 1386813 w 2548591"/>
              <a:gd name="connsiteY53" fmla="*/ 0 h 2555628"/>
              <a:gd name="connsiteX54" fmla="*/ 1412041 w 2548591"/>
              <a:gd name="connsiteY54" fmla="*/ 0 h 2555628"/>
              <a:gd name="connsiteX55" fmla="*/ 2548589 w 2548591"/>
              <a:gd name="connsiteY55" fmla="*/ 1139552 h 2555628"/>
              <a:gd name="connsiteX56" fmla="*/ 2548589 w 2548591"/>
              <a:gd name="connsiteY56" fmla="*/ 1164857 h 2555628"/>
              <a:gd name="connsiteX57" fmla="*/ 2548589 w 2548591"/>
              <a:gd name="connsiteY57" fmla="*/ 1164984 h 2555628"/>
              <a:gd name="connsiteX58" fmla="*/ 1386813 w 2548591"/>
              <a:gd name="connsiteY58" fmla="*/ 0 h 2555628"/>
              <a:gd name="connsiteX59" fmla="*/ 1525579 w 2548591"/>
              <a:gd name="connsiteY59" fmla="*/ 0 h 2555628"/>
              <a:gd name="connsiteX60" fmla="*/ 1550814 w 2548591"/>
              <a:gd name="connsiteY60" fmla="*/ 0 h 2555628"/>
              <a:gd name="connsiteX61" fmla="*/ 2548583 w 2548591"/>
              <a:gd name="connsiteY61" fmla="*/ 1000531 h 2555628"/>
              <a:gd name="connsiteX62" fmla="*/ 2548583 w 2548591"/>
              <a:gd name="connsiteY62" fmla="*/ 1025828 h 2555628"/>
              <a:gd name="connsiteX63" fmla="*/ 1525579 w 2548591"/>
              <a:gd name="connsiteY63" fmla="*/ 0 h 2555628"/>
              <a:gd name="connsiteX64" fmla="*/ 1664231 w 2548591"/>
              <a:gd name="connsiteY64" fmla="*/ 0 h 2555628"/>
              <a:gd name="connsiteX65" fmla="*/ 1689459 w 2548591"/>
              <a:gd name="connsiteY65" fmla="*/ 0 h 2555628"/>
              <a:gd name="connsiteX66" fmla="*/ 2548589 w 2548591"/>
              <a:gd name="connsiteY66" fmla="*/ 861503 h 2555628"/>
              <a:gd name="connsiteX67" fmla="*/ 2548589 w 2548591"/>
              <a:gd name="connsiteY67" fmla="*/ 886800 h 2555628"/>
              <a:gd name="connsiteX68" fmla="*/ 1664231 w 2548591"/>
              <a:gd name="connsiteY68" fmla="*/ 0 h 2555628"/>
              <a:gd name="connsiteX69" fmla="*/ 1802870 w 2548591"/>
              <a:gd name="connsiteY69" fmla="*/ 0 h 2555628"/>
              <a:gd name="connsiteX70" fmla="*/ 1828097 w 2548591"/>
              <a:gd name="connsiteY70" fmla="*/ 0 h 2555628"/>
              <a:gd name="connsiteX71" fmla="*/ 2548583 w 2548591"/>
              <a:gd name="connsiteY71" fmla="*/ 722347 h 2555628"/>
              <a:gd name="connsiteX72" fmla="*/ 2548583 w 2548591"/>
              <a:gd name="connsiteY72" fmla="*/ 747651 h 2555628"/>
              <a:gd name="connsiteX73" fmla="*/ 2548583 w 2548591"/>
              <a:gd name="connsiteY73" fmla="*/ 747778 h 2555628"/>
              <a:gd name="connsiteX74" fmla="*/ 1802870 w 2548591"/>
              <a:gd name="connsiteY74" fmla="*/ 0 h 2555628"/>
              <a:gd name="connsiteX75" fmla="*/ 1941642 w 2548591"/>
              <a:gd name="connsiteY75" fmla="*/ 0 h 2555628"/>
              <a:gd name="connsiteX76" fmla="*/ 1966877 w 2548591"/>
              <a:gd name="connsiteY76" fmla="*/ 0 h 2555628"/>
              <a:gd name="connsiteX77" fmla="*/ 2548589 w 2548591"/>
              <a:gd name="connsiteY77" fmla="*/ 583321 h 2555628"/>
              <a:gd name="connsiteX78" fmla="*/ 2548589 w 2548591"/>
              <a:gd name="connsiteY78" fmla="*/ 608622 h 2555628"/>
              <a:gd name="connsiteX79" fmla="*/ 1941642 w 2548591"/>
              <a:gd name="connsiteY79" fmla="*/ 0 h 2555628"/>
              <a:gd name="connsiteX80" fmla="*/ 2080281 w 2548591"/>
              <a:gd name="connsiteY80" fmla="*/ 0 h 2555628"/>
              <a:gd name="connsiteX81" fmla="*/ 2105508 w 2548591"/>
              <a:gd name="connsiteY81" fmla="*/ 0 h 2555628"/>
              <a:gd name="connsiteX82" fmla="*/ 2548582 w 2548591"/>
              <a:gd name="connsiteY82" fmla="*/ 444296 h 2555628"/>
              <a:gd name="connsiteX83" fmla="*/ 2548582 w 2548591"/>
              <a:gd name="connsiteY83" fmla="*/ 469597 h 2555628"/>
              <a:gd name="connsiteX84" fmla="*/ 2080281 w 2548591"/>
              <a:gd name="connsiteY84" fmla="*/ 0 h 2555628"/>
              <a:gd name="connsiteX85" fmla="*/ 2218926 w 2548591"/>
              <a:gd name="connsiteY85" fmla="*/ 0 h 2555628"/>
              <a:gd name="connsiteX86" fmla="*/ 2244153 w 2548591"/>
              <a:gd name="connsiteY86" fmla="*/ 0 h 2555628"/>
              <a:gd name="connsiteX87" fmla="*/ 2548582 w 2548591"/>
              <a:gd name="connsiteY87" fmla="*/ 305270 h 2555628"/>
              <a:gd name="connsiteX88" fmla="*/ 2548582 w 2548591"/>
              <a:gd name="connsiteY88" fmla="*/ 330570 h 2555628"/>
              <a:gd name="connsiteX89" fmla="*/ 2218926 w 2548591"/>
              <a:gd name="connsiteY89" fmla="*/ 0 h 25556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Lst>
            <a:rect l="l" t="t" r="r" b="b"/>
            <a:pathLst>
              <a:path w="2548591" h="2555628">
                <a:moveTo>
                  <a:pt x="138643" y="1"/>
                </a:moveTo>
                <a:lnTo>
                  <a:pt x="163874" y="1"/>
                </a:lnTo>
                <a:cubicBezTo>
                  <a:pt x="163874" y="1318576"/>
                  <a:pt x="1233644" y="2391168"/>
                  <a:pt x="2548463" y="2391168"/>
                </a:cubicBezTo>
                <a:lnTo>
                  <a:pt x="2548463" y="2416472"/>
                </a:lnTo>
                <a:lnTo>
                  <a:pt x="2548590" y="2416600"/>
                </a:lnTo>
                <a:cubicBezTo>
                  <a:pt x="1219755" y="2416600"/>
                  <a:pt x="138643" y="1332503"/>
                  <a:pt x="138643" y="1"/>
                </a:cubicBezTo>
                <a:close/>
                <a:moveTo>
                  <a:pt x="0" y="1"/>
                </a:moveTo>
                <a:lnTo>
                  <a:pt x="25231" y="1"/>
                </a:lnTo>
                <a:cubicBezTo>
                  <a:pt x="25231" y="1395244"/>
                  <a:pt x="1157188" y="2530324"/>
                  <a:pt x="2548591" y="2530324"/>
                </a:cubicBezTo>
                <a:lnTo>
                  <a:pt x="2548591" y="2555628"/>
                </a:lnTo>
                <a:cubicBezTo>
                  <a:pt x="1143299" y="2555628"/>
                  <a:pt x="0" y="1409172"/>
                  <a:pt x="0" y="1"/>
                </a:cubicBezTo>
                <a:close/>
                <a:moveTo>
                  <a:pt x="277411" y="1"/>
                </a:moveTo>
                <a:lnTo>
                  <a:pt x="302642" y="1"/>
                </a:lnTo>
                <a:cubicBezTo>
                  <a:pt x="302642" y="1241907"/>
                  <a:pt x="1310229" y="2252147"/>
                  <a:pt x="2548582" y="2252147"/>
                </a:cubicBezTo>
                <a:lnTo>
                  <a:pt x="2548582" y="2277444"/>
                </a:lnTo>
                <a:cubicBezTo>
                  <a:pt x="1296205" y="2277444"/>
                  <a:pt x="277411" y="1255835"/>
                  <a:pt x="277411" y="1"/>
                </a:cubicBezTo>
                <a:close/>
                <a:moveTo>
                  <a:pt x="416054" y="1"/>
                </a:moveTo>
                <a:lnTo>
                  <a:pt x="441285" y="1"/>
                </a:lnTo>
                <a:cubicBezTo>
                  <a:pt x="441285" y="1165111"/>
                  <a:pt x="1386559" y="2113119"/>
                  <a:pt x="2548589" y="2113119"/>
                </a:cubicBezTo>
                <a:lnTo>
                  <a:pt x="2548589" y="2138423"/>
                </a:lnTo>
                <a:cubicBezTo>
                  <a:pt x="1372670" y="2138423"/>
                  <a:pt x="416054" y="1179166"/>
                  <a:pt x="416054" y="1"/>
                </a:cubicBezTo>
                <a:close/>
                <a:moveTo>
                  <a:pt x="554698" y="1"/>
                </a:moveTo>
                <a:lnTo>
                  <a:pt x="579930" y="1"/>
                </a:lnTo>
                <a:cubicBezTo>
                  <a:pt x="579930" y="1088442"/>
                  <a:pt x="1463017" y="1973963"/>
                  <a:pt x="2548462" y="1973963"/>
                </a:cubicBezTo>
                <a:lnTo>
                  <a:pt x="2548462" y="1999267"/>
                </a:lnTo>
                <a:lnTo>
                  <a:pt x="2548589" y="1999394"/>
                </a:lnTo>
                <a:cubicBezTo>
                  <a:pt x="1449127" y="1999394"/>
                  <a:pt x="554698" y="1102497"/>
                  <a:pt x="554698" y="1"/>
                </a:cubicBezTo>
                <a:close/>
                <a:moveTo>
                  <a:pt x="693468" y="0"/>
                </a:moveTo>
                <a:lnTo>
                  <a:pt x="718701" y="0"/>
                </a:lnTo>
                <a:cubicBezTo>
                  <a:pt x="718701" y="1011773"/>
                  <a:pt x="1539602" y="1834942"/>
                  <a:pt x="2548583" y="1834942"/>
                </a:cubicBezTo>
                <a:lnTo>
                  <a:pt x="2548583" y="1860239"/>
                </a:lnTo>
                <a:cubicBezTo>
                  <a:pt x="1525706" y="1860239"/>
                  <a:pt x="693468" y="1025701"/>
                  <a:pt x="693468" y="0"/>
                </a:cubicBezTo>
                <a:close/>
                <a:moveTo>
                  <a:pt x="832112" y="0"/>
                </a:moveTo>
                <a:lnTo>
                  <a:pt x="857340" y="0"/>
                </a:lnTo>
                <a:cubicBezTo>
                  <a:pt x="857340" y="935105"/>
                  <a:pt x="1616059" y="1695913"/>
                  <a:pt x="2548582" y="1695913"/>
                </a:cubicBezTo>
                <a:lnTo>
                  <a:pt x="2548582" y="1721210"/>
                </a:lnTo>
                <a:cubicBezTo>
                  <a:pt x="1602170" y="1721210"/>
                  <a:pt x="832112" y="949032"/>
                  <a:pt x="832112" y="0"/>
                </a:cubicBezTo>
                <a:close/>
                <a:moveTo>
                  <a:pt x="970758" y="0"/>
                </a:moveTo>
                <a:lnTo>
                  <a:pt x="995986" y="0"/>
                </a:lnTo>
                <a:cubicBezTo>
                  <a:pt x="995986" y="858436"/>
                  <a:pt x="1692391" y="1556758"/>
                  <a:pt x="2548463" y="1556758"/>
                </a:cubicBezTo>
                <a:lnTo>
                  <a:pt x="2548463" y="1582062"/>
                </a:lnTo>
                <a:lnTo>
                  <a:pt x="2548590" y="1582189"/>
                </a:lnTo>
                <a:cubicBezTo>
                  <a:pt x="1678628" y="1582189"/>
                  <a:pt x="970758" y="872491"/>
                  <a:pt x="970758" y="0"/>
                </a:cubicBezTo>
                <a:close/>
                <a:moveTo>
                  <a:pt x="1109529" y="0"/>
                </a:moveTo>
                <a:lnTo>
                  <a:pt x="1134764" y="0"/>
                </a:lnTo>
                <a:cubicBezTo>
                  <a:pt x="1134764" y="781767"/>
                  <a:pt x="1768975" y="1417736"/>
                  <a:pt x="2548589" y="1417736"/>
                </a:cubicBezTo>
                <a:lnTo>
                  <a:pt x="2548589" y="1443033"/>
                </a:lnTo>
                <a:cubicBezTo>
                  <a:pt x="1755086" y="1443033"/>
                  <a:pt x="1109529" y="795695"/>
                  <a:pt x="1109529" y="0"/>
                </a:cubicBezTo>
                <a:close/>
                <a:moveTo>
                  <a:pt x="1248168" y="0"/>
                </a:moveTo>
                <a:lnTo>
                  <a:pt x="1273396" y="0"/>
                </a:lnTo>
                <a:cubicBezTo>
                  <a:pt x="1273396" y="705097"/>
                  <a:pt x="1845433" y="1278708"/>
                  <a:pt x="2548583" y="1278708"/>
                </a:cubicBezTo>
                <a:lnTo>
                  <a:pt x="2548583" y="1304005"/>
                </a:lnTo>
                <a:cubicBezTo>
                  <a:pt x="1831537" y="1304005"/>
                  <a:pt x="1248168" y="719026"/>
                  <a:pt x="1248168" y="0"/>
                </a:cubicBezTo>
                <a:close/>
                <a:moveTo>
                  <a:pt x="1386813" y="0"/>
                </a:moveTo>
                <a:lnTo>
                  <a:pt x="1412041" y="0"/>
                </a:lnTo>
                <a:cubicBezTo>
                  <a:pt x="1412041" y="628428"/>
                  <a:pt x="1921890" y="1139552"/>
                  <a:pt x="2548589" y="1139552"/>
                </a:cubicBezTo>
                <a:lnTo>
                  <a:pt x="2548589" y="1164857"/>
                </a:lnTo>
                <a:lnTo>
                  <a:pt x="2548589" y="1164984"/>
                </a:lnTo>
                <a:cubicBezTo>
                  <a:pt x="1908001" y="1164984"/>
                  <a:pt x="1386813" y="642356"/>
                  <a:pt x="1386813" y="0"/>
                </a:cubicBezTo>
                <a:close/>
                <a:moveTo>
                  <a:pt x="1525579" y="0"/>
                </a:moveTo>
                <a:lnTo>
                  <a:pt x="1550814" y="0"/>
                </a:lnTo>
                <a:cubicBezTo>
                  <a:pt x="1550814" y="551759"/>
                  <a:pt x="1998468" y="1000531"/>
                  <a:pt x="2548583" y="1000531"/>
                </a:cubicBezTo>
                <a:lnTo>
                  <a:pt x="2548583" y="1025828"/>
                </a:lnTo>
                <a:cubicBezTo>
                  <a:pt x="1984452" y="1025828"/>
                  <a:pt x="1525579" y="565560"/>
                  <a:pt x="1525579" y="0"/>
                </a:cubicBezTo>
                <a:close/>
                <a:moveTo>
                  <a:pt x="1664231" y="0"/>
                </a:moveTo>
                <a:lnTo>
                  <a:pt x="1689459" y="0"/>
                </a:lnTo>
                <a:cubicBezTo>
                  <a:pt x="1689459" y="474963"/>
                  <a:pt x="2074805" y="861503"/>
                  <a:pt x="2548589" y="861503"/>
                </a:cubicBezTo>
                <a:lnTo>
                  <a:pt x="2548589" y="886800"/>
                </a:lnTo>
                <a:cubicBezTo>
                  <a:pt x="2060916" y="886800"/>
                  <a:pt x="1664231" y="489019"/>
                  <a:pt x="1664231" y="0"/>
                </a:cubicBezTo>
                <a:close/>
                <a:moveTo>
                  <a:pt x="1802870" y="0"/>
                </a:moveTo>
                <a:lnTo>
                  <a:pt x="1828097" y="0"/>
                </a:lnTo>
                <a:cubicBezTo>
                  <a:pt x="1828097" y="398295"/>
                  <a:pt x="2151263" y="722347"/>
                  <a:pt x="2548583" y="722347"/>
                </a:cubicBezTo>
                <a:lnTo>
                  <a:pt x="2548583" y="747651"/>
                </a:lnTo>
                <a:lnTo>
                  <a:pt x="2548583" y="747778"/>
                </a:lnTo>
                <a:cubicBezTo>
                  <a:pt x="2137367" y="747778"/>
                  <a:pt x="1802870" y="412350"/>
                  <a:pt x="1802870" y="0"/>
                </a:cubicBezTo>
                <a:close/>
                <a:moveTo>
                  <a:pt x="1941642" y="0"/>
                </a:moveTo>
                <a:lnTo>
                  <a:pt x="1966877" y="0"/>
                </a:lnTo>
                <a:cubicBezTo>
                  <a:pt x="1966877" y="321626"/>
                  <a:pt x="2227847" y="583321"/>
                  <a:pt x="2548589" y="583321"/>
                </a:cubicBezTo>
                <a:lnTo>
                  <a:pt x="2548589" y="608622"/>
                </a:lnTo>
                <a:cubicBezTo>
                  <a:pt x="2213831" y="608622"/>
                  <a:pt x="1941642" y="335553"/>
                  <a:pt x="1941642" y="0"/>
                </a:cubicBezTo>
                <a:close/>
                <a:moveTo>
                  <a:pt x="2080281" y="0"/>
                </a:moveTo>
                <a:lnTo>
                  <a:pt x="2105508" y="0"/>
                </a:lnTo>
                <a:cubicBezTo>
                  <a:pt x="2105508" y="244957"/>
                  <a:pt x="2304298" y="444296"/>
                  <a:pt x="2548582" y="444296"/>
                </a:cubicBezTo>
                <a:lnTo>
                  <a:pt x="2548582" y="469597"/>
                </a:lnTo>
                <a:cubicBezTo>
                  <a:pt x="2290409" y="469597"/>
                  <a:pt x="2080281" y="258885"/>
                  <a:pt x="2080281" y="0"/>
                </a:cubicBezTo>
                <a:close/>
                <a:moveTo>
                  <a:pt x="2218926" y="0"/>
                </a:moveTo>
                <a:lnTo>
                  <a:pt x="2244153" y="0"/>
                </a:lnTo>
                <a:cubicBezTo>
                  <a:pt x="2244153" y="168288"/>
                  <a:pt x="2380629" y="305270"/>
                  <a:pt x="2548582" y="305270"/>
                </a:cubicBezTo>
                <a:lnTo>
                  <a:pt x="2548582" y="330570"/>
                </a:lnTo>
                <a:cubicBezTo>
                  <a:pt x="2366866" y="330570"/>
                  <a:pt x="2218926" y="182344"/>
                  <a:pt x="2218926" y="0"/>
                </a:cubicBezTo>
                <a:close/>
              </a:path>
            </a:pathLst>
          </a:custGeom>
          <a:solidFill>
            <a:schemeClr val="bg1"/>
          </a:solidFill>
          <a:ln w="7032" cap="flat">
            <a:noFill/>
            <a:prstDash val="solid"/>
            <a:miter/>
          </a:ln>
        </p:spPr>
        <p:txBody>
          <a:bodyPr rtlCol="0" anchor="ctr">
            <a:noAutofit/>
          </a:bodyPr>
          <a:lstStyle/>
          <a:p>
            <a:endParaRPr lang="en-US"/>
          </a:p>
        </p:txBody>
      </p:sp>
      <p:sp>
        <p:nvSpPr>
          <p:cNvPr id="33" name="Image 4" descr="preencoded.png">
            <a:extLst>
              <a:ext uri="{FF2B5EF4-FFF2-40B4-BE49-F238E27FC236}">
                <a16:creationId xmlns:a16="http://schemas.microsoft.com/office/drawing/2014/main" id="{EC46DC71-C12A-96C8-3FE2-AA95AB58B349}"/>
              </a:ext>
            </a:extLst>
          </p:cNvPr>
          <p:cNvSpPr/>
          <p:nvPr/>
        </p:nvSpPr>
        <p:spPr>
          <a:xfrm>
            <a:off x="2543868" y="0"/>
            <a:ext cx="2560340" cy="2560340"/>
          </a:xfrm>
          <a:custGeom>
            <a:avLst/>
            <a:gdLst>
              <a:gd name="connsiteX0" fmla="*/ 0 w 2560340"/>
              <a:gd name="connsiteY0" fmla="*/ 2560340 h 2560340"/>
              <a:gd name="connsiteX1" fmla="*/ 2560340 w 2560340"/>
              <a:gd name="connsiteY1" fmla="*/ 0 h 2560340"/>
              <a:gd name="connsiteX2" fmla="*/ 0 w 2560340"/>
              <a:gd name="connsiteY2" fmla="*/ 0 h 2560340"/>
              <a:gd name="connsiteX3" fmla="*/ 0 w 2560340"/>
              <a:gd name="connsiteY3" fmla="*/ 2560340 h 2560340"/>
            </a:gdLst>
            <a:ahLst/>
            <a:cxnLst>
              <a:cxn ang="0">
                <a:pos x="connsiteX0" y="connsiteY0"/>
              </a:cxn>
              <a:cxn ang="0">
                <a:pos x="connsiteX1" y="connsiteY1"/>
              </a:cxn>
              <a:cxn ang="0">
                <a:pos x="connsiteX2" y="connsiteY2"/>
              </a:cxn>
              <a:cxn ang="0">
                <a:pos x="connsiteX3" y="connsiteY3"/>
              </a:cxn>
            </a:cxnLst>
            <a:rect l="l" t="t" r="r" b="b"/>
            <a:pathLst>
              <a:path w="2560340" h="2560340">
                <a:moveTo>
                  <a:pt x="0" y="2560340"/>
                </a:moveTo>
                <a:cubicBezTo>
                  <a:pt x="1414079" y="2560340"/>
                  <a:pt x="2560340" y="1414079"/>
                  <a:pt x="2560340" y="0"/>
                </a:cubicBezTo>
                <a:lnTo>
                  <a:pt x="0" y="0"/>
                </a:lnTo>
                <a:lnTo>
                  <a:pt x="0" y="2560340"/>
                </a:lnTo>
                <a:close/>
              </a:path>
            </a:pathLst>
          </a:custGeom>
          <a:solidFill>
            <a:schemeClr val="accent3"/>
          </a:solidFill>
          <a:ln w="7052" cap="flat">
            <a:noFill/>
            <a:prstDash val="solid"/>
            <a:miter/>
          </a:ln>
        </p:spPr>
        <p:txBody>
          <a:bodyPr rtlCol="0" anchor="ctr">
            <a:noAutofit/>
          </a:bodyPr>
          <a:lstStyle/>
          <a:p>
            <a:endParaRPr lang="en-US"/>
          </a:p>
        </p:txBody>
      </p:sp>
      <p:sp>
        <p:nvSpPr>
          <p:cNvPr id="29" name="Freeform 70">
            <a:extLst>
              <a:ext uri="{FF2B5EF4-FFF2-40B4-BE49-F238E27FC236}">
                <a16:creationId xmlns:a16="http://schemas.microsoft.com/office/drawing/2014/main" id="{AA39EF58-54F1-4AC9-1D83-2E7DEEAAEA6A}"/>
              </a:ext>
            </a:extLst>
          </p:cNvPr>
          <p:cNvSpPr>
            <a:spLocks/>
          </p:cNvSpPr>
          <p:nvPr userDrawn="1"/>
        </p:nvSpPr>
        <p:spPr bwMode="auto">
          <a:xfrm flipH="1">
            <a:off x="2535251" y="4308466"/>
            <a:ext cx="2550984" cy="2560441"/>
          </a:xfrm>
          <a:custGeom>
            <a:avLst/>
            <a:gdLst>
              <a:gd name="T0" fmla="*/ 0 w 1079"/>
              <a:gd name="T1" fmla="*/ 1083 h 1083"/>
              <a:gd name="T2" fmla="*/ 1079 w 1079"/>
              <a:gd name="T3" fmla="*/ 1083 h 1083"/>
              <a:gd name="T4" fmla="*/ 1079 w 1079"/>
              <a:gd name="T5" fmla="*/ 0 h 1083"/>
              <a:gd name="T6" fmla="*/ 0 w 1079"/>
              <a:gd name="T7" fmla="*/ 1083 h 1083"/>
            </a:gdLst>
            <a:ahLst/>
            <a:cxnLst>
              <a:cxn ang="0">
                <a:pos x="T0" y="T1"/>
              </a:cxn>
              <a:cxn ang="0">
                <a:pos x="T2" y="T3"/>
              </a:cxn>
              <a:cxn ang="0">
                <a:pos x="T4" y="T5"/>
              </a:cxn>
              <a:cxn ang="0">
                <a:pos x="T6" y="T7"/>
              </a:cxn>
            </a:cxnLst>
            <a:rect l="0" t="0" r="r" b="b"/>
            <a:pathLst>
              <a:path w="1079" h="1083">
                <a:moveTo>
                  <a:pt x="0" y="1083"/>
                </a:moveTo>
                <a:lnTo>
                  <a:pt x="1079" y="1083"/>
                </a:lnTo>
                <a:lnTo>
                  <a:pt x="1079" y="0"/>
                </a:lnTo>
                <a:lnTo>
                  <a:pt x="0" y="1083"/>
                </a:lnTo>
                <a:close/>
              </a:path>
            </a:pathLst>
          </a:custGeom>
          <a:solidFill>
            <a:schemeClr val="accent2"/>
          </a:solidFill>
          <a:ln>
            <a:noFill/>
          </a:ln>
        </p:spPr>
        <p:txBody>
          <a:bodyPr vert="horz" wrap="square" lIns="91440" tIns="45720" rIns="91440" bIns="45720" numCol="1" anchor="t" anchorCtr="0" compatLnSpc="1">
            <a:prstTxWarp prst="textNoShape">
              <a:avLst/>
            </a:prstTxWarp>
            <a:noAutofit/>
          </a:bodyPr>
          <a:lstStyle/>
          <a:p>
            <a:endParaRPr lang="en-US"/>
          </a:p>
        </p:txBody>
      </p:sp>
      <p:sp>
        <p:nvSpPr>
          <p:cNvPr id="31" name="Freeform 70">
            <a:extLst>
              <a:ext uri="{FF2B5EF4-FFF2-40B4-BE49-F238E27FC236}">
                <a16:creationId xmlns:a16="http://schemas.microsoft.com/office/drawing/2014/main" id="{0C320934-59CC-4123-C7C1-FEEE89F3045F}"/>
              </a:ext>
            </a:extLst>
          </p:cNvPr>
          <p:cNvSpPr>
            <a:spLocks/>
          </p:cNvSpPr>
          <p:nvPr userDrawn="1"/>
        </p:nvSpPr>
        <p:spPr bwMode="auto">
          <a:xfrm flipH="1">
            <a:off x="-10617" y="4308466"/>
            <a:ext cx="2550984" cy="2560441"/>
          </a:xfrm>
          <a:custGeom>
            <a:avLst/>
            <a:gdLst>
              <a:gd name="T0" fmla="*/ 0 w 1079"/>
              <a:gd name="T1" fmla="*/ 1083 h 1083"/>
              <a:gd name="T2" fmla="*/ 1079 w 1079"/>
              <a:gd name="T3" fmla="*/ 1083 h 1083"/>
              <a:gd name="T4" fmla="*/ 1079 w 1079"/>
              <a:gd name="T5" fmla="*/ 0 h 1083"/>
              <a:gd name="T6" fmla="*/ 0 w 1079"/>
              <a:gd name="T7" fmla="*/ 1083 h 1083"/>
            </a:gdLst>
            <a:ahLst/>
            <a:cxnLst>
              <a:cxn ang="0">
                <a:pos x="T0" y="T1"/>
              </a:cxn>
              <a:cxn ang="0">
                <a:pos x="T2" y="T3"/>
              </a:cxn>
              <a:cxn ang="0">
                <a:pos x="T4" y="T5"/>
              </a:cxn>
              <a:cxn ang="0">
                <a:pos x="T6" y="T7"/>
              </a:cxn>
            </a:cxnLst>
            <a:rect l="0" t="0" r="r" b="b"/>
            <a:pathLst>
              <a:path w="1079" h="1083">
                <a:moveTo>
                  <a:pt x="0" y="1083"/>
                </a:moveTo>
                <a:lnTo>
                  <a:pt x="1079" y="1083"/>
                </a:lnTo>
                <a:lnTo>
                  <a:pt x="1079" y="0"/>
                </a:lnTo>
                <a:lnTo>
                  <a:pt x="0" y="1083"/>
                </a:lnTo>
                <a:close/>
              </a:path>
            </a:pathLst>
          </a:custGeom>
          <a:solidFill>
            <a:schemeClr val="accent1"/>
          </a:solidFill>
          <a:ln>
            <a:noFill/>
          </a:ln>
        </p:spPr>
        <p:txBody>
          <a:bodyPr vert="horz" wrap="square" lIns="91440" tIns="45720" rIns="91440" bIns="45720" numCol="1" anchor="t" anchorCtr="0" compatLnSpc="1">
            <a:prstTxWarp prst="textNoShape">
              <a:avLst/>
            </a:prstTxWarp>
            <a:noAutofit/>
          </a:bodyPr>
          <a:lstStyle/>
          <a:p>
            <a:endParaRPr lang="en-US"/>
          </a:p>
        </p:txBody>
      </p:sp>
      <p:sp>
        <p:nvSpPr>
          <p:cNvPr id="6" name="Slide Number Placeholder 5"/>
          <p:cNvSpPr>
            <a:spLocks noGrp="1"/>
          </p:cNvSpPr>
          <p:nvPr>
            <p:ph type="sldNum" sz="quarter" idx="12"/>
          </p:nvPr>
        </p:nvSpPr>
        <p:spPr/>
        <p:txBody>
          <a:bodyPr>
            <a:noAutofit/>
          </a:bodyPr>
          <a:lstStyle/>
          <a:p>
            <a:fld id="{48F63A3B-78C7-47BE-AE5E-E10140E04643}" type="slidenum">
              <a:rPr lang="en-US" dirty="0"/>
              <a:t>‹#›</a:t>
            </a:fld>
            <a:endParaRPr lang="en-US"/>
          </a:p>
        </p:txBody>
      </p:sp>
    </p:spTree>
    <p:extLst>
      <p:ext uri="{BB962C8B-B14F-4D97-AF65-F5344CB8AC3E}">
        <p14:creationId xmlns:p14="http://schemas.microsoft.com/office/powerpoint/2010/main" val="187612322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Team x8">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04E8AF-9DFE-7077-DB36-941F6490BAD8}"/>
              </a:ext>
            </a:extLst>
          </p:cNvPr>
          <p:cNvSpPr>
            <a:spLocks noGrp="1"/>
          </p:cNvSpPr>
          <p:nvPr>
            <p:ph type="title"/>
          </p:nvPr>
        </p:nvSpPr>
        <p:spPr>
          <a:xfrm>
            <a:off x="758952" y="539496"/>
            <a:ext cx="10671048" cy="768096"/>
          </a:xfrm>
        </p:spPr>
        <p:txBody>
          <a:bodyPr>
            <a:noAutofit/>
          </a:bodyPr>
          <a:lstStyle>
            <a:lvl1pPr>
              <a:lnSpc>
                <a:spcPct val="100000"/>
              </a:lnSpc>
              <a:defRPr/>
            </a:lvl1pPr>
          </a:lstStyle>
          <a:p>
            <a:r>
              <a:rPr lang="en-US"/>
              <a:t>Click to edit Master title style</a:t>
            </a:r>
          </a:p>
        </p:txBody>
      </p:sp>
      <p:sp>
        <p:nvSpPr>
          <p:cNvPr id="4" name="Footer Placeholder 3">
            <a:extLst>
              <a:ext uri="{FF2B5EF4-FFF2-40B4-BE49-F238E27FC236}">
                <a16:creationId xmlns:a16="http://schemas.microsoft.com/office/drawing/2014/main" id="{43B58B80-D2DB-A0A1-0362-1157E9087574}"/>
              </a:ext>
            </a:extLst>
          </p:cNvPr>
          <p:cNvSpPr>
            <a:spLocks noGrp="1"/>
          </p:cNvSpPr>
          <p:nvPr>
            <p:ph type="ftr" sz="quarter" idx="11"/>
          </p:nvPr>
        </p:nvSpPr>
        <p:spPr/>
        <p:txBody>
          <a:bodyPr>
            <a:noAutofit/>
          </a:bodyPr>
          <a:lstStyle/>
          <a:p>
            <a:r>
              <a:rPr lang="en-US"/>
              <a:t>Presentation title</a:t>
            </a:r>
          </a:p>
        </p:txBody>
      </p:sp>
      <p:sp>
        <p:nvSpPr>
          <p:cNvPr id="5" name="Slide Number Placeholder 4">
            <a:extLst>
              <a:ext uri="{FF2B5EF4-FFF2-40B4-BE49-F238E27FC236}">
                <a16:creationId xmlns:a16="http://schemas.microsoft.com/office/drawing/2014/main" id="{B62C22E6-000A-05BA-5872-EF37F029AB00}"/>
              </a:ext>
            </a:extLst>
          </p:cNvPr>
          <p:cNvSpPr>
            <a:spLocks noGrp="1"/>
          </p:cNvSpPr>
          <p:nvPr>
            <p:ph type="sldNum" sz="quarter" idx="12"/>
          </p:nvPr>
        </p:nvSpPr>
        <p:spPr/>
        <p:txBody>
          <a:bodyPr>
            <a:noAutofit/>
          </a:bodyPr>
          <a:lstStyle/>
          <a:p>
            <a:fld id="{48F63A3B-78C7-47BE-AE5E-E10140E04643}" type="slidenum">
              <a:rPr lang="en-US" smtClean="0"/>
              <a:pPr/>
              <a:t>‹#›</a:t>
            </a:fld>
            <a:endParaRPr lang="en-US"/>
          </a:p>
        </p:txBody>
      </p:sp>
      <p:sp>
        <p:nvSpPr>
          <p:cNvPr id="17" name="Picture Placeholder 16">
            <a:extLst>
              <a:ext uri="{FF2B5EF4-FFF2-40B4-BE49-F238E27FC236}">
                <a16:creationId xmlns:a16="http://schemas.microsoft.com/office/drawing/2014/main" id="{6AAAFB85-16C0-836A-1D0D-E65277CC341D}"/>
              </a:ext>
            </a:extLst>
          </p:cNvPr>
          <p:cNvSpPr>
            <a:spLocks noGrp="1"/>
          </p:cNvSpPr>
          <p:nvPr>
            <p:ph type="pic" sz="quarter" idx="13"/>
          </p:nvPr>
        </p:nvSpPr>
        <p:spPr>
          <a:xfrm>
            <a:off x="1271016" y="1545336"/>
            <a:ext cx="2029968" cy="1828800"/>
          </a:xfrm>
          <a:solidFill>
            <a:schemeClr val="accent4">
              <a:lumMod val="60000"/>
              <a:lumOff val="40000"/>
            </a:schemeClr>
          </a:solidFill>
          <a:ln>
            <a:noFill/>
          </a:ln>
        </p:spPr>
        <p:txBody>
          <a:bodyPr anchor="ctr">
            <a:noAutofit/>
          </a:bodyPr>
          <a:lstStyle>
            <a:lvl1pPr marL="0" indent="0" algn="ctr">
              <a:buNone/>
              <a:defRPr sz="1400"/>
            </a:lvl1pPr>
          </a:lstStyle>
          <a:p>
            <a:r>
              <a:rPr lang="en-US"/>
              <a:t>Click icon to add picture</a:t>
            </a:r>
          </a:p>
        </p:txBody>
      </p:sp>
      <p:sp>
        <p:nvSpPr>
          <p:cNvPr id="19" name="Text Placeholder 18">
            <a:extLst>
              <a:ext uri="{FF2B5EF4-FFF2-40B4-BE49-F238E27FC236}">
                <a16:creationId xmlns:a16="http://schemas.microsoft.com/office/drawing/2014/main" id="{FB04BFFD-8D76-D31F-232F-38A7065ACAF3}"/>
              </a:ext>
            </a:extLst>
          </p:cNvPr>
          <p:cNvSpPr>
            <a:spLocks noGrp="1"/>
          </p:cNvSpPr>
          <p:nvPr>
            <p:ph type="body" sz="quarter" idx="14" hasCustomPrompt="1"/>
          </p:nvPr>
        </p:nvSpPr>
        <p:spPr>
          <a:xfrm>
            <a:off x="1271016" y="3191256"/>
            <a:ext cx="2029968" cy="694944"/>
          </a:xfrm>
          <a:solidFill>
            <a:schemeClr val="accent4"/>
          </a:solidFill>
        </p:spPr>
        <p:txBody>
          <a:bodyPr lIns="0" tIns="155448" rIns="0" anchor="t">
            <a:noAutofit/>
          </a:bodyPr>
          <a:lstStyle>
            <a:lvl1pPr marL="0" indent="0" algn="ctr">
              <a:spcBef>
                <a:spcPts val="0"/>
              </a:spcBef>
              <a:buNone/>
              <a:defRPr sz="1400" b="1" cap="all" spc="20" baseline="0">
                <a:solidFill>
                  <a:schemeClr val="accent6"/>
                </a:solidFill>
                <a:latin typeface="Arial" panose="020B0604020202020204" pitchFamily="34" charset="0"/>
                <a:cs typeface="Arial" panose="020B0604020202020204" pitchFamily="34" charset="0"/>
              </a:defRPr>
            </a:lvl1pPr>
          </a:lstStyle>
          <a:p>
            <a:pPr lvl="0"/>
            <a:r>
              <a:rPr lang="en-US"/>
              <a:t>Name</a:t>
            </a:r>
          </a:p>
        </p:txBody>
      </p:sp>
      <p:sp>
        <p:nvSpPr>
          <p:cNvPr id="21" name="Text Placeholder 20">
            <a:extLst>
              <a:ext uri="{FF2B5EF4-FFF2-40B4-BE49-F238E27FC236}">
                <a16:creationId xmlns:a16="http://schemas.microsoft.com/office/drawing/2014/main" id="{75A2E03A-AFB4-3868-FAB5-A24228FA8A04}"/>
              </a:ext>
            </a:extLst>
          </p:cNvPr>
          <p:cNvSpPr>
            <a:spLocks noGrp="1"/>
          </p:cNvSpPr>
          <p:nvPr>
            <p:ph type="body" sz="quarter" idx="15" hasCustomPrompt="1"/>
          </p:nvPr>
        </p:nvSpPr>
        <p:spPr>
          <a:xfrm>
            <a:off x="1271016" y="3616960"/>
            <a:ext cx="2029968" cy="182880"/>
          </a:xfrm>
        </p:spPr>
        <p:txBody>
          <a:bodyPr anchor="ctr">
            <a:noAutofit/>
          </a:bodyPr>
          <a:lstStyle>
            <a:lvl1pPr marL="0" indent="0" algn="ctr">
              <a:buNone/>
              <a:defRPr sz="1200" spc="20" baseline="0"/>
            </a:lvl1pPr>
          </a:lstStyle>
          <a:p>
            <a:pPr lvl="0"/>
            <a:r>
              <a:rPr lang="en-US"/>
              <a:t>Title</a:t>
            </a:r>
          </a:p>
        </p:txBody>
      </p:sp>
      <p:sp>
        <p:nvSpPr>
          <p:cNvPr id="10" name="Picture Placeholder 16">
            <a:extLst>
              <a:ext uri="{FF2B5EF4-FFF2-40B4-BE49-F238E27FC236}">
                <a16:creationId xmlns:a16="http://schemas.microsoft.com/office/drawing/2014/main" id="{BB749B9A-080F-37C0-08E6-909A5DA554D4}"/>
              </a:ext>
            </a:extLst>
          </p:cNvPr>
          <p:cNvSpPr>
            <a:spLocks noGrp="1"/>
          </p:cNvSpPr>
          <p:nvPr>
            <p:ph type="pic" sz="quarter" idx="25"/>
          </p:nvPr>
        </p:nvSpPr>
        <p:spPr>
          <a:xfrm>
            <a:off x="1271016" y="4144264"/>
            <a:ext cx="2029968" cy="1828800"/>
          </a:xfrm>
          <a:solidFill>
            <a:schemeClr val="accent4">
              <a:lumMod val="60000"/>
              <a:lumOff val="40000"/>
            </a:schemeClr>
          </a:solidFill>
          <a:ln>
            <a:noFill/>
          </a:ln>
        </p:spPr>
        <p:txBody>
          <a:bodyPr anchor="ctr">
            <a:noAutofit/>
          </a:bodyPr>
          <a:lstStyle>
            <a:lvl1pPr marL="0" indent="0" algn="ctr">
              <a:buNone/>
              <a:defRPr sz="1400"/>
            </a:lvl1pPr>
          </a:lstStyle>
          <a:p>
            <a:r>
              <a:rPr lang="en-US"/>
              <a:t>Click icon to add picture</a:t>
            </a:r>
          </a:p>
        </p:txBody>
      </p:sp>
      <p:sp>
        <p:nvSpPr>
          <p:cNvPr id="14" name="Text Placeholder 18">
            <a:extLst>
              <a:ext uri="{FF2B5EF4-FFF2-40B4-BE49-F238E27FC236}">
                <a16:creationId xmlns:a16="http://schemas.microsoft.com/office/drawing/2014/main" id="{C4C7516E-0853-87BE-108B-697DD8E0DA75}"/>
              </a:ext>
            </a:extLst>
          </p:cNvPr>
          <p:cNvSpPr>
            <a:spLocks noGrp="1"/>
          </p:cNvSpPr>
          <p:nvPr>
            <p:ph type="body" sz="quarter" idx="29" hasCustomPrompt="1"/>
          </p:nvPr>
        </p:nvSpPr>
        <p:spPr>
          <a:xfrm>
            <a:off x="1271016" y="5790184"/>
            <a:ext cx="2029968" cy="694944"/>
          </a:xfrm>
          <a:solidFill>
            <a:schemeClr val="accent1"/>
          </a:solidFill>
        </p:spPr>
        <p:txBody>
          <a:bodyPr lIns="0" tIns="155448" rIns="0" anchor="t">
            <a:noAutofit/>
          </a:bodyPr>
          <a:lstStyle>
            <a:lvl1pPr marL="0" indent="0" algn="ctr">
              <a:spcBef>
                <a:spcPts val="0"/>
              </a:spcBef>
              <a:buNone/>
              <a:defRPr sz="1400" b="1" cap="all" spc="20" baseline="0">
                <a:solidFill>
                  <a:schemeClr val="accent6"/>
                </a:solidFill>
                <a:latin typeface="Arial" panose="020B0604020202020204" pitchFamily="34" charset="0"/>
                <a:cs typeface="Arial" panose="020B0604020202020204" pitchFamily="34" charset="0"/>
              </a:defRPr>
            </a:lvl1pPr>
          </a:lstStyle>
          <a:p>
            <a:pPr lvl="0"/>
            <a:r>
              <a:rPr lang="en-US"/>
              <a:t>Name</a:t>
            </a:r>
          </a:p>
        </p:txBody>
      </p:sp>
      <p:sp>
        <p:nvSpPr>
          <p:cNvPr id="15" name="Text Placeholder 20">
            <a:extLst>
              <a:ext uri="{FF2B5EF4-FFF2-40B4-BE49-F238E27FC236}">
                <a16:creationId xmlns:a16="http://schemas.microsoft.com/office/drawing/2014/main" id="{FB1A74E1-7CEB-F501-F998-7361A20F7349}"/>
              </a:ext>
            </a:extLst>
          </p:cNvPr>
          <p:cNvSpPr>
            <a:spLocks noGrp="1"/>
          </p:cNvSpPr>
          <p:nvPr>
            <p:ph type="body" sz="quarter" idx="30" hasCustomPrompt="1"/>
          </p:nvPr>
        </p:nvSpPr>
        <p:spPr>
          <a:xfrm>
            <a:off x="1271016" y="6215888"/>
            <a:ext cx="2029968" cy="182880"/>
          </a:xfrm>
        </p:spPr>
        <p:txBody>
          <a:bodyPr anchor="ctr">
            <a:noAutofit/>
          </a:bodyPr>
          <a:lstStyle>
            <a:lvl1pPr marL="0" indent="0" algn="ctr">
              <a:buNone/>
              <a:defRPr sz="1200" spc="20" baseline="0"/>
            </a:lvl1pPr>
          </a:lstStyle>
          <a:p>
            <a:pPr lvl="0"/>
            <a:r>
              <a:rPr lang="en-US"/>
              <a:t>Title</a:t>
            </a:r>
          </a:p>
        </p:txBody>
      </p:sp>
      <p:sp>
        <p:nvSpPr>
          <p:cNvPr id="23" name="Picture Placeholder 16">
            <a:extLst>
              <a:ext uri="{FF2B5EF4-FFF2-40B4-BE49-F238E27FC236}">
                <a16:creationId xmlns:a16="http://schemas.microsoft.com/office/drawing/2014/main" id="{FBADCD1B-D9E0-EA12-0DD5-22E5C60E5D6B}"/>
              </a:ext>
            </a:extLst>
          </p:cNvPr>
          <p:cNvSpPr>
            <a:spLocks noGrp="1"/>
          </p:cNvSpPr>
          <p:nvPr>
            <p:ph type="pic" sz="quarter" idx="17"/>
          </p:nvPr>
        </p:nvSpPr>
        <p:spPr>
          <a:xfrm>
            <a:off x="3828288" y="1545336"/>
            <a:ext cx="2029968" cy="1828800"/>
          </a:xfrm>
          <a:solidFill>
            <a:schemeClr val="accent4">
              <a:lumMod val="60000"/>
              <a:lumOff val="40000"/>
            </a:schemeClr>
          </a:solidFill>
          <a:ln>
            <a:noFill/>
          </a:ln>
        </p:spPr>
        <p:txBody>
          <a:bodyPr anchor="ctr">
            <a:noAutofit/>
          </a:bodyPr>
          <a:lstStyle>
            <a:lvl1pPr marL="0" indent="0" algn="ctr">
              <a:buNone/>
              <a:defRPr sz="1400"/>
            </a:lvl1pPr>
          </a:lstStyle>
          <a:p>
            <a:r>
              <a:rPr lang="en-US"/>
              <a:t>Click icon to add picture</a:t>
            </a:r>
          </a:p>
        </p:txBody>
      </p:sp>
      <p:sp>
        <p:nvSpPr>
          <p:cNvPr id="22" name="Text Placeholder 18">
            <a:extLst>
              <a:ext uri="{FF2B5EF4-FFF2-40B4-BE49-F238E27FC236}">
                <a16:creationId xmlns:a16="http://schemas.microsoft.com/office/drawing/2014/main" id="{AD33972D-9092-4B3C-A699-07849068AF1D}"/>
              </a:ext>
            </a:extLst>
          </p:cNvPr>
          <p:cNvSpPr>
            <a:spLocks noGrp="1"/>
          </p:cNvSpPr>
          <p:nvPr>
            <p:ph type="body" sz="quarter" idx="16" hasCustomPrompt="1"/>
          </p:nvPr>
        </p:nvSpPr>
        <p:spPr>
          <a:xfrm>
            <a:off x="3828288" y="3191256"/>
            <a:ext cx="2029968" cy="694944"/>
          </a:xfrm>
          <a:solidFill>
            <a:schemeClr val="accent1"/>
          </a:solidFill>
        </p:spPr>
        <p:txBody>
          <a:bodyPr lIns="0" tIns="155448" rIns="0" anchor="t">
            <a:noAutofit/>
          </a:bodyPr>
          <a:lstStyle>
            <a:lvl1pPr marL="0" indent="0" algn="ctr">
              <a:spcBef>
                <a:spcPts val="0"/>
              </a:spcBef>
              <a:buNone/>
              <a:defRPr sz="1400" b="1" cap="all" spc="20" baseline="0">
                <a:solidFill>
                  <a:schemeClr val="accent6"/>
                </a:solidFill>
                <a:latin typeface="Arial" panose="020B0604020202020204" pitchFamily="34" charset="0"/>
                <a:cs typeface="Arial" panose="020B0604020202020204" pitchFamily="34" charset="0"/>
              </a:defRPr>
            </a:lvl1pPr>
          </a:lstStyle>
          <a:p>
            <a:pPr lvl="0"/>
            <a:r>
              <a:rPr lang="en-US"/>
              <a:t>Name</a:t>
            </a:r>
          </a:p>
        </p:txBody>
      </p:sp>
      <p:sp>
        <p:nvSpPr>
          <p:cNvPr id="24" name="Text Placeholder 20">
            <a:extLst>
              <a:ext uri="{FF2B5EF4-FFF2-40B4-BE49-F238E27FC236}">
                <a16:creationId xmlns:a16="http://schemas.microsoft.com/office/drawing/2014/main" id="{B54F15B1-EAC3-0113-6737-C64480876C5F}"/>
              </a:ext>
            </a:extLst>
          </p:cNvPr>
          <p:cNvSpPr>
            <a:spLocks noGrp="1"/>
          </p:cNvSpPr>
          <p:nvPr>
            <p:ph type="body" sz="quarter" idx="18" hasCustomPrompt="1"/>
          </p:nvPr>
        </p:nvSpPr>
        <p:spPr>
          <a:xfrm>
            <a:off x="3828288" y="3616960"/>
            <a:ext cx="2029968" cy="182880"/>
          </a:xfrm>
        </p:spPr>
        <p:txBody>
          <a:bodyPr anchor="ctr">
            <a:noAutofit/>
          </a:bodyPr>
          <a:lstStyle>
            <a:lvl1pPr marL="0" indent="0" algn="ctr">
              <a:buNone/>
              <a:defRPr sz="1200" spc="20" baseline="0"/>
            </a:lvl1pPr>
          </a:lstStyle>
          <a:p>
            <a:pPr lvl="0"/>
            <a:r>
              <a:rPr lang="en-US"/>
              <a:t>Title</a:t>
            </a:r>
          </a:p>
        </p:txBody>
      </p:sp>
      <p:sp>
        <p:nvSpPr>
          <p:cNvPr id="11" name="Picture Placeholder 16">
            <a:extLst>
              <a:ext uri="{FF2B5EF4-FFF2-40B4-BE49-F238E27FC236}">
                <a16:creationId xmlns:a16="http://schemas.microsoft.com/office/drawing/2014/main" id="{B5D5100A-3D51-45DB-3A84-9E7FB85261E3}"/>
              </a:ext>
            </a:extLst>
          </p:cNvPr>
          <p:cNvSpPr>
            <a:spLocks noGrp="1"/>
          </p:cNvSpPr>
          <p:nvPr>
            <p:ph type="pic" sz="quarter" idx="26"/>
          </p:nvPr>
        </p:nvSpPr>
        <p:spPr>
          <a:xfrm>
            <a:off x="3828288" y="4144264"/>
            <a:ext cx="2029968" cy="1828800"/>
          </a:xfrm>
          <a:solidFill>
            <a:schemeClr val="accent4">
              <a:lumMod val="60000"/>
              <a:lumOff val="40000"/>
            </a:schemeClr>
          </a:solidFill>
          <a:ln>
            <a:noFill/>
          </a:ln>
        </p:spPr>
        <p:txBody>
          <a:bodyPr anchor="ctr">
            <a:noAutofit/>
          </a:bodyPr>
          <a:lstStyle>
            <a:lvl1pPr marL="0" indent="0" algn="ctr">
              <a:buNone/>
              <a:defRPr sz="1400"/>
            </a:lvl1pPr>
          </a:lstStyle>
          <a:p>
            <a:r>
              <a:rPr lang="en-US"/>
              <a:t>Click icon to add picture</a:t>
            </a:r>
          </a:p>
        </p:txBody>
      </p:sp>
      <p:sp>
        <p:nvSpPr>
          <p:cNvPr id="16" name="Text Placeholder 18">
            <a:extLst>
              <a:ext uri="{FF2B5EF4-FFF2-40B4-BE49-F238E27FC236}">
                <a16:creationId xmlns:a16="http://schemas.microsoft.com/office/drawing/2014/main" id="{B775B771-678A-D917-7FE0-5DA7A23CCE25}"/>
              </a:ext>
            </a:extLst>
          </p:cNvPr>
          <p:cNvSpPr>
            <a:spLocks noGrp="1"/>
          </p:cNvSpPr>
          <p:nvPr>
            <p:ph type="body" sz="quarter" idx="31" hasCustomPrompt="1"/>
          </p:nvPr>
        </p:nvSpPr>
        <p:spPr>
          <a:xfrm>
            <a:off x="3828288" y="5790184"/>
            <a:ext cx="2029968" cy="694944"/>
          </a:xfrm>
          <a:solidFill>
            <a:schemeClr val="accent4"/>
          </a:solidFill>
        </p:spPr>
        <p:txBody>
          <a:bodyPr lIns="0" tIns="155448" rIns="0" anchor="t">
            <a:noAutofit/>
          </a:bodyPr>
          <a:lstStyle>
            <a:lvl1pPr marL="0" indent="0" algn="ctr">
              <a:spcBef>
                <a:spcPts val="0"/>
              </a:spcBef>
              <a:buNone/>
              <a:defRPr sz="1400" b="1" cap="all" spc="20" baseline="0">
                <a:solidFill>
                  <a:schemeClr val="accent6"/>
                </a:solidFill>
                <a:latin typeface="Arial" panose="020B0604020202020204" pitchFamily="34" charset="0"/>
                <a:cs typeface="Arial" panose="020B0604020202020204" pitchFamily="34" charset="0"/>
              </a:defRPr>
            </a:lvl1pPr>
          </a:lstStyle>
          <a:p>
            <a:pPr lvl="0"/>
            <a:r>
              <a:rPr lang="en-US"/>
              <a:t>Name</a:t>
            </a:r>
          </a:p>
        </p:txBody>
      </p:sp>
      <p:sp>
        <p:nvSpPr>
          <p:cNvPr id="18" name="Text Placeholder 20">
            <a:extLst>
              <a:ext uri="{FF2B5EF4-FFF2-40B4-BE49-F238E27FC236}">
                <a16:creationId xmlns:a16="http://schemas.microsoft.com/office/drawing/2014/main" id="{AA2B9540-B92A-AD9C-C01A-B08A98BF8455}"/>
              </a:ext>
            </a:extLst>
          </p:cNvPr>
          <p:cNvSpPr>
            <a:spLocks noGrp="1"/>
          </p:cNvSpPr>
          <p:nvPr>
            <p:ph type="body" sz="quarter" idx="32" hasCustomPrompt="1"/>
          </p:nvPr>
        </p:nvSpPr>
        <p:spPr>
          <a:xfrm>
            <a:off x="3828288" y="6215888"/>
            <a:ext cx="2029968" cy="182880"/>
          </a:xfrm>
        </p:spPr>
        <p:txBody>
          <a:bodyPr anchor="ctr">
            <a:noAutofit/>
          </a:bodyPr>
          <a:lstStyle>
            <a:lvl1pPr marL="0" indent="0" algn="ctr">
              <a:buNone/>
              <a:defRPr sz="1200" spc="20" baseline="0"/>
            </a:lvl1pPr>
          </a:lstStyle>
          <a:p>
            <a:pPr lvl="0"/>
            <a:r>
              <a:rPr lang="en-US"/>
              <a:t>Title</a:t>
            </a:r>
          </a:p>
        </p:txBody>
      </p:sp>
      <p:sp>
        <p:nvSpPr>
          <p:cNvPr id="26" name="Picture Placeholder 16">
            <a:extLst>
              <a:ext uri="{FF2B5EF4-FFF2-40B4-BE49-F238E27FC236}">
                <a16:creationId xmlns:a16="http://schemas.microsoft.com/office/drawing/2014/main" id="{FCEED0A5-9A71-D54A-91FC-264BD71DDED3}"/>
              </a:ext>
            </a:extLst>
          </p:cNvPr>
          <p:cNvSpPr>
            <a:spLocks noGrp="1"/>
          </p:cNvSpPr>
          <p:nvPr>
            <p:ph type="pic" sz="quarter" idx="20"/>
          </p:nvPr>
        </p:nvSpPr>
        <p:spPr>
          <a:xfrm>
            <a:off x="6385560" y="1545336"/>
            <a:ext cx="2029968" cy="1828800"/>
          </a:xfrm>
          <a:solidFill>
            <a:schemeClr val="accent4">
              <a:lumMod val="60000"/>
              <a:lumOff val="40000"/>
            </a:schemeClr>
          </a:solidFill>
          <a:ln>
            <a:noFill/>
          </a:ln>
        </p:spPr>
        <p:txBody>
          <a:bodyPr anchor="ctr">
            <a:noAutofit/>
          </a:bodyPr>
          <a:lstStyle>
            <a:lvl1pPr marL="0" indent="0" algn="ctr">
              <a:buNone/>
              <a:defRPr sz="1400"/>
            </a:lvl1pPr>
          </a:lstStyle>
          <a:p>
            <a:r>
              <a:rPr lang="en-US"/>
              <a:t>Click icon to add picture</a:t>
            </a:r>
          </a:p>
        </p:txBody>
      </p:sp>
      <p:sp>
        <p:nvSpPr>
          <p:cNvPr id="25" name="Text Placeholder 18">
            <a:extLst>
              <a:ext uri="{FF2B5EF4-FFF2-40B4-BE49-F238E27FC236}">
                <a16:creationId xmlns:a16="http://schemas.microsoft.com/office/drawing/2014/main" id="{F44A0C74-A714-A8C2-69D2-74CAD68037A5}"/>
              </a:ext>
            </a:extLst>
          </p:cNvPr>
          <p:cNvSpPr>
            <a:spLocks noGrp="1"/>
          </p:cNvSpPr>
          <p:nvPr>
            <p:ph type="body" sz="quarter" idx="19" hasCustomPrompt="1"/>
          </p:nvPr>
        </p:nvSpPr>
        <p:spPr>
          <a:xfrm>
            <a:off x="6385560" y="3191256"/>
            <a:ext cx="2029968" cy="694944"/>
          </a:xfrm>
          <a:solidFill>
            <a:schemeClr val="accent4"/>
          </a:solidFill>
        </p:spPr>
        <p:txBody>
          <a:bodyPr lIns="0" tIns="155448" rIns="0" anchor="t">
            <a:noAutofit/>
          </a:bodyPr>
          <a:lstStyle>
            <a:lvl1pPr marL="0" indent="0" algn="ctr">
              <a:spcBef>
                <a:spcPts val="0"/>
              </a:spcBef>
              <a:buNone/>
              <a:defRPr sz="1400" b="1" cap="all" spc="20" baseline="0">
                <a:solidFill>
                  <a:schemeClr val="accent6"/>
                </a:solidFill>
                <a:latin typeface="Arial" panose="020B0604020202020204" pitchFamily="34" charset="0"/>
                <a:cs typeface="Arial" panose="020B0604020202020204" pitchFamily="34" charset="0"/>
              </a:defRPr>
            </a:lvl1pPr>
          </a:lstStyle>
          <a:p>
            <a:pPr lvl="0"/>
            <a:r>
              <a:rPr lang="en-US"/>
              <a:t>Name</a:t>
            </a:r>
          </a:p>
        </p:txBody>
      </p:sp>
      <p:sp>
        <p:nvSpPr>
          <p:cNvPr id="27" name="Text Placeholder 20">
            <a:extLst>
              <a:ext uri="{FF2B5EF4-FFF2-40B4-BE49-F238E27FC236}">
                <a16:creationId xmlns:a16="http://schemas.microsoft.com/office/drawing/2014/main" id="{552F4682-3F02-2A70-A285-FB2D1822A4D6}"/>
              </a:ext>
            </a:extLst>
          </p:cNvPr>
          <p:cNvSpPr>
            <a:spLocks noGrp="1"/>
          </p:cNvSpPr>
          <p:nvPr>
            <p:ph type="body" sz="quarter" idx="21" hasCustomPrompt="1"/>
          </p:nvPr>
        </p:nvSpPr>
        <p:spPr>
          <a:xfrm>
            <a:off x="6385560" y="3616960"/>
            <a:ext cx="2029968" cy="182880"/>
          </a:xfrm>
        </p:spPr>
        <p:txBody>
          <a:bodyPr anchor="ctr">
            <a:noAutofit/>
          </a:bodyPr>
          <a:lstStyle>
            <a:lvl1pPr marL="0" indent="0" algn="ctr">
              <a:buNone/>
              <a:defRPr sz="1200" spc="20" baseline="0"/>
            </a:lvl1pPr>
          </a:lstStyle>
          <a:p>
            <a:pPr lvl="0"/>
            <a:r>
              <a:rPr lang="en-US"/>
              <a:t>Title</a:t>
            </a:r>
          </a:p>
        </p:txBody>
      </p:sp>
      <p:sp>
        <p:nvSpPr>
          <p:cNvPr id="12" name="Picture Placeholder 16">
            <a:extLst>
              <a:ext uri="{FF2B5EF4-FFF2-40B4-BE49-F238E27FC236}">
                <a16:creationId xmlns:a16="http://schemas.microsoft.com/office/drawing/2014/main" id="{3D2AAC25-9404-1F6F-200C-5660F4995858}"/>
              </a:ext>
            </a:extLst>
          </p:cNvPr>
          <p:cNvSpPr>
            <a:spLocks noGrp="1"/>
          </p:cNvSpPr>
          <p:nvPr>
            <p:ph type="pic" sz="quarter" idx="27"/>
          </p:nvPr>
        </p:nvSpPr>
        <p:spPr>
          <a:xfrm>
            <a:off x="6385560" y="4144264"/>
            <a:ext cx="2029968" cy="1828800"/>
          </a:xfrm>
          <a:solidFill>
            <a:schemeClr val="accent4">
              <a:lumMod val="60000"/>
              <a:lumOff val="40000"/>
            </a:schemeClr>
          </a:solidFill>
          <a:ln>
            <a:noFill/>
          </a:ln>
        </p:spPr>
        <p:txBody>
          <a:bodyPr anchor="ctr">
            <a:noAutofit/>
          </a:bodyPr>
          <a:lstStyle>
            <a:lvl1pPr marL="0" indent="0" algn="ctr">
              <a:buNone/>
              <a:defRPr sz="1400"/>
            </a:lvl1pPr>
          </a:lstStyle>
          <a:p>
            <a:r>
              <a:rPr lang="en-US"/>
              <a:t>Click icon to add picture</a:t>
            </a:r>
          </a:p>
        </p:txBody>
      </p:sp>
      <p:sp>
        <p:nvSpPr>
          <p:cNvPr id="20" name="Text Placeholder 18">
            <a:extLst>
              <a:ext uri="{FF2B5EF4-FFF2-40B4-BE49-F238E27FC236}">
                <a16:creationId xmlns:a16="http://schemas.microsoft.com/office/drawing/2014/main" id="{AE4677E1-AC1B-AB9C-5E0C-794903DD1CEB}"/>
              </a:ext>
            </a:extLst>
          </p:cNvPr>
          <p:cNvSpPr>
            <a:spLocks noGrp="1"/>
          </p:cNvSpPr>
          <p:nvPr>
            <p:ph type="body" sz="quarter" idx="33" hasCustomPrompt="1"/>
          </p:nvPr>
        </p:nvSpPr>
        <p:spPr>
          <a:xfrm>
            <a:off x="6385560" y="5790184"/>
            <a:ext cx="2029968" cy="694944"/>
          </a:xfrm>
          <a:solidFill>
            <a:schemeClr val="accent1"/>
          </a:solidFill>
        </p:spPr>
        <p:txBody>
          <a:bodyPr lIns="0" tIns="155448" rIns="0" anchor="t">
            <a:noAutofit/>
          </a:bodyPr>
          <a:lstStyle>
            <a:lvl1pPr marL="0" indent="0" algn="ctr">
              <a:spcBef>
                <a:spcPts val="0"/>
              </a:spcBef>
              <a:buNone/>
              <a:defRPr sz="1400" b="1" cap="all" spc="20" baseline="0">
                <a:solidFill>
                  <a:schemeClr val="accent6"/>
                </a:solidFill>
                <a:latin typeface="Arial" panose="020B0604020202020204" pitchFamily="34" charset="0"/>
                <a:cs typeface="Arial" panose="020B0604020202020204" pitchFamily="34" charset="0"/>
              </a:defRPr>
            </a:lvl1pPr>
          </a:lstStyle>
          <a:p>
            <a:pPr lvl="0"/>
            <a:r>
              <a:rPr lang="en-US"/>
              <a:t>Name</a:t>
            </a:r>
          </a:p>
        </p:txBody>
      </p:sp>
      <p:sp>
        <p:nvSpPr>
          <p:cNvPr id="31" name="Text Placeholder 20">
            <a:extLst>
              <a:ext uri="{FF2B5EF4-FFF2-40B4-BE49-F238E27FC236}">
                <a16:creationId xmlns:a16="http://schemas.microsoft.com/office/drawing/2014/main" id="{826BBF6C-7198-3C15-CDCB-E72B08709C1F}"/>
              </a:ext>
            </a:extLst>
          </p:cNvPr>
          <p:cNvSpPr>
            <a:spLocks noGrp="1"/>
          </p:cNvSpPr>
          <p:nvPr>
            <p:ph type="body" sz="quarter" idx="34" hasCustomPrompt="1"/>
          </p:nvPr>
        </p:nvSpPr>
        <p:spPr>
          <a:xfrm>
            <a:off x="6385560" y="6215888"/>
            <a:ext cx="2029968" cy="182880"/>
          </a:xfrm>
        </p:spPr>
        <p:txBody>
          <a:bodyPr anchor="ctr">
            <a:noAutofit/>
          </a:bodyPr>
          <a:lstStyle>
            <a:lvl1pPr marL="0" indent="0" algn="ctr">
              <a:buNone/>
              <a:defRPr sz="1200" spc="20" baseline="0"/>
            </a:lvl1pPr>
          </a:lstStyle>
          <a:p>
            <a:pPr lvl="0"/>
            <a:r>
              <a:rPr lang="en-US"/>
              <a:t>Title</a:t>
            </a:r>
          </a:p>
        </p:txBody>
      </p:sp>
      <p:sp>
        <p:nvSpPr>
          <p:cNvPr id="29" name="Picture Placeholder 16">
            <a:extLst>
              <a:ext uri="{FF2B5EF4-FFF2-40B4-BE49-F238E27FC236}">
                <a16:creationId xmlns:a16="http://schemas.microsoft.com/office/drawing/2014/main" id="{4F0F5D16-7316-B120-F378-E3D492FEEB9C}"/>
              </a:ext>
            </a:extLst>
          </p:cNvPr>
          <p:cNvSpPr>
            <a:spLocks noGrp="1"/>
          </p:cNvSpPr>
          <p:nvPr>
            <p:ph type="pic" sz="quarter" idx="23"/>
          </p:nvPr>
        </p:nvSpPr>
        <p:spPr>
          <a:xfrm>
            <a:off x="8942832" y="1545336"/>
            <a:ext cx="2029968" cy="1828800"/>
          </a:xfrm>
          <a:solidFill>
            <a:schemeClr val="accent4">
              <a:lumMod val="60000"/>
              <a:lumOff val="40000"/>
            </a:schemeClr>
          </a:solidFill>
          <a:ln>
            <a:noFill/>
          </a:ln>
        </p:spPr>
        <p:txBody>
          <a:bodyPr anchor="ctr">
            <a:noAutofit/>
          </a:bodyPr>
          <a:lstStyle>
            <a:lvl1pPr marL="0" indent="0" algn="ctr">
              <a:buNone/>
              <a:defRPr sz="1400"/>
            </a:lvl1pPr>
          </a:lstStyle>
          <a:p>
            <a:r>
              <a:rPr lang="en-US"/>
              <a:t>Click icon to add picture</a:t>
            </a:r>
          </a:p>
        </p:txBody>
      </p:sp>
      <p:sp>
        <p:nvSpPr>
          <p:cNvPr id="28" name="Text Placeholder 18">
            <a:extLst>
              <a:ext uri="{FF2B5EF4-FFF2-40B4-BE49-F238E27FC236}">
                <a16:creationId xmlns:a16="http://schemas.microsoft.com/office/drawing/2014/main" id="{47AC9724-9FC2-62FA-0DE7-3F9FE9B67A34}"/>
              </a:ext>
            </a:extLst>
          </p:cNvPr>
          <p:cNvSpPr>
            <a:spLocks noGrp="1"/>
          </p:cNvSpPr>
          <p:nvPr>
            <p:ph type="body" sz="quarter" idx="22" hasCustomPrompt="1"/>
          </p:nvPr>
        </p:nvSpPr>
        <p:spPr>
          <a:xfrm>
            <a:off x="8942832" y="3191256"/>
            <a:ext cx="2029968" cy="694944"/>
          </a:xfrm>
          <a:solidFill>
            <a:schemeClr val="accent1"/>
          </a:solidFill>
        </p:spPr>
        <p:txBody>
          <a:bodyPr lIns="0" tIns="155448" rIns="0" anchor="t">
            <a:noAutofit/>
          </a:bodyPr>
          <a:lstStyle>
            <a:lvl1pPr marL="0" indent="0" algn="ctr">
              <a:spcBef>
                <a:spcPts val="0"/>
              </a:spcBef>
              <a:buNone/>
              <a:defRPr sz="1400" b="1" cap="all" spc="20" baseline="0">
                <a:solidFill>
                  <a:schemeClr val="accent6"/>
                </a:solidFill>
                <a:latin typeface="Arial" panose="020B0604020202020204" pitchFamily="34" charset="0"/>
                <a:cs typeface="Arial" panose="020B0604020202020204" pitchFamily="34" charset="0"/>
              </a:defRPr>
            </a:lvl1pPr>
          </a:lstStyle>
          <a:p>
            <a:pPr lvl="0"/>
            <a:r>
              <a:rPr lang="en-US"/>
              <a:t>Name</a:t>
            </a:r>
          </a:p>
        </p:txBody>
      </p:sp>
      <p:sp>
        <p:nvSpPr>
          <p:cNvPr id="30" name="Text Placeholder 20">
            <a:extLst>
              <a:ext uri="{FF2B5EF4-FFF2-40B4-BE49-F238E27FC236}">
                <a16:creationId xmlns:a16="http://schemas.microsoft.com/office/drawing/2014/main" id="{114EE337-FC29-F325-E528-A3F809B28B5B}"/>
              </a:ext>
            </a:extLst>
          </p:cNvPr>
          <p:cNvSpPr>
            <a:spLocks noGrp="1"/>
          </p:cNvSpPr>
          <p:nvPr>
            <p:ph type="body" sz="quarter" idx="24" hasCustomPrompt="1"/>
          </p:nvPr>
        </p:nvSpPr>
        <p:spPr>
          <a:xfrm>
            <a:off x="8942832" y="3616960"/>
            <a:ext cx="2029968" cy="182880"/>
          </a:xfrm>
        </p:spPr>
        <p:txBody>
          <a:bodyPr anchor="ctr">
            <a:noAutofit/>
          </a:bodyPr>
          <a:lstStyle>
            <a:lvl1pPr marL="0" indent="0" algn="ctr">
              <a:buNone/>
              <a:defRPr sz="1200" spc="20" baseline="0"/>
            </a:lvl1pPr>
          </a:lstStyle>
          <a:p>
            <a:pPr lvl="0"/>
            <a:r>
              <a:rPr lang="en-US"/>
              <a:t>Title</a:t>
            </a:r>
          </a:p>
        </p:txBody>
      </p:sp>
      <p:sp>
        <p:nvSpPr>
          <p:cNvPr id="13" name="Picture Placeholder 16">
            <a:extLst>
              <a:ext uri="{FF2B5EF4-FFF2-40B4-BE49-F238E27FC236}">
                <a16:creationId xmlns:a16="http://schemas.microsoft.com/office/drawing/2014/main" id="{90CBAA5D-3D9B-0CB5-E527-996433638BE3}"/>
              </a:ext>
            </a:extLst>
          </p:cNvPr>
          <p:cNvSpPr>
            <a:spLocks noGrp="1"/>
          </p:cNvSpPr>
          <p:nvPr>
            <p:ph type="pic" sz="quarter" idx="28"/>
          </p:nvPr>
        </p:nvSpPr>
        <p:spPr>
          <a:xfrm>
            <a:off x="8942832" y="4144264"/>
            <a:ext cx="2029968" cy="1828800"/>
          </a:xfrm>
          <a:solidFill>
            <a:schemeClr val="accent4">
              <a:lumMod val="60000"/>
              <a:lumOff val="40000"/>
            </a:schemeClr>
          </a:solidFill>
          <a:ln>
            <a:noFill/>
          </a:ln>
        </p:spPr>
        <p:txBody>
          <a:bodyPr anchor="ctr">
            <a:noAutofit/>
          </a:bodyPr>
          <a:lstStyle>
            <a:lvl1pPr marL="0" indent="0" algn="ctr">
              <a:buNone/>
              <a:defRPr sz="1400"/>
            </a:lvl1pPr>
          </a:lstStyle>
          <a:p>
            <a:r>
              <a:rPr lang="en-US"/>
              <a:t>Click icon to add picture</a:t>
            </a:r>
          </a:p>
        </p:txBody>
      </p:sp>
      <p:sp>
        <p:nvSpPr>
          <p:cNvPr id="32" name="Text Placeholder 18">
            <a:extLst>
              <a:ext uri="{FF2B5EF4-FFF2-40B4-BE49-F238E27FC236}">
                <a16:creationId xmlns:a16="http://schemas.microsoft.com/office/drawing/2014/main" id="{5B47333C-2F5E-FA7D-5DD1-191E0F421B61}"/>
              </a:ext>
            </a:extLst>
          </p:cNvPr>
          <p:cNvSpPr>
            <a:spLocks noGrp="1"/>
          </p:cNvSpPr>
          <p:nvPr>
            <p:ph type="body" sz="quarter" idx="35" hasCustomPrompt="1"/>
          </p:nvPr>
        </p:nvSpPr>
        <p:spPr>
          <a:xfrm>
            <a:off x="8942832" y="5790184"/>
            <a:ext cx="2029968" cy="694944"/>
          </a:xfrm>
          <a:solidFill>
            <a:schemeClr val="accent4"/>
          </a:solidFill>
        </p:spPr>
        <p:txBody>
          <a:bodyPr lIns="0" tIns="155448" rIns="0" anchor="t">
            <a:noAutofit/>
          </a:bodyPr>
          <a:lstStyle>
            <a:lvl1pPr marL="0" indent="0" algn="ctr">
              <a:spcBef>
                <a:spcPts val="0"/>
              </a:spcBef>
              <a:buNone/>
              <a:defRPr sz="1400" b="1" cap="all" spc="20" baseline="0">
                <a:solidFill>
                  <a:schemeClr val="accent6"/>
                </a:solidFill>
                <a:latin typeface="Arial" panose="020B0604020202020204" pitchFamily="34" charset="0"/>
                <a:cs typeface="Arial" panose="020B0604020202020204" pitchFamily="34" charset="0"/>
              </a:defRPr>
            </a:lvl1pPr>
          </a:lstStyle>
          <a:p>
            <a:pPr lvl="0"/>
            <a:r>
              <a:rPr lang="en-US"/>
              <a:t>Name</a:t>
            </a:r>
          </a:p>
        </p:txBody>
      </p:sp>
      <p:sp>
        <p:nvSpPr>
          <p:cNvPr id="33" name="Text Placeholder 20">
            <a:extLst>
              <a:ext uri="{FF2B5EF4-FFF2-40B4-BE49-F238E27FC236}">
                <a16:creationId xmlns:a16="http://schemas.microsoft.com/office/drawing/2014/main" id="{D0AA2AE2-5A11-76D4-4D9C-B6B24D1419D0}"/>
              </a:ext>
            </a:extLst>
          </p:cNvPr>
          <p:cNvSpPr>
            <a:spLocks noGrp="1"/>
          </p:cNvSpPr>
          <p:nvPr>
            <p:ph type="body" sz="quarter" idx="36" hasCustomPrompt="1"/>
          </p:nvPr>
        </p:nvSpPr>
        <p:spPr>
          <a:xfrm>
            <a:off x="8942832" y="6215888"/>
            <a:ext cx="2029968" cy="182880"/>
          </a:xfrm>
        </p:spPr>
        <p:txBody>
          <a:bodyPr anchor="ctr">
            <a:noAutofit/>
          </a:bodyPr>
          <a:lstStyle>
            <a:lvl1pPr marL="0" indent="0" algn="ctr">
              <a:buNone/>
              <a:defRPr sz="1200" spc="20" baseline="0"/>
            </a:lvl1pPr>
          </a:lstStyle>
          <a:p>
            <a:pPr lvl="0"/>
            <a:r>
              <a:rPr lang="en-US"/>
              <a:t>Title</a:t>
            </a:r>
          </a:p>
        </p:txBody>
      </p:sp>
    </p:spTree>
    <p:extLst>
      <p:ext uri="{BB962C8B-B14F-4D97-AF65-F5344CB8AC3E}">
        <p14:creationId xmlns:p14="http://schemas.microsoft.com/office/powerpoint/2010/main" val="35804139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5 Column">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B950ED98-B5D1-206C-403F-FA954F9D2CFF}"/>
              </a:ext>
            </a:extLst>
          </p:cNvPr>
          <p:cNvSpPr/>
          <p:nvPr userDrawn="1"/>
        </p:nvSpPr>
        <p:spPr>
          <a:xfrm>
            <a:off x="685338" y="3796480"/>
            <a:ext cx="2011680" cy="151790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0E8643CE-01D9-3E5E-15F6-20689F775F15}"/>
              </a:ext>
            </a:extLst>
          </p:cNvPr>
          <p:cNvSpPr/>
          <p:nvPr userDrawn="1"/>
        </p:nvSpPr>
        <p:spPr>
          <a:xfrm>
            <a:off x="2900911" y="3796480"/>
            <a:ext cx="2011680" cy="1517904"/>
          </a:xfrm>
          <a:prstGeom prst="rect">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5AF82DDD-EDEC-7D87-F43A-113C5E4A4FE7}"/>
              </a:ext>
            </a:extLst>
          </p:cNvPr>
          <p:cNvSpPr/>
          <p:nvPr userDrawn="1"/>
        </p:nvSpPr>
        <p:spPr>
          <a:xfrm>
            <a:off x="5116484" y="3796480"/>
            <a:ext cx="2011680" cy="151790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E47E492E-967F-54B7-55B1-08A5E1C3615B}"/>
              </a:ext>
            </a:extLst>
          </p:cNvPr>
          <p:cNvSpPr/>
          <p:nvPr userDrawn="1"/>
        </p:nvSpPr>
        <p:spPr>
          <a:xfrm>
            <a:off x="9547629" y="3796480"/>
            <a:ext cx="2011680" cy="151790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DC0053FE-E44A-CA97-F782-67FC633E722E}"/>
              </a:ext>
            </a:extLst>
          </p:cNvPr>
          <p:cNvSpPr/>
          <p:nvPr userDrawn="1"/>
        </p:nvSpPr>
        <p:spPr>
          <a:xfrm>
            <a:off x="7332057" y="3796480"/>
            <a:ext cx="2011680" cy="1517904"/>
          </a:xfrm>
          <a:prstGeom prst="rect">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7445A0A-815D-3414-088B-C041E6742DBE}"/>
              </a:ext>
            </a:extLst>
          </p:cNvPr>
          <p:cNvSpPr>
            <a:spLocks noGrp="1"/>
          </p:cNvSpPr>
          <p:nvPr>
            <p:ph type="title"/>
          </p:nvPr>
        </p:nvSpPr>
        <p:spPr>
          <a:xfrm>
            <a:off x="758952" y="841248"/>
            <a:ext cx="10671048" cy="768096"/>
          </a:xfrm>
        </p:spPr>
        <p:txBody>
          <a:bodyPr>
            <a:noAutofit/>
          </a:bodyPr>
          <a:lstStyle>
            <a:lvl1pPr>
              <a:lnSpc>
                <a:spcPct val="100000"/>
              </a:lnSpc>
              <a:defRPr/>
            </a:lvl1pPr>
          </a:lstStyle>
          <a:p>
            <a:r>
              <a:rPr lang="en-US"/>
              <a:t>Click to edit Master title style</a:t>
            </a:r>
          </a:p>
        </p:txBody>
      </p:sp>
      <p:sp>
        <p:nvSpPr>
          <p:cNvPr id="4" name="Footer Placeholder 3">
            <a:extLst>
              <a:ext uri="{FF2B5EF4-FFF2-40B4-BE49-F238E27FC236}">
                <a16:creationId xmlns:a16="http://schemas.microsoft.com/office/drawing/2014/main" id="{317B5E29-6335-83BC-FA01-FAE422D2658B}"/>
              </a:ext>
            </a:extLst>
          </p:cNvPr>
          <p:cNvSpPr>
            <a:spLocks noGrp="1"/>
          </p:cNvSpPr>
          <p:nvPr>
            <p:ph type="ftr" sz="quarter" idx="11"/>
          </p:nvPr>
        </p:nvSpPr>
        <p:spPr/>
        <p:txBody>
          <a:bodyPr>
            <a:noAutofit/>
          </a:bodyPr>
          <a:lstStyle/>
          <a:p>
            <a:r>
              <a:rPr lang="en-US"/>
              <a:t>Presentation title</a:t>
            </a:r>
          </a:p>
        </p:txBody>
      </p:sp>
      <p:sp>
        <p:nvSpPr>
          <p:cNvPr id="5" name="Slide Number Placeholder 4">
            <a:extLst>
              <a:ext uri="{FF2B5EF4-FFF2-40B4-BE49-F238E27FC236}">
                <a16:creationId xmlns:a16="http://schemas.microsoft.com/office/drawing/2014/main" id="{536476D1-B61A-E9FD-E266-768B405CC30B}"/>
              </a:ext>
            </a:extLst>
          </p:cNvPr>
          <p:cNvSpPr>
            <a:spLocks noGrp="1"/>
          </p:cNvSpPr>
          <p:nvPr>
            <p:ph type="sldNum" sz="quarter" idx="12"/>
          </p:nvPr>
        </p:nvSpPr>
        <p:spPr/>
        <p:txBody>
          <a:bodyPr>
            <a:noAutofit/>
          </a:bodyPr>
          <a:lstStyle/>
          <a:p>
            <a:fld id="{48F63A3B-78C7-47BE-AE5E-E10140E04643}" type="slidenum">
              <a:rPr lang="en-US" smtClean="0"/>
              <a:pPr/>
              <a:t>‹#›</a:t>
            </a:fld>
            <a:endParaRPr lang="en-US"/>
          </a:p>
        </p:txBody>
      </p:sp>
      <p:sp>
        <p:nvSpPr>
          <p:cNvPr id="46" name="Text Placeholder 2">
            <a:extLst>
              <a:ext uri="{FF2B5EF4-FFF2-40B4-BE49-F238E27FC236}">
                <a16:creationId xmlns:a16="http://schemas.microsoft.com/office/drawing/2014/main" id="{C025625F-8274-840F-6DD8-D36687CB8F7E}"/>
              </a:ext>
            </a:extLst>
          </p:cNvPr>
          <p:cNvSpPr>
            <a:spLocks noGrp="1"/>
          </p:cNvSpPr>
          <p:nvPr>
            <p:ph type="body" idx="1"/>
          </p:nvPr>
        </p:nvSpPr>
        <p:spPr>
          <a:xfrm>
            <a:off x="685338" y="2491684"/>
            <a:ext cx="2011680" cy="2825173"/>
          </a:xfrm>
          <a:noFill/>
          <a:ln w="12700">
            <a:solidFill>
              <a:schemeClr val="accent1"/>
            </a:solidFill>
          </a:ln>
        </p:spPr>
        <p:txBody>
          <a:bodyPr tIns="685800" anchor="t">
            <a:noAutofit/>
          </a:bodyPr>
          <a:lstStyle>
            <a:lvl1pPr marL="0" indent="0" algn="ctr">
              <a:lnSpc>
                <a:spcPct val="100000"/>
              </a:lnSpc>
              <a:spcBef>
                <a:spcPts val="0"/>
              </a:spcBef>
              <a:buNone/>
              <a:defRPr sz="1800" b="1" cap="all" spc="0" baseline="0">
                <a:solidFill>
                  <a:schemeClr val="accent6"/>
                </a:solidFill>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4" name="Picture Placeholder 62">
            <a:extLst>
              <a:ext uri="{FF2B5EF4-FFF2-40B4-BE49-F238E27FC236}">
                <a16:creationId xmlns:a16="http://schemas.microsoft.com/office/drawing/2014/main" id="{2F18FBB7-2D21-7954-1324-C7D3BFE5C85D}"/>
              </a:ext>
            </a:extLst>
          </p:cNvPr>
          <p:cNvSpPr>
            <a:spLocks noGrp="1"/>
          </p:cNvSpPr>
          <p:nvPr>
            <p:ph type="pic" sz="quarter" idx="23"/>
          </p:nvPr>
        </p:nvSpPr>
        <p:spPr>
          <a:xfrm>
            <a:off x="1339134" y="2111058"/>
            <a:ext cx="704088" cy="704088"/>
          </a:xfrm>
          <a:prstGeom prst="ellipse">
            <a:avLst/>
          </a:prstGeom>
          <a:solidFill>
            <a:schemeClr val="accent1"/>
          </a:solidFill>
        </p:spPr>
        <p:txBody>
          <a:bodyPr lIns="0" tIns="0" rIns="0" bIns="0" anchor="ctr">
            <a:noAutofit/>
          </a:bodyPr>
          <a:lstStyle>
            <a:lvl1pPr marL="0" indent="0" algn="ctr">
              <a:buNone/>
              <a:defRPr sz="900"/>
            </a:lvl1pPr>
          </a:lstStyle>
          <a:p>
            <a:r>
              <a:rPr lang="en-US"/>
              <a:t>Click icon to add picture</a:t>
            </a:r>
          </a:p>
        </p:txBody>
      </p:sp>
      <p:sp>
        <p:nvSpPr>
          <p:cNvPr id="52" name="Text Placeholder 51">
            <a:extLst>
              <a:ext uri="{FF2B5EF4-FFF2-40B4-BE49-F238E27FC236}">
                <a16:creationId xmlns:a16="http://schemas.microsoft.com/office/drawing/2014/main" id="{2EF54C35-5F8E-4E0A-AB4D-97E38121910A}"/>
              </a:ext>
            </a:extLst>
          </p:cNvPr>
          <p:cNvSpPr>
            <a:spLocks noGrp="1"/>
          </p:cNvSpPr>
          <p:nvPr>
            <p:ph type="body" sz="quarter" idx="18"/>
          </p:nvPr>
        </p:nvSpPr>
        <p:spPr>
          <a:xfrm>
            <a:off x="731058" y="3888404"/>
            <a:ext cx="1920240" cy="1371600"/>
          </a:xfrm>
          <a:noFill/>
          <a:ln>
            <a:noFill/>
          </a:ln>
        </p:spPr>
        <p:txBody>
          <a:bodyPr lIns="91440" rIns="91440" anchor="ctr">
            <a:noAutofit/>
          </a:bodyPr>
          <a:lstStyle>
            <a:lvl1pPr marL="0" indent="0" algn="ctr">
              <a:spcBef>
                <a:spcPts val="0"/>
              </a:spcBef>
              <a:buNone/>
              <a:defRPr sz="1500"/>
            </a:lvl1pPr>
          </a:lstStyle>
          <a:p>
            <a:pPr lvl="0"/>
            <a:r>
              <a:rPr lang="en-US"/>
              <a:t>Click to edit Master text styles</a:t>
            </a:r>
          </a:p>
        </p:txBody>
      </p:sp>
      <p:sp>
        <p:nvSpPr>
          <p:cNvPr id="47" name="Text Placeholder 4">
            <a:extLst>
              <a:ext uri="{FF2B5EF4-FFF2-40B4-BE49-F238E27FC236}">
                <a16:creationId xmlns:a16="http://schemas.microsoft.com/office/drawing/2014/main" id="{79F9AD31-B0C5-3563-C73A-8B6297FCFD1C}"/>
              </a:ext>
            </a:extLst>
          </p:cNvPr>
          <p:cNvSpPr>
            <a:spLocks noGrp="1"/>
          </p:cNvSpPr>
          <p:nvPr>
            <p:ph type="body" sz="quarter" idx="3"/>
          </p:nvPr>
        </p:nvSpPr>
        <p:spPr>
          <a:xfrm>
            <a:off x="2900910" y="2491684"/>
            <a:ext cx="2011680" cy="2825173"/>
          </a:xfrm>
          <a:noFill/>
          <a:ln w="12700">
            <a:solidFill>
              <a:schemeClr val="accent3"/>
            </a:solidFill>
          </a:ln>
        </p:spPr>
        <p:txBody>
          <a:bodyPr tIns="685800" anchor="t">
            <a:noAutofit/>
          </a:bodyPr>
          <a:lstStyle>
            <a:lvl1pPr marL="0" indent="0" algn="ctr">
              <a:lnSpc>
                <a:spcPct val="100000"/>
              </a:lnSpc>
              <a:spcBef>
                <a:spcPts val="0"/>
              </a:spcBef>
              <a:buNone/>
              <a:defRPr sz="1800" b="1" cap="all" spc="0" baseline="0">
                <a:solidFill>
                  <a:schemeClr val="accent6"/>
                </a:solidFill>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8" name="Picture Placeholder 62">
            <a:extLst>
              <a:ext uri="{FF2B5EF4-FFF2-40B4-BE49-F238E27FC236}">
                <a16:creationId xmlns:a16="http://schemas.microsoft.com/office/drawing/2014/main" id="{05E8E8EF-4954-870B-04E5-82BC660A6738}"/>
              </a:ext>
            </a:extLst>
          </p:cNvPr>
          <p:cNvSpPr>
            <a:spLocks noGrp="1"/>
          </p:cNvSpPr>
          <p:nvPr>
            <p:ph type="pic" sz="quarter" idx="27"/>
          </p:nvPr>
        </p:nvSpPr>
        <p:spPr>
          <a:xfrm>
            <a:off x="3554707" y="2111058"/>
            <a:ext cx="704088" cy="704088"/>
          </a:xfrm>
          <a:prstGeom prst="ellipse">
            <a:avLst/>
          </a:prstGeom>
          <a:solidFill>
            <a:schemeClr val="accent3"/>
          </a:solidFill>
        </p:spPr>
        <p:txBody>
          <a:bodyPr lIns="0" tIns="0" rIns="0" bIns="0" anchor="ctr">
            <a:noAutofit/>
          </a:bodyPr>
          <a:lstStyle>
            <a:lvl1pPr marL="0" indent="0" algn="ctr">
              <a:buNone/>
              <a:defRPr sz="900"/>
            </a:lvl1pPr>
          </a:lstStyle>
          <a:p>
            <a:r>
              <a:rPr lang="en-US"/>
              <a:t>Click icon to add picture</a:t>
            </a:r>
          </a:p>
        </p:txBody>
      </p:sp>
      <p:sp>
        <p:nvSpPr>
          <p:cNvPr id="58" name="Text Placeholder 51">
            <a:extLst>
              <a:ext uri="{FF2B5EF4-FFF2-40B4-BE49-F238E27FC236}">
                <a16:creationId xmlns:a16="http://schemas.microsoft.com/office/drawing/2014/main" id="{75981CD1-EA26-D1CF-F19E-B58C16BA8A69}"/>
              </a:ext>
            </a:extLst>
          </p:cNvPr>
          <p:cNvSpPr>
            <a:spLocks noGrp="1"/>
          </p:cNvSpPr>
          <p:nvPr>
            <p:ph type="body" sz="quarter" idx="19"/>
          </p:nvPr>
        </p:nvSpPr>
        <p:spPr>
          <a:xfrm>
            <a:off x="2946630" y="3888404"/>
            <a:ext cx="1920240" cy="1371600"/>
          </a:xfrm>
          <a:noFill/>
          <a:ln>
            <a:noFill/>
          </a:ln>
        </p:spPr>
        <p:txBody>
          <a:bodyPr lIns="91440" rIns="91440" anchor="ctr">
            <a:noAutofit/>
          </a:bodyPr>
          <a:lstStyle>
            <a:lvl1pPr marL="0" indent="0" algn="ctr">
              <a:spcBef>
                <a:spcPts val="0"/>
              </a:spcBef>
              <a:buNone/>
              <a:defRPr sz="1500"/>
            </a:lvl1pPr>
          </a:lstStyle>
          <a:p>
            <a:pPr lvl="0"/>
            <a:r>
              <a:rPr lang="en-US"/>
              <a:t>Click to edit Master text styles</a:t>
            </a:r>
          </a:p>
        </p:txBody>
      </p:sp>
      <p:sp>
        <p:nvSpPr>
          <p:cNvPr id="48" name="Text Placeholder 4">
            <a:extLst>
              <a:ext uri="{FF2B5EF4-FFF2-40B4-BE49-F238E27FC236}">
                <a16:creationId xmlns:a16="http://schemas.microsoft.com/office/drawing/2014/main" id="{3A09BBD1-5CBC-B0EF-71C0-054FCB989BC6}"/>
              </a:ext>
            </a:extLst>
          </p:cNvPr>
          <p:cNvSpPr>
            <a:spLocks noGrp="1"/>
          </p:cNvSpPr>
          <p:nvPr>
            <p:ph type="body" sz="quarter" idx="13"/>
          </p:nvPr>
        </p:nvSpPr>
        <p:spPr>
          <a:xfrm>
            <a:off x="5116484" y="2491684"/>
            <a:ext cx="2011680" cy="2825173"/>
          </a:xfrm>
          <a:noFill/>
          <a:ln w="12700">
            <a:solidFill>
              <a:schemeClr val="accent1"/>
            </a:solidFill>
          </a:ln>
        </p:spPr>
        <p:txBody>
          <a:bodyPr tIns="685800" anchor="t">
            <a:noAutofit/>
          </a:bodyPr>
          <a:lstStyle>
            <a:lvl1pPr marL="0" indent="0" algn="ctr">
              <a:lnSpc>
                <a:spcPct val="100000"/>
              </a:lnSpc>
              <a:spcBef>
                <a:spcPts val="0"/>
              </a:spcBef>
              <a:buNone/>
              <a:defRPr sz="1800" b="1" cap="all" spc="0" baseline="0">
                <a:solidFill>
                  <a:schemeClr val="accent6"/>
                </a:solidFill>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7" name="Picture Placeholder 62">
            <a:extLst>
              <a:ext uri="{FF2B5EF4-FFF2-40B4-BE49-F238E27FC236}">
                <a16:creationId xmlns:a16="http://schemas.microsoft.com/office/drawing/2014/main" id="{4AD0C8C9-DB5A-6DC8-2729-A21F1A5CF174}"/>
              </a:ext>
            </a:extLst>
          </p:cNvPr>
          <p:cNvSpPr>
            <a:spLocks noGrp="1"/>
          </p:cNvSpPr>
          <p:nvPr>
            <p:ph type="pic" sz="quarter" idx="26"/>
          </p:nvPr>
        </p:nvSpPr>
        <p:spPr>
          <a:xfrm>
            <a:off x="5770280" y="2111058"/>
            <a:ext cx="704088" cy="704088"/>
          </a:xfrm>
          <a:prstGeom prst="ellipse">
            <a:avLst/>
          </a:prstGeom>
          <a:solidFill>
            <a:schemeClr val="accent1"/>
          </a:solidFill>
        </p:spPr>
        <p:txBody>
          <a:bodyPr lIns="0" tIns="0" rIns="0" bIns="0" anchor="ctr">
            <a:noAutofit/>
          </a:bodyPr>
          <a:lstStyle>
            <a:lvl1pPr marL="0" indent="0" algn="ctr">
              <a:buNone/>
              <a:defRPr sz="900"/>
            </a:lvl1pPr>
          </a:lstStyle>
          <a:p>
            <a:r>
              <a:rPr lang="en-US"/>
              <a:t>Click icon to add picture</a:t>
            </a:r>
          </a:p>
        </p:txBody>
      </p:sp>
      <p:sp>
        <p:nvSpPr>
          <p:cNvPr id="59" name="Text Placeholder 51">
            <a:extLst>
              <a:ext uri="{FF2B5EF4-FFF2-40B4-BE49-F238E27FC236}">
                <a16:creationId xmlns:a16="http://schemas.microsoft.com/office/drawing/2014/main" id="{F02DE2DC-F65C-32A5-5821-89FB2F53C325}"/>
              </a:ext>
            </a:extLst>
          </p:cNvPr>
          <p:cNvSpPr>
            <a:spLocks noGrp="1"/>
          </p:cNvSpPr>
          <p:nvPr>
            <p:ph type="body" sz="quarter" idx="20"/>
          </p:nvPr>
        </p:nvSpPr>
        <p:spPr>
          <a:xfrm>
            <a:off x="5162204" y="3888404"/>
            <a:ext cx="1920240" cy="1371600"/>
          </a:xfrm>
          <a:noFill/>
          <a:ln>
            <a:noFill/>
          </a:ln>
        </p:spPr>
        <p:txBody>
          <a:bodyPr lIns="91440" rIns="91440" anchor="ctr">
            <a:noAutofit/>
          </a:bodyPr>
          <a:lstStyle>
            <a:lvl1pPr marL="0" indent="0" algn="ctr">
              <a:spcBef>
                <a:spcPts val="0"/>
              </a:spcBef>
              <a:buNone/>
              <a:defRPr sz="1500"/>
            </a:lvl1pPr>
          </a:lstStyle>
          <a:p>
            <a:pPr lvl="0"/>
            <a:r>
              <a:rPr lang="en-US"/>
              <a:t>Click to edit Master text styles</a:t>
            </a:r>
          </a:p>
        </p:txBody>
      </p:sp>
      <p:sp>
        <p:nvSpPr>
          <p:cNvPr id="49" name="Text Placeholder 4">
            <a:extLst>
              <a:ext uri="{FF2B5EF4-FFF2-40B4-BE49-F238E27FC236}">
                <a16:creationId xmlns:a16="http://schemas.microsoft.com/office/drawing/2014/main" id="{084A0326-A0B8-1723-B8BA-B015344F2DCE}"/>
              </a:ext>
            </a:extLst>
          </p:cNvPr>
          <p:cNvSpPr>
            <a:spLocks noGrp="1"/>
          </p:cNvSpPr>
          <p:nvPr>
            <p:ph type="body" sz="quarter" idx="15"/>
          </p:nvPr>
        </p:nvSpPr>
        <p:spPr>
          <a:xfrm>
            <a:off x="7332057" y="2491684"/>
            <a:ext cx="2011680" cy="2825173"/>
          </a:xfrm>
          <a:noFill/>
          <a:ln w="12700">
            <a:solidFill>
              <a:schemeClr val="accent3"/>
            </a:solidFill>
          </a:ln>
        </p:spPr>
        <p:txBody>
          <a:bodyPr tIns="685800" anchor="t">
            <a:noAutofit/>
          </a:bodyPr>
          <a:lstStyle>
            <a:lvl1pPr marL="0" indent="0" algn="ctr">
              <a:lnSpc>
                <a:spcPct val="100000"/>
              </a:lnSpc>
              <a:spcBef>
                <a:spcPts val="0"/>
              </a:spcBef>
              <a:buNone/>
              <a:defRPr sz="1800" b="1" cap="all" spc="0" baseline="0">
                <a:solidFill>
                  <a:schemeClr val="accent6"/>
                </a:solidFill>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6" name="Picture Placeholder 62">
            <a:extLst>
              <a:ext uri="{FF2B5EF4-FFF2-40B4-BE49-F238E27FC236}">
                <a16:creationId xmlns:a16="http://schemas.microsoft.com/office/drawing/2014/main" id="{139354A0-F5DF-3AC5-5E8B-A41146C26F3C}"/>
              </a:ext>
            </a:extLst>
          </p:cNvPr>
          <p:cNvSpPr>
            <a:spLocks noGrp="1"/>
          </p:cNvSpPr>
          <p:nvPr>
            <p:ph type="pic" sz="quarter" idx="25"/>
          </p:nvPr>
        </p:nvSpPr>
        <p:spPr>
          <a:xfrm>
            <a:off x="7985853" y="2111058"/>
            <a:ext cx="704088" cy="704088"/>
          </a:xfrm>
          <a:prstGeom prst="ellipse">
            <a:avLst/>
          </a:prstGeom>
          <a:solidFill>
            <a:schemeClr val="accent3"/>
          </a:solidFill>
        </p:spPr>
        <p:txBody>
          <a:bodyPr lIns="0" tIns="0" rIns="0" bIns="0" anchor="ctr">
            <a:noAutofit/>
          </a:bodyPr>
          <a:lstStyle>
            <a:lvl1pPr marL="0" indent="0" algn="ctr">
              <a:buNone/>
              <a:defRPr sz="900"/>
            </a:lvl1pPr>
          </a:lstStyle>
          <a:p>
            <a:r>
              <a:rPr lang="en-US"/>
              <a:t>Click icon to add picture</a:t>
            </a:r>
          </a:p>
        </p:txBody>
      </p:sp>
      <p:sp>
        <p:nvSpPr>
          <p:cNvPr id="60" name="Text Placeholder 51">
            <a:extLst>
              <a:ext uri="{FF2B5EF4-FFF2-40B4-BE49-F238E27FC236}">
                <a16:creationId xmlns:a16="http://schemas.microsoft.com/office/drawing/2014/main" id="{E9730E82-F317-686A-8777-D81705BCC706}"/>
              </a:ext>
            </a:extLst>
          </p:cNvPr>
          <p:cNvSpPr>
            <a:spLocks noGrp="1"/>
          </p:cNvSpPr>
          <p:nvPr>
            <p:ph type="body" sz="quarter" idx="21"/>
          </p:nvPr>
        </p:nvSpPr>
        <p:spPr>
          <a:xfrm>
            <a:off x="7377777" y="3888404"/>
            <a:ext cx="1920240" cy="1371600"/>
          </a:xfrm>
          <a:noFill/>
          <a:ln>
            <a:noFill/>
          </a:ln>
        </p:spPr>
        <p:txBody>
          <a:bodyPr lIns="91440" rIns="91440" anchor="ctr">
            <a:noAutofit/>
          </a:bodyPr>
          <a:lstStyle>
            <a:lvl1pPr marL="0" indent="0" algn="ctr">
              <a:spcBef>
                <a:spcPts val="0"/>
              </a:spcBef>
              <a:buNone/>
              <a:defRPr sz="1500"/>
            </a:lvl1pPr>
          </a:lstStyle>
          <a:p>
            <a:pPr lvl="0"/>
            <a:r>
              <a:rPr lang="en-US"/>
              <a:t>Click to edit Master text styles</a:t>
            </a:r>
          </a:p>
        </p:txBody>
      </p:sp>
      <p:sp>
        <p:nvSpPr>
          <p:cNvPr id="50" name="Text Placeholder 4">
            <a:extLst>
              <a:ext uri="{FF2B5EF4-FFF2-40B4-BE49-F238E27FC236}">
                <a16:creationId xmlns:a16="http://schemas.microsoft.com/office/drawing/2014/main" id="{0E3B57F3-1903-446F-D989-D6CA342D0861}"/>
              </a:ext>
            </a:extLst>
          </p:cNvPr>
          <p:cNvSpPr>
            <a:spLocks noGrp="1"/>
          </p:cNvSpPr>
          <p:nvPr>
            <p:ph type="body" sz="quarter" idx="17"/>
          </p:nvPr>
        </p:nvSpPr>
        <p:spPr>
          <a:xfrm>
            <a:off x="9547629" y="2491684"/>
            <a:ext cx="2011680" cy="2825173"/>
          </a:xfrm>
          <a:noFill/>
          <a:ln w="12700">
            <a:solidFill>
              <a:schemeClr val="accent1"/>
            </a:solidFill>
          </a:ln>
        </p:spPr>
        <p:txBody>
          <a:bodyPr tIns="685800" anchor="t">
            <a:noAutofit/>
          </a:bodyPr>
          <a:lstStyle>
            <a:lvl1pPr marL="0" indent="0" algn="ctr">
              <a:lnSpc>
                <a:spcPct val="100000"/>
              </a:lnSpc>
              <a:spcBef>
                <a:spcPts val="0"/>
              </a:spcBef>
              <a:buNone/>
              <a:defRPr sz="1800" b="1" cap="all" spc="0" baseline="0">
                <a:solidFill>
                  <a:schemeClr val="accent6"/>
                </a:solidFill>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5" name="Picture Placeholder 62">
            <a:extLst>
              <a:ext uri="{FF2B5EF4-FFF2-40B4-BE49-F238E27FC236}">
                <a16:creationId xmlns:a16="http://schemas.microsoft.com/office/drawing/2014/main" id="{D5BF3A8A-72F1-392E-855B-5B36E244A7FD}"/>
              </a:ext>
            </a:extLst>
          </p:cNvPr>
          <p:cNvSpPr>
            <a:spLocks noGrp="1"/>
          </p:cNvSpPr>
          <p:nvPr>
            <p:ph type="pic" sz="quarter" idx="24"/>
          </p:nvPr>
        </p:nvSpPr>
        <p:spPr>
          <a:xfrm>
            <a:off x="10201425" y="2111058"/>
            <a:ext cx="704088" cy="704088"/>
          </a:xfrm>
          <a:prstGeom prst="ellipse">
            <a:avLst/>
          </a:prstGeom>
          <a:solidFill>
            <a:schemeClr val="accent1"/>
          </a:solidFill>
        </p:spPr>
        <p:txBody>
          <a:bodyPr lIns="0" tIns="0" rIns="0" bIns="0" anchor="ctr">
            <a:noAutofit/>
          </a:bodyPr>
          <a:lstStyle>
            <a:lvl1pPr marL="0" indent="0" algn="ctr">
              <a:buNone/>
              <a:defRPr sz="900"/>
            </a:lvl1pPr>
          </a:lstStyle>
          <a:p>
            <a:r>
              <a:rPr lang="en-US"/>
              <a:t>Click icon to add picture</a:t>
            </a:r>
          </a:p>
        </p:txBody>
      </p:sp>
      <p:sp>
        <p:nvSpPr>
          <p:cNvPr id="61" name="Text Placeholder 51">
            <a:extLst>
              <a:ext uri="{FF2B5EF4-FFF2-40B4-BE49-F238E27FC236}">
                <a16:creationId xmlns:a16="http://schemas.microsoft.com/office/drawing/2014/main" id="{2AED5DDC-3165-FA12-0310-E3545223E292}"/>
              </a:ext>
            </a:extLst>
          </p:cNvPr>
          <p:cNvSpPr>
            <a:spLocks noGrp="1"/>
          </p:cNvSpPr>
          <p:nvPr>
            <p:ph type="body" sz="quarter" idx="22"/>
          </p:nvPr>
        </p:nvSpPr>
        <p:spPr>
          <a:xfrm>
            <a:off x="9593349" y="3888404"/>
            <a:ext cx="1920240" cy="1371600"/>
          </a:xfrm>
          <a:noFill/>
          <a:ln>
            <a:noFill/>
          </a:ln>
        </p:spPr>
        <p:txBody>
          <a:bodyPr lIns="91440" rIns="91440" anchor="ctr">
            <a:noAutofit/>
          </a:bodyPr>
          <a:lstStyle>
            <a:lvl1pPr marL="0" indent="0" algn="ctr">
              <a:spcBef>
                <a:spcPts val="0"/>
              </a:spcBef>
              <a:buNone/>
              <a:defRPr sz="1500"/>
            </a:lvl1pPr>
          </a:lstStyle>
          <a:p>
            <a:pPr lvl="0"/>
            <a:r>
              <a:rPr lang="en-US"/>
              <a:t>Click to edit Master text styles</a:t>
            </a:r>
          </a:p>
        </p:txBody>
      </p:sp>
    </p:spTree>
    <p:extLst>
      <p:ext uri="{BB962C8B-B14F-4D97-AF65-F5344CB8AC3E}">
        <p14:creationId xmlns:p14="http://schemas.microsoft.com/office/powerpoint/2010/main" val="217160227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Title and Chart">
    <p:spTree>
      <p:nvGrpSpPr>
        <p:cNvPr id="1" name=""/>
        <p:cNvGrpSpPr/>
        <p:nvPr/>
      </p:nvGrpSpPr>
      <p:grpSpPr>
        <a:xfrm>
          <a:off x="0" y="0"/>
          <a:ext cx="0" cy="0"/>
          <a:chOff x="0" y="0"/>
          <a:chExt cx="0" cy="0"/>
        </a:xfrm>
      </p:grpSpPr>
      <p:sp>
        <p:nvSpPr>
          <p:cNvPr id="30" name="Freeform: Shape 29">
            <a:extLst>
              <a:ext uri="{FF2B5EF4-FFF2-40B4-BE49-F238E27FC236}">
                <a16:creationId xmlns:a16="http://schemas.microsoft.com/office/drawing/2014/main" id="{2459EA3C-8B88-5F1F-531E-7DA7DE55710B}"/>
              </a:ext>
            </a:extLst>
          </p:cNvPr>
          <p:cNvSpPr/>
          <p:nvPr userDrawn="1"/>
        </p:nvSpPr>
        <p:spPr>
          <a:xfrm>
            <a:off x="1" y="0"/>
            <a:ext cx="2242827" cy="2102966"/>
          </a:xfrm>
          <a:custGeom>
            <a:avLst/>
            <a:gdLst>
              <a:gd name="connsiteX0" fmla="*/ 2220549 w 2242827"/>
              <a:gd name="connsiteY0" fmla="*/ 0 h 2102966"/>
              <a:gd name="connsiteX1" fmla="*/ 2242827 w 2242827"/>
              <a:gd name="connsiteY1" fmla="*/ 0 h 2102966"/>
              <a:gd name="connsiteX2" fmla="*/ 2238641 w 2242827"/>
              <a:gd name="connsiteY2" fmla="*/ 82607 h 2102966"/>
              <a:gd name="connsiteX3" fmla="*/ 1 w 2242827"/>
              <a:gd name="connsiteY3" fmla="*/ 2102966 h 2102966"/>
              <a:gd name="connsiteX4" fmla="*/ 1 w 2242827"/>
              <a:gd name="connsiteY4" fmla="*/ 2080690 h 2102966"/>
              <a:gd name="connsiteX5" fmla="*/ 2216479 w 2242827"/>
              <a:gd name="connsiteY5" fmla="*/ 80336 h 2102966"/>
              <a:gd name="connsiteX6" fmla="*/ 2098030 w 2242827"/>
              <a:gd name="connsiteY6" fmla="*/ 0 h 2102966"/>
              <a:gd name="connsiteX7" fmla="*/ 2120412 w 2242827"/>
              <a:gd name="connsiteY7" fmla="*/ 0 h 2102966"/>
              <a:gd name="connsiteX8" fmla="*/ 2116859 w 2242827"/>
              <a:gd name="connsiteY8" fmla="*/ 70117 h 2102966"/>
              <a:gd name="connsiteX9" fmla="*/ 1 w 2242827"/>
              <a:gd name="connsiteY9" fmla="*/ 1980571 h 2102966"/>
              <a:gd name="connsiteX10" fmla="*/ 1 w 2242827"/>
              <a:gd name="connsiteY10" fmla="*/ 1958295 h 2102966"/>
              <a:gd name="connsiteX11" fmla="*/ 2094588 w 2242827"/>
              <a:gd name="connsiteY11" fmla="*/ 67938 h 2102966"/>
              <a:gd name="connsiteX12" fmla="*/ 1975608 w 2242827"/>
              <a:gd name="connsiteY12" fmla="*/ 0 h 2102966"/>
              <a:gd name="connsiteX13" fmla="*/ 1997887 w 2242827"/>
              <a:gd name="connsiteY13" fmla="*/ 0 h 2102966"/>
              <a:gd name="connsiteX14" fmla="*/ 1994968 w 2242827"/>
              <a:gd name="connsiteY14" fmla="*/ 57611 h 2102966"/>
              <a:gd name="connsiteX15" fmla="*/ 1 w 2242827"/>
              <a:gd name="connsiteY15" fmla="*/ 1858047 h 2102966"/>
              <a:gd name="connsiteX16" fmla="*/ 1 w 2242827"/>
              <a:gd name="connsiteY16" fmla="*/ 1835771 h 2102966"/>
              <a:gd name="connsiteX17" fmla="*/ 1972805 w 2242827"/>
              <a:gd name="connsiteY17" fmla="*/ 55322 h 2102966"/>
              <a:gd name="connsiteX18" fmla="*/ 1853193 w 2242827"/>
              <a:gd name="connsiteY18" fmla="*/ 0 h 2102966"/>
              <a:gd name="connsiteX19" fmla="*/ 1875472 w 2242827"/>
              <a:gd name="connsiteY19" fmla="*/ 0 h 2102966"/>
              <a:gd name="connsiteX20" fmla="*/ 1873186 w 2242827"/>
              <a:gd name="connsiteY20" fmla="*/ 45119 h 2102966"/>
              <a:gd name="connsiteX21" fmla="*/ 0 w 2242827"/>
              <a:gd name="connsiteY21" fmla="*/ 1735650 h 2102966"/>
              <a:gd name="connsiteX22" fmla="*/ 0 w 2242827"/>
              <a:gd name="connsiteY22" fmla="*/ 1713374 h 2102966"/>
              <a:gd name="connsiteX23" fmla="*/ 1851022 w 2242827"/>
              <a:gd name="connsiteY23" fmla="*/ 42848 h 2102966"/>
              <a:gd name="connsiteX24" fmla="*/ 1730668 w 2242827"/>
              <a:gd name="connsiteY24" fmla="*/ 0 h 2102966"/>
              <a:gd name="connsiteX25" fmla="*/ 1753056 w 2242827"/>
              <a:gd name="connsiteY25" fmla="*/ 0 h 2102966"/>
              <a:gd name="connsiteX26" fmla="*/ 1751404 w 2242827"/>
              <a:gd name="connsiteY26" fmla="*/ 32610 h 2102966"/>
              <a:gd name="connsiteX27" fmla="*/ 0 w 2242827"/>
              <a:gd name="connsiteY27" fmla="*/ 1613232 h 2102966"/>
              <a:gd name="connsiteX28" fmla="*/ 0 w 2242827"/>
              <a:gd name="connsiteY28" fmla="*/ 1590961 h 2102966"/>
              <a:gd name="connsiteX29" fmla="*/ 1729127 w 2242827"/>
              <a:gd name="connsiteY29" fmla="*/ 30432 h 2102966"/>
              <a:gd name="connsiteX30" fmla="*/ 1608247 w 2242827"/>
              <a:gd name="connsiteY30" fmla="*/ 0 h 2102966"/>
              <a:gd name="connsiteX31" fmla="*/ 1630525 w 2242827"/>
              <a:gd name="connsiteY31" fmla="*/ 0 h 2102966"/>
              <a:gd name="connsiteX32" fmla="*/ 1629507 w 2242827"/>
              <a:gd name="connsiteY32" fmla="*/ 20086 h 2102966"/>
              <a:gd name="connsiteX33" fmla="*/ 0 w 2242827"/>
              <a:gd name="connsiteY33" fmla="*/ 1490712 h 2102966"/>
              <a:gd name="connsiteX34" fmla="*/ 0 w 2242827"/>
              <a:gd name="connsiteY34" fmla="*/ 1468436 h 2102966"/>
              <a:gd name="connsiteX35" fmla="*/ 1607345 w 2242827"/>
              <a:gd name="connsiteY35" fmla="*/ 17816 h 2102966"/>
              <a:gd name="connsiteX36" fmla="*/ 1485833 w 2242827"/>
              <a:gd name="connsiteY36" fmla="*/ 0 h 2102966"/>
              <a:gd name="connsiteX37" fmla="*/ 1508109 w 2242827"/>
              <a:gd name="connsiteY37" fmla="*/ 0 h 2102966"/>
              <a:gd name="connsiteX38" fmla="*/ 1507724 w 2242827"/>
              <a:gd name="connsiteY38" fmla="*/ 7596 h 2102966"/>
              <a:gd name="connsiteX39" fmla="*/ 0 w 2242827"/>
              <a:gd name="connsiteY39" fmla="*/ 1368317 h 2102966"/>
              <a:gd name="connsiteX40" fmla="*/ 0 w 2242827"/>
              <a:gd name="connsiteY40" fmla="*/ 1346041 h 2102966"/>
              <a:gd name="connsiteX41" fmla="*/ 1485563 w 2242827"/>
              <a:gd name="connsiteY41" fmla="*/ 5325 h 2102966"/>
              <a:gd name="connsiteX42" fmla="*/ 1362591 w 2242827"/>
              <a:gd name="connsiteY42" fmla="*/ 0 h 2102966"/>
              <a:gd name="connsiteX43" fmla="*/ 1385194 w 2242827"/>
              <a:gd name="connsiteY43" fmla="*/ 0 h 2102966"/>
              <a:gd name="connsiteX44" fmla="*/ 1364797 w 2242827"/>
              <a:gd name="connsiteY44" fmla="*/ 133264 h 2102966"/>
              <a:gd name="connsiteX45" fmla="*/ 0 w 2242827"/>
              <a:gd name="connsiteY45" fmla="*/ 1245917 h 2102966"/>
              <a:gd name="connsiteX46" fmla="*/ 0 w 2242827"/>
              <a:gd name="connsiteY46" fmla="*/ 1223641 h 2102966"/>
              <a:gd name="connsiteX47" fmla="*/ 1342864 w 2242827"/>
              <a:gd name="connsiteY47" fmla="*/ 128894 h 2102966"/>
              <a:gd name="connsiteX48" fmla="*/ 1238878 w 2242827"/>
              <a:gd name="connsiteY48" fmla="*/ 0 h 2102966"/>
              <a:gd name="connsiteX49" fmla="*/ 1261388 w 2242827"/>
              <a:gd name="connsiteY49" fmla="*/ 0 h 2102966"/>
              <a:gd name="connsiteX50" fmla="*/ 1244763 w 2242827"/>
              <a:gd name="connsiteY50" fmla="*/ 108614 h 2102966"/>
              <a:gd name="connsiteX51" fmla="*/ 0 w 2242827"/>
              <a:gd name="connsiteY51" fmla="*/ 1123397 h 2102966"/>
              <a:gd name="connsiteX52" fmla="*/ 0 w 2242827"/>
              <a:gd name="connsiteY52" fmla="*/ 1101121 h 2102966"/>
              <a:gd name="connsiteX53" fmla="*/ 1222940 w 2242827"/>
              <a:gd name="connsiteY53" fmla="*/ 104135 h 2102966"/>
              <a:gd name="connsiteX54" fmla="*/ 1115178 w 2242827"/>
              <a:gd name="connsiteY54" fmla="*/ 0 h 2102966"/>
              <a:gd name="connsiteX55" fmla="*/ 1137688 w 2242827"/>
              <a:gd name="connsiteY55" fmla="*/ 0 h 2102966"/>
              <a:gd name="connsiteX56" fmla="*/ 1124836 w 2242827"/>
              <a:gd name="connsiteY56" fmla="*/ 83962 h 2102966"/>
              <a:gd name="connsiteX57" fmla="*/ 0 w 2242827"/>
              <a:gd name="connsiteY57" fmla="*/ 1000978 h 2102966"/>
              <a:gd name="connsiteX58" fmla="*/ 0 w 2242827"/>
              <a:gd name="connsiteY58" fmla="*/ 978703 h 2102966"/>
              <a:gd name="connsiteX59" fmla="*/ 1103012 w 2242827"/>
              <a:gd name="connsiteY59" fmla="*/ 79485 h 2102966"/>
              <a:gd name="connsiteX60" fmla="*/ 991375 w 2242827"/>
              <a:gd name="connsiteY60" fmla="*/ 0 h 2102966"/>
              <a:gd name="connsiteX61" fmla="*/ 1013997 w 2242827"/>
              <a:gd name="connsiteY61" fmla="*/ 0 h 2102966"/>
              <a:gd name="connsiteX62" fmla="*/ 1004915 w 2242827"/>
              <a:gd name="connsiteY62" fmla="*/ 59331 h 2102966"/>
              <a:gd name="connsiteX63" fmla="*/ 0 w 2242827"/>
              <a:gd name="connsiteY63" fmla="*/ 878583 h 2102966"/>
              <a:gd name="connsiteX64" fmla="*/ 0 w 2242827"/>
              <a:gd name="connsiteY64" fmla="*/ 856307 h 2102966"/>
              <a:gd name="connsiteX65" fmla="*/ 982981 w 2242827"/>
              <a:gd name="connsiteY65" fmla="*/ 54853 h 2102966"/>
              <a:gd name="connsiteX66" fmla="*/ 866108 w 2242827"/>
              <a:gd name="connsiteY66" fmla="*/ 0 h 2102966"/>
              <a:gd name="connsiteX67" fmla="*/ 888384 w 2242827"/>
              <a:gd name="connsiteY67" fmla="*/ 0 h 2102966"/>
              <a:gd name="connsiteX68" fmla="*/ 884876 w 2242827"/>
              <a:gd name="connsiteY68" fmla="*/ 34680 h 2102966"/>
              <a:gd name="connsiteX69" fmla="*/ 0 w 2242827"/>
              <a:gd name="connsiteY69" fmla="*/ 756058 h 2102966"/>
              <a:gd name="connsiteX70" fmla="*/ 0 w 2242827"/>
              <a:gd name="connsiteY70" fmla="*/ 733782 h 2102966"/>
              <a:gd name="connsiteX71" fmla="*/ 863057 w 2242827"/>
              <a:gd name="connsiteY71" fmla="*/ 30169 h 2102966"/>
              <a:gd name="connsiteX72" fmla="*/ 743692 w 2242827"/>
              <a:gd name="connsiteY72" fmla="*/ 0 h 2102966"/>
              <a:gd name="connsiteX73" fmla="*/ 765973 w 2242827"/>
              <a:gd name="connsiteY73" fmla="*/ 0 h 2102966"/>
              <a:gd name="connsiteX74" fmla="*/ 764957 w 2242827"/>
              <a:gd name="connsiteY74" fmla="*/ 10048 h 2102966"/>
              <a:gd name="connsiteX75" fmla="*/ 0 w 2242827"/>
              <a:gd name="connsiteY75" fmla="*/ 633662 h 2102966"/>
              <a:gd name="connsiteX76" fmla="*/ 0 w 2242827"/>
              <a:gd name="connsiteY76" fmla="*/ 611386 h 2102966"/>
              <a:gd name="connsiteX77" fmla="*/ 743129 w 2242827"/>
              <a:gd name="connsiteY77" fmla="*/ 5570 h 2102966"/>
              <a:gd name="connsiteX78" fmla="*/ 617163 w 2242827"/>
              <a:gd name="connsiteY78" fmla="*/ 0 h 2102966"/>
              <a:gd name="connsiteX79" fmla="*/ 640489 w 2242827"/>
              <a:gd name="connsiteY79" fmla="*/ 0 h 2102966"/>
              <a:gd name="connsiteX80" fmla="*/ 606611 w 2242827"/>
              <a:gd name="connsiteY80" fmla="*/ 108906 h 2102966"/>
              <a:gd name="connsiteX81" fmla="*/ 0 w 2242827"/>
              <a:gd name="connsiteY81" fmla="*/ 511248 h 2102966"/>
              <a:gd name="connsiteX82" fmla="*/ 0 w 2242827"/>
              <a:gd name="connsiteY82" fmla="*/ 488972 h 2102966"/>
              <a:gd name="connsiteX83" fmla="*/ 585980 w 2242827"/>
              <a:gd name="connsiteY83" fmla="*/ 100252 h 2102966"/>
              <a:gd name="connsiteX84" fmla="*/ 489561 w 2242827"/>
              <a:gd name="connsiteY84" fmla="*/ 0 h 2102966"/>
              <a:gd name="connsiteX85" fmla="*/ 512789 w 2242827"/>
              <a:gd name="connsiteY85" fmla="*/ 0 h 2102966"/>
              <a:gd name="connsiteX86" fmla="*/ 493721 w 2242827"/>
              <a:gd name="connsiteY86" fmla="*/ 61289 h 2102966"/>
              <a:gd name="connsiteX87" fmla="*/ 0 w 2242827"/>
              <a:gd name="connsiteY87" fmla="*/ 388735 h 2102966"/>
              <a:gd name="connsiteX88" fmla="*/ 0 w 2242827"/>
              <a:gd name="connsiteY88" fmla="*/ 366459 h 2102966"/>
              <a:gd name="connsiteX89" fmla="*/ 473199 w 2242827"/>
              <a:gd name="connsiteY89" fmla="*/ 52587 h 2102966"/>
              <a:gd name="connsiteX90" fmla="*/ 361966 w 2242827"/>
              <a:gd name="connsiteY90" fmla="*/ 0 h 2102966"/>
              <a:gd name="connsiteX91" fmla="*/ 385181 w 2242827"/>
              <a:gd name="connsiteY91" fmla="*/ 0 h 2102966"/>
              <a:gd name="connsiteX92" fmla="*/ 380937 w 2242827"/>
              <a:gd name="connsiteY92" fmla="*/ 13636 h 2102966"/>
              <a:gd name="connsiteX93" fmla="*/ 0 w 2242827"/>
              <a:gd name="connsiteY93" fmla="*/ 266328 h 2102966"/>
              <a:gd name="connsiteX94" fmla="*/ 0 w 2242827"/>
              <a:gd name="connsiteY94" fmla="*/ 244052 h 2102966"/>
              <a:gd name="connsiteX95" fmla="*/ 360416 w 2242827"/>
              <a:gd name="connsiteY95" fmla="*/ 4982 h 2102966"/>
              <a:gd name="connsiteX96" fmla="*/ 218905 w 2242827"/>
              <a:gd name="connsiteY96" fmla="*/ 0 h 2102966"/>
              <a:gd name="connsiteX97" fmla="*/ 249720 w 2242827"/>
              <a:gd name="connsiteY97" fmla="*/ 0 h 2102966"/>
              <a:gd name="connsiteX98" fmla="*/ 241311 w 2242827"/>
              <a:gd name="connsiteY98" fmla="*/ 15475 h 2102966"/>
              <a:gd name="connsiteX99" fmla="*/ 0 w 2242827"/>
              <a:gd name="connsiteY99" fmla="*/ 143932 h 2102966"/>
              <a:gd name="connsiteX100" fmla="*/ 0 w 2242827"/>
              <a:gd name="connsiteY100" fmla="*/ 121656 h 2102966"/>
              <a:gd name="connsiteX101" fmla="*/ 189966 w 2242827"/>
              <a:gd name="connsiteY101" fmla="*/ 42875 h 21029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Lst>
            <a:rect l="l" t="t" r="r" b="b"/>
            <a:pathLst>
              <a:path w="2242827" h="2102966">
                <a:moveTo>
                  <a:pt x="2220549" y="0"/>
                </a:moveTo>
                <a:lnTo>
                  <a:pt x="2242827" y="0"/>
                </a:lnTo>
                <a:lnTo>
                  <a:pt x="2238641" y="82607"/>
                </a:lnTo>
                <a:cubicBezTo>
                  <a:pt x="2123193" y="1215807"/>
                  <a:pt x="1163255" y="2102966"/>
                  <a:pt x="1" y="2102966"/>
                </a:cubicBezTo>
                <a:lnTo>
                  <a:pt x="1" y="2080690"/>
                </a:lnTo>
                <a:cubicBezTo>
                  <a:pt x="1151759" y="2080690"/>
                  <a:pt x="2102176" y="1202330"/>
                  <a:pt x="2216479" y="80336"/>
                </a:cubicBezTo>
                <a:close/>
                <a:moveTo>
                  <a:pt x="2098030" y="0"/>
                </a:moveTo>
                <a:lnTo>
                  <a:pt x="2120412" y="0"/>
                </a:lnTo>
                <a:lnTo>
                  <a:pt x="2116859" y="70117"/>
                </a:lnTo>
                <a:cubicBezTo>
                  <a:pt x="2007691" y="1141666"/>
                  <a:pt x="1099966" y="1980571"/>
                  <a:pt x="1" y="1980571"/>
                </a:cubicBezTo>
                <a:lnTo>
                  <a:pt x="1" y="1958295"/>
                </a:lnTo>
                <a:cubicBezTo>
                  <a:pt x="1088470" y="1958295"/>
                  <a:pt x="1986577" y="1128187"/>
                  <a:pt x="2094588" y="67938"/>
                </a:cubicBezTo>
                <a:close/>
                <a:moveTo>
                  <a:pt x="1975608" y="0"/>
                </a:moveTo>
                <a:lnTo>
                  <a:pt x="1997887" y="0"/>
                </a:lnTo>
                <a:lnTo>
                  <a:pt x="1994968" y="57611"/>
                </a:lnTo>
                <a:cubicBezTo>
                  <a:pt x="1892090" y="1067493"/>
                  <a:pt x="1036676" y="1858047"/>
                  <a:pt x="1" y="1858047"/>
                </a:cubicBezTo>
                <a:lnTo>
                  <a:pt x="1" y="1835771"/>
                </a:lnTo>
                <a:cubicBezTo>
                  <a:pt x="1025181" y="1835771"/>
                  <a:pt x="1871073" y="1053919"/>
                  <a:pt x="1972805" y="55322"/>
                </a:cubicBezTo>
                <a:close/>
                <a:moveTo>
                  <a:pt x="1853193" y="0"/>
                </a:moveTo>
                <a:lnTo>
                  <a:pt x="1875472" y="0"/>
                </a:lnTo>
                <a:lnTo>
                  <a:pt x="1873186" y="45119"/>
                </a:lnTo>
                <a:cubicBezTo>
                  <a:pt x="1776588" y="993350"/>
                  <a:pt x="973388" y="1735650"/>
                  <a:pt x="0" y="1735650"/>
                </a:cubicBezTo>
                <a:lnTo>
                  <a:pt x="0" y="1713374"/>
                </a:lnTo>
                <a:cubicBezTo>
                  <a:pt x="961784" y="1713374"/>
                  <a:pt x="1755557" y="979877"/>
                  <a:pt x="1851022" y="42848"/>
                </a:cubicBezTo>
                <a:close/>
                <a:moveTo>
                  <a:pt x="1730668" y="0"/>
                </a:moveTo>
                <a:lnTo>
                  <a:pt x="1753056" y="0"/>
                </a:lnTo>
                <a:lnTo>
                  <a:pt x="1751404" y="32610"/>
                </a:lnTo>
                <a:cubicBezTo>
                  <a:pt x="1661086" y="919190"/>
                  <a:pt x="910098" y="1613232"/>
                  <a:pt x="0" y="1613232"/>
                </a:cubicBezTo>
                <a:lnTo>
                  <a:pt x="0" y="1590961"/>
                </a:lnTo>
                <a:cubicBezTo>
                  <a:pt x="898495" y="1590961"/>
                  <a:pt x="1639954" y="905712"/>
                  <a:pt x="1729127" y="30432"/>
                </a:cubicBezTo>
                <a:close/>
                <a:moveTo>
                  <a:pt x="1608247" y="0"/>
                </a:moveTo>
                <a:lnTo>
                  <a:pt x="1630525" y="0"/>
                </a:lnTo>
                <a:lnTo>
                  <a:pt x="1629507" y="20086"/>
                </a:lnTo>
                <a:cubicBezTo>
                  <a:pt x="1545469" y="844919"/>
                  <a:pt x="846701" y="1490712"/>
                  <a:pt x="0" y="1490712"/>
                </a:cubicBezTo>
                <a:lnTo>
                  <a:pt x="0" y="1468436"/>
                </a:lnTo>
                <a:cubicBezTo>
                  <a:pt x="835206" y="1468436"/>
                  <a:pt x="1524451" y="831445"/>
                  <a:pt x="1607345" y="17816"/>
                </a:cubicBezTo>
                <a:close/>
                <a:moveTo>
                  <a:pt x="1485833" y="0"/>
                </a:moveTo>
                <a:lnTo>
                  <a:pt x="1508109" y="0"/>
                </a:lnTo>
                <a:lnTo>
                  <a:pt x="1507724" y="7596"/>
                </a:lnTo>
                <a:cubicBezTo>
                  <a:pt x="1429966" y="770778"/>
                  <a:pt x="783416" y="1368317"/>
                  <a:pt x="0" y="1368317"/>
                </a:cubicBezTo>
                <a:lnTo>
                  <a:pt x="0" y="1346041"/>
                </a:lnTo>
                <a:cubicBezTo>
                  <a:pt x="771917" y="1346041"/>
                  <a:pt x="1408949" y="757304"/>
                  <a:pt x="1485563" y="5325"/>
                </a:cubicBezTo>
                <a:close/>
                <a:moveTo>
                  <a:pt x="1362591" y="0"/>
                </a:moveTo>
                <a:lnTo>
                  <a:pt x="1385194" y="0"/>
                </a:lnTo>
                <a:lnTo>
                  <a:pt x="1364797" y="133264"/>
                </a:lnTo>
                <a:cubicBezTo>
                  <a:pt x="1234684" y="767432"/>
                  <a:pt x="672215" y="1245917"/>
                  <a:pt x="0" y="1245917"/>
                </a:cubicBezTo>
                <a:lnTo>
                  <a:pt x="0" y="1223641"/>
                </a:lnTo>
                <a:cubicBezTo>
                  <a:pt x="661385" y="1223641"/>
                  <a:pt x="1214835" y="752908"/>
                  <a:pt x="1342864" y="128894"/>
                </a:cubicBezTo>
                <a:close/>
                <a:moveTo>
                  <a:pt x="1238878" y="0"/>
                </a:moveTo>
                <a:lnTo>
                  <a:pt x="1261388" y="0"/>
                </a:lnTo>
                <a:lnTo>
                  <a:pt x="1244763" y="108614"/>
                </a:lnTo>
                <a:cubicBezTo>
                  <a:pt x="1126083" y="687031"/>
                  <a:pt x="613049" y="1123397"/>
                  <a:pt x="0" y="1123397"/>
                </a:cubicBezTo>
                <a:lnTo>
                  <a:pt x="0" y="1101121"/>
                </a:lnTo>
                <a:cubicBezTo>
                  <a:pt x="602316" y="1101121"/>
                  <a:pt x="1106344" y="672419"/>
                  <a:pt x="1222940" y="104135"/>
                </a:cubicBezTo>
                <a:close/>
                <a:moveTo>
                  <a:pt x="1115178" y="0"/>
                </a:moveTo>
                <a:lnTo>
                  <a:pt x="1137688" y="0"/>
                </a:lnTo>
                <a:lnTo>
                  <a:pt x="1124836" y="83962"/>
                </a:lnTo>
                <a:cubicBezTo>
                  <a:pt x="1017592" y="606647"/>
                  <a:pt x="553979" y="1000978"/>
                  <a:pt x="0" y="1000978"/>
                </a:cubicBezTo>
                <a:lnTo>
                  <a:pt x="0" y="978703"/>
                </a:lnTo>
                <a:cubicBezTo>
                  <a:pt x="543246" y="978703"/>
                  <a:pt x="997852" y="592039"/>
                  <a:pt x="1103012" y="79485"/>
                </a:cubicBezTo>
                <a:close/>
                <a:moveTo>
                  <a:pt x="991375" y="0"/>
                </a:moveTo>
                <a:lnTo>
                  <a:pt x="1013997" y="0"/>
                </a:lnTo>
                <a:lnTo>
                  <a:pt x="1004915" y="59331"/>
                </a:lnTo>
                <a:cubicBezTo>
                  <a:pt x="909100" y="526286"/>
                  <a:pt x="494909" y="878583"/>
                  <a:pt x="0" y="878583"/>
                </a:cubicBezTo>
                <a:lnTo>
                  <a:pt x="0" y="856307"/>
                </a:lnTo>
                <a:cubicBezTo>
                  <a:pt x="484176" y="856307"/>
                  <a:pt x="889272" y="511676"/>
                  <a:pt x="982981" y="54853"/>
                </a:cubicBezTo>
                <a:close/>
                <a:moveTo>
                  <a:pt x="866108" y="0"/>
                </a:moveTo>
                <a:lnTo>
                  <a:pt x="888384" y="0"/>
                </a:lnTo>
                <a:lnTo>
                  <a:pt x="884876" y="34680"/>
                </a:lnTo>
                <a:cubicBezTo>
                  <a:pt x="800495" y="445883"/>
                  <a:pt x="435739" y="756058"/>
                  <a:pt x="0" y="756058"/>
                </a:cubicBezTo>
                <a:lnTo>
                  <a:pt x="0" y="733782"/>
                </a:lnTo>
                <a:cubicBezTo>
                  <a:pt x="425107" y="733782"/>
                  <a:pt x="780781" y="431187"/>
                  <a:pt x="863057" y="30169"/>
                </a:cubicBezTo>
                <a:close/>
                <a:moveTo>
                  <a:pt x="743692" y="0"/>
                </a:moveTo>
                <a:lnTo>
                  <a:pt x="765973" y="0"/>
                </a:lnTo>
                <a:lnTo>
                  <a:pt x="764957" y="10048"/>
                </a:lnTo>
                <a:cubicBezTo>
                  <a:pt x="692029" y="365521"/>
                  <a:pt x="376767" y="633662"/>
                  <a:pt x="0" y="633662"/>
                </a:cubicBezTo>
                <a:lnTo>
                  <a:pt x="0" y="611386"/>
                </a:lnTo>
                <a:cubicBezTo>
                  <a:pt x="365938" y="611386"/>
                  <a:pt x="672265" y="350911"/>
                  <a:pt x="743129" y="5570"/>
                </a:cubicBezTo>
                <a:close/>
                <a:moveTo>
                  <a:pt x="617163" y="0"/>
                </a:moveTo>
                <a:lnTo>
                  <a:pt x="640489" y="0"/>
                </a:lnTo>
                <a:lnTo>
                  <a:pt x="606611" y="108906"/>
                </a:lnTo>
                <a:cubicBezTo>
                  <a:pt x="506524" y="345128"/>
                  <a:pt x="272312" y="511248"/>
                  <a:pt x="0" y="511248"/>
                </a:cubicBezTo>
                <a:lnTo>
                  <a:pt x="0" y="488972"/>
                </a:lnTo>
                <a:cubicBezTo>
                  <a:pt x="263030" y="488972"/>
                  <a:pt x="489290" y="328485"/>
                  <a:pt x="585980" y="100252"/>
                </a:cubicBezTo>
                <a:close/>
                <a:moveTo>
                  <a:pt x="489561" y="0"/>
                </a:moveTo>
                <a:lnTo>
                  <a:pt x="512789" y="0"/>
                </a:lnTo>
                <a:lnTo>
                  <a:pt x="493721" y="61289"/>
                </a:lnTo>
                <a:cubicBezTo>
                  <a:pt x="412246" y="253561"/>
                  <a:pt x="221597" y="388735"/>
                  <a:pt x="0" y="388735"/>
                </a:cubicBezTo>
                <a:lnTo>
                  <a:pt x="0" y="366459"/>
                </a:lnTo>
                <a:cubicBezTo>
                  <a:pt x="212399" y="366459"/>
                  <a:pt x="395116" y="236854"/>
                  <a:pt x="473199" y="52587"/>
                </a:cubicBezTo>
                <a:close/>
                <a:moveTo>
                  <a:pt x="361966" y="0"/>
                </a:moveTo>
                <a:lnTo>
                  <a:pt x="385181" y="0"/>
                </a:lnTo>
                <a:lnTo>
                  <a:pt x="380937" y="13636"/>
                </a:lnTo>
                <a:cubicBezTo>
                  <a:pt x="318070" y="161973"/>
                  <a:pt x="170965" y="266328"/>
                  <a:pt x="0" y="266328"/>
                </a:cubicBezTo>
                <a:lnTo>
                  <a:pt x="0" y="244052"/>
                </a:lnTo>
                <a:cubicBezTo>
                  <a:pt x="161767" y="244052"/>
                  <a:pt x="300940" y="145329"/>
                  <a:pt x="360416" y="4982"/>
                </a:cubicBezTo>
                <a:close/>
                <a:moveTo>
                  <a:pt x="218905" y="0"/>
                </a:moveTo>
                <a:lnTo>
                  <a:pt x="249720" y="0"/>
                </a:lnTo>
                <a:lnTo>
                  <a:pt x="241311" y="15475"/>
                </a:lnTo>
                <a:cubicBezTo>
                  <a:pt x="188962" y="92909"/>
                  <a:pt x="100349" y="143932"/>
                  <a:pt x="0" y="143932"/>
                </a:cubicBezTo>
                <a:lnTo>
                  <a:pt x="0" y="121656"/>
                </a:lnTo>
                <a:cubicBezTo>
                  <a:pt x="74091" y="121656"/>
                  <a:pt x="141290" y="91533"/>
                  <a:pt x="189966" y="42875"/>
                </a:cubicBezTo>
                <a:close/>
              </a:path>
            </a:pathLst>
          </a:custGeom>
          <a:solidFill>
            <a:schemeClr val="accent3">
              <a:lumMod val="20000"/>
              <a:lumOff val="80000"/>
            </a:schemeClr>
          </a:solidFill>
          <a:ln w="4588"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a:solidFill>
                <a:schemeClr val="tx1"/>
              </a:solidFill>
            </a:endParaRPr>
          </a:p>
        </p:txBody>
      </p:sp>
      <p:sp>
        <p:nvSpPr>
          <p:cNvPr id="2" name="Title 1"/>
          <p:cNvSpPr>
            <a:spLocks noGrp="1"/>
          </p:cNvSpPr>
          <p:nvPr>
            <p:ph type="title"/>
          </p:nvPr>
        </p:nvSpPr>
        <p:spPr/>
        <p:txBody>
          <a:bodyPr>
            <a:noAutofit/>
          </a:bodyPr>
          <a:lstStyle>
            <a:lvl1pPr>
              <a:lnSpc>
                <a:spcPct val="100000"/>
              </a:lnSpc>
              <a:defRPr/>
            </a:lvl1pPr>
          </a:lstStyle>
          <a:p>
            <a:r>
              <a:rPr lang="en-US"/>
              <a:t>Click to edit Master title style</a:t>
            </a:r>
          </a:p>
        </p:txBody>
      </p:sp>
      <p:sp>
        <p:nvSpPr>
          <p:cNvPr id="3" name="Content Placeholder 2"/>
          <p:cNvSpPr>
            <a:spLocks noGrp="1"/>
          </p:cNvSpPr>
          <p:nvPr>
            <p:ph sz="half" idx="1"/>
          </p:nvPr>
        </p:nvSpPr>
        <p:spPr>
          <a:xfrm>
            <a:off x="539496" y="2103120"/>
            <a:ext cx="11119104" cy="4434840"/>
          </a:xfrm>
        </p:spPr>
        <p:txBody>
          <a:bodyPr>
            <a:noAutofit/>
          </a:bodyPr>
          <a:lstStyle>
            <a:lvl1pPr>
              <a:defRPr sz="1800"/>
            </a:lvl1pPr>
            <a:lvl2pPr>
              <a:defRPr sz="1600"/>
            </a:lvl2pPr>
            <a:lvl3pPr>
              <a:defRPr sz="1400"/>
            </a:lvl3pPr>
            <a:lvl4pPr>
              <a:defRPr sz="12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11"/>
          </p:nvPr>
        </p:nvSpPr>
        <p:spPr/>
        <p:txBody>
          <a:bodyPr>
            <a:noAutofit/>
          </a:bodyPr>
          <a:lstStyle/>
          <a:p>
            <a:r>
              <a:rPr lang="en-US"/>
              <a:t>Presentation title</a:t>
            </a:r>
          </a:p>
        </p:txBody>
      </p:sp>
      <p:sp>
        <p:nvSpPr>
          <p:cNvPr id="7" name="Slide Number Placeholder 6"/>
          <p:cNvSpPr>
            <a:spLocks noGrp="1"/>
          </p:cNvSpPr>
          <p:nvPr>
            <p:ph type="sldNum" sz="quarter" idx="12"/>
          </p:nvPr>
        </p:nvSpPr>
        <p:spPr/>
        <p:txBody>
          <a:bodyPr>
            <a:noAutofit/>
          </a:bodyPr>
          <a:lstStyle/>
          <a:p>
            <a:fld id="{48F63A3B-78C7-47BE-AE5E-E10140E04643}" type="slidenum">
              <a:rPr lang="en-US" dirty="0"/>
              <a:t>‹#›</a:t>
            </a:fld>
            <a:endParaRPr lang="en-US"/>
          </a:p>
        </p:txBody>
      </p:sp>
    </p:spTree>
    <p:extLst>
      <p:ext uri="{BB962C8B-B14F-4D97-AF65-F5344CB8AC3E}">
        <p14:creationId xmlns:p14="http://schemas.microsoft.com/office/powerpoint/2010/main" val="251558565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Team x4">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FCC43996-DAC9-130F-CB05-4A8A90381D37}"/>
              </a:ext>
            </a:extLst>
          </p:cNvPr>
          <p:cNvSpPr/>
          <p:nvPr userDrawn="1"/>
        </p:nvSpPr>
        <p:spPr>
          <a:xfrm>
            <a:off x="-24064" y="3390900"/>
            <a:ext cx="12216063" cy="34671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sz="450"/>
          </a:p>
        </p:txBody>
      </p:sp>
      <p:sp>
        <p:nvSpPr>
          <p:cNvPr id="2" name="Title 1">
            <a:extLst>
              <a:ext uri="{FF2B5EF4-FFF2-40B4-BE49-F238E27FC236}">
                <a16:creationId xmlns:a16="http://schemas.microsoft.com/office/drawing/2014/main" id="{EA04E8AF-9DFE-7077-DB36-941F6490BAD8}"/>
              </a:ext>
            </a:extLst>
          </p:cNvPr>
          <p:cNvSpPr>
            <a:spLocks noGrp="1"/>
          </p:cNvSpPr>
          <p:nvPr>
            <p:ph type="title"/>
          </p:nvPr>
        </p:nvSpPr>
        <p:spPr/>
        <p:txBody>
          <a:bodyPr>
            <a:noAutofit/>
          </a:bodyPr>
          <a:lstStyle>
            <a:lvl1pPr>
              <a:lnSpc>
                <a:spcPct val="100000"/>
              </a:lnSpc>
              <a:defRPr/>
            </a:lvl1pPr>
          </a:lstStyle>
          <a:p>
            <a:r>
              <a:rPr lang="en-US"/>
              <a:t>Click to edit Master title style</a:t>
            </a:r>
          </a:p>
        </p:txBody>
      </p:sp>
      <p:sp>
        <p:nvSpPr>
          <p:cNvPr id="4" name="Footer Placeholder 3">
            <a:extLst>
              <a:ext uri="{FF2B5EF4-FFF2-40B4-BE49-F238E27FC236}">
                <a16:creationId xmlns:a16="http://schemas.microsoft.com/office/drawing/2014/main" id="{43B58B80-D2DB-A0A1-0362-1157E9087574}"/>
              </a:ext>
            </a:extLst>
          </p:cNvPr>
          <p:cNvSpPr>
            <a:spLocks noGrp="1"/>
          </p:cNvSpPr>
          <p:nvPr>
            <p:ph type="ftr" sz="quarter" idx="11"/>
          </p:nvPr>
        </p:nvSpPr>
        <p:spPr/>
        <p:txBody>
          <a:bodyPr>
            <a:noAutofit/>
          </a:bodyPr>
          <a:lstStyle/>
          <a:p>
            <a:r>
              <a:rPr lang="en-US"/>
              <a:t>Presentation title</a:t>
            </a:r>
          </a:p>
        </p:txBody>
      </p:sp>
      <p:sp>
        <p:nvSpPr>
          <p:cNvPr id="5" name="Slide Number Placeholder 4">
            <a:extLst>
              <a:ext uri="{FF2B5EF4-FFF2-40B4-BE49-F238E27FC236}">
                <a16:creationId xmlns:a16="http://schemas.microsoft.com/office/drawing/2014/main" id="{B62C22E6-000A-05BA-5872-EF37F029AB00}"/>
              </a:ext>
            </a:extLst>
          </p:cNvPr>
          <p:cNvSpPr>
            <a:spLocks noGrp="1"/>
          </p:cNvSpPr>
          <p:nvPr>
            <p:ph type="sldNum" sz="quarter" idx="12"/>
          </p:nvPr>
        </p:nvSpPr>
        <p:spPr/>
        <p:txBody>
          <a:bodyPr>
            <a:noAutofit/>
          </a:bodyPr>
          <a:lstStyle/>
          <a:p>
            <a:fld id="{48F63A3B-78C7-47BE-AE5E-E10140E04643}" type="slidenum">
              <a:rPr lang="en-US" smtClean="0"/>
              <a:pPr/>
              <a:t>‹#›</a:t>
            </a:fld>
            <a:endParaRPr lang="en-US"/>
          </a:p>
        </p:txBody>
      </p:sp>
      <p:sp>
        <p:nvSpPr>
          <p:cNvPr id="17" name="Picture Placeholder 16">
            <a:extLst>
              <a:ext uri="{FF2B5EF4-FFF2-40B4-BE49-F238E27FC236}">
                <a16:creationId xmlns:a16="http://schemas.microsoft.com/office/drawing/2014/main" id="{6AAAFB85-16C0-836A-1D0D-E65277CC341D}"/>
              </a:ext>
            </a:extLst>
          </p:cNvPr>
          <p:cNvSpPr>
            <a:spLocks noGrp="1"/>
          </p:cNvSpPr>
          <p:nvPr>
            <p:ph type="pic" sz="quarter" idx="13"/>
          </p:nvPr>
        </p:nvSpPr>
        <p:spPr>
          <a:xfrm>
            <a:off x="758905" y="2392023"/>
            <a:ext cx="2596896" cy="2596896"/>
          </a:xfrm>
          <a:solidFill>
            <a:schemeClr val="accent4">
              <a:lumMod val="60000"/>
              <a:lumOff val="40000"/>
            </a:schemeClr>
          </a:solidFill>
          <a:ln>
            <a:noFill/>
          </a:ln>
        </p:spPr>
        <p:txBody>
          <a:bodyPr anchor="ctr">
            <a:noAutofit/>
          </a:bodyPr>
          <a:lstStyle>
            <a:lvl1pPr marL="0" indent="0" algn="ctr">
              <a:buNone/>
              <a:defRPr sz="1400"/>
            </a:lvl1pPr>
          </a:lstStyle>
          <a:p>
            <a:r>
              <a:rPr lang="en-US"/>
              <a:t>Click icon to add picture</a:t>
            </a:r>
          </a:p>
        </p:txBody>
      </p:sp>
      <p:sp>
        <p:nvSpPr>
          <p:cNvPr id="19" name="Text Placeholder 18">
            <a:extLst>
              <a:ext uri="{FF2B5EF4-FFF2-40B4-BE49-F238E27FC236}">
                <a16:creationId xmlns:a16="http://schemas.microsoft.com/office/drawing/2014/main" id="{FB04BFFD-8D76-D31F-232F-38A7065ACAF3}"/>
              </a:ext>
            </a:extLst>
          </p:cNvPr>
          <p:cNvSpPr>
            <a:spLocks noGrp="1"/>
          </p:cNvSpPr>
          <p:nvPr>
            <p:ph type="body" sz="quarter" idx="14" hasCustomPrompt="1"/>
          </p:nvPr>
        </p:nvSpPr>
        <p:spPr>
          <a:xfrm>
            <a:off x="758905" y="4989515"/>
            <a:ext cx="2598737" cy="1109662"/>
          </a:xfrm>
          <a:solidFill>
            <a:schemeClr val="bg1"/>
          </a:solidFill>
        </p:spPr>
        <p:txBody>
          <a:bodyPr lIns="0" tIns="274320" rIns="0" anchor="t">
            <a:noAutofit/>
          </a:bodyPr>
          <a:lstStyle>
            <a:lvl1pPr marL="0" indent="0" algn="ctr">
              <a:spcBef>
                <a:spcPts val="0"/>
              </a:spcBef>
              <a:buNone/>
              <a:defRPr sz="1800" b="1" cap="all" baseline="0">
                <a:solidFill>
                  <a:schemeClr val="accent6"/>
                </a:solidFill>
                <a:latin typeface="Arial" panose="020B0604020202020204" pitchFamily="34" charset="0"/>
                <a:cs typeface="Arial" panose="020B0604020202020204" pitchFamily="34" charset="0"/>
              </a:defRPr>
            </a:lvl1pPr>
          </a:lstStyle>
          <a:p>
            <a:pPr lvl="0"/>
            <a:r>
              <a:rPr lang="en-US"/>
              <a:t>Name</a:t>
            </a:r>
          </a:p>
        </p:txBody>
      </p:sp>
      <p:sp>
        <p:nvSpPr>
          <p:cNvPr id="21" name="Text Placeholder 20">
            <a:extLst>
              <a:ext uri="{FF2B5EF4-FFF2-40B4-BE49-F238E27FC236}">
                <a16:creationId xmlns:a16="http://schemas.microsoft.com/office/drawing/2014/main" id="{75A2E03A-AFB4-3868-FAB5-A24228FA8A04}"/>
              </a:ext>
            </a:extLst>
          </p:cNvPr>
          <p:cNvSpPr>
            <a:spLocks noGrp="1"/>
          </p:cNvSpPr>
          <p:nvPr>
            <p:ph type="body" sz="quarter" idx="15" hasCustomPrompt="1"/>
          </p:nvPr>
        </p:nvSpPr>
        <p:spPr>
          <a:xfrm>
            <a:off x="916885" y="5599755"/>
            <a:ext cx="2283472" cy="365125"/>
          </a:xfrm>
        </p:spPr>
        <p:txBody>
          <a:bodyPr anchor="ctr">
            <a:noAutofit/>
          </a:bodyPr>
          <a:lstStyle>
            <a:lvl1pPr marL="0" indent="0" algn="ctr">
              <a:buNone/>
              <a:defRPr sz="1400"/>
            </a:lvl1pPr>
          </a:lstStyle>
          <a:p>
            <a:pPr lvl="0"/>
            <a:r>
              <a:rPr lang="en-US"/>
              <a:t>Title</a:t>
            </a:r>
          </a:p>
        </p:txBody>
      </p:sp>
      <p:sp>
        <p:nvSpPr>
          <p:cNvPr id="23" name="Picture Placeholder 16">
            <a:extLst>
              <a:ext uri="{FF2B5EF4-FFF2-40B4-BE49-F238E27FC236}">
                <a16:creationId xmlns:a16="http://schemas.microsoft.com/office/drawing/2014/main" id="{FBADCD1B-D9E0-EA12-0DD5-22E5C60E5D6B}"/>
              </a:ext>
            </a:extLst>
          </p:cNvPr>
          <p:cNvSpPr>
            <a:spLocks noGrp="1"/>
          </p:cNvSpPr>
          <p:nvPr>
            <p:ph type="pic" sz="quarter" idx="17"/>
          </p:nvPr>
        </p:nvSpPr>
        <p:spPr>
          <a:xfrm>
            <a:off x="3517361" y="2392619"/>
            <a:ext cx="2596896" cy="2596896"/>
          </a:xfrm>
          <a:solidFill>
            <a:schemeClr val="accent4">
              <a:lumMod val="60000"/>
              <a:lumOff val="40000"/>
            </a:schemeClr>
          </a:solidFill>
          <a:ln>
            <a:noFill/>
          </a:ln>
        </p:spPr>
        <p:txBody>
          <a:bodyPr anchor="ctr">
            <a:noAutofit/>
          </a:bodyPr>
          <a:lstStyle>
            <a:lvl1pPr marL="0" indent="0" algn="ctr">
              <a:buNone/>
              <a:defRPr sz="1400"/>
            </a:lvl1pPr>
          </a:lstStyle>
          <a:p>
            <a:r>
              <a:rPr lang="en-US"/>
              <a:t>Click icon to add picture</a:t>
            </a:r>
          </a:p>
        </p:txBody>
      </p:sp>
      <p:sp>
        <p:nvSpPr>
          <p:cNvPr id="22" name="Text Placeholder 18">
            <a:extLst>
              <a:ext uri="{FF2B5EF4-FFF2-40B4-BE49-F238E27FC236}">
                <a16:creationId xmlns:a16="http://schemas.microsoft.com/office/drawing/2014/main" id="{AD33972D-9092-4B3C-A699-07849068AF1D}"/>
              </a:ext>
            </a:extLst>
          </p:cNvPr>
          <p:cNvSpPr>
            <a:spLocks noGrp="1"/>
          </p:cNvSpPr>
          <p:nvPr>
            <p:ph type="body" sz="quarter" idx="16" hasCustomPrompt="1"/>
          </p:nvPr>
        </p:nvSpPr>
        <p:spPr>
          <a:xfrm>
            <a:off x="3516747" y="4990111"/>
            <a:ext cx="2598737" cy="1109662"/>
          </a:xfrm>
          <a:solidFill>
            <a:schemeClr val="bg1"/>
          </a:solidFill>
        </p:spPr>
        <p:txBody>
          <a:bodyPr lIns="0" tIns="274320" rIns="0" anchor="t">
            <a:noAutofit/>
          </a:bodyPr>
          <a:lstStyle>
            <a:lvl1pPr marL="0" indent="0" algn="ctr">
              <a:spcBef>
                <a:spcPts val="0"/>
              </a:spcBef>
              <a:buNone/>
              <a:defRPr sz="1800" b="1" cap="all" baseline="0">
                <a:solidFill>
                  <a:schemeClr val="accent6"/>
                </a:solidFill>
                <a:latin typeface="Arial" panose="020B0604020202020204" pitchFamily="34" charset="0"/>
                <a:cs typeface="Arial" panose="020B0604020202020204" pitchFamily="34" charset="0"/>
              </a:defRPr>
            </a:lvl1pPr>
          </a:lstStyle>
          <a:p>
            <a:pPr lvl="0"/>
            <a:r>
              <a:rPr lang="en-US"/>
              <a:t>Name</a:t>
            </a:r>
          </a:p>
        </p:txBody>
      </p:sp>
      <p:sp>
        <p:nvSpPr>
          <p:cNvPr id="24" name="Text Placeholder 20">
            <a:extLst>
              <a:ext uri="{FF2B5EF4-FFF2-40B4-BE49-F238E27FC236}">
                <a16:creationId xmlns:a16="http://schemas.microsoft.com/office/drawing/2014/main" id="{B54F15B1-EAC3-0113-6737-C64480876C5F}"/>
              </a:ext>
            </a:extLst>
          </p:cNvPr>
          <p:cNvSpPr>
            <a:spLocks noGrp="1"/>
          </p:cNvSpPr>
          <p:nvPr>
            <p:ph type="body" sz="quarter" idx="18" hasCustomPrompt="1"/>
          </p:nvPr>
        </p:nvSpPr>
        <p:spPr>
          <a:xfrm>
            <a:off x="3674073" y="5600351"/>
            <a:ext cx="2283472" cy="365125"/>
          </a:xfrm>
        </p:spPr>
        <p:txBody>
          <a:bodyPr anchor="ctr">
            <a:noAutofit/>
          </a:bodyPr>
          <a:lstStyle>
            <a:lvl1pPr marL="0" indent="0" algn="ctr">
              <a:buNone/>
              <a:defRPr sz="1400"/>
            </a:lvl1pPr>
          </a:lstStyle>
          <a:p>
            <a:pPr lvl="0"/>
            <a:r>
              <a:rPr lang="en-US"/>
              <a:t>Title</a:t>
            </a:r>
          </a:p>
        </p:txBody>
      </p:sp>
      <p:sp>
        <p:nvSpPr>
          <p:cNvPr id="26" name="Picture Placeholder 16">
            <a:extLst>
              <a:ext uri="{FF2B5EF4-FFF2-40B4-BE49-F238E27FC236}">
                <a16:creationId xmlns:a16="http://schemas.microsoft.com/office/drawing/2014/main" id="{FCEED0A5-9A71-D54A-91FC-264BD71DDED3}"/>
              </a:ext>
            </a:extLst>
          </p:cNvPr>
          <p:cNvSpPr>
            <a:spLocks noGrp="1"/>
          </p:cNvSpPr>
          <p:nvPr>
            <p:ph type="pic" sz="quarter" idx="20"/>
          </p:nvPr>
        </p:nvSpPr>
        <p:spPr>
          <a:xfrm>
            <a:off x="6275817" y="2393215"/>
            <a:ext cx="2596896" cy="2596896"/>
          </a:xfrm>
          <a:solidFill>
            <a:schemeClr val="accent4">
              <a:lumMod val="60000"/>
              <a:lumOff val="40000"/>
            </a:schemeClr>
          </a:solidFill>
          <a:ln>
            <a:noFill/>
          </a:ln>
        </p:spPr>
        <p:txBody>
          <a:bodyPr anchor="ctr">
            <a:noAutofit/>
          </a:bodyPr>
          <a:lstStyle>
            <a:lvl1pPr marL="0" indent="0" algn="ctr">
              <a:buNone/>
              <a:defRPr sz="1400"/>
            </a:lvl1pPr>
          </a:lstStyle>
          <a:p>
            <a:r>
              <a:rPr lang="en-US"/>
              <a:t>Click icon to add picture</a:t>
            </a:r>
          </a:p>
        </p:txBody>
      </p:sp>
      <p:sp>
        <p:nvSpPr>
          <p:cNvPr id="25" name="Text Placeholder 18">
            <a:extLst>
              <a:ext uri="{FF2B5EF4-FFF2-40B4-BE49-F238E27FC236}">
                <a16:creationId xmlns:a16="http://schemas.microsoft.com/office/drawing/2014/main" id="{F44A0C74-A714-A8C2-69D2-74CAD68037A5}"/>
              </a:ext>
            </a:extLst>
          </p:cNvPr>
          <p:cNvSpPr>
            <a:spLocks noGrp="1"/>
          </p:cNvSpPr>
          <p:nvPr>
            <p:ph type="body" sz="quarter" idx="19" hasCustomPrompt="1"/>
          </p:nvPr>
        </p:nvSpPr>
        <p:spPr>
          <a:xfrm>
            <a:off x="6274589" y="4990707"/>
            <a:ext cx="2598737" cy="1109662"/>
          </a:xfrm>
          <a:solidFill>
            <a:schemeClr val="bg1"/>
          </a:solidFill>
        </p:spPr>
        <p:txBody>
          <a:bodyPr lIns="0" tIns="274320" rIns="0" anchor="t">
            <a:noAutofit/>
          </a:bodyPr>
          <a:lstStyle>
            <a:lvl1pPr marL="0" indent="0" algn="ctr">
              <a:spcBef>
                <a:spcPts val="0"/>
              </a:spcBef>
              <a:buNone/>
              <a:defRPr sz="1800" b="1" cap="all" baseline="0">
                <a:solidFill>
                  <a:schemeClr val="accent6"/>
                </a:solidFill>
                <a:latin typeface="Arial" panose="020B0604020202020204" pitchFamily="34" charset="0"/>
                <a:cs typeface="Arial" panose="020B0604020202020204" pitchFamily="34" charset="0"/>
              </a:defRPr>
            </a:lvl1pPr>
          </a:lstStyle>
          <a:p>
            <a:pPr lvl="0"/>
            <a:r>
              <a:rPr lang="en-US"/>
              <a:t>Name</a:t>
            </a:r>
          </a:p>
        </p:txBody>
      </p:sp>
      <p:sp>
        <p:nvSpPr>
          <p:cNvPr id="27" name="Text Placeholder 20">
            <a:extLst>
              <a:ext uri="{FF2B5EF4-FFF2-40B4-BE49-F238E27FC236}">
                <a16:creationId xmlns:a16="http://schemas.microsoft.com/office/drawing/2014/main" id="{552F4682-3F02-2A70-A285-FB2D1822A4D6}"/>
              </a:ext>
            </a:extLst>
          </p:cNvPr>
          <p:cNvSpPr>
            <a:spLocks noGrp="1"/>
          </p:cNvSpPr>
          <p:nvPr>
            <p:ph type="body" sz="quarter" idx="21" hasCustomPrompt="1"/>
          </p:nvPr>
        </p:nvSpPr>
        <p:spPr>
          <a:xfrm>
            <a:off x="6432529" y="5600947"/>
            <a:ext cx="2283472" cy="365125"/>
          </a:xfrm>
        </p:spPr>
        <p:txBody>
          <a:bodyPr anchor="ctr">
            <a:noAutofit/>
          </a:bodyPr>
          <a:lstStyle>
            <a:lvl1pPr marL="0" indent="0" algn="ctr">
              <a:buNone/>
              <a:defRPr sz="1400"/>
            </a:lvl1pPr>
          </a:lstStyle>
          <a:p>
            <a:pPr lvl="0"/>
            <a:r>
              <a:rPr lang="en-US"/>
              <a:t>Title</a:t>
            </a:r>
          </a:p>
        </p:txBody>
      </p:sp>
      <p:sp>
        <p:nvSpPr>
          <p:cNvPr id="29" name="Picture Placeholder 16">
            <a:extLst>
              <a:ext uri="{FF2B5EF4-FFF2-40B4-BE49-F238E27FC236}">
                <a16:creationId xmlns:a16="http://schemas.microsoft.com/office/drawing/2014/main" id="{4F0F5D16-7316-B120-F378-E3D492FEEB9C}"/>
              </a:ext>
            </a:extLst>
          </p:cNvPr>
          <p:cNvSpPr>
            <a:spLocks noGrp="1"/>
          </p:cNvSpPr>
          <p:nvPr>
            <p:ph type="pic" sz="quarter" idx="23"/>
          </p:nvPr>
        </p:nvSpPr>
        <p:spPr>
          <a:xfrm>
            <a:off x="9034272" y="2393215"/>
            <a:ext cx="2596896" cy="2596896"/>
          </a:xfrm>
          <a:solidFill>
            <a:schemeClr val="accent4">
              <a:lumMod val="60000"/>
              <a:lumOff val="40000"/>
            </a:schemeClr>
          </a:solidFill>
          <a:ln>
            <a:noFill/>
          </a:ln>
        </p:spPr>
        <p:txBody>
          <a:bodyPr anchor="ctr">
            <a:noAutofit/>
          </a:bodyPr>
          <a:lstStyle>
            <a:lvl1pPr marL="0" indent="0" algn="ctr">
              <a:buNone/>
              <a:defRPr sz="1400"/>
            </a:lvl1pPr>
          </a:lstStyle>
          <a:p>
            <a:r>
              <a:rPr lang="en-US"/>
              <a:t>Click icon to add picture</a:t>
            </a:r>
          </a:p>
        </p:txBody>
      </p:sp>
      <p:sp>
        <p:nvSpPr>
          <p:cNvPr id="28" name="Text Placeholder 18">
            <a:extLst>
              <a:ext uri="{FF2B5EF4-FFF2-40B4-BE49-F238E27FC236}">
                <a16:creationId xmlns:a16="http://schemas.microsoft.com/office/drawing/2014/main" id="{47AC9724-9FC2-62FA-0DE7-3F9FE9B67A34}"/>
              </a:ext>
            </a:extLst>
          </p:cNvPr>
          <p:cNvSpPr>
            <a:spLocks noGrp="1"/>
          </p:cNvSpPr>
          <p:nvPr>
            <p:ph type="body" sz="quarter" idx="22" hasCustomPrompt="1"/>
          </p:nvPr>
        </p:nvSpPr>
        <p:spPr>
          <a:xfrm>
            <a:off x="9032431" y="4990707"/>
            <a:ext cx="2598737" cy="1109662"/>
          </a:xfrm>
          <a:solidFill>
            <a:schemeClr val="bg1"/>
          </a:solidFill>
        </p:spPr>
        <p:txBody>
          <a:bodyPr lIns="0" tIns="274320" rIns="0" anchor="t">
            <a:noAutofit/>
          </a:bodyPr>
          <a:lstStyle>
            <a:lvl1pPr marL="0" indent="0" algn="ctr">
              <a:spcBef>
                <a:spcPts val="0"/>
              </a:spcBef>
              <a:buNone/>
              <a:defRPr sz="1800" b="1" cap="all" baseline="0">
                <a:solidFill>
                  <a:schemeClr val="accent6"/>
                </a:solidFill>
                <a:latin typeface="Arial" panose="020B0604020202020204" pitchFamily="34" charset="0"/>
                <a:cs typeface="Arial" panose="020B0604020202020204" pitchFamily="34" charset="0"/>
              </a:defRPr>
            </a:lvl1pPr>
          </a:lstStyle>
          <a:p>
            <a:pPr lvl="0"/>
            <a:r>
              <a:rPr lang="en-US"/>
              <a:t>Name</a:t>
            </a:r>
          </a:p>
        </p:txBody>
      </p:sp>
      <p:sp>
        <p:nvSpPr>
          <p:cNvPr id="30" name="Text Placeholder 20">
            <a:extLst>
              <a:ext uri="{FF2B5EF4-FFF2-40B4-BE49-F238E27FC236}">
                <a16:creationId xmlns:a16="http://schemas.microsoft.com/office/drawing/2014/main" id="{114EE337-FC29-F325-E528-A3F809B28B5B}"/>
              </a:ext>
            </a:extLst>
          </p:cNvPr>
          <p:cNvSpPr>
            <a:spLocks noGrp="1"/>
          </p:cNvSpPr>
          <p:nvPr>
            <p:ph type="body" sz="quarter" idx="24" hasCustomPrompt="1"/>
          </p:nvPr>
        </p:nvSpPr>
        <p:spPr>
          <a:xfrm>
            <a:off x="9190984" y="5600947"/>
            <a:ext cx="2283472" cy="365125"/>
          </a:xfrm>
        </p:spPr>
        <p:txBody>
          <a:bodyPr anchor="ctr">
            <a:noAutofit/>
          </a:bodyPr>
          <a:lstStyle>
            <a:lvl1pPr marL="0" indent="0" algn="ctr">
              <a:buNone/>
              <a:defRPr sz="1400"/>
            </a:lvl1pPr>
          </a:lstStyle>
          <a:p>
            <a:pPr lvl="0"/>
            <a:r>
              <a:rPr lang="en-US"/>
              <a:t>Title</a:t>
            </a:r>
          </a:p>
        </p:txBody>
      </p:sp>
    </p:spTree>
    <p:extLst>
      <p:ext uri="{BB962C8B-B14F-4D97-AF65-F5344CB8AC3E}">
        <p14:creationId xmlns:p14="http://schemas.microsoft.com/office/powerpoint/2010/main" val="33993989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_Comparison">
    <p:spTree>
      <p:nvGrpSpPr>
        <p:cNvPr id="1" name=""/>
        <p:cNvGrpSpPr/>
        <p:nvPr/>
      </p:nvGrpSpPr>
      <p:grpSpPr>
        <a:xfrm>
          <a:off x="0" y="0"/>
          <a:ext cx="0" cy="0"/>
          <a:chOff x="0" y="0"/>
          <a:chExt cx="0" cy="0"/>
        </a:xfrm>
      </p:grpSpPr>
      <p:sp>
        <p:nvSpPr>
          <p:cNvPr id="20" name="Title 19">
            <a:extLst>
              <a:ext uri="{FF2B5EF4-FFF2-40B4-BE49-F238E27FC236}">
                <a16:creationId xmlns:a16="http://schemas.microsoft.com/office/drawing/2014/main" id="{C26B5661-F583-FA44-8353-161B862E69B1}"/>
              </a:ext>
            </a:extLst>
          </p:cNvPr>
          <p:cNvSpPr>
            <a:spLocks noGrp="1"/>
          </p:cNvSpPr>
          <p:nvPr>
            <p:ph type="title"/>
          </p:nvPr>
        </p:nvSpPr>
        <p:spPr>
          <a:xfrm>
            <a:off x="3986784" y="1243584"/>
            <a:ext cx="8165592" cy="768096"/>
          </a:xfrm>
        </p:spPr>
        <p:txBody>
          <a:bodyPr>
            <a:noAutofit/>
          </a:bodyPr>
          <a:lstStyle>
            <a:lvl1pPr algn="l">
              <a:lnSpc>
                <a:spcPct val="100000"/>
              </a:lnSpc>
              <a:defRPr/>
            </a:lvl1pPr>
          </a:lstStyle>
          <a:p>
            <a:r>
              <a:rPr lang="en-US"/>
              <a:t>Click to edit Master title style</a:t>
            </a:r>
          </a:p>
        </p:txBody>
      </p:sp>
      <p:sp>
        <p:nvSpPr>
          <p:cNvPr id="11" name="Image 0" descr="preencoded.png">
            <a:extLst>
              <a:ext uri="{FF2B5EF4-FFF2-40B4-BE49-F238E27FC236}">
                <a16:creationId xmlns:a16="http://schemas.microsoft.com/office/drawing/2014/main" id="{CD2D664E-6702-6607-A37E-2E996144917C}"/>
              </a:ext>
            </a:extLst>
          </p:cNvPr>
          <p:cNvSpPr/>
          <p:nvPr userDrawn="1"/>
        </p:nvSpPr>
        <p:spPr>
          <a:xfrm>
            <a:off x="-5568" y="-2784"/>
            <a:ext cx="3443288" cy="6891337"/>
          </a:xfrm>
          <a:custGeom>
            <a:avLst/>
            <a:gdLst>
              <a:gd name="connsiteX0" fmla="*/ 3443288 w 3443288"/>
              <a:gd name="connsiteY0" fmla="*/ 0 h 6891337"/>
              <a:gd name="connsiteX1" fmla="*/ 0 w 3443288"/>
              <a:gd name="connsiteY1" fmla="*/ 0 h 6891337"/>
              <a:gd name="connsiteX2" fmla="*/ 0 w 3443288"/>
              <a:gd name="connsiteY2" fmla="*/ 6891338 h 6891337"/>
              <a:gd name="connsiteX3" fmla="*/ 3443288 w 3443288"/>
              <a:gd name="connsiteY3" fmla="*/ 6891338 h 6891337"/>
              <a:gd name="connsiteX4" fmla="*/ 3443288 w 3443288"/>
              <a:gd name="connsiteY4" fmla="*/ 0 h 68913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43288" h="6891337">
                <a:moveTo>
                  <a:pt x="3443288" y="0"/>
                </a:moveTo>
                <a:lnTo>
                  <a:pt x="0" y="0"/>
                </a:lnTo>
                <a:lnTo>
                  <a:pt x="0" y="6891338"/>
                </a:lnTo>
                <a:lnTo>
                  <a:pt x="3443288" y="6891338"/>
                </a:lnTo>
                <a:lnTo>
                  <a:pt x="3443288" y="0"/>
                </a:lnTo>
                <a:close/>
              </a:path>
            </a:pathLst>
          </a:custGeom>
          <a:solidFill>
            <a:schemeClr val="accent3"/>
          </a:solidFill>
          <a:ln w="4756" cap="flat">
            <a:noFill/>
            <a:prstDash val="solid"/>
            <a:miter/>
          </a:ln>
        </p:spPr>
        <p:txBody>
          <a:bodyPr rtlCol="0" anchor="ctr">
            <a:noAutofit/>
          </a:bodyPr>
          <a:lstStyle/>
          <a:p>
            <a:endParaRPr lang="en-US"/>
          </a:p>
        </p:txBody>
      </p:sp>
      <p:pic>
        <p:nvPicPr>
          <p:cNvPr id="13" name="Image 1" descr="preencoded.png">
            <a:extLst>
              <a:ext uri="{FF2B5EF4-FFF2-40B4-BE49-F238E27FC236}">
                <a16:creationId xmlns:a16="http://schemas.microsoft.com/office/drawing/2014/main" id="{951C5737-DF7E-D671-AC74-9E488335BCA2}"/>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p:blipFill>
        <p:spPr>
          <a:xfrm>
            <a:off x="1703311" y="-2784"/>
            <a:ext cx="1734410" cy="5167313"/>
          </a:xfrm>
          <a:prstGeom prst="rect">
            <a:avLst/>
          </a:prstGeom>
        </p:spPr>
      </p:pic>
      <p:sp>
        <p:nvSpPr>
          <p:cNvPr id="39" name="Freeform: Shape 38">
            <a:extLst>
              <a:ext uri="{FF2B5EF4-FFF2-40B4-BE49-F238E27FC236}">
                <a16:creationId xmlns:a16="http://schemas.microsoft.com/office/drawing/2014/main" id="{F232A1E1-DD38-15EA-6CA1-A84950EC43F0}"/>
              </a:ext>
            </a:extLst>
          </p:cNvPr>
          <p:cNvSpPr/>
          <p:nvPr/>
        </p:nvSpPr>
        <p:spPr>
          <a:xfrm>
            <a:off x="1721621" y="-2784"/>
            <a:ext cx="1716115" cy="1720853"/>
          </a:xfrm>
          <a:custGeom>
            <a:avLst/>
            <a:gdLst>
              <a:gd name="connsiteX0" fmla="*/ 93358 w 1716115"/>
              <a:gd name="connsiteY0" fmla="*/ 0 h 1720853"/>
              <a:gd name="connsiteX1" fmla="*/ 110348 w 1716115"/>
              <a:gd name="connsiteY1" fmla="*/ 0 h 1720853"/>
              <a:gd name="connsiteX2" fmla="*/ 1716029 w 1716115"/>
              <a:gd name="connsiteY2" fmla="*/ 1610112 h 1720853"/>
              <a:gd name="connsiteX3" fmla="*/ 1716029 w 1716115"/>
              <a:gd name="connsiteY3" fmla="*/ 1627151 h 1720853"/>
              <a:gd name="connsiteX4" fmla="*/ 1716115 w 1716115"/>
              <a:gd name="connsiteY4" fmla="*/ 1627237 h 1720853"/>
              <a:gd name="connsiteX5" fmla="*/ 93358 w 1716115"/>
              <a:gd name="connsiteY5" fmla="*/ 0 h 1720853"/>
              <a:gd name="connsiteX6" fmla="*/ 0 w 1716115"/>
              <a:gd name="connsiteY6" fmla="*/ 0 h 1720853"/>
              <a:gd name="connsiteX7" fmla="*/ 16989 w 1716115"/>
              <a:gd name="connsiteY7" fmla="*/ 0 h 1720853"/>
              <a:gd name="connsiteX8" fmla="*/ 1716114 w 1716115"/>
              <a:gd name="connsiteY8" fmla="*/ 1703814 h 1720853"/>
              <a:gd name="connsiteX9" fmla="*/ 1716114 w 1716115"/>
              <a:gd name="connsiteY9" fmla="*/ 1720853 h 1720853"/>
              <a:gd name="connsiteX10" fmla="*/ 0 w 1716115"/>
              <a:gd name="connsiteY10" fmla="*/ 0 h 1720853"/>
              <a:gd name="connsiteX11" fmla="*/ 186798 w 1716115"/>
              <a:gd name="connsiteY11" fmla="*/ 0 h 1720853"/>
              <a:gd name="connsiteX12" fmla="*/ 203788 w 1716115"/>
              <a:gd name="connsiteY12" fmla="*/ 0 h 1720853"/>
              <a:gd name="connsiteX13" fmla="*/ 1716109 w 1716115"/>
              <a:gd name="connsiteY13" fmla="*/ 1516501 h 1720853"/>
              <a:gd name="connsiteX14" fmla="*/ 1716109 w 1716115"/>
              <a:gd name="connsiteY14" fmla="*/ 1533535 h 1720853"/>
              <a:gd name="connsiteX15" fmla="*/ 186798 w 1716115"/>
              <a:gd name="connsiteY15" fmla="*/ 0 h 1720853"/>
              <a:gd name="connsiteX16" fmla="*/ 280155 w 1716115"/>
              <a:gd name="connsiteY16" fmla="*/ 0 h 1720853"/>
              <a:gd name="connsiteX17" fmla="*/ 297145 w 1716115"/>
              <a:gd name="connsiteY17" fmla="*/ 0 h 1720853"/>
              <a:gd name="connsiteX18" fmla="*/ 1716114 w 1716115"/>
              <a:gd name="connsiteY18" fmla="*/ 1422885 h 1720853"/>
              <a:gd name="connsiteX19" fmla="*/ 1716114 w 1716115"/>
              <a:gd name="connsiteY19" fmla="*/ 1439924 h 1720853"/>
              <a:gd name="connsiteX20" fmla="*/ 280155 w 1716115"/>
              <a:gd name="connsiteY20" fmla="*/ 0 h 1720853"/>
              <a:gd name="connsiteX21" fmla="*/ 373512 w 1716115"/>
              <a:gd name="connsiteY21" fmla="*/ 0 h 1720853"/>
              <a:gd name="connsiteX22" fmla="*/ 390502 w 1716115"/>
              <a:gd name="connsiteY22" fmla="*/ 0 h 1720853"/>
              <a:gd name="connsiteX23" fmla="*/ 1716029 w 1716115"/>
              <a:gd name="connsiteY23" fmla="*/ 1329184 h 1720853"/>
              <a:gd name="connsiteX24" fmla="*/ 1716029 w 1716115"/>
              <a:gd name="connsiteY24" fmla="*/ 1346223 h 1720853"/>
              <a:gd name="connsiteX25" fmla="*/ 1716114 w 1716115"/>
              <a:gd name="connsiteY25" fmla="*/ 1346308 h 1720853"/>
              <a:gd name="connsiteX26" fmla="*/ 373512 w 1716115"/>
              <a:gd name="connsiteY26" fmla="*/ 0 h 1720853"/>
              <a:gd name="connsiteX27" fmla="*/ 466953 w 1716115"/>
              <a:gd name="connsiteY27" fmla="*/ 0 h 1720853"/>
              <a:gd name="connsiteX28" fmla="*/ 483944 w 1716115"/>
              <a:gd name="connsiteY28" fmla="*/ 0 h 1720853"/>
              <a:gd name="connsiteX29" fmla="*/ 1716110 w 1716115"/>
              <a:gd name="connsiteY29" fmla="*/ 1235573 h 1720853"/>
              <a:gd name="connsiteX30" fmla="*/ 1716110 w 1716115"/>
              <a:gd name="connsiteY30" fmla="*/ 1252607 h 1720853"/>
              <a:gd name="connsiteX31" fmla="*/ 466953 w 1716115"/>
              <a:gd name="connsiteY31" fmla="*/ 0 h 1720853"/>
              <a:gd name="connsiteX32" fmla="*/ 560310 w 1716115"/>
              <a:gd name="connsiteY32" fmla="*/ 0 h 1720853"/>
              <a:gd name="connsiteX33" fmla="*/ 577297 w 1716115"/>
              <a:gd name="connsiteY33" fmla="*/ 0 h 1720853"/>
              <a:gd name="connsiteX34" fmla="*/ 1716109 w 1716115"/>
              <a:gd name="connsiteY34" fmla="*/ 1141957 h 1720853"/>
              <a:gd name="connsiteX35" fmla="*/ 1716109 w 1716115"/>
              <a:gd name="connsiteY35" fmla="*/ 1158991 h 1720853"/>
              <a:gd name="connsiteX36" fmla="*/ 560310 w 1716115"/>
              <a:gd name="connsiteY36" fmla="*/ 0 h 1720853"/>
              <a:gd name="connsiteX37" fmla="*/ 653668 w 1716115"/>
              <a:gd name="connsiteY37" fmla="*/ 0 h 1720853"/>
              <a:gd name="connsiteX38" fmla="*/ 670655 w 1716115"/>
              <a:gd name="connsiteY38" fmla="*/ 0 h 1720853"/>
              <a:gd name="connsiteX39" fmla="*/ 1716029 w 1716115"/>
              <a:gd name="connsiteY39" fmla="*/ 1048255 h 1720853"/>
              <a:gd name="connsiteX40" fmla="*/ 1716029 w 1716115"/>
              <a:gd name="connsiteY40" fmla="*/ 1065294 h 1720853"/>
              <a:gd name="connsiteX41" fmla="*/ 1716114 w 1716115"/>
              <a:gd name="connsiteY41" fmla="*/ 1065380 h 1720853"/>
              <a:gd name="connsiteX42" fmla="*/ 653668 w 1716115"/>
              <a:gd name="connsiteY42" fmla="*/ 0 h 1720853"/>
              <a:gd name="connsiteX43" fmla="*/ 747112 w 1716115"/>
              <a:gd name="connsiteY43" fmla="*/ 0 h 1720853"/>
              <a:gd name="connsiteX44" fmla="*/ 764104 w 1716115"/>
              <a:gd name="connsiteY44" fmla="*/ 0 h 1720853"/>
              <a:gd name="connsiteX45" fmla="*/ 1716115 w 1716115"/>
              <a:gd name="connsiteY45" fmla="*/ 954644 h 1720853"/>
              <a:gd name="connsiteX46" fmla="*/ 1716115 w 1716115"/>
              <a:gd name="connsiteY46" fmla="*/ 971678 h 1720853"/>
              <a:gd name="connsiteX47" fmla="*/ 747112 w 1716115"/>
              <a:gd name="connsiteY47" fmla="*/ 0 h 1720853"/>
              <a:gd name="connsiteX48" fmla="*/ 840465 w 1716115"/>
              <a:gd name="connsiteY48" fmla="*/ 0 h 1720853"/>
              <a:gd name="connsiteX49" fmla="*/ 857452 w 1716115"/>
              <a:gd name="connsiteY49" fmla="*/ 0 h 1720853"/>
              <a:gd name="connsiteX50" fmla="*/ 1716109 w 1716115"/>
              <a:gd name="connsiteY50" fmla="*/ 861028 h 1720853"/>
              <a:gd name="connsiteX51" fmla="*/ 1716109 w 1716115"/>
              <a:gd name="connsiteY51" fmla="*/ 878062 h 1720853"/>
              <a:gd name="connsiteX52" fmla="*/ 840465 w 1716115"/>
              <a:gd name="connsiteY52" fmla="*/ 0 h 1720853"/>
              <a:gd name="connsiteX53" fmla="*/ 933823 w 1716115"/>
              <a:gd name="connsiteY53" fmla="*/ 0 h 1720853"/>
              <a:gd name="connsiteX54" fmla="*/ 950810 w 1716115"/>
              <a:gd name="connsiteY54" fmla="*/ 0 h 1720853"/>
              <a:gd name="connsiteX55" fmla="*/ 1716114 w 1716115"/>
              <a:gd name="connsiteY55" fmla="*/ 767327 h 1720853"/>
              <a:gd name="connsiteX56" fmla="*/ 1716114 w 1716115"/>
              <a:gd name="connsiteY56" fmla="*/ 784366 h 1720853"/>
              <a:gd name="connsiteX57" fmla="*/ 1716114 w 1716115"/>
              <a:gd name="connsiteY57" fmla="*/ 784451 h 1720853"/>
              <a:gd name="connsiteX58" fmla="*/ 933823 w 1716115"/>
              <a:gd name="connsiteY58" fmla="*/ 0 h 1720853"/>
              <a:gd name="connsiteX59" fmla="*/ 1027262 w 1716115"/>
              <a:gd name="connsiteY59" fmla="*/ 0 h 1720853"/>
              <a:gd name="connsiteX60" fmla="*/ 1044254 w 1716115"/>
              <a:gd name="connsiteY60" fmla="*/ 0 h 1720853"/>
              <a:gd name="connsiteX61" fmla="*/ 1716110 w 1716115"/>
              <a:gd name="connsiteY61" fmla="*/ 673716 h 1720853"/>
              <a:gd name="connsiteX62" fmla="*/ 1716110 w 1716115"/>
              <a:gd name="connsiteY62" fmla="*/ 690750 h 1720853"/>
              <a:gd name="connsiteX63" fmla="*/ 1027262 w 1716115"/>
              <a:gd name="connsiteY63" fmla="*/ 0 h 1720853"/>
              <a:gd name="connsiteX64" fmla="*/ 1120625 w 1716115"/>
              <a:gd name="connsiteY64" fmla="*/ 0 h 1720853"/>
              <a:gd name="connsiteX65" fmla="*/ 1137612 w 1716115"/>
              <a:gd name="connsiteY65" fmla="*/ 0 h 1720853"/>
              <a:gd name="connsiteX66" fmla="*/ 1716115 w 1716115"/>
              <a:gd name="connsiteY66" fmla="*/ 580100 h 1720853"/>
              <a:gd name="connsiteX67" fmla="*/ 1716115 w 1716115"/>
              <a:gd name="connsiteY67" fmla="*/ 597134 h 1720853"/>
              <a:gd name="connsiteX68" fmla="*/ 1120625 w 1716115"/>
              <a:gd name="connsiteY68" fmla="*/ 0 h 1720853"/>
              <a:gd name="connsiteX69" fmla="*/ 1213978 w 1716115"/>
              <a:gd name="connsiteY69" fmla="*/ 0 h 1720853"/>
              <a:gd name="connsiteX70" fmla="*/ 1230965 w 1716115"/>
              <a:gd name="connsiteY70" fmla="*/ 0 h 1720853"/>
              <a:gd name="connsiteX71" fmla="*/ 1716109 w 1716115"/>
              <a:gd name="connsiteY71" fmla="*/ 486398 h 1720853"/>
              <a:gd name="connsiteX72" fmla="*/ 1716109 w 1716115"/>
              <a:gd name="connsiteY72" fmla="*/ 503437 h 1720853"/>
              <a:gd name="connsiteX73" fmla="*/ 1716109 w 1716115"/>
              <a:gd name="connsiteY73" fmla="*/ 503523 h 1720853"/>
              <a:gd name="connsiteX74" fmla="*/ 1213978 w 1716115"/>
              <a:gd name="connsiteY74" fmla="*/ 0 h 1720853"/>
              <a:gd name="connsiteX75" fmla="*/ 1307422 w 1716115"/>
              <a:gd name="connsiteY75" fmla="*/ 0 h 1720853"/>
              <a:gd name="connsiteX76" fmla="*/ 1324414 w 1716115"/>
              <a:gd name="connsiteY76" fmla="*/ 0 h 1720853"/>
              <a:gd name="connsiteX77" fmla="*/ 1716115 w 1716115"/>
              <a:gd name="connsiteY77" fmla="*/ 392784 h 1720853"/>
              <a:gd name="connsiteX78" fmla="*/ 1716115 w 1716115"/>
              <a:gd name="connsiteY78" fmla="*/ 409821 h 1720853"/>
              <a:gd name="connsiteX79" fmla="*/ 1307422 w 1716115"/>
              <a:gd name="connsiteY79" fmla="*/ 0 h 1720853"/>
              <a:gd name="connsiteX80" fmla="*/ 1400775 w 1716115"/>
              <a:gd name="connsiteY80" fmla="*/ 0 h 1720853"/>
              <a:gd name="connsiteX81" fmla="*/ 1417762 w 1716115"/>
              <a:gd name="connsiteY81" fmla="*/ 0 h 1720853"/>
              <a:gd name="connsiteX82" fmla="*/ 1716109 w 1716115"/>
              <a:gd name="connsiteY82" fmla="*/ 299170 h 1720853"/>
              <a:gd name="connsiteX83" fmla="*/ 1716109 w 1716115"/>
              <a:gd name="connsiteY83" fmla="*/ 316207 h 1720853"/>
              <a:gd name="connsiteX84" fmla="*/ 1400775 w 1716115"/>
              <a:gd name="connsiteY84" fmla="*/ 0 h 1720853"/>
              <a:gd name="connsiteX85" fmla="*/ 1494133 w 1716115"/>
              <a:gd name="connsiteY85" fmla="*/ 0 h 1720853"/>
              <a:gd name="connsiteX86" fmla="*/ 1511120 w 1716115"/>
              <a:gd name="connsiteY86" fmla="*/ 0 h 1720853"/>
              <a:gd name="connsiteX87" fmla="*/ 1716109 w 1716115"/>
              <a:gd name="connsiteY87" fmla="*/ 205556 h 1720853"/>
              <a:gd name="connsiteX88" fmla="*/ 1716109 w 1716115"/>
              <a:gd name="connsiteY88" fmla="*/ 222592 h 1720853"/>
              <a:gd name="connsiteX89" fmla="*/ 1494133 w 1716115"/>
              <a:gd name="connsiteY89" fmla="*/ 0 h 17208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Lst>
            <a:rect l="l" t="t" r="r" b="b"/>
            <a:pathLst>
              <a:path w="1716115" h="1720853">
                <a:moveTo>
                  <a:pt x="93358" y="0"/>
                </a:moveTo>
                <a:lnTo>
                  <a:pt x="110348" y="0"/>
                </a:lnTo>
                <a:cubicBezTo>
                  <a:pt x="110348" y="887874"/>
                  <a:pt x="830686" y="1610112"/>
                  <a:pt x="1716029" y="1610112"/>
                </a:cubicBezTo>
                <a:lnTo>
                  <a:pt x="1716029" y="1627151"/>
                </a:lnTo>
                <a:lnTo>
                  <a:pt x="1716115" y="1627237"/>
                </a:lnTo>
                <a:cubicBezTo>
                  <a:pt x="821334" y="1627237"/>
                  <a:pt x="93358" y="897252"/>
                  <a:pt x="93358" y="0"/>
                </a:cubicBezTo>
                <a:close/>
                <a:moveTo>
                  <a:pt x="0" y="0"/>
                </a:moveTo>
                <a:lnTo>
                  <a:pt x="16989" y="0"/>
                </a:lnTo>
                <a:cubicBezTo>
                  <a:pt x="16989" y="939499"/>
                  <a:pt x="779202" y="1703814"/>
                  <a:pt x="1716114" y="1703814"/>
                </a:cubicBezTo>
                <a:lnTo>
                  <a:pt x="1716114" y="1720853"/>
                </a:lnTo>
                <a:cubicBezTo>
                  <a:pt x="769850" y="1720853"/>
                  <a:pt x="0" y="948877"/>
                  <a:pt x="0" y="0"/>
                </a:cubicBezTo>
                <a:close/>
                <a:moveTo>
                  <a:pt x="186798" y="0"/>
                </a:moveTo>
                <a:lnTo>
                  <a:pt x="203788" y="0"/>
                </a:lnTo>
                <a:cubicBezTo>
                  <a:pt x="203788" y="836248"/>
                  <a:pt x="882254" y="1516501"/>
                  <a:pt x="1716109" y="1516501"/>
                </a:cubicBezTo>
                <a:lnTo>
                  <a:pt x="1716109" y="1533535"/>
                </a:lnTo>
                <a:cubicBezTo>
                  <a:pt x="872812" y="1533535"/>
                  <a:pt x="186798" y="845626"/>
                  <a:pt x="186798" y="0"/>
                </a:cubicBezTo>
                <a:close/>
                <a:moveTo>
                  <a:pt x="280155" y="0"/>
                </a:moveTo>
                <a:lnTo>
                  <a:pt x="297145" y="0"/>
                </a:lnTo>
                <a:cubicBezTo>
                  <a:pt x="297145" y="784537"/>
                  <a:pt x="933652" y="1422885"/>
                  <a:pt x="1716114" y="1422885"/>
                </a:cubicBezTo>
                <a:lnTo>
                  <a:pt x="1716114" y="1439924"/>
                </a:lnTo>
                <a:cubicBezTo>
                  <a:pt x="924300" y="1439924"/>
                  <a:pt x="280155" y="794001"/>
                  <a:pt x="280155" y="0"/>
                </a:cubicBezTo>
                <a:close/>
                <a:moveTo>
                  <a:pt x="373512" y="0"/>
                </a:moveTo>
                <a:lnTo>
                  <a:pt x="390502" y="0"/>
                </a:lnTo>
                <a:cubicBezTo>
                  <a:pt x="390502" y="732911"/>
                  <a:pt x="985135" y="1329184"/>
                  <a:pt x="1716029" y="1329184"/>
                </a:cubicBezTo>
                <a:lnTo>
                  <a:pt x="1716029" y="1346223"/>
                </a:lnTo>
                <a:lnTo>
                  <a:pt x="1716114" y="1346308"/>
                </a:lnTo>
                <a:cubicBezTo>
                  <a:pt x="975783" y="1346308"/>
                  <a:pt x="373512" y="742375"/>
                  <a:pt x="373512" y="0"/>
                </a:cubicBezTo>
                <a:close/>
                <a:moveTo>
                  <a:pt x="466953" y="0"/>
                </a:moveTo>
                <a:lnTo>
                  <a:pt x="483944" y="0"/>
                </a:lnTo>
                <a:cubicBezTo>
                  <a:pt x="483944" y="681286"/>
                  <a:pt x="1036704" y="1235573"/>
                  <a:pt x="1716110" y="1235573"/>
                </a:cubicBezTo>
                <a:lnTo>
                  <a:pt x="1716110" y="1252607"/>
                </a:lnTo>
                <a:cubicBezTo>
                  <a:pt x="1027347" y="1252607"/>
                  <a:pt x="466953" y="690664"/>
                  <a:pt x="466953" y="0"/>
                </a:cubicBezTo>
                <a:close/>
                <a:moveTo>
                  <a:pt x="560310" y="0"/>
                </a:moveTo>
                <a:lnTo>
                  <a:pt x="577297" y="0"/>
                </a:lnTo>
                <a:cubicBezTo>
                  <a:pt x="577297" y="629660"/>
                  <a:pt x="1088188" y="1141957"/>
                  <a:pt x="1716109" y="1141957"/>
                </a:cubicBezTo>
                <a:lnTo>
                  <a:pt x="1716109" y="1158991"/>
                </a:lnTo>
                <a:cubicBezTo>
                  <a:pt x="1078835" y="1158991"/>
                  <a:pt x="560310" y="639038"/>
                  <a:pt x="560310" y="0"/>
                </a:cubicBezTo>
                <a:close/>
                <a:moveTo>
                  <a:pt x="653668" y="0"/>
                </a:moveTo>
                <a:lnTo>
                  <a:pt x="670655" y="0"/>
                </a:lnTo>
                <a:cubicBezTo>
                  <a:pt x="670655" y="578035"/>
                  <a:pt x="1139586" y="1048255"/>
                  <a:pt x="1716029" y="1048255"/>
                </a:cubicBezTo>
                <a:lnTo>
                  <a:pt x="1716029" y="1065294"/>
                </a:lnTo>
                <a:lnTo>
                  <a:pt x="1716114" y="1065380"/>
                </a:lnTo>
                <a:cubicBezTo>
                  <a:pt x="1130319" y="1065380"/>
                  <a:pt x="653668" y="587499"/>
                  <a:pt x="653668" y="0"/>
                </a:cubicBezTo>
                <a:close/>
                <a:moveTo>
                  <a:pt x="747112" y="0"/>
                </a:moveTo>
                <a:lnTo>
                  <a:pt x="764104" y="0"/>
                </a:lnTo>
                <a:cubicBezTo>
                  <a:pt x="764104" y="526409"/>
                  <a:pt x="1191155" y="954644"/>
                  <a:pt x="1716115" y="954644"/>
                </a:cubicBezTo>
                <a:lnTo>
                  <a:pt x="1716115" y="971678"/>
                </a:lnTo>
                <a:cubicBezTo>
                  <a:pt x="1181802" y="971678"/>
                  <a:pt x="747112" y="535787"/>
                  <a:pt x="747112" y="0"/>
                </a:cubicBezTo>
                <a:close/>
                <a:moveTo>
                  <a:pt x="840465" y="0"/>
                </a:moveTo>
                <a:lnTo>
                  <a:pt x="857452" y="0"/>
                </a:lnTo>
                <a:cubicBezTo>
                  <a:pt x="857452" y="474783"/>
                  <a:pt x="1242638" y="861028"/>
                  <a:pt x="1716109" y="861028"/>
                </a:cubicBezTo>
                <a:lnTo>
                  <a:pt x="1716109" y="878062"/>
                </a:lnTo>
                <a:cubicBezTo>
                  <a:pt x="1233281" y="878062"/>
                  <a:pt x="840465" y="484162"/>
                  <a:pt x="840465" y="0"/>
                </a:cubicBezTo>
                <a:close/>
                <a:moveTo>
                  <a:pt x="933823" y="0"/>
                </a:moveTo>
                <a:lnTo>
                  <a:pt x="950810" y="0"/>
                </a:lnTo>
                <a:cubicBezTo>
                  <a:pt x="950810" y="423157"/>
                  <a:pt x="1294121" y="767327"/>
                  <a:pt x="1716114" y="767327"/>
                </a:cubicBezTo>
                <a:lnTo>
                  <a:pt x="1716114" y="784366"/>
                </a:lnTo>
                <a:lnTo>
                  <a:pt x="1716114" y="784451"/>
                </a:lnTo>
                <a:cubicBezTo>
                  <a:pt x="1284769" y="784451"/>
                  <a:pt x="933823" y="432536"/>
                  <a:pt x="933823" y="0"/>
                </a:cubicBezTo>
                <a:close/>
                <a:moveTo>
                  <a:pt x="1027262" y="0"/>
                </a:moveTo>
                <a:lnTo>
                  <a:pt x="1044254" y="0"/>
                </a:lnTo>
                <a:cubicBezTo>
                  <a:pt x="1044254" y="371532"/>
                  <a:pt x="1345685" y="673716"/>
                  <a:pt x="1716110" y="673716"/>
                </a:cubicBezTo>
                <a:lnTo>
                  <a:pt x="1716110" y="690750"/>
                </a:lnTo>
                <a:cubicBezTo>
                  <a:pt x="1336248" y="690750"/>
                  <a:pt x="1027262" y="380824"/>
                  <a:pt x="1027262" y="0"/>
                </a:cubicBezTo>
                <a:close/>
                <a:moveTo>
                  <a:pt x="1120625" y="0"/>
                </a:moveTo>
                <a:lnTo>
                  <a:pt x="1137612" y="0"/>
                </a:lnTo>
                <a:cubicBezTo>
                  <a:pt x="1137612" y="319820"/>
                  <a:pt x="1397088" y="580100"/>
                  <a:pt x="1716115" y="580100"/>
                </a:cubicBezTo>
                <a:lnTo>
                  <a:pt x="1716115" y="597134"/>
                </a:lnTo>
                <a:cubicBezTo>
                  <a:pt x="1387736" y="597134"/>
                  <a:pt x="1120625" y="329285"/>
                  <a:pt x="1120625" y="0"/>
                </a:cubicBezTo>
                <a:close/>
                <a:moveTo>
                  <a:pt x="1213978" y="0"/>
                </a:moveTo>
                <a:lnTo>
                  <a:pt x="1230965" y="0"/>
                </a:lnTo>
                <a:cubicBezTo>
                  <a:pt x="1230965" y="268195"/>
                  <a:pt x="1448571" y="486398"/>
                  <a:pt x="1716109" y="486398"/>
                </a:cubicBezTo>
                <a:lnTo>
                  <a:pt x="1716109" y="503437"/>
                </a:lnTo>
                <a:lnTo>
                  <a:pt x="1716109" y="503523"/>
                </a:lnTo>
                <a:cubicBezTo>
                  <a:pt x="1439214" y="503523"/>
                  <a:pt x="1213978" y="277659"/>
                  <a:pt x="1213978" y="0"/>
                </a:cubicBezTo>
                <a:close/>
                <a:moveTo>
                  <a:pt x="1307422" y="0"/>
                </a:moveTo>
                <a:lnTo>
                  <a:pt x="1324414" y="0"/>
                </a:lnTo>
                <a:cubicBezTo>
                  <a:pt x="1324414" y="216569"/>
                  <a:pt x="1500141" y="392784"/>
                  <a:pt x="1716115" y="392784"/>
                </a:cubicBezTo>
                <a:lnTo>
                  <a:pt x="1716115" y="409821"/>
                </a:lnTo>
                <a:cubicBezTo>
                  <a:pt x="1490703" y="409821"/>
                  <a:pt x="1307422" y="225948"/>
                  <a:pt x="1307422" y="0"/>
                </a:cubicBezTo>
                <a:close/>
                <a:moveTo>
                  <a:pt x="1400775" y="0"/>
                </a:moveTo>
                <a:lnTo>
                  <a:pt x="1417762" y="0"/>
                </a:lnTo>
                <a:cubicBezTo>
                  <a:pt x="1417762" y="164944"/>
                  <a:pt x="1551619" y="299170"/>
                  <a:pt x="1716109" y="299170"/>
                </a:cubicBezTo>
                <a:lnTo>
                  <a:pt x="1716109" y="316207"/>
                </a:lnTo>
                <a:cubicBezTo>
                  <a:pt x="1542266" y="316207"/>
                  <a:pt x="1400775" y="174322"/>
                  <a:pt x="1400775" y="0"/>
                </a:cubicBezTo>
                <a:close/>
                <a:moveTo>
                  <a:pt x="1494133" y="0"/>
                </a:moveTo>
                <a:lnTo>
                  <a:pt x="1511120" y="0"/>
                </a:lnTo>
                <a:cubicBezTo>
                  <a:pt x="1511120" y="113318"/>
                  <a:pt x="1603017" y="205556"/>
                  <a:pt x="1716109" y="205556"/>
                </a:cubicBezTo>
                <a:lnTo>
                  <a:pt x="1716109" y="222592"/>
                </a:lnTo>
                <a:cubicBezTo>
                  <a:pt x="1593750" y="222592"/>
                  <a:pt x="1494133" y="122783"/>
                  <a:pt x="1494133" y="0"/>
                </a:cubicBezTo>
                <a:close/>
              </a:path>
            </a:pathLst>
          </a:custGeom>
          <a:solidFill>
            <a:schemeClr val="bg1">
              <a:alpha val="99000"/>
            </a:schemeClr>
          </a:solidFill>
          <a:ln w="4723" cap="flat">
            <a:noFill/>
            <a:prstDash val="solid"/>
            <a:miter/>
          </a:ln>
        </p:spPr>
        <p:txBody>
          <a:bodyPr rtlCol="0" anchor="ctr"/>
          <a:lstStyle/>
          <a:p>
            <a:endParaRPr lang="en-US"/>
          </a:p>
        </p:txBody>
      </p:sp>
      <p:sp>
        <p:nvSpPr>
          <p:cNvPr id="17" name="Image 5" descr="preencoded.png">
            <a:extLst>
              <a:ext uri="{FF2B5EF4-FFF2-40B4-BE49-F238E27FC236}">
                <a16:creationId xmlns:a16="http://schemas.microsoft.com/office/drawing/2014/main" id="{B9036D42-A06F-E6EE-BB91-8BAF045198BE}"/>
              </a:ext>
            </a:extLst>
          </p:cNvPr>
          <p:cNvSpPr/>
          <p:nvPr userDrawn="1"/>
        </p:nvSpPr>
        <p:spPr>
          <a:xfrm>
            <a:off x="-5568" y="3440504"/>
            <a:ext cx="3443288" cy="3448050"/>
          </a:xfrm>
          <a:custGeom>
            <a:avLst/>
            <a:gdLst>
              <a:gd name="connsiteX0" fmla="*/ 1721644 w 3443288"/>
              <a:gd name="connsiteY0" fmla="*/ 3448051 h 3448050"/>
              <a:gd name="connsiteX1" fmla="*/ 3443288 w 3443288"/>
              <a:gd name="connsiteY1" fmla="*/ 1724025 h 3448050"/>
              <a:gd name="connsiteX2" fmla="*/ 1721644 w 3443288"/>
              <a:gd name="connsiteY2" fmla="*/ 0 h 3448050"/>
              <a:gd name="connsiteX3" fmla="*/ 0 w 3443288"/>
              <a:gd name="connsiteY3" fmla="*/ 1724025 h 3448050"/>
              <a:gd name="connsiteX4" fmla="*/ 1721644 w 3443288"/>
              <a:gd name="connsiteY4" fmla="*/ 3448051 h 34480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43288" h="3448050">
                <a:moveTo>
                  <a:pt x="1721644" y="3448051"/>
                </a:moveTo>
                <a:cubicBezTo>
                  <a:pt x="2672482" y="3448051"/>
                  <a:pt x="3443288" y="2676178"/>
                  <a:pt x="3443288" y="1724025"/>
                </a:cubicBezTo>
                <a:cubicBezTo>
                  <a:pt x="3443288" y="771873"/>
                  <a:pt x="2672482" y="0"/>
                  <a:pt x="1721644" y="0"/>
                </a:cubicBezTo>
                <a:cubicBezTo>
                  <a:pt x="770806" y="0"/>
                  <a:pt x="0" y="771873"/>
                  <a:pt x="0" y="1724025"/>
                </a:cubicBezTo>
                <a:cubicBezTo>
                  <a:pt x="0" y="2676178"/>
                  <a:pt x="770806" y="3448051"/>
                  <a:pt x="1721644" y="3448051"/>
                </a:cubicBezTo>
                <a:close/>
              </a:path>
            </a:pathLst>
          </a:custGeom>
          <a:solidFill>
            <a:schemeClr val="accent6"/>
          </a:solidFill>
          <a:ln w="4756" cap="flat">
            <a:noFill/>
            <a:prstDash val="solid"/>
            <a:miter/>
          </a:ln>
        </p:spPr>
        <p:txBody>
          <a:bodyPr rtlCol="0" anchor="ctr">
            <a:noAutofit/>
          </a:bodyPr>
          <a:lstStyle/>
          <a:p>
            <a:endParaRPr lang="en-US"/>
          </a:p>
        </p:txBody>
      </p:sp>
      <p:pic>
        <p:nvPicPr>
          <p:cNvPr id="19" name="Image 6" descr="preencoded.png">
            <a:extLst>
              <a:ext uri="{FF2B5EF4-FFF2-40B4-BE49-F238E27FC236}">
                <a16:creationId xmlns:a16="http://schemas.microsoft.com/office/drawing/2014/main" id="{86E0540C-3355-A50D-AC61-047B54B70C64}"/>
              </a:ext>
            </a:extLst>
          </p:cNvPr>
          <p:cNvPicPr>
            <a:picLocks noChangeAspect="1"/>
          </p:cNvPicPr>
          <p:nvPr userDrawn="1"/>
        </p:nvPicPr>
        <p:blipFill>
          <a:blip r:embed="rId4" cstate="screen">
            <a:extLst>
              <a:ext uri="{28A0092B-C50C-407E-A947-70E740481C1C}">
                <a14:useLocalDpi xmlns:a14="http://schemas.microsoft.com/office/drawing/2010/main"/>
              </a:ext>
              <a:ext uri="{96DAC541-7B7A-43D3-8B79-37D633B846F1}">
                <asvg:svgBlip xmlns:asvg="http://schemas.microsoft.com/office/drawing/2016/SVG/main" r:embed="rId5"/>
              </a:ext>
            </a:extLst>
          </a:blip>
          <a:srcRect/>
          <a:stretch/>
        </p:blipFill>
        <p:spPr>
          <a:xfrm>
            <a:off x="1718457" y="3440504"/>
            <a:ext cx="1719263" cy="1724025"/>
          </a:xfrm>
          <a:prstGeom prst="rect">
            <a:avLst/>
          </a:prstGeom>
        </p:spPr>
      </p:pic>
      <p:sp>
        <p:nvSpPr>
          <p:cNvPr id="3" name="Text Placeholder 2"/>
          <p:cNvSpPr>
            <a:spLocks noGrp="1"/>
          </p:cNvSpPr>
          <p:nvPr>
            <p:ph type="body" idx="1"/>
          </p:nvPr>
        </p:nvSpPr>
        <p:spPr>
          <a:xfrm>
            <a:off x="3977640" y="2330704"/>
            <a:ext cx="3822192" cy="411480"/>
          </a:xfrm>
        </p:spPr>
        <p:txBody>
          <a:bodyPr anchor="t">
            <a:noAutofit/>
          </a:bodyPr>
          <a:lstStyle>
            <a:lvl1pPr marL="0" indent="0">
              <a:spcBef>
                <a:spcPts val="0"/>
              </a:spcBef>
              <a:buNone/>
              <a:defRPr sz="1800" b="1" cap="all" baseline="0">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3685032" y="2877312"/>
            <a:ext cx="3741928" cy="3684588"/>
          </a:xfrm>
        </p:spPr>
        <p:txBody>
          <a:bodyPr lIns="45720" rIns="45720" bIns="45720">
            <a:noAutofit/>
          </a:bodyPr>
          <a:lstStyle>
            <a:lvl1pPr>
              <a:defRPr sz="1500"/>
            </a:lvl1pPr>
            <a:lvl2pPr>
              <a:defRPr sz="1300"/>
            </a:lvl2pPr>
            <a:lvl3pPr>
              <a:defRPr sz="1200"/>
            </a:lvl3pPr>
            <a:lvl4pPr>
              <a:defRPr sz="12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8046720" y="2330704"/>
            <a:ext cx="3822192" cy="411480"/>
          </a:xfrm>
        </p:spPr>
        <p:txBody>
          <a:bodyPr anchor="t">
            <a:noAutofit/>
          </a:bodyPr>
          <a:lstStyle>
            <a:lvl1pPr marL="0" indent="0">
              <a:spcBef>
                <a:spcPts val="0"/>
              </a:spcBef>
              <a:buNone/>
              <a:defRPr sz="1800" b="1" cap="all" baseline="0">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7754112" y="2877312"/>
            <a:ext cx="3741928" cy="3684588"/>
          </a:xfrm>
        </p:spPr>
        <p:txBody>
          <a:bodyPr lIns="45720" rIns="45720" bIns="45720">
            <a:noAutofit/>
          </a:bodyPr>
          <a:lstStyle>
            <a:lvl1pPr>
              <a:defRPr sz="1500"/>
            </a:lvl1pPr>
            <a:lvl2pPr>
              <a:defRPr sz="1300"/>
            </a:lvl2pPr>
            <a:lvl3pPr>
              <a:defRPr sz="1200"/>
            </a:lvl3pPr>
            <a:lvl4pPr>
              <a:defRPr sz="12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Slide Number Placeholder 8"/>
          <p:cNvSpPr>
            <a:spLocks noGrp="1"/>
          </p:cNvSpPr>
          <p:nvPr>
            <p:ph type="sldNum" sz="quarter" idx="12"/>
          </p:nvPr>
        </p:nvSpPr>
        <p:spPr/>
        <p:txBody>
          <a:bodyPr>
            <a:noAutofit/>
          </a:bodyPr>
          <a:lstStyle/>
          <a:p>
            <a:fld id="{48F63A3B-78C7-47BE-AE5E-E10140E04643}" type="slidenum">
              <a:rPr lang="en-US" dirty="0"/>
              <a:t>‹#›</a:t>
            </a:fld>
            <a:endParaRPr lang="en-US"/>
          </a:p>
        </p:txBody>
      </p:sp>
    </p:spTree>
    <p:extLst>
      <p:ext uri="{BB962C8B-B14F-4D97-AF65-F5344CB8AC3E}">
        <p14:creationId xmlns:p14="http://schemas.microsoft.com/office/powerpoint/2010/main" val="38710313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defRPr/>
            </a:lvl1p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98C8263-DAEF-4EA1-9AA4-D0D37DD137C1}" type="datetimeFigureOut">
              <a:rPr lang="en-US" smtClean="0"/>
              <a:t>9/30/2023</a:t>
            </a:fld>
            <a:endParaRPr lang="en-US"/>
          </a:p>
        </p:txBody>
      </p:sp>
      <p:sp>
        <p:nvSpPr>
          <p:cNvPr id="5" name="Footer Placeholder 4"/>
          <p:cNvSpPr>
            <a:spLocks noGrp="1"/>
          </p:cNvSpPr>
          <p:nvPr>
            <p:ph type="ftr" sz="quarter" idx="11"/>
          </p:nvPr>
        </p:nvSpPr>
        <p:spPr/>
        <p:txBody>
          <a:bodyPr/>
          <a:lstStyle/>
          <a:p>
            <a:r>
              <a:rPr lang="en-US"/>
              <a:t>Presentation title</a:t>
            </a:r>
          </a:p>
        </p:txBody>
      </p:sp>
      <p:sp>
        <p:nvSpPr>
          <p:cNvPr id="6" name="Slide Number Placeholder 5"/>
          <p:cNvSpPr>
            <a:spLocks noGrp="1"/>
          </p:cNvSpPr>
          <p:nvPr>
            <p:ph type="sldNum" sz="quarter" idx="12"/>
          </p:nvPr>
        </p:nvSpPr>
        <p:spPr/>
        <p:txBody>
          <a:bodyPr/>
          <a:lstStyle/>
          <a:p>
            <a:fld id="{48F63A3B-78C7-47BE-AE5E-E10140E04643}" type="slidenum">
              <a:rPr lang="en-US" smtClean="0"/>
              <a:pPr/>
              <a:t>‹#›</a:t>
            </a:fld>
            <a:endParaRPr lang="en-US"/>
          </a:p>
        </p:txBody>
      </p:sp>
    </p:spTree>
    <p:extLst>
      <p:ext uri="{BB962C8B-B14F-4D97-AF65-F5344CB8AC3E}">
        <p14:creationId xmlns:p14="http://schemas.microsoft.com/office/powerpoint/2010/main" val="3008987421"/>
      </p:ext>
    </p:extLst>
  </p:cSld>
  <p:clrMapOvr>
    <a:masterClrMapping/>
  </p:clrMapOvr>
  <p:hf hdr="0" dt="0"/>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1_Two Content">
    <p:spTree>
      <p:nvGrpSpPr>
        <p:cNvPr id="1" name=""/>
        <p:cNvGrpSpPr/>
        <p:nvPr/>
      </p:nvGrpSpPr>
      <p:grpSpPr>
        <a:xfrm>
          <a:off x="0" y="0"/>
          <a:ext cx="0" cy="0"/>
          <a:chOff x="0" y="0"/>
          <a:chExt cx="0" cy="0"/>
        </a:xfrm>
      </p:grpSpPr>
      <p:sp>
        <p:nvSpPr>
          <p:cNvPr id="9" name="Image 0" descr="preencoded.png">
            <a:extLst>
              <a:ext uri="{FF2B5EF4-FFF2-40B4-BE49-F238E27FC236}">
                <a16:creationId xmlns:a16="http://schemas.microsoft.com/office/drawing/2014/main" id="{8D5D10FF-3DE5-39CA-FA9A-29A09DC47BFC}"/>
              </a:ext>
            </a:extLst>
          </p:cNvPr>
          <p:cNvSpPr/>
          <p:nvPr userDrawn="1"/>
        </p:nvSpPr>
        <p:spPr>
          <a:xfrm>
            <a:off x="-5568" y="-2784"/>
            <a:ext cx="3443288" cy="6891337"/>
          </a:xfrm>
          <a:custGeom>
            <a:avLst/>
            <a:gdLst>
              <a:gd name="connsiteX0" fmla="*/ 3443288 w 3443288"/>
              <a:gd name="connsiteY0" fmla="*/ 0 h 6891337"/>
              <a:gd name="connsiteX1" fmla="*/ 0 w 3443288"/>
              <a:gd name="connsiteY1" fmla="*/ 0 h 6891337"/>
              <a:gd name="connsiteX2" fmla="*/ 0 w 3443288"/>
              <a:gd name="connsiteY2" fmla="*/ 6891338 h 6891337"/>
              <a:gd name="connsiteX3" fmla="*/ 3443288 w 3443288"/>
              <a:gd name="connsiteY3" fmla="*/ 6891338 h 6891337"/>
              <a:gd name="connsiteX4" fmla="*/ 3443288 w 3443288"/>
              <a:gd name="connsiteY4" fmla="*/ 0 h 68913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43288" h="6891337">
                <a:moveTo>
                  <a:pt x="3443288" y="0"/>
                </a:moveTo>
                <a:lnTo>
                  <a:pt x="0" y="0"/>
                </a:lnTo>
                <a:lnTo>
                  <a:pt x="0" y="6891338"/>
                </a:lnTo>
                <a:lnTo>
                  <a:pt x="3443288" y="6891338"/>
                </a:lnTo>
                <a:lnTo>
                  <a:pt x="3443288" y="0"/>
                </a:lnTo>
                <a:close/>
              </a:path>
            </a:pathLst>
          </a:custGeom>
          <a:solidFill>
            <a:schemeClr val="accent3"/>
          </a:solidFill>
          <a:ln w="4756" cap="flat">
            <a:noFill/>
            <a:prstDash val="solid"/>
            <a:miter/>
          </a:ln>
        </p:spPr>
        <p:txBody>
          <a:bodyPr rtlCol="0" anchor="ctr">
            <a:noAutofit/>
          </a:bodyPr>
          <a:lstStyle/>
          <a:p>
            <a:endParaRPr lang="en-US"/>
          </a:p>
        </p:txBody>
      </p:sp>
      <p:pic>
        <p:nvPicPr>
          <p:cNvPr id="11" name="Image 1" descr="preencoded.png">
            <a:extLst>
              <a:ext uri="{FF2B5EF4-FFF2-40B4-BE49-F238E27FC236}">
                <a16:creationId xmlns:a16="http://schemas.microsoft.com/office/drawing/2014/main" id="{BFA89E6A-8342-AE30-45E0-BC1DFE3276CC}"/>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p:blipFill>
        <p:spPr>
          <a:xfrm>
            <a:off x="1703311" y="-2784"/>
            <a:ext cx="1734410" cy="5167313"/>
          </a:xfrm>
          <a:prstGeom prst="rect">
            <a:avLst/>
          </a:prstGeom>
        </p:spPr>
      </p:pic>
      <p:sp>
        <p:nvSpPr>
          <p:cNvPr id="13" name="Freeform: Shape 12">
            <a:extLst>
              <a:ext uri="{FF2B5EF4-FFF2-40B4-BE49-F238E27FC236}">
                <a16:creationId xmlns:a16="http://schemas.microsoft.com/office/drawing/2014/main" id="{A08309FA-889A-E2F2-1EDA-F872245F5FDF}"/>
              </a:ext>
            </a:extLst>
          </p:cNvPr>
          <p:cNvSpPr/>
          <p:nvPr userDrawn="1"/>
        </p:nvSpPr>
        <p:spPr>
          <a:xfrm>
            <a:off x="1721621" y="-2784"/>
            <a:ext cx="1716115" cy="1720853"/>
          </a:xfrm>
          <a:custGeom>
            <a:avLst/>
            <a:gdLst>
              <a:gd name="connsiteX0" fmla="*/ 93358 w 1716115"/>
              <a:gd name="connsiteY0" fmla="*/ 0 h 1720853"/>
              <a:gd name="connsiteX1" fmla="*/ 110348 w 1716115"/>
              <a:gd name="connsiteY1" fmla="*/ 0 h 1720853"/>
              <a:gd name="connsiteX2" fmla="*/ 1716029 w 1716115"/>
              <a:gd name="connsiteY2" fmla="*/ 1610112 h 1720853"/>
              <a:gd name="connsiteX3" fmla="*/ 1716029 w 1716115"/>
              <a:gd name="connsiteY3" fmla="*/ 1627151 h 1720853"/>
              <a:gd name="connsiteX4" fmla="*/ 1716115 w 1716115"/>
              <a:gd name="connsiteY4" fmla="*/ 1627237 h 1720853"/>
              <a:gd name="connsiteX5" fmla="*/ 93358 w 1716115"/>
              <a:gd name="connsiteY5" fmla="*/ 0 h 1720853"/>
              <a:gd name="connsiteX6" fmla="*/ 0 w 1716115"/>
              <a:gd name="connsiteY6" fmla="*/ 0 h 1720853"/>
              <a:gd name="connsiteX7" fmla="*/ 16989 w 1716115"/>
              <a:gd name="connsiteY7" fmla="*/ 0 h 1720853"/>
              <a:gd name="connsiteX8" fmla="*/ 1716114 w 1716115"/>
              <a:gd name="connsiteY8" fmla="*/ 1703814 h 1720853"/>
              <a:gd name="connsiteX9" fmla="*/ 1716114 w 1716115"/>
              <a:gd name="connsiteY9" fmla="*/ 1720853 h 1720853"/>
              <a:gd name="connsiteX10" fmla="*/ 0 w 1716115"/>
              <a:gd name="connsiteY10" fmla="*/ 0 h 1720853"/>
              <a:gd name="connsiteX11" fmla="*/ 186798 w 1716115"/>
              <a:gd name="connsiteY11" fmla="*/ 0 h 1720853"/>
              <a:gd name="connsiteX12" fmla="*/ 203788 w 1716115"/>
              <a:gd name="connsiteY12" fmla="*/ 0 h 1720853"/>
              <a:gd name="connsiteX13" fmla="*/ 1716109 w 1716115"/>
              <a:gd name="connsiteY13" fmla="*/ 1516501 h 1720853"/>
              <a:gd name="connsiteX14" fmla="*/ 1716109 w 1716115"/>
              <a:gd name="connsiteY14" fmla="*/ 1533535 h 1720853"/>
              <a:gd name="connsiteX15" fmla="*/ 186798 w 1716115"/>
              <a:gd name="connsiteY15" fmla="*/ 0 h 1720853"/>
              <a:gd name="connsiteX16" fmla="*/ 280155 w 1716115"/>
              <a:gd name="connsiteY16" fmla="*/ 0 h 1720853"/>
              <a:gd name="connsiteX17" fmla="*/ 297145 w 1716115"/>
              <a:gd name="connsiteY17" fmla="*/ 0 h 1720853"/>
              <a:gd name="connsiteX18" fmla="*/ 1716114 w 1716115"/>
              <a:gd name="connsiteY18" fmla="*/ 1422885 h 1720853"/>
              <a:gd name="connsiteX19" fmla="*/ 1716114 w 1716115"/>
              <a:gd name="connsiteY19" fmla="*/ 1439924 h 1720853"/>
              <a:gd name="connsiteX20" fmla="*/ 280155 w 1716115"/>
              <a:gd name="connsiteY20" fmla="*/ 0 h 1720853"/>
              <a:gd name="connsiteX21" fmla="*/ 373512 w 1716115"/>
              <a:gd name="connsiteY21" fmla="*/ 0 h 1720853"/>
              <a:gd name="connsiteX22" fmla="*/ 390502 w 1716115"/>
              <a:gd name="connsiteY22" fmla="*/ 0 h 1720853"/>
              <a:gd name="connsiteX23" fmla="*/ 1716029 w 1716115"/>
              <a:gd name="connsiteY23" fmla="*/ 1329184 h 1720853"/>
              <a:gd name="connsiteX24" fmla="*/ 1716029 w 1716115"/>
              <a:gd name="connsiteY24" fmla="*/ 1346223 h 1720853"/>
              <a:gd name="connsiteX25" fmla="*/ 1716114 w 1716115"/>
              <a:gd name="connsiteY25" fmla="*/ 1346308 h 1720853"/>
              <a:gd name="connsiteX26" fmla="*/ 373512 w 1716115"/>
              <a:gd name="connsiteY26" fmla="*/ 0 h 1720853"/>
              <a:gd name="connsiteX27" fmla="*/ 466953 w 1716115"/>
              <a:gd name="connsiteY27" fmla="*/ 0 h 1720853"/>
              <a:gd name="connsiteX28" fmla="*/ 483944 w 1716115"/>
              <a:gd name="connsiteY28" fmla="*/ 0 h 1720853"/>
              <a:gd name="connsiteX29" fmla="*/ 1716110 w 1716115"/>
              <a:gd name="connsiteY29" fmla="*/ 1235573 h 1720853"/>
              <a:gd name="connsiteX30" fmla="*/ 1716110 w 1716115"/>
              <a:gd name="connsiteY30" fmla="*/ 1252607 h 1720853"/>
              <a:gd name="connsiteX31" fmla="*/ 466953 w 1716115"/>
              <a:gd name="connsiteY31" fmla="*/ 0 h 1720853"/>
              <a:gd name="connsiteX32" fmla="*/ 560310 w 1716115"/>
              <a:gd name="connsiteY32" fmla="*/ 0 h 1720853"/>
              <a:gd name="connsiteX33" fmla="*/ 577297 w 1716115"/>
              <a:gd name="connsiteY33" fmla="*/ 0 h 1720853"/>
              <a:gd name="connsiteX34" fmla="*/ 1716109 w 1716115"/>
              <a:gd name="connsiteY34" fmla="*/ 1141957 h 1720853"/>
              <a:gd name="connsiteX35" fmla="*/ 1716109 w 1716115"/>
              <a:gd name="connsiteY35" fmla="*/ 1158991 h 1720853"/>
              <a:gd name="connsiteX36" fmla="*/ 560310 w 1716115"/>
              <a:gd name="connsiteY36" fmla="*/ 0 h 1720853"/>
              <a:gd name="connsiteX37" fmla="*/ 653668 w 1716115"/>
              <a:gd name="connsiteY37" fmla="*/ 0 h 1720853"/>
              <a:gd name="connsiteX38" fmla="*/ 670655 w 1716115"/>
              <a:gd name="connsiteY38" fmla="*/ 0 h 1720853"/>
              <a:gd name="connsiteX39" fmla="*/ 1716029 w 1716115"/>
              <a:gd name="connsiteY39" fmla="*/ 1048255 h 1720853"/>
              <a:gd name="connsiteX40" fmla="*/ 1716029 w 1716115"/>
              <a:gd name="connsiteY40" fmla="*/ 1065294 h 1720853"/>
              <a:gd name="connsiteX41" fmla="*/ 1716114 w 1716115"/>
              <a:gd name="connsiteY41" fmla="*/ 1065380 h 1720853"/>
              <a:gd name="connsiteX42" fmla="*/ 653668 w 1716115"/>
              <a:gd name="connsiteY42" fmla="*/ 0 h 1720853"/>
              <a:gd name="connsiteX43" fmla="*/ 747112 w 1716115"/>
              <a:gd name="connsiteY43" fmla="*/ 0 h 1720853"/>
              <a:gd name="connsiteX44" fmla="*/ 764104 w 1716115"/>
              <a:gd name="connsiteY44" fmla="*/ 0 h 1720853"/>
              <a:gd name="connsiteX45" fmla="*/ 1716115 w 1716115"/>
              <a:gd name="connsiteY45" fmla="*/ 954644 h 1720853"/>
              <a:gd name="connsiteX46" fmla="*/ 1716115 w 1716115"/>
              <a:gd name="connsiteY46" fmla="*/ 971678 h 1720853"/>
              <a:gd name="connsiteX47" fmla="*/ 747112 w 1716115"/>
              <a:gd name="connsiteY47" fmla="*/ 0 h 1720853"/>
              <a:gd name="connsiteX48" fmla="*/ 840465 w 1716115"/>
              <a:gd name="connsiteY48" fmla="*/ 0 h 1720853"/>
              <a:gd name="connsiteX49" fmla="*/ 857452 w 1716115"/>
              <a:gd name="connsiteY49" fmla="*/ 0 h 1720853"/>
              <a:gd name="connsiteX50" fmla="*/ 1716109 w 1716115"/>
              <a:gd name="connsiteY50" fmla="*/ 861028 h 1720853"/>
              <a:gd name="connsiteX51" fmla="*/ 1716109 w 1716115"/>
              <a:gd name="connsiteY51" fmla="*/ 878062 h 1720853"/>
              <a:gd name="connsiteX52" fmla="*/ 840465 w 1716115"/>
              <a:gd name="connsiteY52" fmla="*/ 0 h 1720853"/>
              <a:gd name="connsiteX53" fmla="*/ 933823 w 1716115"/>
              <a:gd name="connsiteY53" fmla="*/ 0 h 1720853"/>
              <a:gd name="connsiteX54" fmla="*/ 950810 w 1716115"/>
              <a:gd name="connsiteY54" fmla="*/ 0 h 1720853"/>
              <a:gd name="connsiteX55" fmla="*/ 1716114 w 1716115"/>
              <a:gd name="connsiteY55" fmla="*/ 767327 h 1720853"/>
              <a:gd name="connsiteX56" fmla="*/ 1716114 w 1716115"/>
              <a:gd name="connsiteY56" fmla="*/ 784366 h 1720853"/>
              <a:gd name="connsiteX57" fmla="*/ 1716114 w 1716115"/>
              <a:gd name="connsiteY57" fmla="*/ 784451 h 1720853"/>
              <a:gd name="connsiteX58" fmla="*/ 933823 w 1716115"/>
              <a:gd name="connsiteY58" fmla="*/ 0 h 1720853"/>
              <a:gd name="connsiteX59" fmla="*/ 1027262 w 1716115"/>
              <a:gd name="connsiteY59" fmla="*/ 0 h 1720853"/>
              <a:gd name="connsiteX60" fmla="*/ 1044254 w 1716115"/>
              <a:gd name="connsiteY60" fmla="*/ 0 h 1720853"/>
              <a:gd name="connsiteX61" fmla="*/ 1716110 w 1716115"/>
              <a:gd name="connsiteY61" fmla="*/ 673716 h 1720853"/>
              <a:gd name="connsiteX62" fmla="*/ 1716110 w 1716115"/>
              <a:gd name="connsiteY62" fmla="*/ 690750 h 1720853"/>
              <a:gd name="connsiteX63" fmla="*/ 1027262 w 1716115"/>
              <a:gd name="connsiteY63" fmla="*/ 0 h 1720853"/>
              <a:gd name="connsiteX64" fmla="*/ 1120625 w 1716115"/>
              <a:gd name="connsiteY64" fmla="*/ 0 h 1720853"/>
              <a:gd name="connsiteX65" fmla="*/ 1137612 w 1716115"/>
              <a:gd name="connsiteY65" fmla="*/ 0 h 1720853"/>
              <a:gd name="connsiteX66" fmla="*/ 1716115 w 1716115"/>
              <a:gd name="connsiteY66" fmla="*/ 580100 h 1720853"/>
              <a:gd name="connsiteX67" fmla="*/ 1716115 w 1716115"/>
              <a:gd name="connsiteY67" fmla="*/ 597134 h 1720853"/>
              <a:gd name="connsiteX68" fmla="*/ 1120625 w 1716115"/>
              <a:gd name="connsiteY68" fmla="*/ 0 h 1720853"/>
              <a:gd name="connsiteX69" fmla="*/ 1213978 w 1716115"/>
              <a:gd name="connsiteY69" fmla="*/ 0 h 1720853"/>
              <a:gd name="connsiteX70" fmla="*/ 1230965 w 1716115"/>
              <a:gd name="connsiteY70" fmla="*/ 0 h 1720853"/>
              <a:gd name="connsiteX71" fmla="*/ 1716109 w 1716115"/>
              <a:gd name="connsiteY71" fmla="*/ 486398 h 1720853"/>
              <a:gd name="connsiteX72" fmla="*/ 1716109 w 1716115"/>
              <a:gd name="connsiteY72" fmla="*/ 503437 h 1720853"/>
              <a:gd name="connsiteX73" fmla="*/ 1716109 w 1716115"/>
              <a:gd name="connsiteY73" fmla="*/ 503523 h 1720853"/>
              <a:gd name="connsiteX74" fmla="*/ 1213978 w 1716115"/>
              <a:gd name="connsiteY74" fmla="*/ 0 h 1720853"/>
              <a:gd name="connsiteX75" fmla="*/ 1307422 w 1716115"/>
              <a:gd name="connsiteY75" fmla="*/ 0 h 1720853"/>
              <a:gd name="connsiteX76" fmla="*/ 1324414 w 1716115"/>
              <a:gd name="connsiteY76" fmla="*/ 0 h 1720853"/>
              <a:gd name="connsiteX77" fmla="*/ 1716115 w 1716115"/>
              <a:gd name="connsiteY77" fmla="*/ 392784 h 1720853"/>
              <a:gd name="connsiteX78" fmla="*/ 1716115 w 1716115"/>
              <a:gd name="connsiteY78" fmla="*/ 409821 h 1720853"/>
              <a:gd name="connsiteX79" fmla="*/ 1307422 w 1716115"/>
              <a:gd name="connsiteY79" fmla="*/ 0 h 1720853"/>
              <a:gd name="connsiteX80" fmla="*/ 1400775 w 1716115"/>
              <a:gd name="connsiteY80" fmla="*/ 0 h 1720853"/>
              <a:gd name="connsiteX81" fmla="*/ 1417762 w 1716115"/>
              <a:gd name="connsiteY81" fmla="*/ 0 h 1720853"/>
              <a:gd name="connsiteX82" fmla="*/ 1716109 w 1716115"/>
              <a:gd name="connsiteY82" fmla="*/ 299170 h 1720853"/>
              <a:gd name="connsiteX83" fmla="*/ 1716109 w 1716115"/>
              <a:gd name="connsiteY83" fmla="*/ 316207 h 1720853"/>
              <a:gd name="connsiteX84" fmla="*/ 1400775 w 1716115"/>
              <a:gd name="connsiteY84" fmla="*/ 0 h 1720853"/>
              <a:gd name="connsiteX85" fmla="*/ 1494133 w 1716115"/>
              <a:gd name="connsiteY85" fmla="*/ 0 h 1720853"/>
              <a:gd name="connsiteX86" fmla="*/ 1511120 w 1716115"/>
              <a:gd name="connsiteY86" fmla="*/ 0 h 1720853"/>
              <a:gd name="connsiteX87" fmla="*/ 1716109 w 1716115"/>
              <a:gd name="connsiteY87" fmla="*/ 205556 h 1720853"/>
              <a:gd name="connsiteX88" fmla="*/ 1716109 w 1716115"/>
              <a:gd name="connsiteY88" fmla="*/ 222592 h 1720853"/>
              <a:gd name="connsiteX89" fmla="*/ 1494133 w 1716115"/>
              <a:gd name="connsiteY89" fmla="*/ 0 h 17208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Lst>
            <a:rect l="l" t="t" r="r" b="b"/>
            <a:pathLst>
              <a:path w="1716115" h="1720853">
                <a:moveTo>
                  <a:pt x="93358" y="0"/>
                </a:moveTo>
                <a:lnTo>
                  <a:pt x="110348" y="0"/>
                </a:lnTo>
                <a:cubicBezTo>
                  <a:pt x="110348" y="887874"/>
                  <a:pt x="830686" y="1610112"/>
                  <a:pt x="1716029" y="1610112"/>
                </a:cubicBezTo>
                <a:lnTo>
                  <a:pt x="1716029" y="1627151"/>
                </a:lnTo>
                <a:lnTo>
                  <a:pt x="1716115" y="1627237"/>
                </a:lnTo>
                <a:cubicBezTo>
                  <a:pt x="821334" y="1627237"/>
                  <a:pt x="93358" y="897252"/>
                  <a:pt x="93358" y="0"/>
                </a:cubicBezTo>
                <a:close/>
                <a:moveTo>
                  <a:pt x="0" y="0"/>
                </a:moveTo>
                <a:lnTo>
                  <a:pt x="16989" y="0"/>
                </a:lnTo>
                <a:cubicBezTo>
                  <a:pt x="16989" y="939499"/>
                  <a:pt x="779202" y="1703814"/>
                  <a:pt x="1716114" y="1703814"/>
                </a:cubicBezTo>
                <a:lnTo>
                  <a:pt x="1716114" y="1720853"/>
                </a:lnTo>
                <a:cubicBezTo>
                  <a:pt x="769850" y="1720853"/>
                  <a:pt x="0" y="948877"/>
                  <a:pt x="0" y="0"/>
                </a:cubicBezTo>
                <a:close/>
                <a:moveTo>
                  <a:pt x="186798" y="0"/>
                </a:moveTo>
                <a:lnTo>
                  <a:pt x="203788" y="0"/>
                </a:lnTo>
                <a:cubicBezTo>
                  <a:pt x="203788" y="836248"/>
                  <a:pt x="882254" y="1516501"/>
                  <a:pt x="1716109" y="1516501"/>
                </a:cubicBezTo>
                <a:lnTo>
                  <a:pt x="1716109" y="1533535"/>
                </a:lnTo>
                <a:cubicBezTo>
                  <a:pt x="872812" y="1533535"/>
                  <a:pt x="186798" y="845626"/>
                  <a:pt x="186798" y="0"/>
                </a:cubicBezTo>
                <a:close/>
                <a:moveTo>
                  <a:pt x="280155" y="0"/>
                </a:moveTo>
                <a:lnTo>
                  <a:pt x="297145" y="0"/>
                </a:lnTo>
                <a:cubicBezTo>
                  <a:pt x="297145" y="784537"/>
                  <a:pt x="933652" y="1422885"/>
                  <a:pt x="1716114" y="1422885"/>
                </a:cubicBezTo>
                <a:lnTo>
                  <a:pt x="1716114" y="1439924"/>
                </a:lnTo>
                <a:cubicBezTo>
                  <a:pt x="924300" y="1439924"/>
                  <a:pt x="280155" y="794001"/>
                  <a:pt x="280155" y="0"/>
                </a:cubicBezTo>
                <a:close/>
                <a:moveTo>
                  <a:pt x="373512" y="0"/>
                </a:moveTo>
                <a:lnTo>
                  <a:pt x="390502" y="0"/>
                </a:lnTo>
                <a:cubicBezTo>
                  <a:pt x="390502" y="732911"/>
                  <a:pt x="985135" y="1329184"/>
                  <a:pt x="1716029" y="1329184"/>
                </a:cubicBezTo>
                <a:lnTo>
                  <a:pt x="1716029" y="1346223"/>
                </a:lnTo>
                <a:lnTo>
                  <a:pt x="1716114" y="1346308"/>
                </a:lnTo>
                <a:cubicBezTo>
                  <a:pt x="975783" y="1346308"/>
                  <a:pt x="373512" y="742375"/>
                  <a:pt x="373512" y="0"/>
                </a:cubicBezTo>
                <a:close/>
                <a:moveTo>
                  <a:pt x="466953" y="0"/>
                </a:moveTo>
                <a:lnTo>
                  <a:pt x="483944" y="0"/>
                </a:lnTo>
                <a:cubicBezTo>
                  <a:pt x="483944" y="681286"/>
                  <a:pt x="1036704" y="1235573"/>
                  <a:pt x="1716110" y="1235573"/>
                </a:cubicBezTo>
                <a:lnTo>
                  <a:pt x="1716110" y="1252607"/>
                </a:lnTo>
                <a:cubicBezTo>
                  <a:pt x="1027347" y="1252607"/>
                  <a:pt x="466953" y="690664"/>
                  <a:pt x="466953" y="0"/>
                </a:cubicBezTo>
                <a:close/>
                <a:moveTo>
                  <a:pt x="560310" y="0"/>
                </a:moveTo>
                <a:lnTo>
                  <a:pt x="577297" y="0"/>
                </a:lnTo>
                <a:cubicBezTo>
                  <a:pt x="577297" y="629660"/>
                  <a:pt x="1088188" y="1141957"/>
                  <a:pt x="1716109" y="1141957"/>
                </a:cubicBezTo>
                <a:lnTo>
                  <a:pt x="1716109" y="1158991"/>
                </a:lnTo>
                <a:cubicBezTo>
                  <a:pt x="1078835" y="1158991"/>
                  <a:pt x="560310" y="639038"/>
                  <a:pt x="560310" y="0"/>
                </a:cubicBezTo>
                <a:close/>
                <a:moveTo>
                  <a:pt x="653668" y="0"/>
                </a:moveTo>
                <a:lnTo>
                  <a:pt x="670655" y="0"/>
                </a:lnTo>
                <a:cubicBezTo>
                  <a:pt x="670655" y="578035"/>
                  <a:pt x="1139586" y="1048255"/>
                  <a:pt x="1716029" y="1048255"/>
                </a:cubicBezTo>
                <a:lnTo>
                  <a:pt x="1716029" y="1065294"/>
                </a:lnTo>
                <a:lnTo>
                  <a:pt x="1716114" y="1065380"/>
                </a:lnTo>
                <a:cubicBezTo>
                  <a:pt x="1130319" y="1065380"/>
                  <a:pt x="653668" y="587499"/>
                  <a:pt x="653668" y="0"/>
                </a:cubicBezTo>
                <a:close/>
                <a:moveTo>
                  <a:pt x="747112" y="0"/>
                </a:moveTo>
                <a:lnTo>
                  <a:pt x="764104" y="0"/>
                </a:lnTo>
                <a:cubicBezTo>
                  <a:pt x="764104" y="526409"/>
                  <a:pt x="1191155" y="954644"/>
                  <a:pt x="1716115" y="954644"/>
                </a:cubicBezTo>
                <a:lnTo>
                  <a:pt x="1716115" y="971678"/>
                </a:lnTo>
                <a:cubicBezTo>
                  <a:pt x="1181802" y="971678"/>
                  <a:pt x="747112" y="535787"/>
                  <a:pt x="747112" y="0"/>
                </a:cubicBezTo>
                <a:close/>
                <a:moveTo>
                  <a:pt x="840465" y="0"/>
                </a:moveTo>
                <a:lnTo>
                  <a:pt x="857452" y="0"/>
                </a:lnTo>
                <a:cubicBezTo>
                  <a:pt x="857452" y="474783"/>
                  <a:pt x="1242638" y="861028"/>
                  <a:pt x="1716109" y="861028"/>
                </a:cubicBezTo>
                <a:lnTo>
                  <a:pt x="1716109" y="878062"/>
                </a:lnTo>
                <a:cubicBezTo>
                  <a:pt x="1233281" y="878062"/>
                  <a:pt x="840465" y="484162"/>
                  <a:pt x="840465" y="0"/>
                </a:cubicBezTo>
                <a:close/>
                <a:moveTo>
                  <a:pt x="933823" y="0"/>
                </a:moveTo>
                <a:lnTo>
                  <a:pt x="950810" y="0"/>
                </a:lnTo>
                <a:cubicBezTo>
                  <a:pt x="950810" y="423157"/>
                  <a:pt x="1294121" y="767327"/>
                  <a:pt x="1716114" y="767327"/>
                </a:cubicBezTo>
                <a:lnTo>
                  <a:pt x="1716114" y="784366"/>
                </a:lnTo>
                <a:lnTo>
                  <a:pt x="1716114" y="784451"/>
                </a:lnTo>
                <a:cubicBezTo>
                  <a:pt x="1284769" y="784451"/>
                  <a:pt x="933823" y="432536"/>
                  <a:pt x="933823" y="0"/>
                </a:cubicBezTo>
                <a:close/>
                <a:moveTo>
                  <a:pt x="1027262" y="0"/>
                </a:moveTo>
                <a:lnTo>
                  <a:pt x="1044254" y="0"/>
                </a:lnTo>
                <a:cubicBezTo>
                  <a:pt x="1044254" y="371532"/>
                  <a:pt x="1345685" y="673716"/>
                  <a:pt x="1716110" y="673716"/>
                </a:cubicBezTo>
                <a:lnTo>
                  <a:pt x="1716110" y="690750"/>
                </a:lnTo>
                <a:cubicBezTo>
                  <a:pt x="1336248" y="690750"/>
                  <a:pt x="1027262" y="380824"/>
                  <a:pt x="1027262" y="0"/>
                </a:cubicBezTo>
                <a:close/>
                <a:moveTo>
                  <a:pt x="1120625" y="0"/>
                </a:moveTo>
                <a:lnTo>
                  <a:pt x="1137612" y="0"/>
                </a:lnTo>
                <a:cubicBezTo>
                  <a:pt x="1137612" y="319820"/>
                  <a:pt x="1397088" y="580100"/>
                  <a:pt x="1716115" y="580100"/>
                </a:cubicBezTo>
                <a:lnTo>
                  <a:pt x="1716115" y="597134"/>
                </a:lnTo>
                <a:cubicBezTo>
                  <a:pt x="1387736" y="597134"/>
                  <a:pt x="1120625" y="329285"/>
                  <a:pt x="1120625" y="0"/>
                </a:cubicBezTo>
                <a:close/>
                <a:moveTo>
                  <a:pt x="1213978" y="0"/>
                </a:moveTo>
                <a:lnTo>
                  <a:pt x="1230965" y="0"/>
                </a:lnTo>
                <a:cubicBezTo>
                  <a:pt x="1230965" y="268195"/>
                  <a:pt x="1448571" y="486398"/>
                  <a:pt x="1716109" y="486398"/>
                </a:cubicBezTo>
                <a:lnTo>
                  <a:pt x="1716109" y="503437"/>
                </a:lnTo>
                <a:lnTo>
                  <a:pt x="1716109" y="503523"/>
                </a:lnTo>
                <a:cubicBezTo>
                  <a:pt x="1439214" y="503523"/>
                  <a:pt x="1213978" y="277659"/>
                  <a:pt x="1213978" y="0"/>
                </a:cubicBezTo>
                <a:close/>
                <a:moveTo>
                  <a:pt x="1307422" y="0"/>
                </a:moveTo>
                <a:lnTo>
                  <a:pt x="1324414" y="0"/>
                </a:lnTo>
                <a:cubicBezTo>
                  <a:pt x="1324414" y="216569"/>
                  <a:pt x="1500141" y="392784"/>
                  <a:pt x="1716115" y="392784"/>
                </a:cubicBezTo>
                <a:lnTo>
                  <a:pt x="1716115" y="409821"/>
                </a:lnTo>
                <a:cubicBezTo>
                  <a:pt x="1490703" y="409821"/>
                  <a:pt x="1307422" y="225948"/>
                  <a:pt x="1307422" y="0"/>
                </a:cubicBezTo>
                <a:close/>
                <a:moveTo>
                  <a:pt x="1400775" y="0"/>
                </a:moveTo>
                <a:lnTo>
                  <a:pt x="1417762" y="0"/>
                </a:lnTo>
                <a:cubicBezTo>
                  <a:pt x="1417762" y="164944"/>
                  <a:pt x="1551619" y="299170"/>
                  <a:pt x="1716109" y="299170"/>
                </a:cubicBezTo>
                <a:lnTo>
                  <a:pt x="1716109" y="316207"/>
                </a:lnTo>
                <a:cubicBezTo>
                  <a:pt x="1542266" y="316207"/>
                  <a:pt x="1400775" y="174322"/>
                  <a:pt x="1400775" y="0"/>
                </a:cubicBezTo>
                <a:close/>
                <a:moveTo>
                  <a:pt x="1494133" y="0"/>
                </a:moveTo>
                <a:lnTo>
                  <a:pt x="1511120" y="0"/>
                </a:lnTo>
                <a:cubicBezTo>
                  <a:pt x="1511120" y="113318"/>
                  <a:pt x="1603017" y="205556"/>
                  <a:pt x="1716109" y="205556"/>
                </a:cubicBezTo>
                <a:lnTo>
                  <a:pt x="1716109" y="222592"/>
                </a:lnTo>
                <a:cubicBezTo>
                  <a:pt x="1593750" y="222592"/>
                  <a:pt x="1494133" y="122783"/>
                  <a:pt x="1494133" y="0"/>
                </a:cubicBezTo>
                <a:close/>
              </a:path>
            </a:pathLst>
          </a:custGeom>
          <a:solidFill>
            <a:schemeClr val="bg1">
              <a:alpha val="99000"/>
            </a:schemeClr>
          </a:solidFill>
          <a:ln w="4723" cap="flat">
            <a:noFill/>
            <a:prstDash val="solid"/>
            <a:miter/>
          </a:ln>
        </p:spPr>
        <p:txBody>
          <a:bodyPr rtlCol="0" anchor="ctr"/>
          <a:lstStyle/>
          <a:p>
            <a:endParaRPr lang="en-US"/>
          </a:p>
        </p:txBody>
      </p:sp>
      <p:sp>
        <p:nvSpPr>
          <p:cNvPr id="15" name="Image 5" descr="preencoded.png">
            <a:extLst>
              <a:ext uri="{FF2B5EF4-FFF2-40B4-BE49-F238E27FC236}">
                <a16:creationId xmlns:a16="http://schemas.microsoft.com/office/drawing/2014/main" id="{D9D7EB49-4BC9-040F-C4CC-5771C5FB312B}"/>
              </a:ext>
            </a:extLst>
          </p:cNvPr>
          <p:cNvSpPr/>
          <p:nvPr userDrawn="1"/>
        </p:nvSpPr>
        <p:spPr>
          <a:xfrm>
            <a:off x="-5568" y="3440504"/>
            <a:ext cx="3443288" cy="3448050"/>
          </a:xfrm>
          <a:custGeom>
            <a:avLst/>
            <a:gdLst>
              <a:gd name="connsiteX0" fmla="*/ 1721644 w 3443288"/>
              <a:gd name="connsiteY0" fmla="*/ 3448051 h 3448050"/>
              <a:gd name="connsiteX1" fmla="*/ 3443288 w 3443288"/>
              <a:gd name="connsiteY1" fmla="*/ 1724025 h 3448050"/>
              <a:gd name="connsiteX2" fmla="*/ 1721644 w 3443288"/>
              <a:gd name="connsiteY2" fmla="*/ 0 h 3448050"/>
              <a:gd name="connsiteX3" fmla="*/ 0 w 3443288"/>
              <a:gd name="connsiteY3" fmla="*/ 1724025 h 3448050"/>
              <a:gd name="connsiteX4" fmla="*/ 1721644 w 3443288"/>
              <a:gd name="connsiteY4" fmla="*/ 3448051 h 34480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43288" h="3448050">
                <a:moveTo>
                  <a:pt x="1721644" y="3448051"/>
                </a:moveTo>
                <a:cubicBezTo>
                  <a:pt x="2672482" y="3448051"/>
                  <a:pt x="3443288" y="2676178"/>
                  <a:pt x="3443288" y="1724025"/>
                </a:cubicBezTo>
                <a:cubicBezTo>
                  <a:pt x="3443288" y="771873"/>
                  <a:pt x="2672482" y="0"/>
                  <a:pt x="1721644" y="0"/>
                </a:cubicBezTo>
                <a:cubicBezTo>
                  <a:pt x="770806" y="0"/>
                  <a:pt x="0" y="771873"/>
                  <a:pt x="0" y="1724025"/>
                </a:cubicBezTo>
                <a:cubicBezTo>
                  <a:pt x="0" y="2676178"/>
                  <a:pt x="770806" y="3448051"/>
                  <a:pt x="1721644" y="3448051"/>
                </a:cubicBezTo>
                <a:close/>
              </a:path>
            </a:pathLst>
          </a:custGeom>
          <a:solidFill>
            <a:schemeClr val="accent6"/>
          </a:solidFill>
          <a:ln w="4756" cap="flat">
            <a:noFill/>
            <a:prstDash val="solid"/>
            <a:miter/>
          </a:ln>
        </p:spPr>
        <p:txBody>
          <a:bodyPr rtlCol="0" anchor="ctr">
            <a:noAutofit/>
          </a:bodyPr>
          <a:lstStyle/>
          <a:p>
            <a:endParaRPr lang="en-US"/>
          </a:p>
        </p:txBody>
      </p:sp>
      <p:pic>
        <p:nvPicPr>
          <p:cNvPr id="17" name="Image 6" descr="preencoded.png">
            <a:extLst>
              <a:ext uri="{FF2B5EF4-FFF2-40B4-BE49-F238E27FC236}">
                <a16:creationId xmlns:a16="http://schemas.microsoft.com/office/drawing/2014/main" id="{3CE04498-C285-EFB8-340C-1A064078152B}"/>
              </a:ext>
            </a:extLst>
          </p:cNvPr>
          <p:cNvPicPr>
            <a:picLocks noChangeAspect="1"/>
          </p:cNvPicPr>
          <p:nvPr userDrawn="1"/>
        </p:nvPicPr>
        <p:blipFill>
          <a:blip r:embed="rId4" cstate="screen">
            <a:extLst>
              <a:ext uri="{28A0092B-C50C-407E-A947-70E740481C1C}">
                <a14:useLocalDpi xmlns:a14="http://schemas.microsoft.com/office/drawing/2010/main"/>
              </a:ext>
              <a:ext uri="{96DAC541-7B7A-43D3-8B79-37D633B846F1}">
                <asvg:svgBlip xmlns:asvg="http://schemas.microsoft.com/office/drawing/2016/SVG/main" r:embed="rId5"/>
              </a:ext>
            </a:extLst>
          </a:blip>
          <a:srcRect/>
          <a:stretch/>
        </p:blipFill>
        <p:spPr>
          <a:xfrm>
            <a:off x="1718457" y="3440504"/>
            <a:ext cx="1719263" cy="1724025"/>
          </a:xfrm>
          <a:prstGeom prst="rect">
            <a:avLst/>
          </a:prstGeom>
        </p:spPr>
      </p:pic>
      <p:sp>
        <p:nvSpPr>
          <p:cNvPr id="6" name="Footer Placeholder 5"/>
          <p:cNvSpPr>
            <a:spLocks noGrp="1"/>
          </p:cNvSpPr>
          <p:nvPr>
            <p:ph type="ftr" sz="quarter" idx="11"/>
          </p:nvPr>
        </p:nvSpPr>
        <p:spPr/>
        <p:txBody>
          <a:bodyPr/>
          <a:lstStyle/>
          <a:p>
            <a:r>
              <a:rPr lang="en-US"/>
              <a:t>Presentation title</a:t>
            </a:r>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a:p>
        </p:txBody>
      </p:sp>
      <p:sp>
        <p:nvSpPr>
          <p:cNvPr id="18" name="Title 19">
            <a:extLst>
              <a:ext uri="{FF2B5EF4-FFF2-40B4-BE49-F238E27FC236}">
                <a16:creationId xmlns:a16="http://schemas.microsoft.com/office/drawing/2014/main" id="{9CBE0ADC-7FA0-F7E3-96EF-BBACB6A9076E}"/>
              </a:ext>
            </a:extLst>
          </p:cNvPr>
          <p:cNvSpPr>
            <a:spLocks noGrp="1"/>
          </p:cNvSpPr>
          <p:nvPr>
            <p:ph type="title"/>
          </p:nvPr>
        </p:nvSpPr>
        <p:spPr>
          <a:xfrm>
            <a:off x="3986784" y="1243584"/>
            <a:ext cx="8165592" cy="768096"/>
          </a:xfrm>
        </p:spPr>
        <p:txBody>
          <a:bodyPr>
            <a:noAutofit/>
          </a:bodyPr>
          <a:lstStyle>
            <a:lvl1pPr algn="l">
              <a:lnSpc>
                <a:spcPct val="100000"/>
              </a:lnSpc>
              <a:defRPr/>
            </a:lvl1pPr>
          </a:lstStyle>
          <a:p>
            <a:r>
              <a:rPr lang="en-US"/>
              <a:t>Click to edit Master title style</a:t>
            </a:r>
          </a:p>
        </p:txBody>
      </p:sp>
      <p:sp>
        <p:nvSpPr>
          <p:cNvPr id="19" name="Content Placeholder 3">
            <a:extLst>
              <a:ext uri="{FF2B5EF4-FFF2-40B4-BE49-F238E27FC236}">
                <a16:creationId xmlns:a16="http://schemas.microsoft.com/office/drawing/2014/main" id="{0F9C0517-D83A-CC55-35B8-B2F990C96D30}"/>
              </a:ext>
            </a:extLst>
          </p:cNvPr>
          <p:cNvSpPr>
            <a:spLocks noGrp="1"/>
          </p:cNvSpPr>
          <p:nvPr>
            <p:ph sz="half" idx="2"/>
          </p:nvPr>
        </p:nvSpPr>
        <p:spPr>
          <a:xfrm>
            <a:off x="3685032" y="2255520"/>
            <a:ext cx="3741928" cy="4306380"/>
          </a:xfrm>
        </p:spPr>
        <p:txBody>
          <a:bodyPr lIns="45720" rIns="45720" bIns="45720">
            <a:noAutofit/>
          </a:bodyPr>
          <a:lstStyle>
            <a:lvl1pPr>
              <a:defRPr sz="1500"/>
            </a:lvl1pPr>
            <a:lvl2pPr>
              <a:defRPr sz="1300"/>
            </a:lvl2pPr>
            <a:lvl3pPr>
              <a:defRPr sz="1200"/>
            </a:lvl3pPr>
            <a:lvl4pPr>
              <a:defRPr sz="12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0" name="Content Placeholder 5">
            <a:extLst>
              <a:ext uri="{FF2B5EF4-FFF2-40B4-BE49-F238E27FC236}">
                <a16:creationId xmlns:a16="http://schemas.microsoft.com/office/drawing/2014/main" id="{CF8BFBBE-0EAE-B647-2648-A5FB0094BF6B}"/>
              </a:ext>
            </a:extLst>
          </p:cNvPr>
          <p:cNvSpPr>
            <a:spLocks noGrp="1"/>
          </p:cNvSpPr>
          <p:nvPr>
            <p:ph sz="quarter" idx="4"/>
          </p:nvPr>
        </p:nvSpPr>
        <p:spPr>
          <a:xfrm>
            <a:off x="7754112" y="2255520"/>
            <a:ext cx="3741928" cy="4306380"/>
          </a:xfrm>
        </p:spPr>
        <p:txBody>
          <a:bodyPr lIns="45720" rIns="45720" bIns="45720">
            <a:noAutofit/>
          </a:bodyPr>
          <a:lstStyle>
            <a:lvl1pPr>
              <a:defRPr sz="1500"/>
            </a:lvl1pPr>
            <a:lvl2pPr>
              <a:defRPr sz="1300"/>
            </a:lvl2pPr>
            <a:lvl3pPr>
              <a:defRPr sz="1200"/>
            </a:lvl3pPr>
            <a:lvl4pPr>
              <a:defRPr sz="12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25083212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en-US"/>
              <a:t>Click to edit Master title style</a:t>
            </a:r>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98C8263-DAEF-4EA1-9AA4-D0D37DD137C1}" type="datetimeFigureOut">
              <a:rPr lang="en-US" smtClean="0"/>
              <a:t>9/30/2023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51F74DC-AFCC-4551-A955-4AAA576CE1BE}" type="slidenum">
              <a:rPr lang="en-US" smtClean="0"/>
              <a:t>‹#›</a:t>
            </a:fld>
            <a:endParaRPr lang="en-US"/>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0" name="Freeform: Shape 9">
            <a:extLst>
              <a:ext uri="{FF2B5EF4-FFF2-40B4-BE49-F238E27FC236}">
                <a16:creationId xmlns:a16="http://schemas.microsoft.com/office/drawing/2014/main" id="{BC195904-4A62-0DB4-D611-054C7F3AFA46}"/>
              </a:ext>
            </a:extLst>
          </p:cNvPr>
          <p:cNvSpPr/>
          <p:nvPr userDrawn="1"/>
        </p:nvSpPr>
        <p:spPr>
          <a:xfrm>
            <a:off x="2062836" y="686475"/>
            <a:ext cx="7774629" cy="6193018"/>
          </a:xfrm>
          <a:custGeom>
            <a:avLst/>
            <a:gdLst>
              <a:gd name="connsiteX0" fmla="*/ 3887320 w 7774629"/>
              <a:gd name="connsiteY0" fmla="*/ 0 h 6193018"/>
              <a:gd name="connsiteX1" fmla="*/ 7774629 w 7774629"/>
              <a:gd name="connsiteY1" fmla="*/ 3884811 h 6193018"/>
              <a:gd name="connsiteX2" fmla="*/ 7774629 w 7774629"/>
              <a:gd name="connsiteY2" fmla="*/ 6193018 h 6193018"/>
              <a:gd name="connsiteX3" fmla="*/ 0 w 7774629"/>
              <a:gd name="connsiteY3" fmla="*/ 6193018 h 6193018"/>
              <a:gd name="connsiteX4" fmla="*/ 0 w 7774629"/>
              <a:gd name="connsiteY4" fmla="*/ 3884811 h 6193018"/>
              <a:gd name="connsiteX5" fmla="*/ 3887320 w 7774629"/>
              <a:gd name="connsiteY5" fmla="*/ 0 h 61930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774629" h="6193018">
                <a:moveTo>
                  <a:pt x="3887320" y="0"/>
                </a:moveTo>
                <a:cubicBezTo>
                  <a:pt x="6034243" y="0"/>
                  <a:pt x="7774629" y="1739299"/>
                  <a:pt x="7774629" y="3884811"/>
                </a:cubicBezTo>
                <a:lnTo>
                  <a:pt x="7774629" y="6193018"/>
                </a:lnTo>
                <a:lnTo>
                  <a:pt x="0" y="6193018"/>
                </a:lnTo>
                <a:lnTo>
                  <a:pt x="0" y="3884811"/>
                </a:lnTo>
                <a:cubicBezTo>
                  <a:pt x="0" y="1739299"/>
                  <a:pt x="1740414" y="0"/>
                  <a:pt x="3887320" y="0"/>
                </a:cubicBezTo>
                <a:close/>
              </a:path>
            </a:pathLst>
          </a:custGeom>
          <a:solidFill>
            <a:schemeClr val="accent2">
              <a:lumMod val="20000"/>
              <a:lumOff val="80000"/>
              <a:alpha val="99000"/>
            </a:schemeClr>
          </a:solidFill>
          <a:ln w="5439"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a:solidFill>
                <a:schemeClr val="tx1"/>
              </a:solidFill>
            </a:endParaRPr>
          </a:p>
        </p:txBody>
      </p:sp>
      <p:sp>
        <p:nvSpPr>
          <p:cNvPr id="11" name="Freeform: Shape 10">
            <a:extLst>
              <a:ext uri="{FF2B5EF4-FFF2-40B4-BE49-F238E27FC236}">
                <a16:creationId xmlns:a16="http://schemas.microsoft.com/office/drawing/2014/main" id="{9243D479-EE6A-8470-E031-64A165594C54}"/>
              </a:ext>
            </a:extLst>
          </p:cNvPr>
          <p:cNvSpPr/>
          <p:nvPr userDrawn="1"/>
        </p:nvSpPr>
        <p:spPr>
          <a:xfrm>
            <a:off x="7610252" y="1"/>
            <a:ext cx="2273668" cy="3147998"/>
          </a:xfrm>
          <a:custGeom>
            <a:avLst/>
            <a:gdLst>
              <a:gd name="connsiteX0" fmla="*/ 183295 w 2273668"/>
              <a:gd name="connsiteY0" fmla="*/ 0 h 3147998"/>
              <a:gd name="connsiteX1" fmla="*/ 2273668 w 2273668"/>
              <a:gd name="connsiteY1" fmla="*/ 0 h 3147998"/>
              <a:gd name="connsiteX2" fmla="*/ 2273668 w 2273668"/>
              <a:gd name="connsiteY2" fmla="*/ 3147998 h 3147998"/>
              <a:gd name="connsiteX3" fmla="*/ 2096300 w 2273668"/>
              <a:gd name="connsiteY3" fmla="*/ 3147998 h 3147998"/>
              <a:gd name="connsiteX4" fmla="*/ 2033714 w 2273668"/>
              <a:gd name="connsiteY4" fmla="*/ 3144814 h 3147998"/>
              <a:gd name="connsiteX5" fmla="*/ 0 w 2273668"/>
              <a:gd name="connsiteY5" fmla="*/ 886966 h 3147998"/>
              <a:gd name="connsiteX6" fmla="*/ 178732 w 2273668"/>
              <a:gd name="connsiteY6" fmla="*/ 9417 h 31479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273668" h="3147998">
                <a:moveTo>
                  <a:pt x="183295" y="0"/>
                </a:moveTo>
                <a:lnTo>
                  <a:pt x="2273668" y="0"/>
                </a:lnTo>
                <a:lnTo>
                  <a:pt x="2273668" y="3147998"/>
                </a:lnTo>
                <a:lnTo>
                  <a:pt x="2096300" y="3147998"/>
                </a:lnTo>
                <a:lnTo>
                  <a:pt x="2033714" y="3144814"/>
                </a:lnTo>
                <a:cubicBezTo>
                  <a:pt x="895944" y="3028420"/>
                  <a:pt x="0" y="2060597"/>
                  <a:pt x="0" y="886966"/>
                </a:cubicBezTo>
                <a:cubicBezTo>
                  <a:pt x="0" y="576250"/>
                  <a:pt x="63712" y="279606"/>
                  <a:pt x="178732" y="9417"/>
                </a:cubicBezTo>
                <a:close/>
              </a:path>
            </a:pathLst>
          </a:custGeom>
          <a:solidFill>
            <a:schemeClr val="accent2"/>
          </a:solidFill>
          <a:ln>
            <a:noFill/>
          </a:ln>
        </p:spPr>
        <p:txBody>
          <a:bodyPr vert="horz" wrap="square" lIns="91440" tIns="45720" rIns="91440" bIns="45720" numCol="1" anchor="t" anchorCtr="0" compatLnSpc="1">
            <a:prstTxWarp prst="textNoShape">
              <a:avLst/>
            </a:prstTxWarp>
            <a:noAutofit/>
          </a:bodyPr>
          <a:lstStyle/>
          <a:p>
            <a:pPr lvl="0"/>
            <a:endParaRPr lang="en-US">
              <a:solidFill>
                <a:schemeClr val="tx1"/>
              </a:solidFill>
            </a:endParaRPr>
          </a:p>
        </p:txBody>
      </p:sp>
      <p:sp>
        <p:nvSpPr>
          <p:cNvPr id="12" name="Freeform: Shape 11">
            <a:extLst>
              <a:ext uri="{FF2B5EF4-FFF2-40B4-BE49-F238E27FC236}">
                <a16:creationId xmlns:a16="http://schemas.microsoft.com/office/drawing/2014/main" id="{8BBFFB3C-9185-0FED-16FA-09900E1DA76B}"/>
              </a:ext>
            </a:extLst>
          </p:cNvPr>
          <p:cNvSpPr/>
          <p:nvPr userDrawn="1"/>
        </p:nvSpPr>
        <p:spPr>
          <a:xfrm>
            <a:off x="9883919" y="2"/>
            <a:ext cx="2254928" cy="3141557"/>
          </a:xfrm>
          <a:custGeom>
            <a:avLst/>
            <a:gdLst>
              <a:gd name="connsiteX0" fmla="*/ 0 w 2254928"/>
              <a:gd name="connsiteY0" fmla="*/ 0 h 3141557"/>
              <a:gd name="connsiteX1" fmla="*/ 2080472 w 2254928"/>
              <a:gd name="connsiteY1" fmla="*/ 0 h 3141557"/>
              <a:gd name="connsiteX2" fmla="*/ 2154269 w 2254928"/>
              <a:gd name="connsiteY2" fmla="*/ 202607 h 3141557"/>
              <a:gd name="connsiteX3" fmla="*/ 2254928 w 2254928"/>
              <a:gd name="connsiteY3" fmla="*/ 871976 h 3141557"/>
              <a:gd name="connsiteX4" fmla="*/ 231934 w 2254928"/>
              <a:gd name="connsiteY4" fmla="*/ 3128339 h 3141557"/>
              <a:gd name="connsiteX5" fmla="*/ 19 w 2254928"/>
              <a:gd name="connsiteY5" fmla="*/ 3141557 h 3141557"/>
              <a:gd name="connsiteX6" fmla="*/ 0 w 2254928"/>
              <a:gd name="connsiteY6" fmla="*/ 3141557 h 3141557"/>
              <a:gd name="connsiteX7" fmla="*/ 0 w 2254928"/>
              <a:gd name="connsiteY7" fmla="*/ 2729990 h 3141557"/>
              <a:gd name="connsiteX8" fmla="*/ 0 w 2254928"/>
              <a:gd name="connsiteY8" fmla="*/ 2344136 h 3141557"/>
              <a:gd name="connsiteX9" fmla="*/ 0 w 2254928"/>
              <a:gd name="connsiteY9" fmla="*/ 1983167 h 3141557"/>
              <a:gd name="connsiteX10" fmla="*/ 0 w 2254928"/>
              <a:gd name="connsiteY10" fmla="*/ 1646252 h 3141557"/>
              <a:gd name="connsiteX11" fmla="*/ 0 w 2254928"/>
              <a:gd name="connsiteY11" fmla="*/ 1332565 h 3141557"/>
              <a:gd name="connsiteX12" fmla="*/ 0 w 2254928"/>
              <a:gd name="connsiteY12" fmla="*/ 1041273 h 3141557"/>
              <a:gd name="connsiteX13" fmla="*/ 0 w 2254928"/>
              <a:gd name="connsiteY13" fmla="*/ 771549 h 3141557"/>
              <a:gd name="connsiteX14" fmla="*/ 0 w 2254928"/>
              <a:gd name="connsiteY14" fmla="*/ 522561 h 3141557"/>
              <a:gd name="connsiteX15" fmla="*/ 0 w 2254928"/>
              <a:gd name="connsiteY15" fmla="*/ 293482 h 3141557"/>
              <a:gd name="connsiteX16" fmla="*/ 0 w 2254928"/>
              <a:gd name="connsiteY16" fmla="*/ 83481 h 31415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254928" h="3141557">
                <a:moveTo>
                  <a:pt x="0" y="0"/>
                </a:moveTo>
                <a:lnTo>
                  <a:pt x="2080472" y="0"/>
                </a:lnTo>
                <a:lnTo>
                  <a:pt x="2154269" y="202607"/>
                </a:lnTo>
                <a:cubicBezTo>
                  <a:pt x="2219730" y="414134"/>
                  <a:pt x="2254928" y="638939"/>
                  <a:pt x="2254928" y="871976"/>
                </a:cubicBezTo>
                <a:cubicBezTo>
                  <a:pt x="2254928" y="2045607"/>
                  <a:pt x="1374977" y="3005515"/>
                  <a:pt x="231934" y="3128339"/>
                </a:cubicBezTo>
                <a:lnTo>
                  <a:pt x="19" y="3141557"/>
                </a:lnTo>
                <a:lnTo>
                  <a:pt x="0" y="3141557"/>
                </a:lnTo>
                <a:lnTo>
                  <a:pt x="0" y="2729990"/>
                </a:lnTo>
                <a:lnTo>
                  <a:pt x="0" y="2344136"/>
                </a:lnTo>
                <a:lnTo>
                  <a:pt x="0" y="1983167"/>
                </a:lnTo>
                <a:lnTo>
                  <a:pt x="0" y="1646252"/>
                </a:lnTo>
                <a:lnTo>
                  <a:pt x="0" y="1332565"/>
                </a:lnTo>
                <a:lnTo>
                  <a:pt x="0" y="1041273"/>
                </a:lnTo>
                <a:lnTo>
                  <a:pt x="0" y="771549"/>
                </a:lnTo>
                <a:lnTo>
                  <a:pt x="0" y="522561"/>
                </a:lnTo>
                <a:lnTo>
                  <a:pt x="0" y="293482"/>
                </a:lnTo>
                <a:lnTo>
                  <a:pt x="0" y="83481"/>
                </a:lnTo>
                <a:close/>
              </a:path>
            </a:pathLst>
          </a:custGeom>
          <a:solidFill>
            <a:schemeClr val="accent6"/>
          </a:solidFill>
          <a:ln>
            <a:noFill/>
          </a:ln>
        </p:spPr>
        <p:txBody>
          <a:bodyPr vert="horz" wrap="square" lIns="91440" tIns="45720" rIns="91440" bIns="45720" numCol="1" anchor="t" anchorCtr="0" compatLnSpc="1">
            <a:prstTxWarp prst="textNoShape">
              <a:avLst/>
            </a:prstTxWarp>
            <a:noAutofit/>
          </a:bodyPr>
          <a:lstStyle/>
          <a:p>
            <a:pPr lvl="0"/>
            <a:endParaRPr lang="en-US">
              <a:solidFill>
                <a:schemeClr val="tx1"/>
              </a:solidFill>
            </a:endParaRPr>
          </a:p>
        </p:txBody>
      </p:sp>
      <p:sp>
        <p:nvSpPr>
          <p:cNvPr id="13" name="Freeform: Shape 12">
            <a:extLst>
              <a:ext uri="{FF2B5EF4-FFF2-40B4-BE49-F238E27FC236}">
                <a16:creationId xmlns:a16="http://schemas.microsoft.com/office/drawing/2014/main" id="{9910C8C4-8F2D-5D0E-4EC5-6D005A66804B}"/>
              </a:ext>
            </a:extLst>
          </p:cNvPr>
          <p:cNvSpPr/>
          <p:nvPr userDrawn="1"/>
        </p:nvSpPr>
        <p:spPr>
          <a:xfrm>
            <a:off x="8395730" y="2"/>
            <a:ext cx="2959203" cy="2352793"/>
          </a:xfrm>
          <a:custGeom>
            <a:avLst/>
            <a:gdLst>
              <a:gd name="connsiteX0" fmla="*/ 289830 w 2959203"/>
              <a:gd name="connsiteY0" fmla="*/ 0 h 2352793"/>
              <a:gd name="connsiteX1" fmla="*/ 2669374 w 2959203"/>
              <a:gd name="connsiteY1" fmla="*/ 0 h 2352793"/>
              <a:gd name="connsiteX2" fmla="*/ 2706511 w 2959203"/>
              <a:gd name="connsiteY2" fmla="*/ 49584 h 2352793"/>
              <a:gd name="connsiteX3" fmla="*/ 2951565 w 2959203"/>
              <a:gd name="connsiteY3" fmla="*/ 724493 h 2352793"/>
              <a:gd name="connsiteX4" fmla="*/ 2959203 w 2959203"/>
              <a:gd name="connsiteY4" fmla="*/ 875514 h 2352793"/>
              <a:gd name="connsiteX5" fmla="*/ 2959203 w 2959203"/>
              <a:gd name="connsiteY5" fmla="*/ 875554 h 2352793"/>
              <a:gd name="connsiteX6" fmla="*/ 2951565 w 2959203"/>
              <a:gd name="connsiteY6" fmla="*/ 1026575 h 2352793"/>
              <a:gd name="connsiteX7" fmla="*/ 1479602 w 2959203"/>
              <a:gd name="connsiteY7" fmla="*/ 2352793 h 2352793"/>
              <a:gd name="connsiteX8" fmla="*/ 0 w 2959203"/>
              <a:gd name="connsiteY8" fmla="*/ 875534 h 2352793"/>
              <a:gd name="connsiteX9" fmla="*/ 252694 w 2959203"/>
              <a:gd name="connsiteY9" fmla="*/ 49584 h 23527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959203" h="2352793">
                <a:moveTo>
                  <a:pt x="289830" y="0"/>
                </a:moveTo>
                <a:lnTo>
                  <a:pt x="2669374" y="0"/>
                </a:lnTo>
                <a:lnTo>
                  <a:pt x="2706511" y="49584"/>
                </a:lnTo>
                <a:cubicBezTo>
                  <a:pt x="2839459" y="246061"/>
                  <a:pt x="2926309" y="476187"/>
                  <a:pt x="2951565" y="724493"/>
                </a:cubicBezTo>
                <a:lnTo>
                  <a:pt x="2959203" y="875514"/>
                </a:lnTo>
                <a:lnTo>
                  <a:pt x="2959203" y="875554"/>
                </a:lnTo>
                <a:lnTo>
                  <a:pt x="2951565" y="1026575"/>
                </a:lnTo>
                <a:cubicBezTo>
                  <a:pt x="2875795" y="1771492"/>
                  <a:pt x="2245691" y="2352793"/>
                  <a:pt x="1479602" y="2352793"/>
                </a:cubicBezTo>
                <a:cubicBezTo>
                  <a:pt x="662440" y="2352793"/>
                  <a:pt x="0" y="1691401"/>
                  <a:pt x="0" y="875534"/>
                </a:cubicBezTo>
                <a:cubicBezTo>
                  <a:pt x="0" y="569583"/>
                  <a:pt x="93156" y="285356"/>
                  <a:pt x="252694" y="49584"/>
                </a:cubicBezTo>
                <a:close/>
              </a:path>
            </a:pathLst>
          </a:custGeom>
          <a:solidFill>
            <a:schemeClr val="bg1"/>
          </a:solidFill>
          <a:ln>
            <a:noFill/>
          </a:ln>
        </p:spPr>
        <p:txBody>
          <a:bodyPr vert="horz" wrap="square" lIns="91440" tIns="45720" rIns="91440" bIns="45720" numCol="1" anchor="t" anchorCtr="0" compatLnSpc="1">
            <a:prstTxWarp prst="textNoShape">
              <a:avLst/>
            </a:prstTxWarp>
            <a:noAutofit/>
          </a:bodyPr>
          <a:lstStyle/>
          <a:p>
            <a:pPr lvl="0"/>
            <a:endParaRPr lang="en-US">
              <a:solidFill>
                <a:schemeClr val="tx1"/>
              </a:solidFill>
            </a:endParaRPr>
          </a:p>
        </p:txBody>
      </p:sp>
      <p:sp>
        <p:nvSpPr>
          <p:cNvPr id="14" name="Freeform: Shape 13">
            <a:extLst>
              <a:ext uri="{FF2B5EF4-FFF2-40B4-BE49-F238E27FC236}">
                <a16:creationId xmlns:a16="http://schemas.microsoft.com/office/drawing/2014/main" id="{515BC69E-00CE-DE0D-DFD8-BBF55282E467}"/>
              </a:ext>
            </a:extLst>
          </p:cNvPr>
          <p:cNvSpPr/>
          <p:nvPr userDrawn="1"/>
        </p:nvSpPr>
        <p:spPr>
          <a:xfrm>
            <a:off x="1390854" y="3130662"/>
            <a:ext cx="3106248" cy="3748831"/>
          </a:xfrm>
          <a:custGeom>
            <a:avLst/>
            <a:gdLst>
              <a:gd name="connsiteX0" fmla="*/ 0 w 3106248"/>
              <a:gd name="connsiteY0" fmla="*/ 0 h 3748831"/>
              <a:gd name="connsiteX1" fmla="*/ 3106248 w 3106248"/>
              <a:gd name="connsiteY1" fmla="*/ 3748831 h 3748831"/>
              <a:gd name="connsiteX2" fmla="*/ 0 w 3106248"/>
              <a:gd name="connsiteY2" fmla="*/ 3748831 h 3748831"/>
            </a:gdLst>
            <a:ahLst/>
            <a:cxnLst>
              <a:cxn ang="0">
                <a:pos x="connsiteX0" y="connsiteY0"/>
              </a:cxn>
              <a:cxn ang="0">
                <a:pos x="connsiteX1" y="connsiteY1"/>
              </a:cxn>
              <a:cxn ang="0">
                <a:pos x="connsiteX2" y="connsiteY2"/>
              </a:cxn>
            </a:cxnLst>
            <a:rect l="l" t="t" r="r" b="b"/>
            <a:pathLst>
              <a:path w="3106248" h="3748831">
                <a:moveTo>
                  <a:pt x="0" y="0"/>
                </a:moveTo>
                <a:lnTo>
                  <a:pt x="3106248" y="3748831"/>
                </a:lnTo>
                <a:lnTo>
                  <a:pt x="0" y="3748831"/>
                </a:lnTo>
                <a:close/>
              </a:path>
            </a:pathLst>
          </a:custGeom>
          <a:solidFill>
            <a:schemeClr val="accent2">
              <a:alpha val="99000"/>
            </a:schemeClr>
          </a:solidFill>
          <a:ln>
            <a:noFill/>
          </a:ln>
        </p:spPr>
        <p:txBody>
          <a:bodyPr vert="horz" wrap="square" lIns="91440" tIns="45720" rIns="91440" bIns="45720" numCol="1" anchor="t" anchorCtr="0" compatLnSpc="1">
            <a:prstTxWarp prst="textNoShape">
              <a:avLst/>
            </a:prstTxWarp>
            <a:noAutofit/>
          </a:bodyPr>
          <a:lstStyle/>
          <a:p>
            <a:pPr lvl="0"/>
            <a:endParaRPr lang="en-US">
              <a:solidFill>
                <a:schemeClr val="tx1"/>
              </a:solidFill>
            </a:endParaRPr>
          </a:p>
        </p:txBody>
      </p:sp>
      <p:sp>
        <p:nvSpPr>
          <p:cNvPr id="15" name="Freeform: Shape 14">
            <a:extLst>
              <a:ext uri="{FF2B5EF4-FFF2-40B4-BE49-F238E27FC236}">
                <a16:creationId xmlns:a16="http://schemas.microsoft.com/office/drawing/2014/main" id="{00F9FF40-B589-8AF3-5118-D80C97F781DF}"/>
              </a:ext>
            </a:extLst>
          </p:cNvPr>
          <p:cNvSpPr/>
          <p:nvPr userDrawn="1"/>
        </p:nvSpPr>
        <p:spPr>
          <a:xfrm>
            <a:off x="0" y="3130661"/>
            <a:ext cx="1400640" cy="3748832"/>
          </a:xfrm>
          <a:custGeom>
            <a:avLst/>
            <a:gdLst>
              <a:gd name="connsiteX0" fmla="*/ 1400640 w 1400640"/>
              <a:gd name="connsiteY0" fmla="*/ 0 h 3748832"/>
              <a:gd name="connsiteX1" fmla="*/ 1400640 w 1400640"/>
              <a:gd name="connsiteY1" fmla="*/ 3748832 h 3748832"/>
              <a:gd name="connsiteX2" fmla="*/ 0 w 1400640"/>
              <a:gd name="connsiteY2" fmla="*/ 3748832 h 3748832"/>
              <a:gd name="connsiteX3" fmla="*/ 0 w 1400640"/>
              <a:gd name="connsiteY3" fmla="*/ 1684743 h 3748832"/>
            </a:gdLst>
            <a:ahLst/>
            <a:cxnLst>
              <a:cxn ang="0">
                <a:pos x="connsiteX0" y="connsiteY0"/>
              </a:cxn>
              <a:cxn ang="0">
                <a:pos x="connsiteX1" y="connsiteY1"/>
              </a:cxn>
              <a:cxn ang="0">
                <a:pos x="connsiteX2" y="connsiteY2"/>
              </a:cxn>
              <a:cxn ang="0">
                <a:pos x="connsiteX3" y="connsiteY3"/>
              </a:cxn>
            </a:cxnLst>
            <a:rect l="l" t="t" r="r" b="b"/>
            <a:pathLst>
              <a:path w="1400640" h="3748832">
                <a:moveTo>
                  <a:pt x="1400640" y="0"/>
                </a:moveTo>
                <a:lnTo>
                  <a:pt x="1400640" y="3748832"/>
                </a:lnTo>
                <a:lnTo>
                  <a:pt x="0" y="3748832"/>
                </a:lnTo>
                <a:lnTo>
                  <a:pt x="0" y="1684743"/>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p>
        </p:txBody>
      </p:sp>
    </p:spTree>
    <p:extLst>
      <p:ext uri="{BB962C8B-B14F-4D97-AF65-F5344CB8AC3E}">
        <p14:creationId xmlns:p14="http://schemas.microsoft.com/office/powerpoint/2010/main" val="41640265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en-US"/>
              <a:t>Click to edit Master title style</a:t>
            </a:r>
          </a:p>
        </p:txBody>
      </p:sp>
      <p:sp>
        <p:nvSpPr>
          <p:cNvPr id="3" name="Content Placeholder 2"/>
          <p:cNvSpPr>
            <a:spLocks noGrp="1"/>
          </p:cNvSpPr>
          <p:nvPr>
            <p:ph sz="half" idx="1"/>
          </p:nvPr>
        </p:nvSpPr>
        <p:spPr>
          <a:xfrm>
            <a:off x="1097279" y="1845734"/>
            <a:ext cx="493776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217920" y="1845735"/>
            <a:ext cx="493776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B98C8263-DAEF-4EA1-9AA4-D0D37DD137C1}" type="datetimeFigureOut">
              <a:rPr lang="en-US" smtClean="0"/>
              <a:t>9/30/2023</a:t>
            </a:fld>
            <a:endParaRPr lang="en-US"/>
          </a:p>
        </p:txBody>
      </p:sp>
      <p:sp>
        <p:nvSpPr>
          <p:cNvPr id="6" name="Footer Placeholder 5"/>
          <p:cNvSpPr>
            <a:spLocks noGrp="1"/>
          </p:cNvSpPr>
          <p:nvPr>
            <p:ph type="ftr" sz="quarter" idx="11"/>
          </p:nvPr>
        </p:nvSpPr>
        <p:spPr/>
        <p:txBody>
          <a:bodyPr/>
          <a:lstStyle/>
          <a:p>
            <a:r>
              <a:rPr lang="en-US"/>
              <a:t>Presentation title</a:t>
            </a:r>
          </a:p>
        </p:txBody>
      </p:sp>
      <p:sp>
        <p:nvSpPr>
          <p:cNvPr id="7" name="Slide Number Placeholder 6"/>
          <p:cNvSpPr>
            <a:spLocks noGrp="1"/>
          </p:cNvSpPr>
          <p:nvPr>
            <p:ph type="sldNum" sz="quarter" idx="12"/>
          </p:nvPr>
        </p:nvSpPr>
        <p:spPr/>
        <p:txBody>
          <a:bodyPr/>
          <a:lstStyle/>
          <a:p>
            <a:fld id="{48F63A3B-78C7-47BE-AE5E-E10140E04643}" type="slidenum">
              <a:rPr lang="en-US" smtClean="0"/>
              <a:pPr/>
              <a:t>‹#›</a:t>
            </a:fld>
            <a:endParaRPr lang="en-US"/>
          </a:p>
        </p:txBody>
      </p:sp>
    </p:spTree>
    <p:extLst>
      <p:ext uri="{BB962C8B-B14F-4D97-AF65-F5344CB8AC3E}">
        <p14:creationId xmlns:p14="http://schemas.microsoft.com/office/powerpoint/2010/main" val="1149441335"/>
      </p:ext>
    </p:extLst>
  </p:cSld>
  <p:clrMapOvr>
    <a:masterClrMapping/>
  </p:clrMapOvr>
  <p:hf hd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en-US"/>
              <a:t>Click to edit Master title style</a:t>
            </a:r>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97280" y="2582334"/>
            <a:ext cx="4937760" cy="3378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17920" y="2582334"/>
            <a:ext cx="4937760" cy="3378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B98C8263-DAEF-4EA1-9AA4-D0D37DD137C1}" type="datetimeFigureOut">
              <a:rPr lang="en-US" smtClean="0"/>
              <a:t>9/30/2023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8F63A3B-78C7-47BE-AE5E-E10140E04643}" type="slidenum">
              <a:rPr lang="en-US" smtClean="0"/>
              <a:t>‹#›</a:t>
            </a:fld>
            <a:endParaRPr lang="en-US"/>
          </a:p>
        </p:txBody>
      </p:sp>
      <p:sp>
        <p:nvSpPr>
          <p:cNvPr id="2" name="Image 0" descr="preencoded.png">
            <a:extLst>
              <a:ext uri="{FF2B5EF4-FFF2-40B4-BE49-F238E27FC236}">
                <a16:creationId xmlns:a16="http://schemas.microsoft.com/office/drawing/2014/main" id="{3E037C71-E5F3-6B54-5401-73E2B842F008}"/>
              </a:ext>
            </a:extLst>
          </p:cNvPr>
          <p:cNvSpPr/>
          <p:nvPr userDrawn="1"/>
        </p:nvSpPr>
        <p:spPr>
          <a:xfrm>
            <a:off x="-5568" y="-2784"/>
            <a:ext cx="3443288" cy="6891337"/>
          </a:xfrm>
          <a:custGeom>
            <a:avLst/>
            <a:gdLst>
              <a:gd name="connsiteX0" fmla="*/ 3443288 w 3443288"/>
              <a:gd name="connsiteY0" fmla="*/ 0 h 6891337"/>
              <a:gd name="connsiteX1" fmla="*/ 0 w 3443288"/>
              <a:gd name="connsiteY1" fmla="*/ 0 h 6891337"/>
              <a:gd name="connsiteX2" fmla="*/ 0 w 3443288"/>
              <a:gd name="connsiteY2" fmla="*/ 6891338 h 6891337"/>
              <a:gd name="connsiteX3" fmla="*/ 3443288 w 3443288"/>
              <a:gd name="connsiteY3" fmla="*/ 6891338 h 6891337"/>
              <a:gd name="connsiteX4" fmla="*/ 3443288 w 3443288"/>
              <a:gd name="connsiteY4" fmla="*/ 0 h 68913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43288" h="6891337">
                <a:moveTo>
                  <a:pt x="3443288" y="0"/>
                </a:moveTo>
                <a:lnTo>
                  <a:pt x="0" y="0"/>
                </a:lnTo>
                <a:lnTo>
                  <a:pt x="0" y="6891338"/>
                </a:lnTo>
                <a:lnTo>
                  <a:pt x="3443288" y="6891338"/>
                </a:lnTo>
                <a:lnTo>
                  <a:pt x="3443288" y="0"/>
                </a:lnTo>
                <a:close/>
              </a:path>
            </a:pathLst>
          </a:custGeom>
          <a:solidFill>
            <a:schemeClr val="accent3"/>
          </a:solidFill>
          <a:ln w="4756" cap="flat">
            <a:noFill/>
            <a:prstDash val="solid"/>
            <a:miter/>
          </a:ln>
        </p:spPr>
        <p:txBody>
          <a:bodyPr rtlCol="0" anchor="ctr">
            <a:noAutofit/>
          </a:bodyPr>
          <a:lstStyle/>
          <a:p>
            <a:endParaRPr lang="en-US"/>
          </a:p>
        </p:txBody>
      </p:sp>
      <p:pic>
        <p:nvPicPr>
          <p:cNvPr id="11" name="Image 1" descr="preencoded.png">
            <a:extLst>
              <a:ext uri="{FF2B5EF4-FFF2-40B4-BE49-F238E27FC236}">
                <a16:creationId xmlns:a16="http://schemas.microsoft.com/office/drawing/2014/main" id="{D6B1B237-1413-F56B-C2F3-33886C7D5BB2}"/>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p:blipFill>
        <p:spPr>
          <a:xfrm>
            <a:off x="1703311" y="-2784"/>
            <a:ext cx="1734410" cy="5167313"/>
          </a:xfrm>
          <a:prstGeom prst="rect">
            <a:avLst/>
          </a:prstGeom>
        </p:spPr>
      </p:pic>
      <p:sp>
        <p:nvSpPr>
          <p:cNvPr id="12" name="Image 5" descr="preencoded.png">
            <a:extLst>
              <a:ext uri="{FF2B5EF4-FFF2-40B4-BE49-F238E27FC236}">
                <a16:creationId xmlns:a16="http://schemas.microsoft.com/office/drawing/2014/main" id="{DE99EEB8-CBA4-1455-2D54-C9EE258BE65A}"/>
              </a:ext>
            </a:extLst>
          </p:cNvPr>
          <p:cNvSpPr/>
          <p:nvPr userDrawn="1"/>
        </p:nvSpPr>
        <p:spPr>
          <a:xfrm>
            <a:off x="-5568" y="3440504"/>
            <a:ext cx="3443288" cy="3448050"/>
          </a:xfrm>
          <a:custGeom>
            <a:avLst/>
            <a:gdLst>
              <a:gd name="connsiteX0" fmla="*/ 1721644 w 3443288"/>
              <a:gd name="connsiteY0" fmla="*/ 3448051 h 3448050"/>
              <a:gd name="connsiteX1" fmla="*/ 3443288 w 3443288"/>
              <a:gd name="connsiteY1" fmla="*/ 1724025 h 3448050"/>
              <a:gd name="connsiteX2" fmla="*/ 1721644 w 3443288"/>
              <a:gd name="connsiteY2" fmla="*/ 0 h 3448050"/>
              <a:gd name="connsiteX3" fmla="*/ 0 w 3443288"/>
              <a:gd name="connsiteY3" fmla="*/ 1724025 h 3448050"/>
              <a:gd name="connsiteX4" fmla="*/ 1721644 w 3443288"/>
              <a:gd name="connsiteY4" fmla="*/ 3448051 h 34480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43288" h="3448050">
                <a:moveTo>
                  <a:pt x="1721644" y="3448051"/>
                </a:moveTo>
                <a:cubicBezTo>
                  <a:pt x="2672482" y="3448051"/>
                  <a:pt x="3443288" y="2676178"/>
                  <a:pt x="3443288" y="1724025"/>
                </a:cubicBezTo>
                <a:cubicBezTo>
                  <a:pt x="3443288" y="771873"/>
                  <a:pt x="2672482" y="0"/>
                  <a:pt x="1721644" y="0"/>
                </a:cubicBezTo>
                <a:cubicBezTo>
                  <a:pt x="770806" y="0"/>
                  <a:pt x="0" y="771873"/>
                  <a:pt x="0" y="1724025"/>
                </a:cubicBezTo>
                <a:cubicBezTo>
                  <a:pt x="0" y="2676178"/>
                  <a:pt x="770806" y="3448051"/>
                  <a:pt x="1721644" y="3448051"/>
                </a:cubicBezTo>
                <a:close/>
              </a:path>
            </a:pathLst>
          </a:custGeom>
          <a:solidFill>
            <a:schemeClr val="accent6"/>
          </a:solidFill>
          <a:ln w="4756" cap="flat">
            <a:noFill/>
            <a:prstDash val="solid"/>
            <a:miter/>
          </a:ln>
        </p:spPr>
        <p:txBody>
          <a:bodyPr rtlCol="0" anchor="ctr">
            <a:noAutofit/>
          </a:bodyPr>
          <a:lstStyle/>
          <a:p>
            <a:endParaRPr lang="en-US"/>
          </a:p>
        </p:txBody>
      </p:sp>
      <p:pic>
        <p:nvPicPr>
          <p:cNvPr id="13" name="Image 6" descr="preencoded.png">
            <a:extLst>
              <a:ext uri="{FF2B5EF4-FFF2-40B4-BE49-F238E27FC236}">
                <a16:creationId xmlns:a16="http://schemas.microsoft.com/office/drawing/2014/main" id="{2A3713F5-2990-3310-8803-2670DCAE8EC5}"/>
              </a:ext>
            </a:extLst>
          </p:cNvPr>
          <p:cNvPicPr>
            <a:picLocks noChangeAspect="1"/>
          </p:cNvPicPr>
          <p:nvPr userDrawn="1"/>
        </p:nvPicPr>
        <p:blipFill>
          <a:blip r:embed="rId4" cstate="screen">
            <a:extLst>
              <a:ext uri="{28A0092B-C50C-407E-A947-70E740481C1C}">
                <a14:useLocalDpi xmlns:a14="http://schemas.microsoft.com/office/drawing/2010/main"/>
              </a:ext>
              <a:ext uri="{96DAC541-7B7A-43D3-8B79-37D633B846F1}">
                <asvg:svgBlip xmlns:asvg="http://schemas.microsoft.com/office/drawing/2016/SVG/main" r:embed="rId5"/>
              </a:ext>
            </a:extLst>
          </a:blip>
          <a:srcRect/>
          <a:stretch/>
        </p:blipFill>
        <p:spPr>
          <a:xfrm>
            <a:off x="1718457" y="3440504"/>
            <a:ext cx="1719263" cy="1724025"/>
          </a:xfrm>
          <a:prstGeom prst="rect">
            <a:avLst/>
          </a:prstGeom>
        </p:spPr>
      </p:pic>
    </p:spTree>
    <p:extLst>
      <p:ext uri="{BB962C8B-B14F-4D97-AF65-F5344CB8AC3E}">
        <p14:creationId xmlns:p14="http://schemas.microsoft.com/office/powerpoint/2010/main" val="271888406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B98C8263-DAEF-4EA1-9AA4-D0D37DD137C1}" type="datetimeFigureOut">
              <a:rPr lang="en-US" smtClean="0"/>
              <a:t>9/30/2023</a:t>
            </a:fld>
            <a:endParaRPr lang="en-US"/>
          </a:p>
        </p:txBody>
      </p:sp>
      <p:sp>
        <p:nvSpPr>
          <p:cNvPr id="4" name="Footer Placeholder 3"/>
          <p:cNvSpPr>
            <a:spLocks noGrp="1"/>
          </p:cNvSpPr>
          <p:nvPr>
            <p:ph type="ftr" sz="quarter" idx="11"/>
          </p:nvPr>
        </p:nvSpPr>
        <p:spPr/>
        <p:txBody>
          <a:bodyPr/>
          <a:lstStyle/>
          <a:p>
            <a:r>
              <a:rPr lang="en-US"/>
              <a:t>Presentation title</a:t>
            </a:r>
          </a:p>
        </p:txBody>
      </p:sp>
      <p:sp>
        <p:nvSpPr>
          <p:cNvPr id="5" name="Slide Number Placeholder 4"/>
          <p:cNvSpPr>
            <a:spLocks noGrp="1"/>
          </p:cNvSpPr>
          <p:nvPr>
            <p:ph type="sldNum" sz="quarter" idx="12"/>
          </p:nvPr>
        </p:nvSpPr>
        <p:spPr/>
        <p:txBody>
          <a:bodyPr/>
          <a:lstStyle/>
          <a:p>
            <a:fld id="{48F63A3B-78C7-47BE-AE5E-E10140E04643}" type="slidenum">
              <a:rPr lang="en-US" smtClean="0"/>
              <a:t>‹#›</a:t>
            </a:fld>
            <a:endParaRPr lang="en-US"/>
          </a:p>
        </p:txBody>
      </p:sp>
      <p:sp>
        <p:nvSpPr>
          <p:cNvPr id="6" name="Freeform: Shape 5">
            <a:extLst>
              <a:ext uri="{FF2B5EF4-FFF2-40B4-BE49-F238E27FC236}">
                <a16:creationId xmlns:a16="http://schemas.microsoft.com/office/drawing/2014/main" id="{4BC65AA9-099F-3D4A-4977-E435ABC7DA51}"/>
              </a:ext>
            </a:extLst>
          </p:cNvPr>
          <p:cNvSpPr/>
          <p:nvPr userDrawn="1"/>
        </p:nvSpPr>
        <p:spPr>
          <a:xfrm>
            <a:off x="1" y="0"/>
            <a:ext cx="2242827" cy="2102966"/>
          </a:xfrm>
          <a:custGeom>
            <a:avLst/>
            <a:gdLst>
              <a:gd name="connsiteX0" fmla="*/ 2220549 w 2242827"/>
              <a:gd name="connsiteY0" fmla="*/ 0 h 2102966"/>
              <a:gd name="connsiteX1" fmla="*/ 2242827 w 2242827"/>
              <a:gd name="connsiteY1" fmla="*/ 0 h 2102966"/>
              <a:gd name="connsiteX2" fmla="*/ 2238641 w 2242827"/>
              <a:gd name="connsiteY2" fmla="*/ 82607 h 2102966"/>
              <a:gd name="connsiteX3" fmla="*/ 1 w 2242827"/>
              <a:gd name="connsiteY3" fmla="*/ 2102966 h 2102966"/>
              <a:gd name="connsiteX4" fmla="*/ 1 w 2242827"/>
              <a:gd name="connsiteY4" fmla="*/ 2080690 h 2102966"/>
              <a:gd name="connsiteX5" fmla="*/ 2216479 w 2242827"/>
              <a:gd name="connsiteY5" fmla="*/ 80336 h 2102966"/>
              <a:gd name="connsiteX6" fmla="*/ 2098030 w 2242827"/>
              <a:gd name="connsiteY6" fmla="*/ 0 h 2102966"/>
              <a:gd name="connsiteX7" fmla="*/ 2120412 w 2242827"/>
              <a:gd name="connsiteY7" fmla="*/ 0 h 2102966"/>
              <a:gd name="connsiteX8" fmla="*/ 2116859 w 2242827"/>
              <a:gd name="connsiteY8" fmla="*/ 70117 h 2102966"/>
              <a:gd name="connsiteX9" fmla="*/ 1 w 2242827"/>
              <a:gd name="connsiteY9" fmla="*/ 1980571 h 2102966"/>
              <a:gd name="connsiteX10" fmla="*/ 1 w 2242827"/>
              <a:gd name="connsiteY10" fmla="*/ 1958295 h 2102966"/>
              <a:gd name="connsiteX11" fmla="*/ 2094588 w 2242827"/>
              <a:gd name="connsiteY11" fmla="*/ 67938 h 2102966"/>
              <a:gd name="connsiteX12" fmla="*/ 1975608 w 2242827"/>
              <a:gd name="connsiteY12" fmla="*/ 0 h 2102966"/>
              <a:gd name="connsiteX13" fmla="*/ 1997887 w 2242827"/>
              <a:gd name="connsiteY13" fmla="*/ 0 h 2102966"/>
              <a:gd name="connsiteX14" fmla="*/ 1994968 w 2242827"/>
              <a:gd name="connsiteY14" fmla="*/ 57611 h 2102966"/>
              <a:gd name="connsiteX15" fmla="*/ 1 w 2242827"/>
              <a:gd name="connsiteY15" fmla="*/ 1858047 h 2102966"/>
              <a:gd name="connsiteX16" fmla="*/ 1 w 2242827"/>
              <a:gd name="connsiteY16" fmla="*/ 1835771 h 2102966"/>
              <a:gd name="connsiteX17" fmla="*/ 1972805 w 2242827"/>
              <a:gd name="connsiteY17" fmla="*/ 55322 h 2102966"/>
              <a:gd name="connsiteX18" fmla="*/ 1853193 w 2242827"/>
              <a:gd name="connsiteY18" fmla="*/ 0 h 2102966"/>
              <a:gd name="connsiteX19" fmla="*/ 1875472 w 2242827"/>
              <a:gd name="connsiteY19" fmla="*/ 0 h 2102966"/>
              <a:gd name="connsiteX20" fmla="*/ 1873186 w 2242827"/>
              <a:gd name="connsiteY20" fmla="*/ 45119 h 2102966"/>
              <a:gd name="connsiteX21" fmla="*/ 0 w 2242827"/>
              <a:gd name="connsiteY21" fmla="*/ 1735650 h 2102966"/>
              <a:gd name="connsiteX22" fmla="*/ 0 w 2242827"/>
              <a:gd name="connsiteY22" fmla="*/ 1713374 h 2102966"/>
              <a:gd name="connsiteX23" fmla="*/ 1851022 w 2242827"/>
              <a:gd name="connsiteY23" fmla="*/ 42848 h 2102966"/>
              <a:gd name="connsiteX24" fmla="*/ 1730668 w 2242827"/>
              <a:gd name="connsiteY24" fmla="*/ 0 h 2102966"/>
              <a:gd name="connsiteX25" fmla="*/ 1753056 w 2242827"/>
              <a:gd name="connsiteY25" fmla="*/ 0 h 2102966"/>
              <a:gd name="connsiteX26" fmla="*/ 1751404 w 2242827"/>
              <a:gd name="connsiteY26" fmla="*/ 32610 h 2102966"/>
              <a:gd name="connsiteX27" fmla="*/ 0 w 2242827"/>
              <a:gd name="connsiteY27" fmla="*/ 1613232 h 2102966"/>
              <a:gd name="connsiteX28" fmla="*/ 0 w 2242827"/>
              <a:gd name="connsiteY28" fmla="*/ 1590961 h 2102966"/>
              <a:gd name="connsiteX29" fmla="*/ 1729127 w 2242827"/>
              <a:gd name="connsiteY29" fmla="*/ 30432 h 2102966"/>
              <a:gd name="connsiteX30" fmla="*/ 1608247 w 2242827"/>
              <a:gd name="connsiteY30" fmla="*/ 0 h 2102966"/>
              <a:gd name="connsiteX31" fmla="*/ 1630525 w 2242827"/>
              <a:gd name="connsiteY31" fmla="*/ 0 h 2102966"/>
              <a:gd name="connsiteX32" fmla="*/ 1629507 w 2242827"/>
              <a:gd name="connsiteY32" fmla="*/ 20086 h 2102966"/>
              <a:gd name="connsiteX33" fmla="*/ 0 w 2242827"/>
              <a:gd name="connsiteY33" fmla="*/ 1490712 h 2102966"/>
              <a:gd name="connsiteX34" fmla="*/ 0 w 2242827"/>
              <a:gd name="connsiteY34" fmla="*/ 1468436 h 2102966"/>
              <a:gd name="connsiteX35" fmla="*/ 1607345 w 2242827"/>
              <a:gd name="connsiteY35" fmla="*/ 17816 h 2102966"/>
              <a:gd name="connsiteX36" fmla="*/ 1485833 w 2242827"/>
              <a:gd name="connsiteY36" fmla="*/ 0 h 2102966"/>
              <a:gd name="connsiteX37" fmla="*/ 1508109 w 2242827"/>
              <a:gd name="connsiteY37" fmla="*/ 0 h 2102966"/>
              <a:gd name="connsiteX38" fmla="*/ 1507724 w 2242827"/>
              <a:gd name="connsiteY38" fmla="*/ 7596 h 2102966"/>
              <a:gd name="connsiteX39" fmla="*/ 0 w 2242827"/>
              <a:gd name="connsiteY39" fmla="*/ 1368317 h 2102966"/>
              <a:gd name="connsiteX40" fmla="*/ 0 w 2242827"/>
              <a:gd name="connsiteY40" fmla="*/ 1346041 h 2102966"/>
              <a:gd name="connsiteX41" fmla="*/ 1485563 w 2242827"/>
              <a:gd name="connsiteY41" fmla="*/ 5325 h 2102966"/>
              <a:gd name="connsiteX42" fmla="*/ 1362591 w 2242827"/>
              <a:gd name="connsiteY42" fmla="*/ 0 h 2102966"/>
              <a:gd name="connsiteX43" fmla="*/ 1385194 w 2242827"/>
              <a:gd name="connsiteY43" fmla="*/ 0 h 2102966"/>
              <a:gd name="connsiteX44" fmla="*/ 1364797 w 2242827"/>
              <a:gd name="connsiteY44" fmla="*/ 133264 h 2102966"/>
              <a:gd name="connsiteX45" fmla="*/ 0 w 2242827"/>
              <a:gd name="connsiteY45" fmla="*/ 1245917 h 2102966"/>
              <a:gd name="connsiteX46" fmla="*/ 0 w 2242827"/>
              <a:gd name="connsiteY46" fmla="*/ 1223641 h 2102966"/>
              <a:gd name="connsiteX47" fmla="*/ 1342864 w 2242827"/>
              <a:gd name="connsiteY47" fmla="*/ 128894 h 2102966"/>
              <a:gd name="connsiteX48" fmla="*/ 1238878 w 2242827"/>
              <a:gd name="connsiteY48" fmla="*/ 0 h 2102966"/>
              <a:gd name="connsiteX49" fmla="*/ 1261388 w 2242827"/>
              <a:gd name="connsiteY49" fmla="*/ 0 h 2102966"/>
              <a:gd name="connsiteX50" fmla="*/ 1244763 w 2242827"/>
              <a:gd name="connsiteY50" fmla="*/ 108614 h 2102966"/>
              <a:gd name="connsiteX51" fmla="*/ 0 w 2242827"/>
              <a:gd name="connsiteY51" fmla="*/ 1123397 h 2102966"/>
              <a:gd name="connsiteX52" fmla="*/ 0 w 2242827"/>
              <a:gd name="connsiteY52" fmla="*/ 1101121 h 2102966"/>
              <a:gd name="connsiteX53" fmla="*/ 1222940 w 2242827"/>
              <a:gd name="connsiteY53" fmla="*/ 104135 h 2102966"/>
              <a:gd name="connsiteX54" fmla="*/ 1115178 w 2242827"/>
              <a:gd name="connsiteY54" fmla="*/ 0 h 2102966"/>
              <a:gd name="connsiteX55" fmla="*/ 1137688 w 2242827"/>
              <a:gd name="connsiteY55" fmla="*/ 0 h 2102966"/>
              <a:gd name="connsiteX56" fmla="*/ 1124836 w 2242827"/>
              <a:gd name="connsiteY56" fmla="*/ 83962 h 2102966"/>
              <a:gd name="connsiteX57" fmla="*/ 0 w 2242827"/>
              <a:gd name="connsiteY57" fmla="*/ 1000978 h 2102966"/>
              <a:gd name="connsiteX58" fmla="*/ 0 w 2242827"/>
              <a:gd name="connsiteY58" fmla="*/ 978703 h 2102966"/>
              <a:gd name="connsiteX59" fmla="*/ 1103012 w 2242827"/>
              <a:gd name="connsiteY59" fmla="*/ 79485 h 2102966"/>
              <a:gd name="connsiteX60" fmla="*/ 991375 w 2242827"/>
              <a:gd name="connsiteY60" fmla="*/ 0 h 2102966"/>
              <a:gd name="connsiteX61" fmla="*/ 1013997 w 2242827"/>
              <a:gd name="connsiteY61" fmla="*/ 0 h 2102966"/>
              <a:gd name="connsiteX62" fmla="*/ 1004915 w 2242827"/>
              <a:gd name="connsiteY62" fmla="*/ 59331 h 2102966"/>
              <a:gd name="connsiteX63" fmla="*/ 0 w 2242827"/>
              <a:gd name="connsiteY63" fmla="*/ 878583 h 2102966"/>
              <a:gd name="connsiteX64" fmla="*/ 0 w 2242827"/>
              <a:gd name="connsiteY64" fmla="*/ 856307 h 2102966"/>
              <a:gd name="connsiteX65" fmla="*/ 982981 w 2242827"/>
              <a:gd name="connsiteY65" fmla="*/ 54853 h 2102966"/>
              <a:gd name="connsiteX66" fmla="*/ 866108 w 2242827"/>
              <a:gd name="connsiteY66" fmla="*/ 0 h 2102966"/>
              <a:gd name="connsiteX67" fmla="*/ 888384 w 2242827"/>
              <a:gd name="connsiteY67" fmla="*/ 0 h 2102966"/>
              <a:gd name="connsiteX68" fmla="*/ 884876 w 2242827"/>
              <a:gd name="connsiteY68" fmla="*/ 34680 h 2102966"/>
              <a:gd name="connsiteX69" fmla="*/ 0 w 2242827"/>
              <a:gd name="connsiteY69" fmla="*/ 756058 h 2102966"/>
              <a:gd name="connsiteX70" fmla="*/ 0 w 2242827"/>
              <a:gd name="connsiteY70" fmla="*/ 733782 h 2102966"/>
              <a:gd name="connsiteX71" fmla="*/ 863057 w 2242827"/>
              <a:gd name="connsiteY71" fmla="*/ 30169 h 2102966"/>
              <a:gd name="connsiteX72" fmla="*/ 743692 w 2242827"/>
              <a:gd name="connsiteY72" fmla="*/ 0 h 2102966"/>
              <a:gd name="connsiteX73" fmla="*/ 765973 w 2242827"/>
              <a:gd name="connsiteY73" fmla="*/ 0 h 2102966"/>
              <a:gd name="connsiteX74" fmla="*/ 764957 w 2242827"/>
              <a:gd name="connsiteY74" fmla="*/ 10048 h 2102966"/>
              <a:gd name="connsiteX75" fmla="*/ 0 w 2242827"/>
              <a:gd name="connsiteY75" fmla="*/ 633662 h 2102966"/>
              <a:gd name="connsiteX76" fmla="*/ 0 w 2242827"/>
              <a:gd name="connsiteY76" fmla="*/ 611386 h 2102966"/>
              <a:gd name="connsiteX77" fmla="*/ 743129 w 2242827"/>
              <a:gd name="connsiteY77" fmla="*/ 5570 h 2102966"/>
              <a:gd name="connsiteX78" fmla="*/ 617163 w 2242827"/>
              <a:gd name="connsiteY78" fmla="*/ 0 h 2102966"/>
              <a:gd name="connsiteX79" fmla="*/ 640489 w 2242827"/>
              <a:gd name="connsiteY79" fmla="*/ 0 h 2102966"/>
              <a:gd name="connsiteX80" fmla="*/ 606611 w 2242827"/>
              <a:gd name="connsiteY80" fmla="*/ 108906 h 2102966"/>
              <a:gd name="connsiteX81" fmla="*/ 0 w 2242827"/>
              <a:gd name="connsiteY81" fmla="*/ 511248 h 2102966"/>
              <a:gd name="connsiteX82" fmla="*/ 0 w 2242827"/>
              <a:gd name="connsiteY82" fmla="*/ 488972 h 2102966"/>
              <a:gd name="connsiteX83" fmla="*/ 585980 w 2242827"/>
              <a:gd name="connsiteY83" fmla="*/ 100252 h 2102966"/>
              <a:gd name="connsiteX84" fmla="*/ 489561 w 2242827"/>
              <a:gd name="connsiteY84" fmla="*/ 0 h 2102966"/>
              <a:gd name="connsiteX85" fmla="*/ 512789 w 2242827"/>
              <a:gd name="connsiteY85" fmla="*/ 0 h 2102966"/>
              <a:gd name="connsiteX86" fmla="*/ 493721 w 2242827"/>
              <a:gd name="connsiteY86" fmla="*/ 61289 h 2102966"/>
              <a:gd name="connsiteX87" fmla="*/ 0 w 2242827"/>
              <a:gd name="connsiteY87" fmla="*/ 388735 h 2102966"/>
              <a:gd name="connsiteX88" fmla="*/ 0 w 2242827"/>
              <a:gd name="connsiteY88" fmla="*/ 366459 h 2102966"/>
              <a:gd name="connsiteX89" fmla="*/ 473199 w 2242827"/>
              <a:gd name="connsiteY89" fmla="*/ 52587 h 2102966"/>
              <a:gd name="connsiteX90" fmla="*/ 361966 w 2242827"/>
              <a:gd name="connsiteY90" fmla="*/ 0 h 2102966"/>
              <a:gd name="connsiteX91" fmla="*/ 385181 w 2242827"/>
              <a:gd name="connsiteY91" fmla="*/ 0 h 2102966"/>
              <a:gd name="connsiteX92" fmla="*/ 380937 w 2242827"/>
              <a:gd name="connsiteY92" fmla="*/ 13636 h 2102966"/>
              <a:gd name="connsiteX93" fmla="*/ 0 w 2242827"/>
              <a:gd name="connsiteY93" fmla="*/ 266328 h 2102966"/>
              <a:gd name="connsiteX94" fmla="*/ 0 w 2242827"/>
              <a:gd name="connsiteY94" fmla="*/ 244052 h 2102966"/>
              <a:gd name="connsiteX95" fmla="*/ 360416 w 2242827"/>
              <a:gd name="connsiteY95" fmla="*/ 4982 h 2102966"/>
              <a:gd name="connsiteX96" fmla="*/ 218905 w 2242827"/>
              <a:gd name="connsiteY96" fmla="*/ 0 h 2102966"/>
              <a:gd name="connsiteX97" fmla="*/ 249720 w 2242827"/>
              <a:gd name="connsiteY97" fmla="*/ 0 h 2102966"/>
              <a:gd name="connsiteX98" fmla="*/ 241311 w 2242827"/>
              <a:gd name="connsiteY98" fmla="*/ 15475 h 2102966"/>
              <a:gd name="connsiteX99" fmla="*/ 0 w 2242827"/>
              <a:gd name="connsiteY99" fmla="*/ 143932 h 2102966"/>
              <a:gd name="connsiteX100" fmla="*/ 0 w 2242827"/>
              <a:gd name="connsiteY100" fmla="*/ 121656 h 2102966"/>
              <a:gd name="connsiteX101" fmla="*/ 189966 w 2242827"/>
              <a:gd name="connsiteY101" fmla="*/ 42875 h 21029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Lst>
            <a:rect l="l" t="t" r="r" b="b"/>
            <a:pathLst>
              <a:path w="2242827" h="2102966">
                <a:moveTo>
                  <a:pt x="2220549" y="0"/>
                </a:moveTo>
                <a:lnTo>
                  <a:pt x="2242827" y="0"/>
                </a:lnTo>
                <a:lnTo>
                  <a:pt x="2238641" y="82607"/>
                </a:lnTo>
                <a:cubicBezTo>
                  <a:pt x="2123193" y="1215807"/>
                  <a:pt x="1163255" y="2102966"/>
                  <a:pt x="1" y="2102966"/>
                </a:cubicBezTo>
                <a:lnTo>
                  <a:pt x="1" y="2080690"/>
                </a:lnTo>
                <a:cubicBezTo>
                  <a:pt x="1151759" y="2080690"/>
                  <a:pt x="2102176" y="1202330"/>
                  <a:pt x="2216479" y="80336"/>
                </a:cubicBezTo>
                <a:close/>
                <a:moveTo>
                  <a:pt x="2098030" y="0"/>
                </a:moveTo>
                <a:lnTo>
                  <a:pt x="2120412" y="0"/>
                </a:lnTo>
                <a:lnTo>
                  <a:pt x="2116859" y="70117"/>
                </a:lnTo>
                <a:cubicBezTo>
                  <a:pt x="2007691" y="1141666"/>
                  <a:pt x="1099966" y="1980571"/>
                  <a:pt x="1" y="1980571"/>
                </a:cubicBezTo>
                <a:lnTo>
                  <a:pt x="1" y="1958295"/>
                </a:lnTo>
                <a:cubicBezTo>
                  <a:pt x="1088470" y="1958295"/>
                  <a:pt x="1986577" y="1128187"/>
                  <a:pt x="2094588" y="67938"/>
                </a:cubicBezTo>
                <a:close/>
                <a:moveTo>
                  <a:pt x="1975608" y="0"/>
                </a:moveTo>
                <a:lnTo>
                  <a:pt x="1997887" y="0"/>
                </a:lnTo>
                <a:lnTo>
                  <a:pt x="1994968" y="57611"/>
                </a:lnTo>
                <a:cubicBezTo>
                  <a:pt x="1892090" y="1067493"/>
                  <a:pt x="1036676" y="1858047"/>
                  <a:pt x="1" y="1858047"/>
                </a:cubicBezTo>
                <a:lnTo>
                  <a:pt x="1" y="1835771"/>
                </a:lnTo>
                <a:cubicBezTo>
                  <a:pt x="1025181" y="1835771"/>
                  <a:pt x="1871073" y="1053919"/>
                  <a:pt x="1972805" y="55322"/>
                </a:cubicBezTo>
                <a:close/>
                <a:moveTo>
                  <a:pt x="1853193" y="0"/>
                </a:moveTo>
                <a:lnTo>
                  <a:pt x="1875472" y="0"/>
                </a:lnTo>
                <a:lnTo>
                  <a:pt x="1873186" y="45119"/>
                </a:lnTo>
                <a:cubicBezTo>
                  <a:pt x="1776588" y="993350"/>
                  <a:pt x="973388" y="1735650"/>
                  <a:pt x="0" y="1735650"/>
                </a:cubicBezTo>
                <a:lnTo>
                  <a:pt x="0" y="1713374"/>
                </a:lnTo>
                <a:cubicBezTo>
                  <a:pt x="961784" y="1713374"/>
                  <a:pt x="1755557" y="979877"/>
                  <a:pt x="1851022" y="42848"/>
                </a:cubicBezTo>
                <a:close/>
                <a:moveTo>
                  <a:pt x="1730668" y="0"/>
                </a:moveTo>
                <a:lnTo>
                  <a:pt x="1753056" y="0"/>
                </a:lnTo>
                <a:lnTo>
                  <a:pt x="1751404" y="32610"/>
                </a:lnTo>
                <a:cubicBezTo>
                  <a:pt x="1661086" y="919190"/>
                  <a:pt x="910098" y="1613232"/>
                  <a:pt x="0" y="1613232"/>
                </a:cubicBezTo>
                <a:lnTo>
                  <a:pt x="0" y="1590961"/>
                </a:lnTo>
                <a:cubicBezTo>
                  <a:pt x="898495" y="1590961"/>
                  <a:pt x="1639954" y="905712"/>
                  <a:pt x="1729127" y="30432"/>
                </a:cubicBezTo>
                <a:close/>
                <a:moveTo>
                  <a:pt x="1608247" y="0"/>
                </a:moveTo>
                <a:lnTo>
                  <a:pt x="1630525" y="0"/>
                </a:lnTo>
                <a:lnTo>
                  <a:pt x="1629507" y="20086"/>
                </a:lnTo>
                <a:cubicBezTo>
                  <a:pt x="1545469" y="844919"/>
                  <a:pt x="846701" y="1490712"/>
                  <a:pt x="0" y="1490712"/>
                </a:cubicBezTo>
                <a:lnTo>
                  <a:pt x="0" y="1468436"/>
                </a:lnTo>
                <a:cubicBezTo>
                  <a:pt x="835206" y="1468436"/>
                  <a:pt x="1524451" y="831445"/>
                  <a:pt x="1607345" y="17816"/>
                </a:cubicBezTo>
                <a:close/>
                <a:moveTo>
                  <a:pt x="1485833" y="0"/>
                </a:moveTo>
                <a:lnTo>
                  <a:pt x="1508109" y="0"/>
                </a:lnTo>
                <a:lnTo>
                  <a:pt x="1507724" y="7596"/>
                </a:lnTo>
                <a:cubicBezTo>
                  <a:pt x="1429966" y="770778"/>
                  <a:pt x="783416" y="1368317"/>
                  <a:pt x="0" y="1368317"/>
                </a:cubicBezTo>
                <a:lnTo>
                  <a:pt x="0" y="1346041"/>
                </a:lnTo>
                <a:cubicBezTo>
                  <a:pt x="771917" y="1346041"/>
                  <a:pt x="1408949" y="757304"/>
                  <a:pt x="1485563" y="5325"/>
                </a:cubicBezTo>
                <a:close/>
                <a:moveTo>
                  <a:pt x="1362591" y="0"/>
                </a:moveTo>
                <a:lnTo>
                  <a:pt x="1385194" y="0"/>
                </a:lnTo>
                <a:lnTo>
                  <a:pt x="1364797" y="133264"/>
                </a:lnTo>
                <a:cubicBezTo>
                  <a:pt x="1234684" y="767432"/>
                  <a:pt x="672215" y="1245917"/>
                  <a:pt x="0" y="1245917"/>
                </a:cubicBezTo>
                <a:lnTo>
                  <a:pt x="0" y="1223641"/>
                </a:lnTo>
                <a:cubicBezTo>
                  <a:pt x="661385" y="1223641"/>
                  <a:pt x="1214835" y="752908"/>
                  <a:pt x="1342864" y="128894"/>
                </a:cubicBezTo>
                <a:close/>
                <a:moveTo>
                  <a:pt x="1238878" y="0"/>
                </a:moveTo>
                <a:lnTo>
                  <a:pt x="1261388" y="0"/>
                </a:lnTo>
                <a:lnTo>
                  <a:pt x="1244763" y="108614"/>
                </a:lnTo>
                <a:cubicBezTo>
                  <a:pt x="1126083" y="687031"/>
                  <a:pt x="613049" y="1123397"/>
                  <a:pt x="0" y="1123397"/>
                </a:cubicBezTo>
                <a:lnTo>
                  <a:pt x="0" y="1101121"/>
                </a:lnTo>
                <a:cubicBezTo>
                  <a:pt x="602316" y="1101121"/>
                  <a:pt x="1106344" y="672419"/>
                  <a:pt x="1222940" y="104135"/>
                </a:cubicBezTo>
                <a:close/>
                <a:moveTo>
                  <a:pt x="1115178" y="0"/>
                </a:moveTo>
                <a:lnTo>
                  <a:pt x="1137688" y="0"/>
                </a:lnTo>
                <a:lnTo>
                  <a:pt x="1124836" y="83962"/>
                </a:lnTo>
                <a:cubicBezTo>
                  <a:pt x="1017592" y="606647"/>
                  <a:pt x="553979" y="1000978"/>
                  <a:pt x="0" y="1000978"/>
                </a:cubicBezTo>
                <a:lnTo>
                  <a:pt x="0" y="978703"/>
                </a:lnTo>
                <a:cubicBezTo>
                  <a:pt x="543246" y="978703"/>
                  <a:pt x="997852" y="592039"/>
                  <a:pt x="1103012" y="79485"/>
                </a:cubicBezTo>
                <a:close/>
                <a:moveTo>
                  <a:pt x="991375" y="0"/>
                </a:moveTo>
                <a:lnTo>
                  <a:pt x="1013997" y="0"/>
                </a:lnTo>
                <a:lnTo>
                  <a:pt x="1004915" y="59331"/>
                </a:lnTo>
                <a:cubicBezTo>
                  <a:pt x="909100" y="526286"/>
                  <a:pt x="494909" y="878583"/>
                  <a:pt x="0" y="878583"/>
                </a:cubicBezTo>
                <a:lnTo>
                  <a:pt x="0" y="856307"/>
                </a:lnTo>
                <a:cubicBezTo>
                  <a:pt x="484176" y="856307"/>
                  <a:pt x="889272" y="511676"/>
                  <a:pt x="982981" y="54853"/>
                </a:cubicBezTo>
                <a:close/>
                <a:moveTo>
                  <a:pt x="866108" y="0"/>
                </a:moveTo>
                <a:lnTo>
                  <a:pt x="888384" y="0"/>
                </a:lnTo>
                <a:lnTo>
                  <a:pt x="884876" y="34680"/>
                </a:lnTo>
                <a:cubicBezTo>
                  <a:pt x="800495" y="445883"/>
                  <a:pt x="435739" y="756058"/>
                  <a:pt x="0" y="756058"/>
                </a:cubicBezTo>
                <a:lnTo>
                  <a:pt x="0" y="733782"/>
                </a:lnTo>
                <a:cubicBezTo>
                  <a:pt x="425107" y="733782"/>
                  <a:pt x="780781" y="431187"/>
                  <a:pt x="863057" y="30169"/>
                </a:cubicBezTo>
                <a:close/>
                <a:moveTo>
                  <a:pt x="743692" y="0"/>
                </a:moveTo>
                <a:lnTo>
                  <a:pt x="765973" y="0"/>
                </a:lnTo>
                <a:lnTo>
                  <a:pt x="764957" y="10048"/>
                </a:lnTo>
                <a:cubicBezTo>
                  <a:pt x="692029" y="365521"/>
                  <a:pt x="376767" y="633662"/>
                  <a:pt x="0" y="633662"/>
                </a:cubicBezTo>
                <a:lnTo>
                  <a:pt x="0" y="611386"/>
                </a:lnTo>
                <a:cubicBezTo>
                  <a:pt x="365938" y="611386"/>
                  <a:pt x="672265" y="350911"/>
                  <a:pt x="743129" y="5570"/>
                </a:cubicBezTo>
                <a:close/>
                <a:moveTo>
                  <a:pt x="617163" y="0"/>
                </a:moveTo>
                <a:lnTo>
                  <a:pt x="640489" y="0"/>
                </a:lnTo>
                <a:lnTo>
                  <a:pt x="606611" y="108906"/>
                </a:lnTo>
                <a:cubicBezTo>
                  <a:pt x="506524" y="345128"/>
                  <a:pt x="272312" y="511248"/>
                  <a:pt x="0" y="511248"/>
                </a:cubicBezTo>
                <a:lnTo>
                  <a:pt x="0" y="488972"/>
                </a:lnTo>
                <a:cubicBezTo>
                  <a:pt x="263030" y="488972"/>
                  <a:pt x="489290" y="328485"/>
                  <a:pt x="585980" y="100252"/>
                </a:cubicBezTo>
                <a:close/>
                <a:moveTo>
                  <a:pt x="489561" y="0"/>
                </a:moveTo>
                <a:lnTo>
                  <a:pt x="512789" y="0"/>
                </a:lnTo>
                <a:lnTo>
                  <a:pt x="493721" y="61289"/>
                </a:lnTo>
                <a:cubicBezTo>
                  <a:pt x="412246" y="253561"/>
                  <a:pt x="221597" y="388735"/>
                  <a:pt x="0" y="388735"/>
                </a:cubicBezTo>
                <a:lnTo>
                  <a:pt x="0" y="366459"/>
                </a:lnTo>
                <a:cubicBezTo>
                  <a:pt x="212399" y="366459"/>
                  <a:pt x="395116" y="236854"/>
                  <a:pt x="473199" y="52587"/>
                </a:cubicBezTo>
                <a:close/>
                <a:moveTo>
                  <a:pt x="361966" y="0"/>
                </a:moveTo>
                <a:lnTo>
                  <a:pt x="385181" y="0"/>
                </a:lnTo>
                <a:lnTo>
                  <a:pt x="380937" y="13636"/>
                </a:lnTo>
                <a:cubicBezTo>
                  <a:pt x="318070" y="161973"/>
                  <a:pt x="170965" y="266328"/>
                  <a:pt x="0" y="266328"/>
                </a:cubicBezTo>
                <a:lnTo>
                  <a:pt x="0" y="244052"/>
                </a:lnTo>
                <a:cubicBezTo>
                  <a:pt x="161767" y="244052"/>
                  <a:pt x="300940" y="145329"/>
                  <a:pt x="360416" y="4982"/>
                </a:cubicBezTo>
                <a:close/>
                <a:moveTo>
                  <a:pt x="218905" y="0"/>
                </a:moveTo>
                <a:lnTo>
                  <a:pt x="249720" y="0"/>
                </a:lnTo>
                <a:lnTo>
                  <a:pt x="241311" y="15475"/>
                </a:lnTo>
                <a:cubicBezTo>
                  <a:pt x="188962" y="92909"/>
                  <a:pt x="100349" y="143932"/>
                  <a:pt x="0" y="143932"/>
                </a:cubicBezTo>
                <a:lnTo>
                  <a:pt x="0" y="121656"/>
                </a:lnTo>
                <a:cubicBezTo>
                  <a:pt x="74091" y="121656"/>
                  <a:pt x="141290" y="91533"/>
                  <a:pt x="189966" y="42875"/>
                </a:cubicBezTo>
                <a:close/>
              </a:path>
            </a:pathLst>
          </a:custGeom>
          <a:solidFill>
            <a:schemeClr val="accent3">
              <a:lumMod val="20000"/>
              <a:lumOff val="80000"/>
            </a:schemeClr>
          </a:solidFill>
          <a:ln w="4588"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a:solidFill>
                <a:schemeClr val="tx1"/>
              </a:solidFill>
            </a:endParaRPr>
          </a:p>
        </p:txBody>
      </p:sp>
      <p:sp>
        <p:nvSpPr>
          <p:cNvPr id="7" name="Freeform: Shape 6">
            <a:extLst>
              <a:ext uri="{FF2B5EF4-FFF2-40B4-BE49-F238E27FC236}">
                <a16:creationId xmlns:a16="http://schemas.microsoft.com/office/drawing/2014/main" id="{A539C519-6016-8117-16D9-7009B2D4441F}"/>
              </a:ext>
            </a:extLst>
          </p:cNvPr>
          <p:cNvSpPr/>
          <p:nvPr userDrawn="1"/>
        </p:nvSpPr>
        <p:spPr>
          <a:xfrm flipH="1" flipV="1">
            <a:off x="9949173" y="4755034"/>
            <a:ext cx="2242827" cy="2102966"/>
          </a:xfrm>
          <a:custGeom>
            <a:avLst/>
            <a:gdLst>
              <a:gd name="connsiteX0" fmla="*/ 2220549 w 2242827"/>
              <a:gd name="connsiteY0" fmla="*/ 0 h 2102966"/>
              <a:gd name="connsiteX1" fmla="*/ 2242827 w 2242827"/>
              <a:gd name="connsiteY1" fmla="*/ 0 h 2102966"/>
              <a:gd name="connsiteX2" fmla="*/ 2238641 w 2242827"/>
              <a:gd name="connsiteY2" fmla="*/ 82607 h 2102966"/>
              <a:gd name="connsiteX3" fmla="*/ 1 w 2242827"/>
              <a:gd name="connsiteY3" fmla="*/ 2102966 h 2102966"/>
              <a:gd name="connsiteX4" fmla="*/ 1 w 2242827"/>
              <a:gd name="connsiteY4" fmla="*/ 2080690 h 2102966"/>
              <a:gd name="connsiteX5" fmla="*/ 2216479 w 2242827"/>
              <a:gd name="connsiteY5" fmla="*/ 80336 h 2102966"/>
              <a:gd name="connsiteX6" fmla="*/ 2098030 w 2242827"/>
              <a:gd name="connsiteY6" fmla="*/ 0 h 2102966"/>
              <a:gd name="connsiteX7" fmla="*/ 2120412 w 2242827"/>
              <a:gd name="connsiteY7" fmla="*/ 0 h 2102966"/>
              <a:gd name="connsiteX8" fmla="*/ 2116859 w 2242827"/>
              <a:gd name="connsiteY8" fmla="*/ 70117 h 2102966"/>
              <a:gd name="connsiteX9" fmla="*/ 1 w 2242827"/>
              <a:gd name="connsiteY9" fmla="*/ 1980571 h 2102966"/>
              <a:gd name="connsiteX10" fmla="*/ 1 w 2242827"/>
              <a:gd name="connsiteY10" fmla="*/ 1958295 h 2102966"/>
              <a:gd name="connsiteX11" fmla="*/ 2094588 w 2242827"/>
              <a:gd name="connsiteY11" fmla="*/ 67938 h 2102966"/>
              <a:gd name="connsiteX12" fmla="*/ 1975608 w 2242827"/>
              <a:gd name="connsiteY12" fmla="*/ 0 h 2102966"/>
              <a:gd name="connsiteX13" fmla="*/ 1997887 w 2242827"/>
              <a:gd name="connsiteY13" fmla="*/ 0 h 2102966"/>
              <a:gd name="connsiteX14" fmla="*/ 1994968 w 2242827"/>
              <a:gd name="connsiteY14" fmla="*/ 57611 h 2102966"/>
              <a:gd name="connsiteX15" fmla="*/ 1 w 2242827"/>
              <a:gd name="connsiteY15" fmla="*/ 1858047 h 2102966"/>
              <a:gd name="connsiteX16" fmla="*/ 1 w 2242827"/>
              <a:gd name="connsiteY16" fmla="*/ 1835771 h 2102966"/>
              <a:gd name="connsiteX17" fmla="*/ 1972805 w 2242827"/>
              <a:gd name="connsiteY17" fmla="*/ 55322 h 2102966"/>
              <a:gd name="connsiteX18" fmla="*/ 1853193 w 2242827"/>
              <a:gd name="connsiteY18" fmla="*/ 0 h 2102966"/>
              <a:gd name="connsiteX19" fmla="*/ 1875472 w 2242827"/>
              <a:gd name="connsiteY19" fmla="*/ 0 h 2102966"/>
              <a:gd name="connsiteX20" fmla="*/ 1873186 w 2242827"/>
              <a:gd name="connsiteY20" fmla="*/ 45119 h 2102966"/>
              <a:gd name="connsiteX21" fmla="*/ 0 w 2242827"/>
              <a:gd name="connsiteY21" fmla="*/ 1735650 h 2102966"/>
              <a:gd name="connsiteX22" fmla="*/ 0 w 2242827"/>
              <a:gd name="connsiteY22" fmla="*/ 1713374 h 2102966"/>
              <a:gd name="connsiteX23" fmla="*/ 1851022 w 2242827"/>
              <a:gd name="connsiteY23" fmla="*/ 42848 h 2102966"/>
              <a:gd name="connsiteX24" fmla="*/ 1730668 w 2242827"/>
              <a:gd name="connsiteY24" fmla="*/ 0 h 2102966"/>
              <a:gd name="connsiteX25" fmla="*/ 1753056 w 2242827"/>
              <a:gd name="connsiteY25" fmla="*/ 0 h 2102966"/>
              <a:gd name="connsiteX26" fmla="*/ 1751404 w 2242827"/>
              <a:gd name="connsiteY26" fmla="*/ 32610 h 2102966"/>
              <a:gd name="connsiteX27" fmla="*/ 0 w 2242827"/>
              <a:gd name="connsiteY27" fmla="*/ 1613232 h 2102966"/>
              <a:gd name="connsiteX28" fmla="*/ 0 w 2242827"/>
              <a:gd name="connsiteY28" fmla="*/ 1590961 h 2102966"/>
              <a:gd name="connsiteX29" fmla="*/ 1729127 w 2242827"/>
              <a:gd name="connsiteY29" fmla="*/ 30432 h 2102966"/>
              <a:gd name="connsiteX30" fmla="*/ 1608247 w 2242827"/>
              <a:gd name="connsiteY30" fmla="*/ 0 h 2102966"/>
              <a:gd name="connsiteX31" fmla="*/ 1630525 w 2242827"/>
              <a:gd name="connsiteY31" fmla="*/ 0 h 2102966"/>
              <a:gd name="connsiteX32" fmla="*/ 1629507 w 2242827"/>
              <a:gd name="connsiteY32" fmla="*/ 20086 h 2102966"/>
              <a:gd name="connsiteX33" fmla="*/ 0 w 2242827"/>
              <a:gd name="connsiteY33" fmla="*/ 1490712 h 2102966"/>
              <a:gd name="connsiteX34" fmla="*/ 0 w 2242827"/>
              <a:gd name="connsiteY34" fmla="*/ 1468436 h 2102966"/>
              <a:gd name="connsiteX35" fmla="*/ 1607345 w 2242827"/>
              <a:gd name="connsiteY35" fmla="*/ 17816 h 2102966"/>
              <a:gd name="connsiteX36" fmla="*/ 1485833 w 2242827"/>
              <a:gd name="connsiteY36" fmla="*/ 0 h 2102966"/>
              <a:gd name="connsiteX37" fmla="*/ 1508109 w 2242827"/>
              <a:gd name="connsiteY37" fmla="*/ 0 h 2102966"/>
              <a:gd name="connsiteX38" fmla="*/ 1507724 w 2242827"/>
              <a:gd name="connsiteY38" fmla="*/ 7596 h 2102966"/>
              <a:gd name="connsiteX39" fmla="*/ 0 w 2242827"/>
              <a:gd name="connsiteY39" fmla="*/ 1368317 h 2102966"/>
              <a:gd name="connsiteX40" fmla="*/ 0 w 2242827"/>
              <a:gd name="connsiteY40" fmla="*/ 1346041 h 2102966"/>
              <a:gd name="connsiteX41" fmla="*/ 1485563 w 2242827"/>
              <a:gd name="connsiteY41" fmla="*/ 5325 h 2102966"/>
              <a:gd name="connsiteX42" fmla="*/ 1362591 w 2242827"/>
              <a:gd name="connsiteY42" fmla="*/ 0 h 2102966"/>
              <a:gd name="connsiteX43" fmla="*/ 1385194 w 2242827"/>
              <a:gd name="connsiteY43" fmla="*/ 0 h 2102966"/>
              <a:gd name="connsiteX44" fmla="*/ 1364797 w 2242827"/>
              <a:gd name="connsiteY44" fmla="*/ 133264 h 2102966"/>
              <a:gd name="connsiteX45" fmla="*/ 0 w 2242827"/>
              <a:gd name="connsiteY45" fmla="*/ 1245917 h 2102966"/>
              <a:gd name="connsiteX46" fmla="*/ 0 w 2242827"/>
              <a:gd name="connsiteY46" fmla="*/ 1223641 h 2102966"/>
              <a:gd name="connsiteX47" fmla="*/ 1342864 w 2242827"/>
              <a:gd name="connsiteY47" fmla="*/ 128894 h 2102966"/>
              <a:gd name="connsiteX48" fmla="*/ 1238878 w 2242827"/>
              <a:gd name="connsiteY48" fmla="*/ 0 h 2102966"/>
              <a:gd name="connsiteX49" fmla="*/ 1261388 w 2242827"/>
              <a:gd name="connsiteY49" fmla="*/ 0 h 2102966"/>
              <a:gd name="connsiteX50" fmla="*/ 1244763 w 2242827"/>
              <a:gd name="connsiteY50" fmla="*/ 108614 h 2102966"/>
              <a:gd name="connsiteX51" fmla="*/ 0 w 2242827"/>
              <a:gd name="connsiteY51" fmla="*/ 1123397 h 2102966"/>
              <a:gd name="connsiteX52" fmla="*/ 0 w 2242827"/>
              <a:gd name="connsiteY52" fmla="*/ 1101121 h 2102966"/>
              <a:gd name="connsiteX53" fmla="*/ 1222940 w 2242827"/>
              <a:gd name="connsiteY53" fmla="*/ 104135 h 2102966"/>
              <a:gd name="connsiteX54" fmla="*/ 1115178 w 2242827"/>
              <a:gd name="connsiteY54" fmla="*/ 0 h 2102966"/>
              <a:gd name="connsiteX55" fmla="*/ 1137688 w 2242827"/>
              <a:gd name="connsiteY55" fmla="*/ 0 h 2102966"/>
              <a:gd name="connsiteX56" fmla="*/ 1124836 w 2242827"/>
              <a:gd name="connsiteY56" fmla="*/ 83962 h 2102966"/>
              <a:gd name="connsiteX57" fmla="*/ 0 w 2242827"/>
              <a:gd name="connsiteY57" fmla="*/ 1000978 h 2102966"/>
              <a:gd name="connsiteX58" fmla="*/ 0 w 2242827"/>
              <a:gd name="connsiteY58" fmla="*/ 978703 h 2102966"/>
              <a:gd name="connsiteX59" fmla="*/ 1103012 w 2242827"/>
              <a:gd name="connsiteY59" fmla="*/ 79485 h 2102966"/>
              <a:gd name="connsiteX60" fmla="*/ 991375 w 2242827"/>
              <a:gd name="connsiteY60" fmla="*/ 0 h 2102966"/>
              <a:gd name="connsiteX61" fmla="*/ 1013997 w 2242827"/>
              <a:gd name="connsiteY61" fmla="*/ 0 h 2102966"/>
              <a:gd name="connsiteX62" fmla="*/ 1004915 w 2242827"/>
              <a:gd name="connsiteY62" fmla="*/ 59331 h 2102966"/>
              <a:gd name="connsiteX63" fmla="*/ 0 w 2242827"/>
              <a:gd name="connsiteY63" fmla="*/ 878583 h 2102966"/>
              <a:gd name="connsiteX64" fmla="*/ 0 w 2242827"/>
              <a:gd name="connsiteY64" fmla="*/ 856307 h 2102966"/>
              <a:gd name="connsiteX65" fmla="*/ 982981 w 2242827"/>
              <a:gd name="connsiteY65" fmla="*/ 54853 h 2102966"/>
              <a:gd name="connsiteX66" fmla="*/ 866108 w 2242827"/>
              <a:gd name="connsiteY66" fmla="*/ 0 h 2102966"/>
              <a:gd name="connsiteX67" fmla="*/ 888384 w 2242827"/>
              <a:gd name="connsiteY67" fmla="*/ 0 h 2102966"/>
              <a:gd name="connsiteX68" fmla="*/ 884876 w 2242827"/>
              <a:gd name="connsiteY68" fmla="*/ 34680 h 2102966"/>
              <a:gd name="connsiteX69" fmla="*/ 0 w 2242827"/>
              <a:gd name="connsiteY69" fmla="*/ 756058 h 2102966"/>
              <a:gd name="connsiteX70" fmla="*/ 0 w 2242827"/>
              <a:gd name="connsiteY70" fmla="*/ 733782 h 2102966"/>
              <a:gd name="connsiteX71" fmla="*/ 863057 w 2242827"/>
              <a:gd name="connsiteY71" fmla="*/ 30169 h 2102966"/>
              <a:gd name="connsiteX72" fmla="*/ 743692 w 2242827"/>
              <a:gd name="connsiteY72" fmla="*/ 0 h 2102966"/>
              <a:gd name="connsiteX73" fmla="*/ 765973 w 2242827"/>
              <a:gd name="connsiteY73" fmla="*/ 0 h 2102966"/>
              <a:gd name="connsiteX74" fmla="*/ 764957 w 2242827"/>
              <a:gd name="connsiteY74" fmla="*/ 10048 h 2102966"/>
              <a:gd name="connsiteX75" fmla="*/ 0 w 2242827"/>
              <a:gd name="connsiteY75" fmla="*/ 633662 h 2102966"/>
              <a:gd name="connsiteX76" fmla="*/ 0 w 2242827"/>
              <a:gd name="connsiteY76" fmla="*/ 611386 h 2102966"/>
              <a:gd name="connsiteX77" fmla="*/ 743129 w 2242827"/>
              <a:gd name="connsiteY77" fmla="*/ 5570 h 2102966"/>
              <a:gd name="connsiteX78" fmla="*/ 617163 w 2242827"/>
              <a:gd name="connsiteY78" fmla="*/ 0 h 2102966"/>
              <a:gd name="connsiteX79" fmla="*/ 640489 w 2242827"/>
              <a:gd name="connsiteY79" fmla="*/ 0 h 2102966"/>
              <a:gd name="connsiteX80" fmla="*/ 606611 w 2242827"/>
              <a:gd name="connsiteY80" fmla="*/ 108906 h 2102966"/>
              <a:gd name="connsiteX81" fmla="*/ 0 w 2242827"/>
              <a:gd name="connsiteY81" fmla="*/ 511248 h 2102966"/>
              <a:gd name="connsiteX82" fmla="*/ 0 w 2242827"/>
              <a:gd name="connsiteY82" fmla="*/ 488972 h 2102966"/>
              <a:gd name="connsiteX83" fmla="*/ 585980 w 2242827"/>
              <a:gd name="connsiteY83" fmla="*/ 100252 h 2102966"/>
              <a:gd name="connsiteX84" fmla="*/ 489561 w 2242827"/>
              <a:gd name="connsiteY84" fmla="*/ 0 h 2102966"/>
              <a:gd name="connsiteX85" fmla="*/ 512789 w 2242827"/>
              <a:gd name="connsiteY85" fmla="*/ 0 h 2102966"/>
              <a:gd name="connsiteX86" fmla="*/ 493721 w 2242827"/>
              <a:gd name="connsiteY86" fmla="*/ 61289 h 2102966"/>
              <a:gd name="connsiteX87" fmla="*/ 0 w 2242827"/>
              <a:gd name="connsiteY87" fmla="*/ 388735 h 2102966"/>
              <a:gd name="connsiteX88" fmla="*/ 0 w 2242827"/>
              <a:gd name="connsiteY88" fmla="*/ 366459 h 2102966"/>
              <a:gd name="connsiteX89" fmla="*/ 473199 w 2242827"/>
              <a:gd name="connsiteY89" fmla="*/ 52587 h 2102966"/>
              <a:gd name="connsiteX90" fmla="*/ 361966 w 2242827"/>
              <a:gd name="connsiteY90" fmla="*/ 0 h 2102966"/>
              <a:gd name="connsiteX91" fmla="*/ 385181 w 2242827"/>
              <a:gd name="connsiteY91" fmla="*/ 0 h 2102966"/>
              <a:gd name="connsiteX92" fmla="*/ 380937 w 2242827"/>
              <a:gd name="connsiteY92" fmla="*/ 13636 h 2102966"/>
              <a:gd name="connsiteX93" fmla="*/ 0 w 2242827"/>
              <a:gd name="connsiteY93" fmla="*/ 266328 h 2102966"/>
              <a:gd name="connsiteX94" fmla="*/ 0 w 2242827"/>
              <a:gd name="connsiteY94" fmla="*/ 244052 h 2102966"/>
              <a:gd name="connsiteX95" fmla="*/ 360416 w 2242827"/>
              <a:gd name="connsiteY95" fmla="*/ 4982 h 2102966"/>
              <a:gd name="connsiteX96" fmla="*/ 218905 w 2242827"/>
              <a:gd name="connsiteY96" fmla="*/ 0 h 2102966"/>
              <a:gd name="connsiteX97" fmla="*/ 249720 w 2242827"/>
              <a:gd name="connsiteY97" fmla="*/ 0 h 2102966"/>
              <a:gd name="connsiteX98" fmla="*/ 241311 w 2242827"/>
              <a:gd name="connsiteY98" fmla="*/ 15475 h 2102966"/>
              <a:gd name="connsiteX99" fmla="*/ 0 w 2242827"/>
              <a:gd name="connsiteY99" fmla="*/ 143932 h 2102966"/>
              <a:gd name="connsiteX100" fmla="*/ 0 w 2242827"/>
              <a:gd name="connsiteY100" fmla="*/ 121656 h 2102966"/>
              <a:gd name="connsiteX101" fmla="*/ 189966 w 2242827"/>
              <a:gd name="connsiteY101" fmla="*/ 42875 h 21029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Lst>
            <a:rect l="l" t="t" r="r" b="b"/>
            <a:pathLst>
              <a:path w="2242827" h="2102966">
                <a:moveTo>
                  <a:pt x="2220549" y="0"/>
                </a:moveTo>
                <a:lnTo>
                  <a:pt x="2242827" y="0"/>
                </a:lnTo>
                <a:lnTo>
                  <a:pt x="2238641" y="82607"/>
                </a:lnTo>
                <a:cubicBezTo>
                  <a:pt x="2123193" y="1215807"/>
                  <a:pt x="1163255" y="2102966"/>
                  <a:pt x="1" y="2102966"/>
                </a:cubicBezTo>
                <a:lnTo>
                  <a:pt x="1" y="2080690"/>
                </a:lnTo>
                <a:cubicBezTo>
                  <a:pt x="1151759" y="2080690"/>
                  <a:pt x="2102176" y="1202330"/>
                  <a:pt x="2216479" y="80336"/>
                </a:cubicBezTo>
                <a:close/>
                <a:moveTo>
                  <a:pt x="2098030" y="0"/>
                </a:moveTo>
                <a:lnTo>
                  <a:pt x="2120412" y="0"/>
                </a:lnTo>
                <a:lnTo>
                  <a:pt x="2116859" y="70117"/>
                </a:lnTo>
                <a:cubicBezTo>
                  <a:pt x="2007691" y="1141666"/>
                  <a:pt x="1099966" y="1980571"/>
                  <a:pt x="1" y="1980571"/>
                </a:cubicBezTo>
                <a:lnTo>
                  <a:pt x="1" y="1958295"/>
                </a:lnTo>
                <a:cubicBezTo>
                  <a:pt x="1088470" y="1958295"/>
                  <a:pt x="1986577" y="1128187"/>
                  <a:pt x="2094588" y="67938"/>
                </a:cubicBezTo>
                <a:close/>
                <a:moveTo>
                  <a:pt x="1975608" y="0"/>
                </a:moveTo>
                <a:lnTo>
                  <a:pt x="1997887" y="0"/>
                </a:lnTo>
                <a:lnTo>
                  <a:pt x="1994968" y="57611"/>
                </a:lnTo>
                <a:cubicBezTo>
                  <a:pt x="1892090" y="1067493"/>
                  <a:pt x="1036676" y="1858047"/>
                  <a:pt x="1" y="1858047"/>
                </a:cubicBezTo>
                <a:lnTo>
                  <a:pt x="1" y="1835771"/>
                </a:lnTo>
                <a:cubicBezTo>
                  <a:pt x="1025181" y="1835771"/>
                  <a:pt x="1871073" y="1053919"/>
                  <a:pt x="1972805" y="55322"/>
                </a:cubicBezTo>
                <a:close/>
                <a:moveTo>
                  <a:pt x="1853193" y="0"/>
                </a:moveTo>
                <a:lnTo>
                  <a:pt x="1875472" y="0"/>
                </a:lnTo>
                <a:lnTo>
                  <a:pt x="1873186" y="45119"/>
                </a:lnTo>
                <a:cubicBezTo>
                  <a:pt x="1776588" y="993350"/>
                  <a:pt x="973388" y="1735650"/>
                  <a:pt x="0" y="1735650"/>
                </a:cubicBezTo>
                <a:lnTo>
                  <a:pt x="0" y="1713374"/>
                </a:lnTo>
                <a:cubicBezTo>
                  <a:pt x="961784" y="1713374"/>
                  <a:pt x="1755557" y="979877"/>
                  <a:pt x="1851022" y="42848"/>
                </a:cubicBezTo>
                <a:close/>
                <a:moveTo>
                  <a:pt x="1730668" y="0"/>
                </a:moveTo>
                <a:lnTo>
                  <a:pt x="1753056" y="0"/>
                </a:lnTo>
                <a:lnTo>
                  <a:pt x="1751404" y="32610"/>
                </a:lnTo>
                <a:cubicBezTo>
                  <a:pt x="1661086" y="919190"/>
                  <a:pt x="910098" y="1613232"/>
                  <a:pt x="0" y="1613232"/>
                </a:cubicBezTo>
                <a:lnTo>
                  <a:pt x="0" y="1590961"/>
                </a:lnTo>
                <a:cubicBezTo>
                  <a:pt x="898495" y="1590961"/>
                  <a:pt x="1639954" y="905712"/>
                  <a:pt x="1729127" y="30432"/>
                </a:cubicBezTo>
                <a:close/>
                <a:moveTo>
                  <a:pt x="1608247" y="0"/>
                </a:moveTo>
                <a:lnTo>
                  <a:pt x="1630525" y="0"/>
                </a:lnTo>
                <a:lnTo>
                  <a:pt x="1629507" y="20086"/>
                </a:lnTo>
                <a:cubicBezTo>
                  <a:pt x="1545469" y="844919"/>
                  <a:pt x="846701" y="1490712"/>
                  <a:pt x="0" y="1490712"/>
                </a:cubicBezTo>
                <a:lnTo>
                  <a:pt x="0" y="1468436"/>
                </a:lnTo>
                <a:cubicBezTo>
                  <a:pt x="835206" y="1468436"/>
                  <a:pt x="1524451" y="831445"/>
                  <a:pt x="1607345" y="17816"/>
                </a:cubicBezTo>
                <a:close/>
                <a:moveTo>
                  <a:pt x="1485833" y="0"/>
                </a:moveTo>
                <a:lnTo>
                  <a:pt x="1508109" y="0"/>
                </a:lnTo>
                <a:lnTo>
                  <a:pt x="1507724" y="7596"/>
                </a:lnTo>
                <a:cubicBezTo>
                  <a:pt x="1429966" y="770778"/>
                  <a:pt x="783416" y="1368317"/>
                  <a:pt x="0" y="1368317"/>
                </a:cubicBezTo>
                <a:lnTo>
                  <a:pt x="0" y="1346041"/>
                </a:lnTo>
                <a:cubicBezTo>
                  <a:pt x="771917" y="1346041"/>
                  <a:pt x="1408949" y="757304"/>
                  <a:pt x="1485563" y="5325"/>
                </a:cubicBezTo>
                <a:close/>
                <a:moveTo>
                  <a:pt x="1362591" y="0"/>
                </a:moveTo>
                <a:lnTo>
                  <a:pt x="1385194" y="0"/>
                </a:lnTo>
                <a:lnTo>
                  <a:pt x="1364797" y="133264"/>
                </a:lnTo>
                <a:cubicBezTo>
                  <a:pt x="1234684" y="767432"/>
                  <a:pt x="672215" y="1245917"/>
                  <a:pt x="0" y="1245917"/>
                </a:cubicBezTo>
                <a:lnTo>
                  <a:pt x="0" y="1223641"/>
                </a:lnTo>
                <a:cubicBezTo>
                  <a:pt x="661385" y="1223641"/>
                  <a:pt x="1214835" y="752908"/>
                  <a:pt x="1342864" y="128894"/>
                </a:cubicBezTo>
                <a:close/>
                <a:moveTo>
                  <a:pt x="1238878" y="0"/>
                </a:moveTo>
                <a:lnTo>
                  <a:pt x="1261388" y="0"/>
                </a:lnTo>
                <a:lnTo>
                  <a:pt x="1244763" y="108614"/>
                </a:lnTo>
                <a:cubicBezTo>
                  <a:pt x="1126083" y="687031"/>
                  <a:pt x="613049" y="1123397"/>
                  <a:pt x="0" y="1123397"/>
                </a:cubicBezTo>
                <a:lnTo>
                  <a:pt x="0" y="1101121"/>
                </a:lnTo>
                <a:cubicBezTo>
                  <a:pt x="602316" y="1101121"/>
                  <a:pt x="1106344" y="672419"/>
                  <a:pt x="1222940" y="104135"/>
                </a:cubicBezTo>
                <a:close/>
                <a:moveTo>
                  <a:pt x="1115178" y="0"/>
                </a:moveTo>
                <a:lnTo>
                  <a:pt x="1137688" y="0"/>
                </a:lnTo>
                <a:lnTo>
                  <a:pt x="1124836" y="83962"/>
                </a:lnTo>
                <a:cubicBezTo>
                  <a:pt x="1017592" y="606647"/>
                  <a:pt x="553979" y="1000978"/>
                  <a:pt x="0" y="1000978"/>
                </a:cubicBezTo>
                <a:lnTo>
                  <a:pt x="0" y="978703"/>
                </a:lnTo>
                <a:cubicBezTo>
                  <a:pt x="543246" y="978703"/>
                  <a:pt x="997852" y="592039"/>
                  <a:pt x="1103012" y="79485"/>
                </a:cubicBezTo>
                <a:close/>
                <a:moveTo>
                  <a:pt x="991375" y="0"/>
                </a:moveTo>
                <a:lnTo>
                  <a:pt x="1013997" y="0"/>
                </a:lnTo>
                <a:lnTo>
                  <a:pt x="1004915" y="59331"/>
                </a:lnTo>
                <a:cubicBezTo>
                  <a:pt x="909100" y="526286"/>
                  <a:pt x="494909" y="878583"/>
                  <a:pt x="0" y="878583"/>
                </a:cubicBezTo>
                <a:lnTo>
                  <a:pt x="0" y="856307"/>
                </a:lnTo>
                <a:cubicBezTo>
                  <a:pt x="484176" y="856307"/>
                  <a:pt x="889272" y="511676"/>
                  <a:pt x="982981" y="54853"/>
                </a:cubicBezTo>
                <a:close/>
                <a:moveTo>
                  <a:pt x="866108" y="0"/>
                </a:moveTo>
                <a:lnTo>
                  <a:pt x="888384" y="0"/>
                </a:lnTo>
                <a:lnTo>
                  <a:pt x="884876" y="34680"/>
                </a:lnTo>
                <a:cubicBezTo>
                  <a:pt x="800495" y="445883"/>
                  <a:pt x="435739" y="756058"/>
                  <a:pt x="0" y="756058"/>
                </a:cubicBezTo>
                <a:lnTo>
                  <a:pt x="0" y="733782"/>
                </a:lnTo>
                <a:cubicBezTo>
                  <a:pt x="425107" y="733782"/>
                  <a:pt x="780781" y="431187"/>
                  <a:pt x="863057" y="30169"/>
                </a:cubicBezTo>
                <a:close/>
                <a:moveTo>
                  <a:pt x="743692" y="0"/>
                </a:moveTo>
                <a:lnTo>
                  <a:pt x="765973" y="0"/>
                </a:lnTo>
                <a:lnTo>
                  <a:pt x="764957" y="10048"/>
                </a:lnTo>
                <a:cubicBezTo>
                  <a:pt x="692029" y="365521"/>
                  <a:pt x="376767" y="633662"/>
                  <a:pt x="0" y="633662"/>
                </a:cubicBezTo>
                <a:lnTo>
                  <a:pt x="0" y="611386"/>
                </a:lnTo>
                <a:cubicBezTo>
                  <a:pt x="365938" y="611386"/>
                  <a:pt x="672265" y="350911"/>
                  <a:pt x="743129" y="5570"/>
                </a:cubicBezTo>
                <a:close/>
                <a:moveTo>
                  <a:pt x="617163" y="0"/>
                </a:moveTo>
                <a:lnTo>
                  <a:pt x="640489" y="0"/>
                </a:lnTo>
                <a:lnTo>
                  <a:pt x="606611" y="108906"/>
                </a:lnTo>
                <a:cubicBezTo>
                  <a:pt x="506524" y="345128"/>
                  <a:pt x="272312" y="511248"/>
                  <a:pt x="0" y="511248"/>
                </a:cubicBezTo>
                <a:lnTo>
                  <a:pt x="0" y="488972"/>
                </a:lnTo>
                <a:cubicBezTo>
                  <a:pt x="263030" y="488972"/>
                  <a:pt x="489290" y="328485"/>
                  <a:pt x="585980" y="100252"/>
                </a:cubicBezTo>
                <a:close/>
                <a:moveTo>
                  <a:pt x="489561" y="0"/>
                </a:moveTo>
                <a:lnTo>
                  <a:pt x="512789" y="0"/>
                </a:lnTo>
                <a:lnTo>
                  <a:pt x="493721" y="61289"/>
                </a:lnTo>
                <a:cubicBezTo>
                  <a:pt x="412246" y="253561"/>
                  <a:pt x="221597" y="388735"/>
                  <a:pt x="0" y="388735"/>
                </a:cubicBezTo>
                <a:lnTo>
                  <a:pt x="0" y="366459"/>
                </a:lnTo>
                <a:cubicBezTo>
                  <a:pt x="212399" y="366459"/>
                  <a:pt x="395116" y="236854"/>
                  <a:pt x="473199" y="52587"/>
                </a:cubicBezTo>
                <a:close/>
                <a:moveTo>
                  <a:pt x="361966" y="0"/>
                </a:moveTo>
                <a:lnTo>
                  <a:pt x="385181" y="0"/>
                </a:lnTo>
                <a:lnTo>
                  <a:pt x="380937" y="13636"/>
                </a:lnTo>
                <a:cubicBezTo>
                  <a:pt x="318070" y="161973"/>
                  <a:pt x="170965" y="266328"/>
                  <a:pt x="0" y="266328"/>
                </a:cubicBezTo>
                <a:lnTo>
                  <a:pt x="0" y="244052"/>
                </a:lnTo>
                <a:cubicBezTo>
                  <a:pt x="161767" y="244052"/>
                  <a:pt x="300940" y="145329"/>
                  <a:pt x="360416" y="4982"/>
                </a:cubicBezTo>
                <a:close/>
                <a:moveTo>
                  <a:pt x="218905" y="0"/>
                </a:moveTo>
                <a:lnTo>
                  <a:pt x="249720" y="0"/>
                </a:lnTo>
                <a:lnTo>
                  <a:pt x="241311" y="15475"/>
                </a:lnTo>
                <a:cubicBezTo>
                  <a:pt x="188962" y="92909"/>
                  <a:pt x="100349" y="143932"/>
                  <a:pt x="0" y="143932"/>
                </a:cubicBezTo>
                <a:lnTo>
                  <a:pt x="0" y="121656"/>
                </a:lnTo>
                <a:cubicBezTo>
                  <a:pt x="74091" y="121656"/>
                  <a:pt x="141290" y="91533"/>
                  <a:pt x="189966" y="42875"/>
                </a:cubicBezTo>
                <a:close/>
              </a:path>
            </a:pathLst>
          </a:custGeom>
          <a:solidFill>
            <a:schemeClr val="accent3">
              <a:lumMod val="20000"/>
              <a:lumOff val="80000"/>
            </a:schemeClr>
          </a:solidFill>
          <a:ln w="4588"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a:solidFill>
                <a:schemeClr val="tx1"/>
              </a:solidFill>
            </a:endParaRPr>
          </a:p>
        </p:txBody>
      </p:sp>
    </p:spTree>
    <p:extLst>
      <p:ext uri="{BB962C8B-B14F-4D97-AF65-F5344CB8AC3E}">
        <p14:creationId xmlns:p14="http://schemas.microsoft.com/office/powerpoint/2010/main" val="397517862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B98C8263-DAEF-4EA1-9AA4-D0D37DD137C1}" type="datetimeFigureOut">
              <a:rPr lang="en-US" smtClean="0"/>
              <a:t>9/30/2023</a:t>
            </a:fld>
            <a:endParaRPr lang="en-US"/>
          </a:p>
        </p:txBody>
      </p:sp>
      <p:sp>
        <p:nvSpPr>
          <p:cNvPr id="8" name="Footer Placeholder 7"/>
          <p:cNvSpPr>
            <a:spLocks noGrp="1"/>
          </p:cNvSpPr>
          <p:nvPr>
            <p:ph type="ftr" sz="quarter" idx="11"/>
          </p:nvPr>
        </p:nvSpPr>
        <p:spPr/>
        <p:txBody>
          <a:bodyPr/>
          <a:lstStyle>
            <a:lvl1pPr>
              <a:defRPr>
                <a:solidFill>
                  <a:srgbClr val="FFFFFF"/>
                </a:solidFill>
              </a:defRPr>
            </a:lvl1pPr>
          </a:lstStyle>
          <a:p>
            <a:r>
              <a:rPr lang="en-US"/>
              <a:t>Presentation title</a:t>
            </a:r>
          </a:p>
        </p:txBody>
      </p:sp>
      <p:sp>
        <p:nvSpPr>
          <p:cNvPr id="9" name="Slide Number Placeholder 8"/>
          <p:cNvSpPr>
            <a:spLocks noGrp="1"/>
          </p:cNvSpPr>
          <p:nvPr>
            <p:ph type="sldNum" sz="quarter" idx="12"/>
          </p:nvPr>
        </p:nvSpPr>
        <p:spPr/>
        <p:txBody>
          <a:bodyPr/>
          <a:lstStyle/>
          <a:p>
            <a:fld id="{48F63A3B-78C7-47BE-AE5E-E10140E04643}" type="slidenum">
              <a:rPr lang="en-US" smtClean="0"/>
              <a:t>‹#›</a:t>
            </a:fld>
            <a:endParaRPr lang="en-US"/>
          </a:p>
        </p:txBody>
      </p:sp>
      <p:sp>
        <p:nvSpPr>
          <p:cNvPr id="2" name="Freeform: Shape 1">
            <a:extLst>
              <a:ext uri="{FF2B5EF4-FFF2-40B4-BE49-F238E27FC236}">
                <a16:creationId xmlns:a16="http://schemas.microsoft.com/office/drawing/2014/main" id="{129CD30E-E22C-8416-E9B7-9FC6D0C978BE}"/>
              </a:ext>
            </a:extLst>
          </p:cNvPr>
          <p:cNvSpPr/>
          <p:nvPr userDrawn="1"/>
        </p:nvSpPr>
        <p:spPr>
          <a:xfrm>
            <a:off x="1" y="0"/>
            <a:ext cx="2242827" cy="2102966"/>
          </a:xfrm>
          <a:custGeom>
            <a:avLst/>
            <a:gdLst>
              <a:gd name="connsiteX0" fmla="*/ 2220549 w 2242827"/>
              <a:gd name="connsiteY0" fmla="*/ 0 h 2102966"/>
              <a:gd name="connsiteX1" fmla="*/ 2242827 w 2242827"/>
              <a:gd name="connsiteY1" fmla="*/ 0 h 2102966"/>
              <a:gd name="connsiteX2" fmla="*/ 2238641 w 2242827"/>
              <a:gd name="connsiteY2" fmla="*/ 82607 h 2102966"/>
              <a:gd name="connsiteX3" fmla="*/ 1 w 2242827"/>
              <a:gd name="connsiteY3" fmla="*/ 2102966 h 2102966"/>
              <a:gd name="connsiteX4" fmla="*/ 1 w 2242827"/>
              <a:gd name="connsiteY4" fmla="*/ 2080690 h 2102966"/>
              <a:gd name="connsiteX5" fmla="*/ 2216479 w 2242827"/>
              <a:gd name="connsiteY5" fmla="*/ 80336 h 2102966"/>
              <a:gd name="connsiteX6" fmla="*/ 2098030 w 2242827"/>
              <a:gd name="connsiteY6" fmla="*/ 0 h 2102966"/>
              <a:gd name="connsiteX7" fmla="*/ 2120412 w 2242827"/>
              <a:gd name="connsiteY7" fmla="*/ 0 h 2102966"/>
              <a:gd name="connsiteX8" fmla="*/ 2116859 w 2242827"/>
              <a:gd name="connsiteY8" fmla="*/ 70117 h 2102966"/>
              <a:gd name="connsiteX9" fmla="*/ 1 w 2242827"/>
              <a:gd name="connsiteY9" fmla="*/ 1980571 h 2102966"/>
              <a:gd name="connsiteX10" fmla="*/ 1 w 2242827"/>
              <a:gd name="connsiteY10" fmla="*/ 1958295 h 2102966"/>
              <a:gd name="connsiteX11" fmla="*/ 2094588 w 2242827"/>
              <a:gd name="connsiteY11" fmla="*/ 67938 h 2102966"/>
              <a:gd name="connsiteX12" fmla="*/ 1975608 w 2242827"/>
              <a:gd name="connsiteY12" fmla="*/ 0 h 2102966"/>
              <a:gd name="connsiteX13" fmla="*/ 1997887 w 2242827"/>
              <a:gd name="connsiteY13" fmla="*/ 0 h 2102966"/>
              <a:gd name="connsiteX14" fmla="*/ 1994968 w 2242827"/>
              <a:gd name="connsiteY14" fmla="*/ 57611 h 2102966"/>
              <a:gd name="connsiteX15" fmla="*/ 1 w 2242827"/>
              <a:gd name="connsiteY15" fmla="*/ 1858047 h 2102966"/>
              <a:gd name="connsiteX16" fmla="*/ 1 w 2242827"/>
              <a:gd name="connsiteY16" fmla="*/ 1835771 h 2102966"/>
              <a:gd name="connsiteX17" fmla="*/ 1972805 w 2242827"/>
              <a:gd name="connsiteY17" fmla="*/ 55322 h 2102966"/>
              <a:gd name="connsiteX18" fmla="*/ 1853193 w 2242827"/>
              <a:gd name="connsiteY18" fmla="*/ 0 h 2102966"/>
              <a:gd name="connsiteX19" fmla="*/ 1875472 w 2242827"/>
              <a:gd name="connsiteY19" fmla="*/ 0 h 2102966"/>
              <a:gd name="connsiteX20" fmla="*/ 1873186 w 2242827"/>
              <a:gd name="connsiteY20" fmla="*/ 45119 h 2102966"/>
              <a:gd name="connsiteX21" fmla="*/ 0 w 2242827"/>
              <a:gd name="connsiteY21" fmla="*/ 1735650 h 2102966"/>
              <a:gd name="connsiteX22" fmla="*/ 0 w 2242827"/>
              <a:gd name="connsiteY22" fmla="*/ 1713374 h 2102966"/>
              <a:gd name="connsiteX23" fmla="*/ 1851022 w 2242827"/>
              <a:gd name="connsiteY23" fmla="*/ 42848 h 2102966"/>
              <a:gd name="connsiteX24" fmla="*/ 1730668 w 2242827"/>
              <a:gd name="connsiteY24" fmla="*/ 0 h 2102966"/>
              <a:gd name="connsiteX25" fmla="*/ 1753056 w 2242827"/>
              <a:gd name="connsiteY25" fmla="*/ 0 h 2102966"/>
              <a:gd name="connsiteX26" fmla="*/ 1751404 w 2242827"/>
              <a:gd name="connsiteY26" fmla="*/ 32610 h 2102966"/>
              <a:gd name="connsiteX27" fmla="*/ 0 w 2242827"/>
              <a:gd name="connsiteY27" fmla="*/ 1613232 h 2102966"/>
              <a:gd name="connsiteX28" fmla="*/ 0 w 2242827"/>
              <a:gd name="connsiteY28" fmla="*/ 1590961 h 2102966"/>
              <a:gd name="connsiteX29" fmla="*/ 1729127 w 2242827"/>
              <a:gd name="connsiteY29" fmla="*/ 30432 h 2102966"/>
              <a:gd name="connsiteX30" fmla="*/ 1608247 w 2242827"/>
              <a:gd name="connsiteY30" fmla="*/ 0 h 2102966"/>
              <a:gd name="connsiteX31" fmla="*/ 1630525 w 2242827"/>
              <a:gd name="connsiteY31" fmla="*/ 0 h 2102966"/>
              <a:gd name="connsiteX32" fmla="*/ 1629507 w 2242827"/>
              <a:gd name="connsiteY32" fmla="*/ 20086 h 2102966"/>
              <a:gd name="connsiteX33" fmla="*/ 0 w 2242827"/>
              <a:gd name="connsiteY33" fmla="*/ 1490712 h 2102966"/>
              <a:gd name="connsiteX34" fmla="*/ 0 w 2242827"/>
              <a:gd name="connsiteY34" fmla="*/ 1468436 h 2102966"/>
              <a:gd name="connsiteX35" fmla="*/ 1607345 w 2242827"/>
              <a:gd name="connsiteY35" fmla="*/ 17816 h 2102966"/>
              <a:gd name="connsiteX36" fmla="*/ 1485833 w 2242827"/>
              <a:gd name="connsiteY36" fmla="*/ 0 h 2102966"/>
              <a:gd name="connsiteX37" fmla="*/ 1508109 w 2242827"/>
              <a:gd name="connsiteY37" fmla="*/ 0 h 2102966"/>
              <a:gd name="connsiteX38" fmla="*/ 1507724 w 2242827"/>
              <a:gd name="connsiteY38" fmla="*/ 7596 h 2102966"/>
              <a:gd name="connsiteX39" fmla="*/ 0 w 2242827"/>
              <a:gd name="connsiteY39" fmla="*/ 1368317 h 2102966"/>
              <a:gd name="connsiteX40" fmla="*/ 0 w 2242827"/>
              <a:gd name="connsiteY40" fmla="*/ 1346041 h 2102966"/>
              <a:gd name="connsiteX41" fmla="*/ 1485563 w 2242827"/>
              <a:gd name="connsiteY41" fmla="*/ 5325 h 2102966"/>
              <a:gd name="connsiteX42" fmla="*/ 1362591 w 2242827"/>
              <a:gd name="connsiteY42" fmla="*/ 0 h 2102966"/>
              <a:gd name="connsiteX43" fmla="*/ 1385194 w 2242827"/>
              <a:gd name="connsiteY43" fmla="*/ 0 h 2102966"/>
              <a:gd name="connsiteX44" fmla="*/ 1364797 w 2242827"/>
              <a:gd name="connsiteY44" fmla="*/ 133264 h 2102966"/>
              <a:gd name="connsiteX45" fmla="*/ 0 w 2242827"/>
              <a:gd name="connsiteY45" fmla="*/ 1245917 h 2102966"/>
              <a:gd name="connsiteX46" fmla="*/ 0 w 2242827"/>
              <a:gd name="connsiteY46" fmla="*/ 1223641 h 2102966"/>
              <a:gd name="connsiteX47" fmla="*/ 1342864 w 2242827"/>
              <a:gd name="connsiteY47" fmla="*/ 128894 h 2102966"/>
              <a:gd name="connsiteX48" fmla="*/ 1238878 w 2242827"/>
              <a:gd name="connsiteY48" fmla="*/ 0 h 2102966"/>
              <a:gd name="connsiteX49" fmla="*/ 1261388 w 2242827"/>
              <a:gd name="connsiteY49" fmla="*/ 0 h 2102966"/>
              <a:gd name="connsiteX50" fmla="*/ 1244763 w 2242827"/>
              <a:gd name="connsiteY50" fmla="*/ 108614 h 2102966"/>
              <a:gd name="connsiteX51" fmla="*/ 0 w 2242827"/>
              <a:gd name="connsiteY51" fmla="*/ 1123397 h 2102966"/>
              <a:gd name="connsiteX52" fmla="*/ 0 w 2242827"/>
              <a:gd name="connsiteY52" fmla="*/ 1101121 h 2102966"/>
              <a:gd name="connsiteX53" fmla="*/ 1222940 w 2242827"/>
              <a:gd name="connsiteY53" fmla="*/ 104135 h 2102966"/>
              <a:gd name="connsiteX54" fmla="*/ 1115178 w 2242827"/>
              <a:gd name="connsiteY54" fmla="*/ 0 h 2102966"/>
              <a:gd name="connsiteX55" fmla="*/ 1137688 w 2242827"/>
              <a:gd name="connsiteY55" fmla="*/ 0 h 2102966"/>
              <a:gd name="connsiteX56" fmla="*/ 1124836 w 2242827"/>
              <a:gd name="connsiteY56" fmla="*/ 83962 h 2102966"/>
              <a:gd name="connsiteX57" fmla="*/ 0 w 2242827"/>
              <a:gd name="connsiteY57" fmla="*/ 1000978 h 2102966"/>
              <a:gd name="connsiteX58" fmla="*/ 0 w 2242827"/>
              <a:gd name="connsiteY58" fmla="*/ 978703 h 2102966"/>
              <a:gd name="connsiteX59" fmla="*/ 1103012 w 2242827"/>
              <a:gd name="connsiteY59" fmla="*/ 79485 h 2102966"/>
              <a:gd name="connsiteX60" fmla="*/ 991375 w 2242827"/>
              <a:gd name="connsiteY60" fmla="*/ 0 h 2102966"/>
              <a:gd name="connsiteX61" fmla="*/ 1013997 w 2242827"/>
              <a:gd name="connsiteY61" fmla="*/ 0 h 2102966"/>
              <a:gd name="connsiteX62" fmla="*/ 1004915 w 2242827"/>
              <a:gd name="connsiteY62" fmla="*/ 59331 h 2102966"/>
              <a:gd name="connsiteX63" fmla="*/ 0 w 2242827"/>
              <a:gd name="connsiteY63" fmla="*/ 878583 h 2102966"/>
              <a:gd name="connsiteX64" fmla="*/ 0 w 2242827"/>
              <a:gd name="connsiteY64" fmla="*/ 856307 h 2102966"/>
              <a:gd name="connsiteX65" fmla="*/ 982981 w 2242827"/>
              <a:gd name="connsiteY65" fmla="*/ 54853 h 2102966"/>
              <a:gd name="connsiteX66" fmla="*/ 866108 w 2242827"/>
              <a:gd name="connsiteY66" fmla="*/ 0 h 2102966"/>
              <a:gd name="connsiteX67" fmla="*/ 888384 w 2242827"/>
              <a:gd name="connsiteY67" fmla="*/ 0 h 2102966"/>
              <a:gd name="connsiteX68" fmla="*/ 884876 w 2242827"/>
              <a:gd name="connsiteY68" fmla="*/ 34680 h 2102966"/>
              <a:gd name="connsiteX69" fmla="*/ 0 w 2242827"/>
              <a:gd name="connsiteY69" fmla="*/ 756058 h 2102966"/>
              <a:gd name="connsiteX70" fmla="*/ 0 w 2242827"/>
              <a:gd name="connsiteY70" fmla="*/ 733782 h 2102966"/>
              <a:gd name="connsiteX71" fmla="*/ 863057 w 2242827"/>
              <a:gd name="connsiteY71" fmla="*/ 30169 h 2102966"/>
              <a:gd name="connsiteX72" fmla="*/ 743692 w 2242827"/>
              <a:gd name="connsiteY72" fmla="*/ 0 h 2102966"/>
              <a:gd name="connsiteX73" fmla="*/ 765973 w 2242827"/>
              <a:gd name="connsiteY73" fmla="*/ 0 h 2102966"/>
              <a:gd name="connsiteX74" fmla="*/ 764957 w 2242827"/>
              <a:gd name="connsiteY74" fmla="*/ 10048 h 2102966"/>
              <a:gd name="connsiteX75" fmla="*/ 0 w 2242827"/>
              <a:gd name="connsiteY75" fmla="*/ 633662 h 2102966"/>
              <a:gd name="connsiteX76" fmla="*/ 0 w 2242827"/>
              <a:gd name="connsiteY76" fmla="*/ 611386 h 2102966"/>
              <a:gd name="connsiteX77" fmla="*/ 743129 w 2242827"/>
              <a:gd name="connsiteY77" fmla="*/ 5570 h 2102966"/>
              <a:gd name="connsiteX78" fmla="*/ 617163 w 2242827"/>
              <a:gd name="connsiteY78" fmla="*/ 0 h 2102966"/>
              <a:gd name="connsiteX79" fmla="*/ 640489 w 2242827"/>
              <a:gd name="connsiteY79" fmla="*/ 0 h 2102966"/>
              <a:gd name="connsiteX80" fmla="*/ 606611 w 2242827"/>
              <a:gd name="connsiteY80" fmla="*/ 108906 h 2102966"/>
              <a:gd name="connsiteX81" fmla="*/ 0 w 2242827"/>
              <a:gd name="connsiteY81" fmla="*/ 511248 h 2102966"/>
              <a:gd name="connsiteX82" fmla="*/ 0 w 2242827"/>
              <a:gd name="connsiteY82" fmla="*/ 488972 h 2102966"/>
              <a:gd name="connsiteX83" fmla="*/ 585980 w 2242827"/>
              <a:gd name="connsiteY83" fmla="*/ 100252 h 2102966"/>
              <a:gd name="connsiteX84" fmla="*/ 489561 w 2242827"/>
              <a:gd name="connsiteY84" fmla="*/ 0 h 2102966"/>
              <a:gd name="connsiteX85" fmla="*/ 512789 w 2242827"/>
              <a:gd name="connsiteY85" fmla="*/ 0 h 2102966"/>
              <a:gd name="connsiteX86" fmla="*/ 493721 w 2242827"/>
              <a:gd name="connsiteY86" fmla="*/ 61289 h 2102966"/>
              <a:gd name="connsiteX87" fmla="*/ 0 w 2242827"/>
              <a:gd name="connsiteY87" fmla="*/ 388735 h 2102966"/>
              <a:gd name="connsiteX88" fmla="*/ 0 w 2242827"/>
              <a:gd name="connsiteY88" fmla="*/ 366459 h 2102966"/>
              <a:gd name="connsiteX89" fmla="*/ 473199 w 2242827"/>
              <a:gd name="connsiteY89" fmla="*/ 52587 h 2102966"/>
              <a:gd name="connsiteX90" fmla="*/ 361966 w 2242827"/>
              <a:gd name="connsiteY90" fmla="*/ 0 h 2102966"/>
              <a:gd name="connsiteX91" fmla="*/ 385181 w 2242827"/>
              <a:gd name="connsiteY91" fmla="*/ 0 h 2102966"/>
              <a:gd name="connsiteX92" fmla="*/ 380937 w 2242827"/>
              <a:gd name="connsiteY92" fmla="*/ 13636 h 2102966"/>
              <a:gd name="connsiteX93" fmla="*/ 0 w 2242827"/>
              <a:gd name="connsiteY93" fmla="*/ 266328 h 2102966"/>
              <a:gd name="connsiteX94" fmla="*/ 0 w 2242827"/>
              <a:gd name="connsiteY94" fmla="*/ 244052 h 2102966"/>
              <a:gd name="connsiteX95" fmla="*/ 360416 w 2242827"/>
              <a:gd name="connsiteY95" fmla="*/ 4982 h 2102966"/>
              <a:gd name="connsiteX96" fmla="*/ 218905 w 2242827"/>
              <a:gd name="connsiteY96" fmla="*/ 0 h 2102966"/>
              <a:gd name="connsiteX97" fmla="*/ 249720 w 2242827"/>
              <a:gd name="connsiteY97" fmla="*/ 0 h 2102966"/>
              <a:gd name="connsiteX98" fmla="*/ 241311 w 2242827"/>
              <a:gd name="connsiteY98" fmla="*/ 15475 h 2102966"/>
              <a:gd name="connsiteX99" fmla="*/ 0 w 2242827"/>
              <a:gd name="connsiteY99" fmla="*/ 143932 h 2102966"/>
              <a:gd name="connsiteX100" fmla="*/ 0 w 2242827"/>
              <a:gd name="connsiteY100" fmla="*/ 121656 h 2102966"/>
              <a:gd name="connsiteX101" fmla="*/ 189966 w 2242827"/>
              <a:gd name="connsiteY101" fmla="*/ 42875 h 21029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Lst>
            <a:rect l="l" t="t" r="r" b="b"/>
            <a:pathLst>
              <a:path w="2242827" h="2102966">
                <a:moveTo>
                  <a:pt x="2220549" y="0"/>
                </a:moveTo>
                <a:lnTo>
                  <a:pt x="2242827" y="0"/>
                </a:lnTo>
                <a:lnTo>
                  <a:pt x="2238641" y="82607"/>
                </a:lnTo>
                <a:cubicBezTo>
                  <a:pt x="2123193" y="1215807"/>
                  <a:pt x="1163255" y="2102966"/>
                  <a:pt x="1" y="2102966"/>
                </a:cubicBezTo>
                <a:lnTo>
                  <a:pt x="1" y="2080690"/>
                </a:lnTo>
                <a:cubicBezTo>
                  <a:pt x="1151759" y="2080690"/>
                  <a:pt x="2102176" y="1202330"/>
                  <a:pt x="2216479" y="80336"/>
                </a:cubicBezTo>
                <a:close/>
                <a:moveTo>
                  <a:pt x="2098030" y="0"/>
                </a:moveTo>
                <a:lnTo>
                  <a:pt x="2120412" y="0"/>
                </a:lnTo>
                <a:lnTo>
                  <a:pt x="2116859" y="70117"/>
                </a:lnTo>
                <a:cubicBezTo>
                  <a:pt x="2007691" y="1141666"/>
                  <a:pt x="1099966" y="1980571"/>
                  <a:pt x="1" y="1980571"/>
                </a:cubicBezTo>
                <a:lnTo>
                  <a:pt x="1" y="1958295"/>
                </a:lnTo>
                <a:cubicBezTo>
                  <a:pt x="1088470" y="1958295"/>
                  <a:pt x="1986577" y="1128187"/>
                  <a:pt x="2094588" y="67938"/>
                </a:cubicBezTo>
                <a:close/>
                <a:moveTo>
                  <a:pt x="1975608" y="0"/>
                </a:moveTo>
                <a:lnTo>
                  <a:pt x="1997887" y="0"/>
                </a:lnTo>
                <a:lnTo>
                  <a:pt x="1994968" y="57611"/>
                </a:lnTo>
                <a:cubicBezTo>
                  <a:pt x="1892090" y="1067493"/>
                  <a:pt x="1036676" y="1858047"/>
                  <a:pt x="1" y="1858047"/>
                </a:cubicBezTo>
                <a:lnTo>
                  <a:pt x="1" y="1835771"/>
                </a:lnTo>
                <a:cubicBezTo>
                  <a:pt x="1025181" y="1835771"/>
                  <a:pt x="1871073" y="1053919"/>
                  <a:pt x="1972805" y="55322"/>
                </a:cubicBezTo>
                <a:close/>
                <a:moveTo>
                  <a:pt x="1853193" y="0"/>
                </a:moveTo>
                <a:lnTo>
                  <a:pt x="1875472" y="0"/>
                </a:lnTo>
                <a:lnTo>
                  <a:pt x="1873186" y="45119"/>
                </a:lnTo>
                <a:cubicBezTo>
                  <a:pt x="1776588" y="993350"/>
                  <a:pt x="973388" y="1735650"/>
                  <a:pt x="0" y="1735650"/>
                </a:cubicBezTo>
                <a:lnTo>
                  <a:pt x="0" y="1713374"/>
                </a:lnTo>
                <a:cubicBezTo>
                  <a:pt x="961784" y="1713374"/>
                  <a:pt x="1755557" y="979877"/>
                  <a:pt x="1851022" y="42848"/>
                </a:cubicBezTo>
                <a:close/>
                <a:moveTo>
                  <a:pt x="1730668" y="0"/>
                </a:moveTo>
                <a:lnTo>
                  <a:pt x="1753056" y="0"/>
                </a:lnTo>
                <a:lnTo>
                  <a:pt x="1751404" y="32610"/>
                </a:lnTo>
                <a:cubicBezTo>
                  <a:pt x="1661086" y="919190"/>
                  <a:pt x="910098" y="1613232"/>
                  <a:pt x="0" y="1613232"/>
                </a:cubicBezTo>
                <a:lnTo>
                  <a:pt x="0" y="1590961"/>
                </a:lnTo>
                <a:cubicBezTo>
                  <a:pt x="898495" y="1590961"/>
                  <a:pt x="1639954" y="905712"/>
                  <a:pt x="1729127" y="30432"/>
                </a:cubicBezTo>
                <a:close/>
                <a:moveTo>
                  <a:pt x="1608247" y="0"/>
                </a:moveTo>
                <a:lnTo>
                  <a:pt x="1630525" y="0"/>
                </a:lnTo>
                <a:lnTo>
                  <a:pt x="1629507" y="20086"/>
                </a:lnTo>
                <a:cubicBezTo>
                  <a:pt x="1545469" y="844919"/>
                  <a:pt x="846701" y="1490712"/>
                  <a:pt x="0" y="1490712"/>
                </a:cubicBezTo>
                <a:lnTo>
                  <a:pt x="0" y="1468436"/>
                </a:lnTo>
                <a:cubicBezTo>
                  <a:pt x="835206" y="1468436"/>
                  <a:pt x="1524451" y="831445"/>
                  <a:pt x="1607345" y="17816"/>
                </a:cubicBezTo>
                <a:close/>
                <a:moveTo>
                  <a:pt x="1485833" y="0"/>
                </a:moveTo>
                <a:lnTo>
                  <a:pt x="1508109" y="0"/>
                </a:lnTo>
                <a:lnTo>
                  <a:pt x="1507724" y="7596"/>
                </a:lnTo>
                <a:cubicBezTo>
                  <a:pt x="1429966" y="770778"/>
                  <a:pt x="783416" y="1368317"/>
                  <a:pt x="0" y="1368317"/>
                </a:cubicBezTo>
                <a:lnTo>
                  <a:pt x="0" y="1346041"/>
                </a:lnTo>
                <a:cubicBezTo>
                  <a:pt x="771917" y="1346041"/>
                  <a:pt x="1408949" y="757304"/>
                  <a:pt x="1485563" y="5325"/>
                </a:cubicBezTo>
                <a:close/>
                <a:moveTo>
                  <a:pt x="1362591" y="0"/>
                </a:moveTo>
                <a:lnTo>
                  <a:pt x="1385194" y="0"/>
                </a:lnTo>
                <a:lnTo>
                  <a:pt x="1364797" y="133264"/>
                </a:lnTo>
                <a:cubicBezTo>
                  <a:pt x="1234684" y="767432"/>
                  <a:pt x="672215" y="1245917"/>
                  <a:pt x="0" y="1245917"/>
                </a:cubicBezTo>
                <a:lnTo>
                  <a:pt x="0" y="1223641"/>
                </a:lnTo>
                <a:cubicBezTo>
                  <a:pt x="661385" y="1223641"/>
                  <a:pt x="1214835" y="752908"/>
                  <a:pt x="1342864" y="128894"/>
                </a:cubicBezTo>
                <a:close/>
                <a:moveTo>
                  <a:pt x="1238878" y="0"/>
                </a:moveTo>
                <a:lnTo>
                  <a:pt x="1261388" y="0"/>
                </a:lnTo>
                <a:lnTo>
                  <a:pt x="1244763" y="108614"/>
                </a:lnTo>
                <a:cubicBezTo>
                  <a:pt x="1126083" y="687031"/>
                  <a:pt x="613049" y="1123397"/>
                  <a:pt x="0" y="1123397"/>
                </a:cubicBezTo>
                <a:lnTo>
                  <a:pt x="0" y="1101121"/>
                </a:lnTo>
                <a:cubicBezTo>
                  <a:pt x="602316" y="1101121"/>
                  <a:pt x="1106344" y="672419"/>
                  <a:pt x="1222940" y="104135"/>
                </a:cubicBezTo>
                <a:close/>
                <a:moveTo>
                  <a:pt x="1115178" y="0"/>
                </a:moveTo>
                <a:lnTo>
                  <a:pt x="1137688" y="0"/>
                </a:lnTo>
                <a:lnTo>
                  <a:pt x="1124836" y="83962"/>
                </a:lnTo>
                <a:cubicBezTo>
                  <a:pt x="1017592" y="606647"/>
                  <a:pt x="553979" y="1000978"/>
                  <a:pt x="0" y="1000978"/>
                </a:cubicBezTo>
                <a:lnTo>
                  <a:pt x="0" y="978703"/>
                </a:lnTo>
                <a:cubicBezTo>
                  <a:pt x="543246" y="978703"/>
                  <a:pt x="997852" y="592039"/>
                  <a:pt x="1103012" y="79485"/>
                </a:cubicBezTo>
                <a:close/>
                <a:moveTo>
                  <a:pt x="991375" y="0"/>
                </a:moveTo>
                <a:lnTo>
                  <a:pt x="1013997" y="0"/>
                </a:lnTo>
                <a:lnTo>
                  <a:pt x="1004915" y="59331"/>
                </a:lnTo>
                <a:cubicBezTo>
                  <a:pt x="909100" y="526286"/>
                  <a:pt x="494909" y="878583"/>
                  <a:pt x="0" y="878583"/>
                </a:cubicBezTo>
                <a:lnTo>
                  <a:pt x="0" y="856307"/>
                </a:lnTo>
                <a:cubicBezTo>
                  <a:pt x="484176" y="856307"/>
                  <a:pt x="889272" y="511676"/>
                  <a:pt x="982981" y="54853"/>
                </a:cubicBezTo>
                <a:close/>
                <a:moveTo>
                  <a:pt x="866108" y="0"/>
                </a:moveTo>
                <a:lnTo>
                  <a:pt x="888384" y="0"/>
                </a:lnTo>
                <a:lnTo>
                  <a:pt x="884876" y="34680"/>
                </a:lnTo>
                <a:cubicBezTo>
                  <a:pt x="800495" y="445883"/>
                  <a:pt x="435739" y="756058"/>
                  <a:pt x="0" y="756058"/>
                </a:cubicBezTo>
                <a:lnTo>
                  <a:pt x="0" y="733782"/>
                </a:lnTo>
                <a:cubicBezTo>
                  <a:pt x="425107" y="733782"/>
                  <a:pt x="780781" y="431187"/>
                  <a:pt x="863057" y="30169"/>
                </a:cubicBezTo>
                <a:close/>
                <a:moveTo>
                  <a:pt x="743692" y="0"/>
                </a:moveTo>
                <a:lnTo>
                  <a:pt x="765973" y="0"/>
                </a:lnTo>
                <a:lnTo>
                  <a:pt x="764957" y="10048"/>
                </a:lnTo>
                <a:cubicBezTo>
                  <a:pt x="692029" y="365521"/>
                  <a:pt x="376767" y="633662"/>
                  <a:pt x="0" y="633662"/>
                </a:cubicBezTo>
                <a:lnTo>
                  <a:pt x="0" y="611386"/>
                </a:lnTo>
                <a:cubicBezTo>
                  <a:pt x="365938" y="611386"/>
                  <a:pt x="672265" y="350911"/>
                  <a:pt x="743129" y="5570"/>
                </a:cubicBezTo>
                <a:close/>
                <a:moveTo>
                  <a:pt x="617163" y="0"/>
                </a:moveTo>
                <a:lnTo>
                  <a:pt x="640489" y="0"/>
                </a:lnTo>
                <a:lnTo>
                  <a:pt x="606611" y="108906"/>
                </a:lnTo>
                <a:cubicBezTo>
                  <a:pt x="506524" y="345128"/>
                  <a:pt x="272312" y="511248"/>
                  <a:pt x="0" y="511248"/>
                </a:cubicBezTo>
                <a:lnTo>
                  <a:pt x="0" y="488972"/>
                </a:lnTo>
                <a:cubicBezTo>
                  <a:pt x="263030" y="488972"/>
                  <a:pt x="489290" y="328485"/>
                  <a:pt x="585980" y="100252"/>
                </a:cubicBezTo>
                <a:close/>
                <a:moveTo>
                  <a:pt x="489561" y="0"/>
                </a:moveTo>
                <a:lnTo>
                  <a:pt x="512789" y="0"/>
                </a:lnTo>
                <a:lnTo>
                  <a:pt x="493721" y="61289"/>
                </a:lnTo>
                <a:cubicBezTo>
                  <a:pt x="412246" y="253561"/>
                  <a:pt x="221597" y="388735"/>
                  <a:pt x="0" y="388735"/>
                </a:cubicBezTo>
                <a:lnTo>
                  <a:pt x="0" y="366459"/>
                </a:lnTo>
                <a:cubicBezTo>
                  <a:pt x="212399" y="366459"/>
                  <a:pt x="395116" y="236854"/>
                  <a:pt x="473199" y="52587"/>
                </a:cubicBezTo>
                <a:close/>
                <a:moveTo>
                  <a:pt x="361966" y="0"/>
                </a:moveTo>
                <a:lnTo>
                  <a:pt x="385181" y="0"/>
                </a:lnTo>
                <a:lnTo>
                  <a:pt x="380937" y="13636"/>
                </a:lnTo>
                <a:cubicBezTo>
                  <a:pt x="318070" y="161973"/>
                  <a:pt x="170965" y="266328"/>
                  <a:pt x="0" y="266328"/>
                </a:cubicBezTo>
                <a:lnTo>
                  <a:pt x="0" y="244052"/>
                </a:lnTo>
                <a:cubicBezTo>
                  <a:pt x="161767" y="244052"/>
                  <a:pt x="300940" y="145329"/>
                  <a:pt x="360416" y="4982"/>
                </a:cubicBezTo>
                <a:close/>
                <a:moveTo>
                  <a:pt x="218905" y="0"/>
                </a:moveTo>
                <a:lnTo>
                  <a:pt x="249720" y="0"/>
                </a:lnTo>
                <a:lnTo>
                  <a:pt x="241311" y="15475"/>
                </a:lnTo>
                <a:cubicBezTo>
                  <a:pt x="188962" y="92909"/>
                  <a:pt x="100349" y="143932"/>
                  <a:pt x="0" y="143932"/>
                </a:cubicBezTo>
                <a:lnTo>
                  <a:pt x="0" y="121656"/>
                </a:lnTo>
                <a:cubicBezTo>
                  <a:pt x="74091" y="121656"/>
                  <a:pt x="141290" y="91533"/>
                  <a:pt x="189966" y="42875"/>
                </a:cubicBezTo>
                <a:close/>
              </a:path>
            </a:pathLst>
          </a:custGeom>
          <a:solidFill>
            <a:schemeClr val="accent3">
              <a:lumMod val="20000"/>
              <a:lumOff val="80000"/>
            </a:schemeClr>
          </a:solidFill>
          <a:ln w="4588"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a:solidFill>
                <a:schemeClr val="tx1"/>
              </a:solidFill>
            </a:endParaRPr>
          </a:p>
        </p:txBody>
      </p:sp>
      <p:sp>
        <p:nvSpPr>
          <p:cNvPr id="3" name="Freeform: Shape 2">
            <a:extLst>
              <a:ext uri="{FF2B5EF4-FFF2-40B4-BE49-F238E27FC236}">
                <a16:creationId xmlns:a16="http://schemas.microsoft.com/office/drawing/2014/main" id="{92C94123-A910-DDA8-A289-2DDA3979D5FC}"/>
              </a:ext>
            </a:extLst>
          </p:cNvPr>
          <p:cNvSpPr/>
          <p:nvPr userDrawn="1"/>
        </p:nvSpPr>
        <p:spPr>
          <a:xfrm flipH="1" flipV="1">
            <a:off x="9949173" y="4755034"/>
            <a:ext cx="2242827" cy="2102966"/>
          </a:xfrm>
          <a:custGeom>
            <a:avLst/>
            <a:gdLst>
              <a:gd name="connsiteX0" fmla="*/ 2220549 w 2242827"/>
              <a:gd name="connsiteY0" fmla="*/ 0 h 2102966"/>
              <a:gd name="connsiteX1" fmla="*/ 2242827 w 2242827"/>
              <a:gd name="connsiteY1" fmla="*/ 0 h 2102966"/>
              <a:gd name="connsiteX2" fmla="*/ 2238641 w 2242827"/>
              <a:gd name="connsiteY2" fmla="*/ 82607 h 2102966"/>
              <a:gd name="connsiteX3" fmla="*/ 1 w 2242827"/>
              <a:gd name="connsiteY3" fmla="*/ 2102966 h 2102966"/>
              <a:gd name="connsiteX4" fmla="*/ 1 w 2242827"/>
              <a:gd name="connsiteY4" fmla="*/ 2080690 h 2102966"/>
              <a:gd name="connsiteX5" fmla="*/ 2216479 w 2242827"/>
              <a:gd name="connsiteY5" fmla="*/ 80336 h 2102966"/>
              <a:gd name="connsiteX6" fmla="*/ 2098030 w 2242827"/>
              <a:gd name="connsiteY6" fmla="*/ 0 h 2102966"/>
              <a:gd name="connsiteX7" fmla="*/ 2120412 w 2242827"/>
              <a:gd name="connsiteY7" fmla="*/ 0 h 2102966"/>
              <a:gd name="connsiteX8" fmla="*/ 2116859 w 2242827"/>
              <a:gd name="connsiteY8" fmla="*/ 70117 h 2102966"/>
              <a:gd name="connsiteX9" fmla="*/ 1 w 2242827"/>
              <a:gd name="connsiteY9" fmla="*/ 1980571 h 2102966"/>
              <a:gd name="connsiteX10" fmla="*/ 1 w 2242827"/>
              <a:gd name="connsiteY10" fmla="*/ 1958295 h 2102966"/>
              <a:gd name="connsiteX11" fmla="*/ 2094588 w 2242827"/>
              <a:gd name="connsiteY11" fmla="*/ 67938 h 2102966"/>
              <a:gd name="connsiteX12" fmla="*/ 1975608 w 2242827"/>
              <a:gd name="connsiteY12" fmla="*/ 0 h 2102966"/>
              <a:gd name="connsiteX13" fmla="*/ 1997887 w 2242827"/>
              <a:gd name="connsiteY13" fmla="*/ 0 h 2102966"/>
              <a:gd name="connsiteX14" fmla="*/ 1994968 w 2242827"/>
              <a:gd name="connsiteY14" fmla="*/ 57611 h 2102966"/>
              <a:gd name="connsiteX15" fmla="*/ 1 w 2242827"/>
              <a:gd name="connsiteY15" fmla="*/ 1858047 h 2102966"/>
              <a:gd name="connsiteX16" fmla="*/ 1 w 2242827"/>
              <a:gd name="connsiteY16" fmla="*/ 1835771 h 2102966"/>
              <a:gd name="connsiteX17" fmla="*/ 1972805 w 2242827"/>
              <a:gd name="connsiteY17" fmla="*/ 55322 h 2102966"/>
              <a:gd name="connsiteX18" fmla="*/ 1853193 w 2242827"/>
              <a:gd name="connsiteY18" fmla="*/ 0 h 2102966"/>
              <a:gd name="connsiteX19" fmla="*/ 1875472 w 2242827"/>
              <a:gd name="connsiteY19" fmla="*/ 0 h 2102966"/>
              <a:gd name="connsiteX20" fmla="*/ 1873186 w 2242827"/>
              <a:gd name="connsiteY20" fmla="*/ 45119 h 2102966"/>
              <a:gd name="connsiteX21" fmla="*/ 0 w 2242827"/>
              <a:gd name="connsiteY21" fmla="*/ 1735650 h 2102966"/>
              <a:gd name="connsiteX22" fmla="*/ 0 w 2242827"/>
              <a:gd name="connsiteY22" fmla="*/ 1713374 h 2102966"/>
              <a:gd name="connsiteX23" fmla="*/ 1851022 w 2242827"/>
              <a:gd name="connsiteY23" fmla="*/ 42848 h 2102966"/>
              <a:gd name="connsiteX24" fmla="*/ 1730668 w 2242827"/>
              <a:gd name="connsiteY24" fmla="*/ 0 h 2102966"/>
              <a:gd name="connsiteX25" fmla="*/ 1753056 w 2242827"/>
              <a:gd name="connsiteY25" fmla="*/ 0 h 2102966"/>
              <a:gd name="connsiteX26" fmla="*/ 1751404 w 2242827"/>
              <a:gd name="connsiteY26" fmla="*/ 32610 h 2102966"/>
              <a:gd name="connsiteX27" fmla="*/ 0 w 2242827"/>
              <a:gd name="connsiteY27" fmla="*/ 1613232 h 2102966"/>
              <a:gd name="connsiteX28" fmla="*/ 0 w 2242827"/>
              <a:gd name="connsiteY28" fmla="*/ 1590961 h 2102966"/>
              <a:gd name="connsiteX29" fmla="*/ 1729127 w 2242827"/>
              <a:gd name="connsiteY29" fmla="*/ 30432 h 2102966"/>
              <a:gd name="connsiteX30" fmla="*/ 1608247 w 2242827"/>
              <a:gd name="connsiteY30" fmla="*/ 0 h 2102966"/>
              <a:gd name="connsiteX31" fmla="*/ 1630525 w 2242827"/>
              <a:gd name="connsiteY31" fmla="*/ 0 h 2102966"/>
              <a:gd name="connsiteX32" fmla="*/ 1629507 w 2242827"/>
              <a:gd name="connsiteY32" fmla="*/ 20086 h 2102966"/>
              <a:gd name="connsiteX33" fmla="*/ 0 w 2242827"/>
              <a:gd name="connsiteY33" fmla="*/ 1490712 h 2102966"/>
              <a:gd name="connsiteX34" fmla="*/ 0 w 2242827"/>
              <a:gd name="connsiteY34" fmla="*/ 1468436 h 2102966"/>
              <a:gd name="connsiteX35" fmla="*/ 1607345 w 2242827"/>
              <a:gd name="connsiteY35" fmla="*/ 17816 h 2102966"/>
              <a:gd name="connsiteX36" fmla="*/ 1485833 w 2242827"/>
              <a:gd name="connsiteY36" fmla="*/ 0 h 2102966"/>
              <a:gd name="connsiteX37" fmla="*/ 1508109 w 2242827"/>
              <a:gd name="connsiteY37" fmla="*/ 0 h 2102966"/>
              <a:gd name="connsiteX38" fmla="*/ 1507724 w 2242827"/>
              <a:gd name="connsiteY38" fmla="*/ 7596 h 2102966"/>
              <a:gd name="connsiteX39" fmla="*/ 0 w 2242827"/>
              <a:gd name="connsiteY39" fmla="*/ 1368317 h 2102966"/>
              <a:gd name="connsiteX40" fmla="*/ 0 w 2242827"/>
              <a:gd name="connsiteY40" fmla="*/ 1346041 h 2102966"/>
              <a:gd name="connsiteX41" fmla="*/ 1485563 w 2242827"/>
              <a:gd name="connsiteY41" fmla="*/ 5325 h 2102966"/>
              <a:gd name="connsiteX42" fmla="*/ 1362591 w 2242827"/>
              <a:gd name="connsiteY42" fmla="*/ 0 h 2102966"/>
              <a:gd name="connsiteX43" fmla="*/ 1385194 w 2242827"/>
              <a:gd name="connsiteY43" fmla="*/ 0 h 2102966"/>
              <a:gd name="connsiteX44" fmla="*/ 1364797 w 2242827"/>
              <a:gd name="connsiteY44" fmla="*/ 133264 h 2102966"/>
              <a:gd name="connsiteX45" fmla="*/ 0 w 2242827"/>
              <a:gd name="connsiteY45" fmla="*/ 1245917 h 2102966"/>
              <a:gd name="connsiteX46" fmla="*/ 0 w 2242827"/>
              <a:gd name="connsiteY46" fmla="*/ 1223641 h 2102966"/>
              <a:gd name="connsiteX47" fmla="*/ 1342864 w 2242827"/>
              <a:gd name="connsiteY47" fmla="*/ 128894 h 2102966"/>
              <a:gd name="connsiteX48" fmla="*/ 1238878 w 2242827"/>
              <a:gd name="connsiteY48" fmla="*/ 0 h 2102966"/>
              <a:gd name="connsiteX49" fmla="*/ 1261388 w 2242827"/>
              <a:gd name="connsiteY49" fmla="*/ 0 h 2102966"/>
              <a:gd name="connsiteX50" fmla="*/ 1244763 w 2242827"/>
              <a:gd name="connsiteY50" fmla="*/ 108614 h 2102966"/>
              <a:gd name="connsiteX51" fmla="*/ 0 w 2242827"/>
              <a:gd name="connsiteY51" fmla="*/ 1123397 h 2102966"/>
              <a:gd name="connsiteX52" fmla="*/ 0 w 2242827"/>
              <a:gd name="connsiteY52" fmla="*/ 1101121 h 2102966"/>
              <a:gd name="connsiteX53" fmla="*/ 1222940 w 2242827"/>
              <a:gd name="connsiteY53" fmla="*/ 104135 h 2102966"/>
              <a:gd name="connsiteX54" fmla="*/ 1115178 w 2242827"/>
              <a:gd name="connsiteY54" fmla="*/ 0 h 2102966"/>
              <a:gd name="connsiteX55" fmla="*/ 1137688 w 2242827"/>
              <a:gd name="connsiteY55" fmla="*/ 0 h 2102966"/>
              <a:gd name="connsiteX56" fmla="*/ 1124836 w 2242827"/>
              <a:gd name="connsiteY56" fmla="*/ 83962 h 2102966"/>
              <a:gd name="connsiteX57" fmla="*/ 0 w 2242827"/>
              <a:gd name="connsiteY57" fmla="*/ 1000978 h 2102966"/>
              <a:gd name="connsiteX58" fmla="*/ 0 w 2242827"/>
              <a:gd name="connsiteY58" fmla="*/ 978703 h 2102966"/>
              <a:gd name="connsiteX59" fmla="*/ 1103012 w 2242827"/>
              <a:gd name="connsiteY59" fmla="*/ 79485 h 2102966"/>
              <a:gd name="connsiteX60" fmla="*/ 991375 w 2242827"/>
              <a:gd name="connsiteY60" fmla="*/ 0 h 2102966"/>
              <a:gd name="connsiteX61" fmla="*/ 1013997 w 2242827"/>
              <a:gd name="connsiteY61" fmla="*/ 0 h 2102966"/>
              <a:gd name="connsiteX62" fmla="*/ 1004915 w 2242827"/>
              <a:gd name="connsiteY62" fmla="*/ 59331 h 2102966"/>
              <a:gd name="connsiteX63" fmla="*/ 0 w 2242827"/>
              <a:gd name="connsiteY63" fmla="*/ 878583 h 2102966"/>
              <a:gd name="connsiteX64" fmla="*/ 0 w 2242827"/>
              <a:gd name="connsiteY64" fmla="*/ 856307 h 2102966"/>
              <a:gd name="connsiteX65" fmla="*/ 982981 w 2242827"/>
              <a:gd name="connsiteY65" fmla="*/ 54853 h 2102966"/>
              <a:gd name="connsiteX66" fmla="*/ 866108 w 2242827"/>
              <a:gd name="connsiteY66" fmla="*/ 0 h 2102966"/>
              <a:gd name="connsiteX67" fmla="*/ 888384 w 2242827"/>
              <a:gd name="connsiteY67" fmla="*/ 0 h 2102966"/>
              <a:gd name="connsiteX68" fmla="*/ 884876 w 2242827"/>
              <a:gd name="connsiteY68" fmla="*/ 34680 h 2102966"/>
              <a:gd name="connsiteX69" fmla="*/ 0 w 2242827"/>
              <a:gd name="connsiteY69" fmla="*/ 756058 h 2102966"/>
              <a:gd name="connsiteX70" fmla="*/ 0 w 2242827"/>
              <a:gd name="connsiteY70" fmla="*/ 733782 h 2102966"/>
              <a:gd name="connsiteX71" fmla="*/ 863057 w 2242827"/>
              <a:gd name="connsiteY71" fmla="*/ 30169 h 2102966"/>
              <a:gd name="connsiteX72" fmla="*/ 743692 w 2242827"/>
              <a:gd name="connsiteY72" fmla="*/ 0 h 2102966"/>
              <a:gd name="connsiteX73" fmla="*/ 765973 w 2242827"/>
              <a:gd name="connsiteY73" fmla="*/ 0 h 2102966"/>
              <a:gd name="connsiteX74" fmla="*/ 764957 w 2242827"/>
              <a:gd name="connsiteY74" fmla="*/ 10048 h 2102966"/>
              <a:gd name="connsiteX75" fmla="*/ 0 w 2242827"/>
              <a:gd name="connsiteY75" fmla="*/ 633662 h 2102966"/>
              <a:gd name="connsiteX76" fmla="*/ 0 w 2242827"/>
              <a:gd name="connsiteY76" fmla="*/ 611386 h 2102966"/>
              <a:gd name="connsiteX77" fmla="*/ 743129 w 2242827"/>
              <a:gd name="connsiteY77" fmla="*/ 5570 h 2102966"/>
              <a:gd name="connsiteX78" fmla="*/ 617163 w 2242827"/>
              <a:gd name="connsiteY78" fmla="*/ 0 h 2102966"/>
              <a:gd name="connsiteX79" fmla="*/ 640489 w 2242827"/>
              <a:gd name="connsiteY79" fmla="*/ 0 h 2102966"/>
              <a:gd name="connsiteX80" fmla="*/ 606611 w 2242827"/>
              <a:gd name="connsiteY80" fmla="*/ 108906 h 2102966"/>
              <a:gd name="connsiteX81" fmla="*/ 0 w 2242827"/>
              <a:gd name="connsiteY81" fmla="*/ 511248 h 2102966"/>
              <a:gd name="connsiteX82" fmla="*/ 0 w 2242827"/>
              <a:gd name="connsiteY82" fmla="*/ 488972 h 2102966"/>
              <a:gd name="connsiteX83" fmla="*/ 585980 w 2242827"/>
              <a:gd name="connsiteY83" fmla="*/ 100252 h 2102966"/>
              <a:gd name="connsiteX84" fmla="*/ 489561 w 2242827"/>
              <a:gd name="connsiteY84" fmla="*/ 0 h 2102966"/>
              <a:gd name="connsiteX85" fmla="*/ 512789 w 2242827"/>
              <a:gd name="connsiteY85" fmla="*/ 0 h 2102966"/>
              <a:gd name="connsiteX86" fmla="*/ 493721 w 2242827"/>
              <a:gd name="connsiteY86" fmla="*/ 61289 h 2102966"/>
              <a:gd name="connsiteX87" fmla="*/ 0 w 2242827"/>
              <a:gd name="connsiteY87" fmla="*/ 388735 h 2102966"/>
              <a:gd name="connsiteX88" fmla="*/ 0 w 2242827"/>
              <a:gd name="connsiteY88" fmla="*/ 366459 h 2102966"/>
              <a:gd name="connsiteX89" fmla="*/ 473199 w 2242827"/>
              <a:gd name="connsiteY89" fmla="*/ 52587 h 2102966"/>
              <a:gd name="connsiteX90" fmla="*/ 361966 w 2242827"/>
              <a:gd name="connsiteY90" fmla="*/ 0 h 2102966"/>
              <a:gd name="connsiteX91" fmla="*/ 385181 w 2242827"/>
              <a:gd name="connsiteY91" fmla="*/ 0 h 2102966"/>
              <a:gd name="connsiteX92" fmla="*/ 380937 w 2242827"/>
              <a:gd name="connsiteY92" fmla="*/ 13636 h 2102966"/>
              <a:gd name="connsiteX93" fmla="*/ 0 w 2242827"/>
              <a:gd name="connsiteY93" fmla="*/ 266328 h 2102966"/>
              <a:gd name="connsiteX94" fmla="*/ 0 w 2242827"/>
              <a:gd name="connsiteY94" fmla="*/ 244052 h 2102966"/>
              <a:gd name="connsiteX95" fmla="*/ 360416 w 2242827"/>
              <a:gd name="connsiteY95" fmla="*/ 4982 h 2102966"/>
              <a:gd name="connsiteX96" fmla="*/ 218905 w 2242827"/>
              <a:gd name="connsiteY96" fmla="*/ 0 h 2102966"/>
              <a:gd name="connsiteX97" fmla="*/ 249720 w 2242827"/>
              <a:gd name="connsiteY97" fmla="*/ 0 h 2102966"/>
              <a:gd name="connsiteX98" fmla="*/ 241311 w 2242827"/>
              <a:gd name="connsiteY98" fmla="*/ 15475 h 2102966"/>
              <a:gd name="connsiteX99" fmla="*/ 0 w 2242827"/>
              <a:gd name="connsiteY99" fmla="*/ 143932 h 2102966"/>
              <a:gd name="connsiteX100" fmla="*/ 0 w 2242827"/>
              <a:gd name="connsiteY100" fmla="*/ 121656 h 2102966"/>
              <a:gd name="connsiteX101" fmla="*/ 189966 w 2242827"/>
              <a:gd name="connsiteY101" fmla="*/ 42875 h 21029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Lst>
            <a:rect l="l" t="t" r="r" b="b"/>
            <a:pathLst>
              <a:path w="2242827" h="2102966">
                <a:moveTo>
                  <a:pt x="2220549" y="0"/>
                </a:moveTo>
                <a:lnTo>
                  <a:pt x="2242827" y="0"/>
                </a:lnTo>
                <a:lnTo>
                  <a:pt x="2238641" y="82607"/>
                </a:lnTo>
                <a:cubicBezTo>
                  <a:pt x="2123193" y="1215807"/>
                  <a:pt x="1163255" y="2102966"/>
                  <a:pt x="1" y="2102966"/>
                </a:cubicBezTo>
                <a:lnTo>
                  <a:pt x="1" y="2080690"/>
                </a:lnTo>
                <a:cubicBezTo>
                  <a:pt x="1151759" y="2080690"/>
                  <a:pt x="2102176" y="1202330"/>
                  <a:pt x="2216479" y="80336"/>
                </a:cubicBezTo>
                <a:close/>
                <a:moveTo>
                  <a:pt x="2098030" y="0"/>
                </a:moveTo>
                <a:lnTo>
                  <a:pt x="2120412" y="0"/>
                </a:lnTo>
                <a:lnTo>
                  <a:pt x="2116859" y="70117"/>
                </a:lnTo>
                <a:cubicBezTo>
                  <a:pt x="2007691" y="1141666"/>
                  <a:pt x="1099966" y="1980571"/>
                  <a:pt x="1" y="1980571"/>
                </a:cubicBezTo>
                <a:lnTo>
                  <a:pt x="1" y="1958295"/>
                </a:lnTo>
                <a:cubicBezTo>
                  <a:pt x="1088470" y="1958295"/>
                  <a:pt x="1986577" y="1128187"/>
                  <a:pt x="2094588" y="67938"/>
                </a:cubicBezTo>
                <a:close/>
                <a:moveTo>
                  <a:pt x="1975608" y="0"/>
                </a:moveTo>
                <a:lnTo>
                  <a:pt x="1997887" y="0"/>
                </a:lnTo>
                <a:lnTo>
                  <a:pt x="1994968" y="57611"/>
                </a:lnTo>
                <a:cubicBezTo>
                  <a:pt x="1892090" y="1067493"/>
                  <a:pt x="1036676" y="1858047"/>
                  <a:pt x="1" y="1858047"/>
                </a:cubicBezTo>
                <a:lnTo>
                  <a:pt x="1" y="1835771"/>
                </a:lnTo>
                <a:cubicBezTo>
                  <a:pt x="1025181" y="1835771"/>
                  <a:pt x="1871073" y="1053919"/>
                  <a:pt x="1972805" y="55322"/>
                </a:cubicBezTo>
                <a:close/>
                <a:moveTo>
                  <a:pt x="1853193" y="0"/>
                </a:moveTo>
                <a:lnTo>
                  <a:pt x="1875472" y="0"/>
                </a:lnTo>
                <a:lnTo>
                  <a:pt x="1873186" y="45119"/>
                </a:lnTo>
                <a:cubicBezTo>
                  <a:pt x="1776588" y="993350"/>
                  <a:pt x="973388" y="1735650"/>
                  <a:pt x="0" y="1735650"/>
                </a:cubicBezTo>
                <a:lnTo>
                  <a:pt x="0" y="1713374"/>
                </a:lnTo>
                <a:cubicBezTo>
                  <a:pt x="961784" y="1713374"/>
                  <a:pt x="1755557" y="979877"/>
                  <a:pt x="1851022" y="42848"/>
                </a:cubicBezTo>
                <a:close/>
                <a:moveTo>
                  <a:pt x="1730668" y="0"/>
                </a:moveTo>
                <a:lnTo>
                  <a:pt x="1753056" y="0"/>
                </a:lnTo>
                <a:lnTo>
                  <a:pt x="1751404" y="32610"/>
                </a:lnTo>
                <a:cubicBezTo>
                  <a:pt x="1661086" y="919190"/>
                  <a:pt x="910098" y="1613232"/>
                  <a:pt x="0" y="1613232"/>
                </a:cubicBezTo>
                <a:lnTo>
                  <a:pt x="0" y="1590961"/>
                </a:lnTo>
                <a:cubicBezTo>
                  <a:pt x="898495" y="1590961"/>
                  <a:pt x="1639954" y="905712"/>
                  <a:pt x="1729127" y="30432"/>
                </a:cubicBezTo>
                <a:close/>
                <a:moveTo>
                  <a:pt x="1608247" y="0"/>
                </a:moveTo>
                <a:lnTo>
                  <a:pt x="1630525" y="0"/>
                </a:lnTo>
                <a:lnTo>
                  <a:pt x="1629507" y="20086"/>
                </a:lnTo>
                <a:cubicBezTo>
                  <a:pt x="1545469" y="844919"/>
                  <a:pt x="846701" y="1490712"/>
                  <a:pt x="0" y="1490712"/>
                </a:cubicBezTo>
                <a:lnTo>
                  <a:pt x="0" y="1468436"/>
                </a:lnTo>
                <a:cubicBezTo>
                  <a:pt x="835206" y="1468436"/>
                  <a:pt x="1524451" y="831445"/>
                  <a:pt x="1607345" y="17816"/>
                </a:cubicBezTo>
                <a:close/>
                <a:moveTo>
                  <a:pt x="1485833" y="0"/>
                </a:moveTo>
                <a:lnTo>
                  <a:pt x="1508109" y="0"/>
                </a:lnTo>
                <a:lnTo>
                  <a:pt x="1507724" y="7596"/>
                </a:lnTo>
                <a:cubicBezTo>
                  <a:pt x="1429966" y="770778"/>
                  <a:pt x="783416" y="1368317"/>
                  <a:pt x="0" y="1368317"/>
                </a:cubicBezTo>
                <a:lnTo>
                  <a:pt x="0" y="1346041"/>
                </a:lnTo>
                <a:cubicBezTo>
                  <a:pt x="771917" y="1346041"/>
                  <a:pt x="1408949" y="757304"/>
                  <a:pt x="1485563" y="5325"/>
                </a:cubicBezTo>
                <a:close/>
                <a:moveTo>
                  <a:pt x="1362591" y="0"/>
                </a:moveTo>
                <a:lnTo>
                  <a:pt x="1385194" y="0"/>
                </a:lnTo>
                <a:lnTo>
                  <a:pt x="1364797" y="133264"/>
                </a:lnTo>
                <a:cubicBezTo>
                  <a:pt x="1234684" y="767432"/>
                  <a:pt x="672215" y="1245917"/>
                  <a:pt x="0" y="1245917"/>
                </a:cubicBezTo>
                <a:lnTo>
                  <a:pt x="0" y="1223641"/>
                </a:lnTo>
                <a:cubicBezTo>
                  <a:pt x="661385" y="1223641"/>
                  <a:pt x="1214835" y="752908"/>
                  <a:pt x="1342864" y="128894"/>
                </a:cubicBezTo>
                <a:close/>
                <a:moveTo>
                  <a:pt x="1238878" y="0"/>
                </a:moveTo>
                <a:lnTo>
                  <a:pt x="1261388" y="0"/>
                </a:lnTo>
                <a:lnTo>
                  <a:pt x="1244763" y="108614"/>
                </a:lnTo>
                <a:cubicBezTo>
                  <a:pt x="1126083" y="687031"/>
                  <a:pt x="613049" y="1123397"/>
                  <a:pt x="0" y="1123397"/>
                </a:cubicBezTo>
                <a:lnTo>
                  <a:pt x="0" y="1101121"/>
                </a:lnTo>
                <a:cubicBezTo>
                  <a:pt x="602316" y="1101121"/>
                  <a:pt x="1106344" y="672419"/>
                  <a:pt x="1222940" y="104135"/>
                </a:cubicBezTo>
                <a:close/>
                <a:moveTo>
                  <a:pt x="1115178" y="0"/>
                </a:moveTo>
                <a:lnTo>
                  <a:pt x="1137688" y="0"/>
                </a:lnTo>
                <a:lnTo>
                  <a:pt x="1124836" y="83962"/>
                </a:lnTo>
                <a:cubicBezTo>
                  <a:pt x="1017592" y="606647"/>
                  <a:pt x="553979" y="1000978"/>
                  <a:pt x="0" y="1000978"/>
                </a:cubicBezTo>
                <a:lnTo>
                  <a:pt x="0" y="978703"/>
                </a:lnTo>
                <a:cubicBezTo>
                  <a:pt x="543246" y="978703"/>
                  <a:pt x="997852" y="592039"/>
                  <a:pt x="1103012" y="79485"/>
                </a:cubicBezTo>
                <a:close/>
                <a:moveTo>
                  <a:pt x="991375" y="0"/>
                </a:moveTo>
                <a:lnTo>
                  <a:pt x="1013997" y="0"/>
                </a:lnTo>
                <a:lnTo>
                  <a:pt x="1004915" y="59331"/>
                </a:lnTo>
                <a:cubicBezTo>
                  <a:pt x="909100" y="526286"/>
                  <a:pt x="494909" y="878583"/>
                  <a:pt x="0" y="878583"/>
                </a:cubicBezTo>
                <a:lnTo>
                  <a:pt x="0" y="856307"/>
                </a:lnTo>
                <a:cubicBezTo>
                  <a:pt x="484176" y="856307"/>
                  <a:pt x="889272" y="511676"/>
                  <a:pt x="982981" y="54853"/>
                </a:cubicBezTo>
                <a:close/>
                <a:moveTo>
                  <a:pt x="866108" y="0"/>
                </a:moveTo>
                <a:lnTo>
                  <a:pt x="888384" y="0"/>
                </a:lnTo>
                <a:lnTo>
                  <a:pt x="884876" y="34680"/>
                </a:lnTo>
                <a:cubicBezTo>
                  <a:pt x="800495" y="445883"/>
                  <a:pt x="435739" y="756058"/>
                  <a:pt x="0" y="756058"/>
                </a:cubicBezTo>
                <a:lnTo>
                  <a:pt x="0" y="733782"/>
                </a:lnTo>
                <a:cubicBezTo>
                  <a:pt x="425107" y="733782"/>
                  <a:pt x="780781" y="431187"/>
                  <a:pt x="863057" y="30169"/>
                </a:cubicBezTo>
                <a:close/>
                <a:moveTo>
                  <a:pt x="743692" y="0"/>
                </a:moveTo>
                <a:lnTo>
                  <a:pt x="765973" y="0"/>
                </a:lnTo>
                <a:lnTo>
                  <a:pt x="764957" y="10048"/>
                </a:lnTo>
                <a:cubicBezTo>
                  <a:pt x="692029" y="365521"/>
                  <a:pt x="376767" y="633662"/>
                  <a:pt x="0" y="633662"/>
                </a:cubicBezTo>
                <a:lnTo>
                  <a:pt x="0" y="611386"/>
                </a:lnTo>
                <a:cubicBezTo>
                  <a:pt x="365938" y="611386"/>
                  <a:pt x="672265" y="350911"/>
                  <a:pt x="743129" y="5570"/>
                </a:cubicBezTo>
                <a:close/>
                <a:moveTo>
                  <a:pt x="617163" y="0"/>
                </a:moveTo>
                <a:lnTo>
                  <a:pt x="640489" y="0"/>
                </a:lnTo>
                <a:lnTo>
                  <a:pt x="606611" y="108906"/>
                </a:lnTo>
                <a:cubicBezTo>
                  <a:pt x="506524" y="345128"/>
                  <a:pt x="272312" y="511248"/>
                  <a:pt x="0" y="511248"/>
                </a:cubicBezTo>
                <a:lnTo>
                  <a:pt x="0" y="488972"/>
                </a:lnTo>
                <a:cubicBezTo>
                  <a:pt x="263030" y="488972"/>
                  <a:pt x="489290" y="328485"/>
                  <a:pt x="585980" y="100252"/>
                </a:cubicBezTo>
                <a:close/>
                <a:moveTo>
                  <a:pt x="489561" y="0"/>
                </a:moveTo>
                <a:lnTo>
                  <a:pt x="512789" y="0"/>
                </a:lnTo>
                <a:lnTo>
                  <a:pt x="493721" y="61289"/>
                </a:lnTo>
                <a:cubicBezTo>
                  <a:pt x="412246" y="253561"/>
                  <a:pt x="221597" y="388735"/>
                  <a:pt x="0" y="388735"/>
                </a:cubicBezTo>
                <a:lnTo>
                  <a:pt x="0" y="366459"/>
                </a:lnTo>
                <a:cubicBezTo>
                  <a:pt x="212399" y="366459"/>
                  <a:pt x="395116" y="236854"/>
                  <a:pt x="473199" y="52587"/>
                </a:cubicBezTo>
                <a:close/>
                <a:moveTo>
                  <a:pt x="361966" y="0"/>
                </a:moveTo>
                <a:lnTo>
                  <a:pt x="385181" y="0"/>
                </a:lnTo>
                <a:lnTo>
                  <a:pt x="380937" y="13636"/>
                </a:lnTo>
                <a:cubicBezTo>
                  <a:pt x="318070" y="161973"/>
                  <a:pt x="170965" y="266328"/>
                  <a:pt x="0" y="266328"/>
                </a:cubicBezTo>
                <a:lnTo>
                  <a:pt x="0" y="244052"/>
                </a:lnTo>
                <a:cubicBezTo>
                  <a:pt x="161767" y="244052"/>
                  <a:pt x="300940" y="145329"/>
                  <a:pt x="360416" y="4982"/>
                </a:cubicBezTo>
                <a:close/>
                <a:moveTo>
                  <a:pt x="218905" y="0"/>
                </a:moveTo>
                <a:lnTo>
                  <a:pt x="249720" y="0"/>
                </a:lnTo>
                <a:lnTo>
                  <a:pt x="241311" y="15475"/>
                </a:lnTo>
                <a:cubicBezTo>
                  <a:pt x="188962" y="92909"/>
                  <a:pt x="100349" y="143932"/>
                  <a:pt x="0" y="143932"/>
                </a:cubicBezTo>
                <a:lnTo>
                  <a:pt x="0" y="121656"/>
                </a:lnTo>
                <a:cubicBezTo>
                  <a:pt x="74091" y="121656"/>
                  <a:pt x="141290" y="91533"/>
                  <a:pt x="189966" y="42875"/>
                </a:cubicBezTo>
                <a:close/>
              </a:path>
            </a:pathLst>
          </a:custGeom>
          <a:solidFill>
            <a:schemeClr val="accent3">
              <a:lumMod val="20000"/>
              <a:lumOff val="80000"/>
            </a:schemeClr>
          </a:solidFill>
          <a:ln w="4588"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a:solidFill>
                <a:schemeClr val="tx1"/>
              </a:solidFill>
            </a:endParaRPr>
          </a:p>
        </p:txBody>
      </p:sp>
    </p:spTree>
    <p:extLst>
      <p:ext uri="{BB962C8B-B14F-4D97-AF65-F5344CB8AC3E}">
        <p14:creationId xmlns:p14="http://schemas.microsoft.com/office/powerpoint/2010/main" val="417964688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en-US"/>
              <a:t>Click to edit Master title style</a:t>
            </a:r>
          </a:p>
        </p:txBody>
      </p:sp>
      <p:sp>
        <p:nvSpPr>
          <p:cNvPr id="3" name="Content Placeholder 2"/>
          <p:cNvSpPr>
            <a:spLocks noGrp="1"/>
          </p:cNvSpPr>
          <p:nvPr>
            <p:ph idx="1"/>
          </p:nvPr>
        </p:nvSpPr>
        <p:spPr>
          <a:xfrm>
            <a:off x="4800600" y="731520"/>
            <a:ext cx="6492240" cy="5257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B98C8263-DAEF-4EA1-9AA4-D0D37DD137C1}" type="datetimeFigureOut">
              <a:rPr lang="en-US" smtClean="0"/>
              <a:t>9/30/2023</a:t>
            </a:fld>
            <a:endParaRPr lang="en-US"/>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r>
              <a:rPr lang="en-US"/>
              <a:t>Presentation title</a:t>
            </a:r>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48F63A3B-78C7-47BE-AE5E-E10140E04643}" type="slidenum">
              <a:rPr lang="en-US" smtClean="0"/>
              <a:t>‹#›</a:t>
            </a:fld>
            <a:endParaRPr lang="en-US"/>
          </a:p>
        </p:txBody>
      </p:sp>
      <p:sp>
        <p:nvSpPr>
          <p:cNvPr id="10" name="Freeform: Shape 9">
            <a:extLst>
              <a:ext uri="{FF2B5EF4-FFF2-40B4-BE49-F238E27FC236}">
                <a16:creationId xmlns:a16="http://schemas.microsoft.com/office/drawing/2014/main" id="{555F47DF-6CAC-C6F7-7F45-541143A8F988}"/>
              </a:ext>
            </a:extLst>
          </p:cNvPr>
          <p:cNvSpPr/>
          <p:nvPr userDrawn="1"/>
        </p:nvSpPr>
        <p:spPr>
          <a:xfrm flipH="1" flipV="1">
            <a:off x="9949173" y="4755034"/>
            <a:ext cx="2242827" cy="2102966"/>
          </a:xfrm>
          <a:custGeom>
            <a:avLst/>
            <a:gdLst>
              <a:gd name="connsiteX0" fmla="*/ 2220549 w 2242827"/>
              <a:gd name="connsiteY0" fmla="*/ 0 h 2102966"/>
              <a:gd name="connsiteX1" fmla="*/ 2242827 w 2242827"/>
              <a:gd name="connsiteY1" fmla="*/ 0 h 2102966"/>
              <a:gd name="connsiteX2" fmla="*/ 2238641 w 2242827"/>
              <a:gd name="connsiteY2" fmla="*/ 82607 h 2102966"/>
              <a:gd name="connsiteX3" fmla="*/ 1 w 2242827"/>
              <a:gd name="connsiteY3" fmla="*/ 2102966 h 2102966"/>
              <a:gd name="connsiteX4" fmla="*/ 1 w 2242827"/>
              <a:gd name="connsiteY4" fmla="*/ 2080690 h 2102966"/>
              <a:gd name="connsiteX5" fmla="*/ 2216479 w 2242827"/>
              <a:gd name="connsiteY5" fmla="*/ 80336 h 2102966"/>
              <a:gd name="connsiteX6" fmla="*/ 2098030 w 2242827"/>
              <a:gd name="connsiteY6" fmla="*/ 0 h 2102966"/>
              <a:gd name="connsiteX7" fmla="*/ 2120412 w 2242827"/>
              <a:gd name="connsiteY7" fmla="*/ 0 h 2102966"/>
              <a:gd name="connsiteX8" fmla="*/ 2116859 w 2242827"/>
              <a:gd name="connsiteY8" fmla="*/ 70117 h 2102966"/>
              <a:gd name="connsiteX9" fmla="*/ 1 w 2242827"/>
              <a:gd name="connsiteY9" fmla="*/ 1980571 h 2102966"/>
              <a:gd name="connsiteX10" fmla="*/ 1 w 2242827"/>
              <a:gd name="connsiteY10" fmla="*/ 1958295 h 2102966"/>
              <a:gd name="connsiteX11" fmla="*/ 2094588 w 2242827"/>
              <a:gd name="connsiteY11" fmla="*/ 67938 h 2102966"/>
              <a:gd name="connsiteX12" fmla="*/ 1975608 w 2242827"/>
              <a:gd name="connsiteY12" fmla="*/ 0 h 2102966"/>
              <a:gd name="connsiteX13" fmla="*/ 1997887 w 2242827"/>
              <a:gd name="connsiteY13" fmla="*/ 0 h 2102966"/>
              <a:gd name="connsiteX14" fmla="*/ 1994968 w 2242827"/>
              <a:gd name="connsiteY14" fmla="*/ 57611 h 2102966"/>
              <a:gd name="connsiteX15" fmla="*/ 1 w 2242827"/>
              <a:gd name="connsiteY15" fmla="*/ 1858047 h 2102966"/>
              <a:gd name="connsiteX16" fmla="*/ 1 w 2242827"/>
              <a:gd name="connsiteY16" fmla="*/ 1835771 h 2102966"/>
              <a:gd name="connsiteX17" fmla="*/ 1972805 w 2242827"/>
              <a:gd name="connsiteY17" fmla="*/ 55322 h 2102966"/>
              <a:gd name="connsiteX18" fmla="*/ 1853193 w 2242827"/>
              <a:gd name="connsiteY18" fmla="*/ 0 h 2102966"/>
              <a:gd name="connsiteX19" fmla="*/ 1875472 w 2242827"/>
              <a:gd name="connsiteY19" fmla="*/ 0 h 2102966"/>
              <a:gd name="connsiteX20" fmla="*/ 1873186 w 2242827"/>
              <a:gd name="connsiteY20" fmla="*/ 45119 h 2102966"/>
              <a:gd name="connsiteX21" fmla="*/ 0 w 2242827"/>
              <a:gd name="connsiteY21" fmla="*/ 1735650 h 2102966"/>
              <a:gd name="connsiteX22" fmla="*/ 0 w 2242827"/>
              <a:gd name="connsiteY22" fmla="*/ 1713374 h 2102966"/>
              <a:gd name="connsiteX23" fmla="*/ 1851022 w 2242827"/>
              <a:gd name="connsiteY23" fmla="*/ 42848 h 2102966"/>
              <a:gd name="connsiteX24" fmla="*/ 1730668 w 2242827"/>
              <a:gd name="connsiteY24" fmla="*/ 0 h 2102966"/>
              <a:gd name="connsiteX25" fmla="*/ 1753056 w 2242827"/>
              <a:gd name="connsiteY25" fmla="*/ 0 h 2102966"/>
              <a:gd name="connsiteX26" fmla="*/ 1751404 w 2242827"/>
              <a:gd name="connsiteY26" fmla="*/ 32610 h 2102966"/>
              <a:gd name="connsiteX27" fmla="*/ 0 w 2242827"/>
              <a:gd name="connsiteY27" fmla="*/ 1613232 h 2102966"/>
              <a:gd name="connsiteX28" fmla="*/ 0 w 2242827"/>
              <a:gd name="connsiteY28" fmla="*/ 1590961 h 2102966"/>
              <a:gd name="connsiteX29" fmla="*/ 1729127 w 2242827"/>
              <a:gd name="connsiteY29" fmla="*/ 30432 h 2102966"/>
              <a:gd name="connsiteX30" fmla="*/ 1608247 w 2242827"/>
              <a:gd name="connsiteY30" fmla="*/ 0 h 2102966"/>
              <a:gd name="connsiteX31" fmla="*/ 1630525 w 2242827"/>
              <a:gd name="connsiteY31" fmla="*/ 0 h 2102966"/>
              <a:gd name="connsiteX32" fmla="*/ 1629507 w 2242827"/>
              <a:gd name="connsiteY32" fmla="*/ 20086 h 2102966"/>
              <a:gd name="connsiteX33" fmla="*/ 0 w 2242827"/>
              <a:gd name="connsiteY33" fmla="*/ 1490712 h 2102966"/>
              <a:gd name="connsiteX34" fmla="*/ 0 w 2242827"/>
              <a:gd name="connsiteY34" fmla="*/ 1468436 h 2102966"/>
              <a:gd name="connsiteX35" fmla="*/ 1607345 w 2242827"/>
              <a:gd name="connsiteY35" fmla="*/ 17816 h 2102966"/>
              <a:gd name="connsiteX36" fmla="*/ 1485833 w 2242827"/>
              <a:gd name="connsiteY36" fmla="*/ 0 h 2102966"/>
              <a:gd name="connsiteX37" fmla="*/ 1508109 w 2242827"/>
              <a:gd name="connsiteY37" fmla="*/ 0 h 2102966"/>
              <a:gd name="connsiteX38" fmla="*/ 1507724 w 2242827"/>
              <a:gd name="connsiteY38" fmla="*/ 7596 h 2102966"/>
              <a:gd name="connsiteX39" fmla="*/ 0 w 2242827"/>
              <a:gd name="connsiteY39" fmla="*/ 1368317 h 2102966"/>
              <a:gd name="connsiteX40" fmla="*/ 0 w 2242827"/>
              <a:gd name="connsiteY40" fmla="*/ 1346041 h 2102966"/>
              <a:gd name="connsiteX41" fmla="*/ 1485563 w 2242827"/>
              <a:gd name="connsiteY41" fmla="*/ 5325 h 2102966"/>
              <a:gd name="connsiteX42" fmla="*/ 1362591 w 2242827"/>
              <a:gd name="connsiteY42" fmla="*/ 0 h 2102966"/>
              <a:gd name="connsiteX43" fmla="*/ 1385194 w 2242827"/>
              <a:gd name="connsiteY43" fmla="*/ 0 h 2102966"/>
              <a:gd name="connsiteX44" fmla="*/ 1364797 w 2242827"/>
              <a:gd name="connsiteY44" fmla="*/ 133264 h 2102966"/>
              <a:gd name="connsiteX45" fmla="*/ 0 w 2242827"/>
              <a:gd name="connsiteY45" fmla="*/ 1245917 h 2102966"/>
              <a:gd name="connsiteX46" fmla="*/ 0 w 2242827"/>
              <a:gd name="connsiteY46" fmla="*/ 1223641 h 2102966"/>
              <a:gd name="connsiteX47" fmla="*/ 1342864 w 2242827"/>
              <a:gd name="connsiteY47" fmla="*/ 128894 h 2102966"/>
              <a:gd name="connsiteX48" fmla="*/ 1238878 w 2242827"/>
              <a:gd name="connsiteY48" fmla="*/ 0 h 2102966"/>
              <a:gd name="connsiteX49" fmla="*/ 1261388 w 2242827"/>
              <a:gd name="connsiteY49" fmla="*/ 0 h 2102966"/>
              <a:gd name="connsiteX50" fmla="*/ 1244763 w 2242827"/>
              <a:gd name="connsiteY50" fmla="*/ 108614 h 2102966"/>
              <a:gd name="connsiteX51" fmla="*/ 0 w 2242827"/>
              <a:gd name="connsiteY51" fmla="*/ 1123397 h 2102966"/>
              <a:gd name="connsiteX52" fmla="*/ 0 w 2242827"/>
              <a:gd name="connsiteY52" fmla="*/ 1101121 h 2102966"/>
              <a:gd name="connsiteX53" fmla="*/ 1222940 w 2242827"/>
              <a:gd name="connsiteY53" fmla="*/ 104135 h 2102966"/>
              <a:gd name="connsiteX54" fmla="*/ 1115178 w 2242827"/>
              <a:gd name="connsiteY54" fmla="*/ 0 h 2102966"/>
              <a:gd name="connsiteX55" fmla="*/ 1137688 w 2242827"/>
              <a:gd name="connsiteY55" fmla="*/ 0 h 2102966"/>
              <a:gd name="connsiteX56" fmla="*/ 1124836 w 2242827"/>
              <a:gd name="connsiteY56" fmla="*/ 83962 h 2102966"/>
              <a:gd name="connsiteX57" fmla="*/ 0 w 2242827"/>
              <a:gd name="connsiteY57" fmla="*/ 1000978 h 2102966"/>
              <a:gd name="connsiteX58" fmla="*/ 0 w 2242827"/>
              <a:gd name="connsiteY58" fmla="*/ 978703 h 2102966"/>
              <a:gd name="connsiteX59" fmla="*/ 1103012 w 2242827"/>
              <a:gd name="connsiteY59" fmla="*/ 79485 h 2102966"/>
              <a:gd name="connsiteX60" fmla="*/ 991375 w 2242827"/>
              <a:gd name="connsiteY60" fmla="*/ 0 h 2102966"/>
              <a:gd name="connsiteX61" fmla="*/ 1013997 w 2242827"/>
              <a:gd name="connsiteY61" fmla="*/ 0 h 2102966"/>
              <a:gd name="connsiteX62" fmla="*/ 1004915 w 2242827"/>
              <a:gd name="connsiteY62" fmla="*/ 59331 h 2102966"/>
              <a:gd name="connsiteX63" fmla="*/ 0 w 2242827"/>
              <a:gd name="connsiteY63" fmla="*/ 878583 h 2102966"/>
              <a:gd name="connsiteX64" fmla="*/ 0 w 2242827"/>
              <a:gd name="connsiteY64" fmla="*/ 856307 h 2102966"/>
              <a:gd name="connsiteX65" fmla="*/ 982981 w 2242827"/>
              <a:gd name="connsiteY65" fmla="*/ 54853 h 2102966"/>
              <a:gd name="connsiteX66" fmla="*/ 866108 w 2242827"/>
              <a:gd name="connsiteY66" fmla="*/ 0 h 2102966"/>
              <a:gd name="connsiteX67" fmla="*/ 888384 w 2242827"/>
              <a:gd name="connsiteY67" fmla="*/ 0 h 2102966"/>
              <a:gd name="connsiteX68" fmla="*/ 884876 w 2242827"/>
              <a:gd name="connsiteY68" fmla="*/ 34680 h 2102966"/>
              <a:gd name="connsiteX69" fmla="*/ 0 w 2242827"/>
              <a:gd name="connsiteY69" fmla="*/ 756058 h 2102966"/>
              <a:gd name="connsiteX70" fmla="*/ 0 w 2242827"/>
              <a:gd name="connsiteY70" fmla="*/ 733782 h 2102966"/>
              <a:gd name="connsiteX71" fmla="*/ 863057 w 2242827"/>
              <a:gd name="connsiteY71" fmla="*/ 30169 h 2102966"/>
              <a:gd name="connsiteX72" fmla="*/ 743692 w 2242827"/>
              <a:gd name="connsiteY72" fmla="*/ 0 h 2102966"/>
              <a:gd name="connsiteX73" fmla="*/ 765973 w 2242827"/>
              <a:gd name="connsiteY73" fmla="*/ 0 h 2102966"/>
              <a:gd name="connsiteX74" fmla="*/ 764957 w 2242827"/>
              <a:gd name="connsiteY74" fmla="*/ 10048 h 2102966"/>
              <a:gd name="connsiteX75" fmla="*/ 0 w 2242827"/>
              <a:gd name="connsiteY75" fmla="*/ 633662 h 2102966"/>
              <a:gd name="connsiteX76" fmla="*/ 0 w 2242827"/>
              <a:gd name="connsiteY76" fmla="*/ 611386 h 2102966"/>
              <a:gd name="connsiteX77" fmla="*/ 743129 w 2242827"/>
              <a:gd name="connsiteY77" fmla="*/ 5570 h 2102966"/>
              <a:gd name="connsiteX78" fmla="*/ 617163 w 2242827"/>
              <a:gd name="connsiteY78" fmla="*/ 0 h 2102966"/>
              <a:gd name="connsiteX79" fmla="*/ 640489 w 2242827"/>
              <a:gd name="connsiteY79" fmla="*/ 0 h 2102966"/>
              <a:gd name="connsiteX80" fmla="*/ 606611 w 2242827"/>
              <a:gd name="connsiteY80" fmla="*/ 108906 h 2102966"/>
              <a:gd name="connsiteX81" fmla="*/ 0 w 2242827"/>
              <a:gd name="connsiteY81" fmla="*/ 511248 h 2102966"/>
              <a:gd name="connsiteX82" fmla="*/ 0 w 2242827"/>
              <a:gd name="connsiteY82" fmla="*/ 488972 h 2102966"/>
              <a:gd name="connsiteX83" fmla="*/ 585980 w 2242827"/>
              <a:gd name="connsiteY83" fmla="*/ 100252 h 2102966"/>
              <a:gd name="connsiteX84" fmla="*/ 489561 w 2242827"/>
              <a:gd name="connsiteY84" fmla="*/ 0 h 2102966"/>
              <a:gd name="connsiteX85" fmla="*/ 512789 w 2242827"/>
              <a:gd name="connsiteY85" fmla="*/ 0 h 2102966"/>
              <a:gd name="connsiteX86" fmla="*/ 493721 w 2242827"/>
              <a:gd name="connsiteY86" fmla="*/ 61289 h 2102966"/>
              <a:gd name="connsiteX87" fmla="*/ 0 w 2242827"/>
              <a:gd name="connsiteY87" fmla="*/ 388735 h 2102966"/>
              <a:gd name="connsiteX88" fmla="*/ 0 w 2242827"/>
              <a:gd name="connsiteY88" fmla="*/ 366459 h 2102966"/>
              <a:gd name="connsiteX89" fmla="*/ 473199 w 2242827"/>
              <a:gd name="connsiteY89" fmla="*/ 52587 h 2102966"/>
              <a:gd name="connsiteX90" fmla="*/ 361966 w 2242827"/>
              <a:gd name="connsiteY90" fmla="*/ 0 h 2102966"/>
              <a:gd name="connsiteX91" fmla="*/ 385181 w 2242827"/>
              <a:gd name="connsiteY91" fmla="*/ 0 h 2102966"/>
              <a:gd name="connsiteX92" fmla="*/ 380937 w 2242827"/>
              <a:gd name="connsiteY92" fmla="*/ 13636 h 2102966"/>
              <a:gd name="connsiteX93" fmla="*/ 0 w 2242827"/>
              <a:gd name="connsiteY93" fmla="*/ 266328 h 2102966"/>
              <a:gd name="connsiteX94" fmla="*/ 0 w 2242827"/>
              <a:gd name="connsiteY94" fmla="*/ 244052 h 2102966"/>
              <a:gd name="connsiteX95" fmla="*/ 360416 w 2242827"/>
              <a:gd name="connsiteY95" fmla="*/ 4982 h 2102966"/>
              <a:gd name="connsiteX96" fmla="*/ 218905 w 2242827"/>
              <a:gd name="connsiteY96" fmla="*/ 0 h 2102966"/>
              <a:gd name="connsiteX97" fmla="*/ 249720 w 2242827"/>
              <a:gd name="connsiteY97" fmla="*/ 0 h 2102966"/>
              <a:gd name="connsiteX98" fmla="*/ 241311 w 2242827"/>
              <a:gd name="connsiteY98" fmla="*/ 15475 h 2102966"/>
              <a:gd name="connsiteX99" fmla="*/ 0 w 2242827"/>
              <a:gd name="connsiteY99" fmla="*/ 143932 h 2102966"/>
              <a:gd name="connsiteX100" fmla="*/ 0 w 2242827"/>
              <a:gd name="connsiteY100" fmla="*/ 121656 h 2102966"/>
              <a:gd name="connsiteX101" fmla="*/ 189966 w 2242827"/>
              <a:gd name="connsiteY101" fmla="*/ 42875 h 21029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Lst>
            <a:rect l="l" t="t" r="r" b="b"/>
            <a:pathLst>
              <a:path w="2242827" h="2102966">
                <a:moveTo>
                  <a:pt x="2220549" y="0"/>
                </a:moveTo>
                <a:lnTo>
                  <a:pt x="2242827" y="0"/>
                </a:lnTo>
                <a:lnTo>
                  <a:pt x="2238641" y="82607"/>
                </a:lnTo>
                <a:cubicBezTo>
                  <a:pt x="2123193" y="1215807"/>
                  <a:pt x="1163255" y="2102966"/>
                  <a:pt x="1" y="2102966"/>
                </a:cubicBezTo>
                <a:lnTo>
                  <a:pt x="1" y="2080690"/>
                </a:lnTo>
                <a:cubicBezTo>
                  <a:pt x="1151759" y="2080690"/>
                  <a:pt x="2102176" y="1202330"/>
                  <a:pt x="2216479" y="80336"/>
                </a:cubicBezTo>
                <a:close/>
                <a:moveTo>
                  <a:pt x="2098030" y="0"/>
                </a:moveTo>
                <a:lnTo>
                  <a:pt x="2120412" y="0"/>
                </a:lnTo>
                <a:lnTo>
                  <a:pt x="2116859" y="70117"/>
                </a:lnTo>
                <a:cubicBezTo>
                  <a:pt x="2007691" y="1141666"/>
                  <a:pt x="1099966" y="1980571"/>
                  <a:pt x="1" y="1980571"/>
                </a:cubicBezTo>
                <a:lnTo>
                  <a:pt x="1" y="1958295"/>
                </a:lnTo>
                <a:cubicBezTo>
                  <a:pt x="1088470" y="1958295"/>
                  <a:pt x="1986577" y="1128187"/>
                  <a:pt x="2094588" y="67938"/>
                </a:cubicBezTo>
                <a:close/>
                <a:moveTo>
                  <a:pt x="1975608" y="0"/>
                </a:moveTo>
                <a:lnTo>
                  <a:pt x="1997887" y="0"/>
                </a:lnTo>
                <a:lnTo>
                  <a:pt x="1994968" y="57611"/>
                </a:lnTo>
                <a:cubicBezTo>
                  <a:pt x="1892090" y="1067493"/>
                  <a:pt x="1036676" y="1858047"/>
                  <a:pt x="1" y="1858047"/>
                </a:cubicBezTo>
                <a:lnTo>
                  <a:pt x="1" y="1835771"/>
                </a:lnTo>
                <a:cubicBezTo>
                  <a:pt x="1025181" y="1835771"/>
                  <a:pt x="1871073" y="1053919"/>
                  <a:pt x="1972805" y="55322"/>
                </a:cubicBezTo>
                <a:close/>
                <a:moveTo>
                  <a:pt x="1853193" y="0"/>
                </a:moveTo>
                <a:lnTo>
                  <a:pt x="1875472" y="0"/>
                </a:lnTo>
                <a:lnTo>
                  <a:pt x="1873186" y="45119"/>
                </a:lnTo>
                <a:cubicBezTo>
                  <a:pt x="1776588" y="993350"/>
                  <a:pt x="973388" y="1735650"/>
                  <a:pt x="0" y="1735650"/>
                </a:cubicBezTo>
                <a:lnTo>
                  <a:pt x="0" y="1713374"/>
                </a:lnTo>
                <a:cubicBezTo>
                  <a:pt x="961784" y="1713374"/>
                  <a:pt x="1755557" y="979877"/>
                  <a:pt x="1851022" y="42848"/>
                </a:cubicBezTo>
                <a:close/>
                <a:moveTo>
                  <a:pt x="1730668" y="0"/>
                </a:moveTo>
                <a:lnTo>
                  <a:pt x="1753056" y="0"/>
                </a:lnTo>
                <a:lnTo>
                  <a:pt x="1751404" y="32610"/>
                </a:lnTo>
                <a:cubicBezTo>
                  <a:pt x="1661086" y="919190"/>
                  <a:pt x="910098" y="1613232"/>
                  <a:pt x="0" y="1613232"/>
                </a:cubicBezTo>
                <a:lnTo>
                  <a:pt x="0" y="1590961"/>
                </a:lnTo>
                <a:cubicBezTo>
                  <a:pt x="898495" y="1590961"/>
                  <a:pt x="1639954" y="905712"/>
                  <a:pt x="1729127" y="30432"/>
                </a:cubicBezTo>
                <a:close/>
                <a:moveTo>
                  <a:pt x="1608247" y="0"/>
                </a:moveTo>
                <a:lnTo>
                  <a:pt x="1630525" y="0"/>
                </a:lnTo>
                <a:lnTo>
                  <a:pt x="1629507" y="20086"/>
                </a:lnTo>
                <a:cubicBezTo>
                  <a:pt x="1545469" y="844919"/>
                  <a:pt x="846701" y="1490712"/>
                  <a:pt x="0" y="1490712"/>
                </a:cubicBezTo>
                <a:lnTo>
                  <a:pt x="0" y="1468436"/>
                </a:lnTo>
                <a:cubicBezTo>
                  <a:pt x="835206" y="1468436"/>
                  <a:pt x="1524451" y="831445"/>
                  <a:pt x="1607345" y="17816"/>
                </a:cubicBezTo>
                <a:close/>
                <a:moveTo>
                  <a:pt x="1485833" y="0"/>
                </a:moveTo>
                <a:lnTo>
                  <a:pt x="1508109" y="0"/>
                </a:lnTo>
                <a:lnTo>
                  <a:pt x="1507724" y="7596"/>
                </a:lnTo>
                <a:cubicBezTo>
                  <a:pt x="1429966" y="770778"/>
                  <a:pt x="783416" y="1368317"/>
                  <a:pt x="0" y="1368317"/>
                </a:cubicBezTo>
                <a:lnTo>
                  <a:pt x="0" y="1346041"/>
                </a:lnTo>
                <a:cubicBezTo>
                  <a:pt x="771917" y="1346041"/>
                  <a:pt x="1408949" y="757304"/>
                  <a:pt x="1485563" y="5325"/>
                </a:cubicBezTo>
                <a:close/>
                <a:moveTo>
                  <a:pt x="1362591" y="0"/>
                </a:moveTo>
                <a:lnTo>
                  <a:pt x="1385194" y="0"/>
                </a:lnTo>
                <a:lnTo>
                  <a:pt x="1364797" y="133264"/>
                </a:lnTo>
                <a:cubicBezTo>
                  <a:pt x="1234684" y="767432"/>
                  <a:pt x="672215" y="1245917"/>
                  <a:pt x="0" y="1245917"/>
                </a:cubicBezTo>
                <a:lnTo>
                  <a:pt x="0" y="1223641"/>
                </a:lnTo>
                <a:cubicBezTo>
                  <a:pt x="661385" y="1223641"/>
                  <a:pt x="1214835" y="752908"/>
                  <a:pt x="1342864" y="128894"/>
                </a:cubicBezTo>
                <a:close/>
                <a:moveTo>
                  <a:pt x="1238878" y="0"/>
                </a:moveTo>
                <a:lnTo>
                  <a:pt x="1261388" y="0"/>
                </a:lnTo>
                <a:lnTo>
                  <a:pt x="1244763" y="108614"/>
                </a:lnTo>
                <a:cubicBezTo>
                  <a:pt x="1126083" y="687031"/>
                  <a:pt x="613049" y="1123397"/>
                  <a:pt x="0" y="1123397"/>
                </a:cubicBezTo>
                <a:lnTo>
                  <a:pt x="0" y="1101121"/>
                </a:lnTo>
                <a:cubicBezTo>
                  <a:pt x="602316" y="1101121"/>
                  <a:pt x="1106344" y="672419"/>
                  <a:pt x="1222940" y="104135"/>
                </a:cubicBezTo>
                <a:close/>
                <a:moveTo>
                  <a:pt x="1115178" y="0"/>
                </a:moveTo>
                <a:lnTo>
                  <a:pt x="1137688" y="0"/>
                </a:lnTo>
                <a:lnTo>
                  <a:pt x="1124836" y="83962"/>
                </a:lnTo>
                <a:cubicBezTo>
                  <a:pt x="1017592" y="606647"/>
                  <a:pt x="553979" y="1000978"/>
                  <a:pt x="0" y="1000978"/>
                </a:cubicBezTo>
                <a:lnTo>
                  <a:pt x="0" y="978703"/>
                </a:lnTo>
                <a:cubicBezTo>
                  <a:pt x="543246" y="978703"/>
                  <a:pt x="997852" y="592039"/>
                  <a:pt x="1103012" y="79485"/>
                </a:cubicBezTo>
                <a:close/>
                <a:moveTo>
                  <a:pt x="991375" y="0"/>
                </a:moveTo>
                <a:lnTo>
                  <a:pt x="1013997" y="0"/>
                </a:lnTo>
                <a:lnTo>
                  <a:pt x="1004915" y="59331"/>
                </a:lnTo>
                <a:cubicBezTo>
                  <a:pt x="909100" y="526286"/>
                  <a:pt x="494909" y="878583"/>
                  <a:pt x="0" y="878583"/>
                </a:cubicBezTo>
                <a:lnTo>
                  <a:pt x="0" y="856307"/>
                </a:lnTo>
                <a:cubicBezTo>
                  <a:pt x="484176" y="856307"/>
                  <a:pt x="889272" y="511676"/>
                  <a:pt x="982981" y="54853"/>
                </a:cubicBezTo>
                <a:close/>
                <a:moveTo>
                  <a:pt x="866108" y="0"/>
                </a:moveTo>
                <a:lnTo>
                  <a:pt x="888384" y="0"/>
                </a:lnTo>
                <a:lnTo>
                  <a:pt x="884876" y="34680"/>
                </a:lnTo>
                <a:cubicBezTo>
                  <a:pt x="800495" y="445883"/>
                  <a:pt x="435739" y="756058"/>
                  <a:pt x="0" y="756058"/>
                </a:cubicBezTo>
                <a:lnTo>
                  <a:pt x="0" y="733782"/>
                </a:lnTo>
                <a:cubicBezTo>
                  <a:pt x="425107" y="733782"/>
                  <a:pt x="780781" y="431187"/>
                  <a:pt x="863057" y="30169"/>
                </a:cubicBezTo>
                <a:close/>
                <a:moveTo>
                  <a:pt x="743692" y="0"/>
                </a:moveTo>
                <a:lnTo>
                  <a:pt x="765973" y="0"/>
                </a:lnTo>
                <a:lnTo>
                  <a:pt x="764957" y="10048"/>
                </a:lnTo>
                <a:cubicBezTo>
                  <a:pt x="692029" y="365521"/>
                  <a:pt x="376767" y="633662"/>
                  <a:pt x="0" y="633662"/>
                </a:cubicBezTo>
                <a:lnTo>
                  <a:pt x="0" y="611386"/>
                </a:lnTo>
                <a:cubicBezTo>
                  <a:pt x="365938" y="611386"/>
                  <a:pt x="672265" y="350911"/>
                  <a:pt x="743129" y="5570"/>
                </a:cubicBezTo>
                <a:close/>
                <a:moveTo>
                  <a:pt x="617163" y="0"/>
                </a:moveTo>
                <a:lnTo>
                  <a:pt x="640489" y="0"/>
                </a:lnTo>
                <a:lnTo>
                  <a:pt x="606611" y="108906"/>
                </a:lnTo>
                <a:cubicBezTo>
                  <a:pt x="506524" y="345128"/>
                  <a:pt x="272312" y="511248"/>
                  <a:pt x="0" y="511248"/>
                </a:cubicBezTo>
                <a:lnTo>
                  <a:pt x="0" y="488972"/>
                </a:lnTo>
                <a:cubicBezTo>
                  <a:pt x="263030" y="488972"/>
                  <a:pt x="489290" y="328485"/>
                  <a:pt x="585980" y="100252"/>
                </a:cubicBezTo>
                <a:close/>
                <a:moveTo>
                  <a:pt x="489561" y="0"/>
                </a:moveTo>
                <a:lnTo>
                  <a:pt x="512789" y="0"/>
                </a:lnTo>
                <a:lnTo>
                  <a:pt x="493721" y="61289"/>
                </a:lnTo>
                <a:cubicBezTo>
                  <a:pt x="412246" y="253561"/>
                  <a:pt x="221597" y="388735"/>
                  <a:pt x="0" y="388735"/>
                </a:cubicBezTo>
                <a:lnTo>
                  <a:pt x="0" y="366459"/>
                </a:lnTo>
                <a:cubicBezTo>
                  <a:pt x="212399" y="366459"/>
                  <a:pt x="395116" y="236854"/>
                  <a:pt x="473199" y="52587"/>
                </a:cubicBezTo>
                <a:close/>
                <a:moveTo>
                  <a:pt x="361966" y="0"/>
                </a:moveTo>
                <a:lnTo>
                  <a:pt x="385181" y="0"/>
                </a:lnTo>
                <a:lnTo>
                  <a:pt x="380937" y="13636"/>
                </a:lnTo>
                <a:cubicBezTo>
                  <a:pt x="318070" y="161973"/>
                  <a:pt x="170965" y="266328"/>
                  <a:pt x="0" y="266328"/>
                </a:cubicBezTo>
                <a:lnTo>
                  <a:pt x="0" y="244052"/>
                </a:lnTo>
                <a:cubicBezTo>
                  <a:pt x="161767" y="244052"/>
                  <a:pt x="300940" y="145329"/>
                  <a:pt x="360416" y="4982"/>
                </a:cubicBezTo>
                <a:close/>
                <a:moveTo>
                  <a:pt x="218905" y="0"/>
                </a:moveTo>
                <a:lnTo>
                  <a:pt x="249720" y="0"/>
                </a:lnTo>
                <a:lnTo>
                  <a:pt x="241311" y="15475"/>
                </a:lnTo>
                <a:cubicBezTo>
                  <a:pt x="188962" y="92909"/>
                  <a:pt x="100349" y="143932"/>
                  <a:pt x="0" y="143932"/>
                </a:cubicBezTo>
                <a:lnTo>
                  <a:pt x="0" y="121656"/>
                </a:lnTo>
                <a:cubicBezTo>
                  <a:pt x="74091" y="121656"/>
                  <a:pt x="141290" y="91533"/>
                  <a:pt x="189966" y="42875"/>
                </a:cubicBezTo>
                <a:close/>
              </a:path>
            </a:pathLst>
          </a:custGeom>
          <a:solidFill>
            <a:schemeClr val="accent3">
              <a:lumMod val="20000"/>
              <a:lumOff val="80000"/>
            </a:schemeClr>
          </a:solidFill>
          <a:ln w="4588"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a:solidFill>
                <a:schemeClr val="tx1"/>
              </a:solidFill>
            </a:endParaRPr>
          </a:p>
        </p:txBody>
      </p:sp>
    </p:spTree>
    <p:extLst>
      <p:ext uri="{BB962C8B-B14F-4D97-AF65-F5344CB8AC3E}">
        <p14:creationId xmlns:p14="http://schemas.microsoft.com/office/powerpoint/2010/main" val="185430451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264" cy="822960"/>
          </a:xfrm>
        </p:spPr>
        <p:txBody>
          <a:bodyPr lIns="91440" tIns="0" rIns="91440" bIns="0" anchor="b">
            <a:noAutofit/>
          </a:bodyPr>
          <a:lstStyle>
            <a:lvl1pPr>
              <a:defRPr sz="3600" b="0">
                <a:solidFill>
                  <a:srgbClr val="FFFFFF"/>
                </a:solidFill>
              </a:defRPr>
            </a:lvl1pPr>
          </a:lstStyle>
          <a:p>
            <a:r>
              <a:rPr lang="en-US"/>
              <a:t>Click to edit Master title style</a:t>
            </a:r>
          </a:p>
        </p:txBody>
      </p:sp>
      <p:sp>
        <p:nvSpPr>
          <p:cNvPr id="3" name="Picture Placeholder 2"/>
          <p:cNvSpPr>
            <a:spLocks noGrp="1" noChangeAspect="1"/>
          </p:cNvSpPr>
          <p:nvPr>
            <p:ph type="pic" idx="1"/>
          </p:nvPr>
        </p:nvSpPr>
        <p:spPr>
          <a:xfrm>
            <a:off x="15" y="0"/>
            <a:ext cx="12191985" cy="4915076"/>
          </a:xfrm>
          <a:blipFill>
            <a:blip r:embed="rId2"/>
            <a:stretch>
              <a:fillRect/>
            </a:stretch>
          </a:blipFill>
        </p:spPr>
        <p:txBody>
          <a:bodyPr lIns="457200" tIns="457200"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1097280" y="5907023"/>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98C8263-DAEF-4EA1-9AA4-D0D37DD137C1}" type="datetimeFigureOut">
              <a:rPr lang="en-US" smtClean="0"/>
              <a:t>9/30/2023</a:t>
            </a:fld>
            <a:endParaRPr lang="en-US"/>
          </a:p>
        </p:txBody>
      </p:sp>
      <p:sp>
        <p:nvSpPr>
          <p:cNvPr id="6" name="Footer Placeholder 5"/>
          <p:cNvSpPr>
            <a:spLocks noGrp="1"/>
          </p:cNvSpPr>
          <p:nvPr>
            <p:ph type="ftr" sz="quarter" idx="11"/>
          </p:nvPr>
        </p:nvSpPr>
        <p:spPr/>
        <p:txBody>
          <a:bodyPr/>
          <a:lstStyle/>
          <a:p>
            <a:r>
              <a:rPr lang="en-US"/>
              <a:t>Presentation title</a:t>
            </a:r>
          </a:p>
        </p:txBody>
      </p:sp>
      <p:sp>
        <p:nvSpPr>
          <p:cNvPr id="7" name="Slide Number Placeholder 6"/>
          <p:cNvSpPr>
            <a:spLocks noGrp="1"/>
          </p:cNvSpPr>
          <p:nvPr>
            <p:ph type="sldNum" sz="quarter" idx="12"/>
          </p:nvPr>
        </p:nvSpPr>
        <p:spPr/>
        <p:txBody>
          <a:bodyPr/>
          <a:lstStyle/>
          <a:p>
            <a:fld id="{48F63A3B-78C7-47BE-AE5E-E10140E04643}" type="slidenum">
              <a:rPr lang="en-US" smtClean="0"/>
              <a:t>‹#›</a:t>
            </a:fld>
            <a:endParaRPr lang="en-US"/>
          </a:p>
        </p:txBody>
      </p:sp>
      <p:sp>
        <p:nvSpPr>
          <p:cNvPr id="10" name="Freeform: Shape 9">
            <a:extLst>
              <a:ext uri="{FF2B5EF4-FFF2-40B4-BE49-F238E27FC236}">
                <a16:creationId xmlns:a16="http://schemas.microsoft.com/office/drawing/2014/main" id="{4ACC47AD-D4BF-CCFE-7513-61C6874B1149}"/>
              </a:ext>
            </a:extLst>
          </p:cNvPr>
          <p:cNvSpPr/>
          <p:nvPr userDrawn="1"/>
        </p:nvSpPr>
        <p:spPr>
          <a:xfrm flipH="1" flipV="1">
            <a:off x="9949173" y="4755034"/>
            <a:ext cx="2242827" cy="2102966"/>
          </a:xfrm>
          <a:custGeom>
            <a:avLst/>
            <a:gdLst>
              <a:gd name="connsiteX0" fmla="*/ 2220549 w 2242827"/>
              <a:gd name="connsiteY0" fmla="*/ 0 h 2102966"/>
              <a:gd name="connsiteX1" fmla="*/ 2242827 w 2242827"/>
              <a:gd name="connsiteY1" fmla="*/ 0 h 2102966"/>
              <a:gd name="connsiteX2" fmla="*/ 2238641 w 2242827"/>
              <a:gd name="connsiteY2" fmla="*/ 82607 h 2102966"/>
              <a:gd name="connsiteX3" fmla="*/ 1 w 2242827"/>
              <a:gd name="connsiteY3" fmla="*/ 2102966 h 2102966"/>
              <a:gd name="connsiteX4" fmla="*/ 1 w 2242827"/>
              <a:gd name="connsiteY4" fmla="*/ 2080690 h 2102966"/>
              <a:gd name="connsiteX5" fmla="*/ 2216479 w 2242827"/>
              <a:gd name="connsiteY5" fmla="*/ 80336 h 2102966"/>
              <a:gd name="connsiteX6" fmla="*/ 2098030 w 2242827"/>
              <a:gd name="connsiteY6" fmla="*/ 0 h 2102966"/>
              <a:gd name="connsiteX7" fmla="*/ 2120412 w 2242827"/>
              <a:gd name="connsiteY7" fmla="*/ 0 h 2102966"/>
              <a:gd name="connsiteX8" fmla="*/ 2116859 w 2242827"/>
              <a:gd name="connsiteY8" fmla="*/ 70117 h 2102966"/>
              <a:gd name="connsiteX9" fmla="*/ 1 w 2242827"/>
              <a:gd name="connsiteY9" fmla="*/ 1980571 h 2102966"/>
              <a:gd name="connsiteX10" fmla="*/ 1 w 2242827"/>
              <a:gd name="connsiteY10" fmla="*/ 1958295 h 2102966"/>
              <a:gd name="connsiteX11" fmla="*/ 2094588 w 2242827"/>
              <a:gd name="connsiteY11" fmla="*/ 67938 h 2102966"/>
              <a:gd name="connsiteX12" fmla="*/ 1975608 w 2242827"/>
              <a:gd name="connsiteY12" fmla="*/ 0 h 2102966"/>
              <a:gd name="connsiteX13" fmla="*/ 1997887 w 2242827"/>
              <a:gd name="connsiteY13" fmla="*/ 0 h 2102966"/>
              <a:gd name="connsiteX14" fmla="*/ 1994968 w 2242827"/>
              <a:gd name="connsiteY14" fmla="*/ 57611 h 2102966"/>
              <a:gd name="connsiteX15" fmla="*/ 1 w 2242827"/>
              <a:gd name="connsiteY15" fmla="*/ 1858047 h 2102966"/>
              <a:gd name="connsiteX16" fmla="*/ 1 w 2242827"/>
              <a:gd name="connsiteY16" fmla="*/ 1835771 h 2102966"/>
              <a:gd name="connsiteX17" fmla="*/ 1972805 w 2242827"/>
              <a:gd name="connsiteY17" fmla="*/ 55322 h 2102966"/>
              <a:gd name="connsiteX18" fmla="*/ 1853193 w 2242827"/>
              <a:gd name="connsiteY18" fmla="*/ 0 h 2102966"/>
              <a:gd name="connsiteX19" fmla="*/ 1875472 w 2242827"/>
              <a:gd name="connsiteY19" fmla="*/ 0 h 2102966"/>
              <a:gd name="connsiteX20" fmla="*/ 1873186 w 2242827"/>
              <a:gd name="connsiteY20" fmla="*/ 45119 h 2102966"/>
              <a:gd name="connsiteX21" fmla="*/ 0 w 2242827"/>
              <a:gd name="connsiteY21" fmla="*/ 1735650 h 2102966"/>
              <a:gd name="connsiteX22" fmla="*/ 0 w 2242827"/>
              <a:gd name="connsiteY22" fmla="*/ 1713374 h 2102966"/>
              <a:gd name="connsiteX23" fmla="*/ 1851022 w 2242827"/>
              <a:gd name="connsiteY23" fmla="*/ 42848 h 2102966"/>
              <a:gd name="connsiteX24" fmla="*/ 1730668 w 2242827"/>
              <a:gd name="connsiteY24" fmla="*/ 0 h 2102966"/>
              <a:gd name="connsiteX25" fmla="*/ 1753056 w 2242827"/>
              <a:gd name="connsiteY25" fmla="*/ 0 h 2102966"/>
              <a:gd name="connsiteX26" fmla="*/ 1751404 w 2242827"/>
              <a:gd name="connsiteY26" fmla="*/ 32610 h 2102966"/>
              <a:gd name="connsiteX27" fmla="*/ 0 w 2242827"/>
              <a:gd name="connsiteY27" fmla="*/ 1613232 h 2102966"/>
              <a:gd name="connsiteX28" fmla="*/ 0 w 2242827"/>
              <a:gd name="connsiteY28" fmla="*/ 1590961 h 2102966"/>
              <a:gd name="connsiteX29" fmla="*/ 1729127 w 2242827"/>
              <a:gd name="connsiteY29" fmla="*/ 30432 h 2102966"/>
              <a:gd name="connsiteX30" fmla="*/ 1608247 w 2242827"/>
              <a:gd name="connsiteY30" fmla="*/ 0 h 2102966"/>
              <a:gd name="connsiteX31" fmla="*/ 1630525 w 2242827"/>
              <a:gd name="connsiteY31" fmla="*/ 0 h 2102966"/>
              <a:gd name="connsiteX32" fmla="*/ 1629507 w 2242827"/>
              <a:gd name="connsiteY32" fmla="*/ 20086 h 2102966"/>
              <a:gd name="connsiteX33" fmla="*/ 0 w 2242827"/>
              <a:gd name="connsiteY33" fmla="*/ 1490712 h 2102966"/>
              <a:gd name="connsiteX34" fmla="*/ 0 w 2242827"/>
              <a:gd name="connsiteY34" fmla="*/ 1468436 h 2102966"/>
              <a:gd name="connsiteX35" fmla="*/ 1607345 w 2242827"/>
              <a:gd name="connsiteY35" fmla="*/ 17816 h 2102966"/>
              <a:gd name="connsiteX36" fmla="*/ 1485833 w 2242827"/>
              <a:gd name="connsiteY36" fmla="*/ 0 h 2102966"/>
              <a:gd name="connsiteX37" fmla="*/ 1508109 w 2242827"/>
              <a:gd name="connsiteY37" fmla="*/ 0 h 2102966"/>
              <a:gd name="connsiteX38" fmla="*/ 1507724 w 2242827"/>
              <a:gd name="connsiteY38" fmla="*/ 7596 h 2102966"/>
              <a:gd name="connsiteX39" fmla="*/ 0 w 2242827"/>
              <a:gd name="connsiteY39" fmla="*/ 1368317 h 2102966"/>
              <a:gd name="connsiteX40" fmla="*/ 0 w 2242827"/>
              <a:gd name="connsiteY40" fmla="*/ 1346041 h 2102966"/>
              <a:gd name="connsiteX41" fmla="*/ 1485563 w 2242827"/>
              <a:gd name="connsiteY41" fmla="*/ 5325 h 2102966"/>
              <a:gd name="connsiteX42" fmla="*/ 1362591 w 2242827"/>
              <a:gd name="connsiteY42" fmla="*/ 0 h 2102966"/>
              <a:gd name="connsiteX43" fmla="*/ 1385194 w 2242827"/>
              <a:gd name="connsiteY43" fmla="*/ 0 h 2102966"/>
              <a:gd name="connsiteX44" fmla="*/ 1364797 w 2242827"/>
              <a:gd name="connsiteY44" fmla="*/ 133264 h 2102966"/>
              <a:gd name="connsiteX45" fmla="*/ 0 w 2242827"/>
              <a:gd name="connsiteY45" fmla="*/ 1245917 h 2102966"/>
              <a:gd name="connsiteX46" fmla="*/ 0 w 2242827"/>
              <a:gd name="connsiteY46" fmla="*/ 1223641 h 2102966"/>
              <a:gd name="connsiteX47" fmla="*/ 1342864 w 2242827"/>
              <a:gd name="connsiteY47" fmla="*/ 128894 h 2102966"/>
              <a:gd name="connsiteX48" fmla="*/ 1238878 w 2242827"/>
              <a:gd name="connsiteY48" fmla="*/ 0 h 2102966"/>
              <a:gd name="connsiteX49" fmla="*/ 1261388 w 2242827"/>
              <a:gd name="connsiteY49" fmla="*/ 0 h 2102966"/>
              <a:gd name="connsiteX50" fmla="*/ 1244763 w 2242827"/>
              <a:gd name="connsiteY50" fmla="*/ 108614 h 2102966"/>
              <a:gd name="connsiteX51" fmla="*/ 0 w 2242827"/>
              <a:gd name="connsiteY51" fmla="*/ 1123397 h 2102966"/>
              <a:gd name="connsiteX52" fmla="*/ 0 w 2242827"/>
              <a:gd name="connsiteY52" fmla="*/ 1101121 h 2102966"/>
              <a:gd name="connsiteX53" fmla="*/ 1222940 w 2242827"/>
              <a:gd name="connsiteY53" fmla="*/ 104135 h 2102966"/>
              <a:gd name="connsiteX54" fmla="*/ 1115178 w 2242827"/>
              <a:gd name="connsiteY54" fmla="*/ 0 h 2102966"/>
              <a:gd name="connsiteX55" fmla="*/ 1137688 w 2242827"/>
              <a:gd name="connsiteY55" fmla="*/ 0 h 2102966"/>
              <a:gd name="connsiteX56" fmla="*/ 1124836 w 2242827"/>
              <a:gd name="connsiteY56" fmla="*/ 83962 h 2102966"/>
              <a:gd name="connsiteX57" fmla="*/ 0 w 2242827"/>
              <a:gd name="connsiteY57" fmla="*/ 1000978 h 2102966"/>
              <a:gd name="connsiteX58" fmla="*/ 0 w 2242827"/>
              <a:gd name="connsiteY58" fmla="*/ 978703 h 2102966"/>
              <a:gd name="connsiteX59" fmla="*/ 1103012 w 2242827"/>
              <a:gd name="connsiteY59" fmla="*/ 79485 h 2102966"/>
              <a:gd name="connsiteX60" fmla="*/ 991375 w 2242827"/>
              <a:gd name="connsiteY60" fmla="*/ 0 h 2102966"/>
              <a:gd name="connsiteX61" fmla="*/ 1013997 w 2242827"/>
              <a:gd name="connsiteY61" fmla="*/ 0 h 2102966"/>
              <a:gd name="connsiteX62" fmla="*/ 1004915 w 2242827"/>
              <a:gd name="connsiteY62" fmla="*/ 59331 h 2102966"/>
              <a:gd name="connsiteX63" fmla="*/ 0 w 2242827"/>
              <a:gd name="connsiteY63" fmla="*/ 878583 h 2102966"/>
              <a:gd name="connsiteX64" fmla="*/ 0 w 2242827"/>
              <a:gd name="connsiteY64" fmla="*/ 856307 h 2102966"/>
              <a:gd name="connsiteX65" fmla="*/ 982981 w 2242827"/>
              <a:gd name="connsiteY65" fmla="*/ 54853 h 2102966"/>
              <a:gd name="connsiteX66" fmla="*/ 866108 w 2242827"/>
              <a:gd name="connsiteY66" fmla="*/ 0 h 2102966"/>
              <a:gd name="connsiteX67" fmla="*/ 888384 w 2242827"/>
              <a:gd name="connsiteY67" fmla="*/ 0 h 2102966"/>
              <a:gd name="connsiteX68" fmla="*/ 884876 w 2242827"/>
              <a:gd name="connsiteY68" fmla="*/ 34680 h 2102966"/>
              <a:gd name="connsiteX69" fmla="*/ 0 w 2242827"/>
              <a:gd name="connsiteY69" fmla="*/ 756058 h 2102966"/>
              <a:gd name="connsiteX70" fmla="*/ 0 w 2242827"/>
              <a:gd name="connsiteY70" fmla="*/ 733782 h 2102966"/>
              <a:gd name="connsiteX71" fmla="*/ 863057 w 2242827"/>
              <a:gd name="connsiteY71" fmla="*/ 30169 h 2102966"/>
              <a:gd name="connsiteX72" fmla="*/ 743692 w 2242827"/>
              <a:gd name="connsiteY72" fmla="*/ 0 h 2102966"/>
              <a:gd name="connsiteX73" fmla="*/ 765973 w 2242827"/>
              <a:gd name="connsiteY73" fmla="*/ 0 h 2102966"/>
              <a:gd name="connsiteX74" fmla="*/ 764957 w 2242827"/>
              <a:gd name="connsiteY74" fmla="*/ 10048 h 2102966"/>
              <a:gd name="connsiteX75" fmla="*/ 0 w 2242827"/>
              <a:gd name="connsiteY75" fmla="*/ 633662 h 2102966"/>
              <a:gd name="connsiteX76" fmla="*/ 0 w 2242827"/>
              <a:gd name="connsiteY76" fmla="*/ 611386 h 2102966"/>
              <a:gd name="connsiteX77" fmla="*/ 743129 w 2242827"/>
              <a:gd name="connsiteY77" fmla="*/ 5570 h 2102966"/>
              <a:gd name="connsiteX78" fmla="*/ 617163 w 2242827"/>
              <a:gd name="connsiteY78" fmla="*/ 0 h 2102966"/>
              <a:gd name="connsiteX79" fmla="*/ 640489 w 2242827"/>
              <a:gd name="connsiteY79" fmla="*/ 0 h 2102966"/>
              <a:gd name="connsiteX80" fmla="*/ 606611 w 2242827"/>
              <a:gd name="connsiteY80" fmla="*/ 108906 h 2102966"/>
              <a:gd name="connsiteX81" fmla="*/ 0 w 2242827"/>
              <a:gd name="connsiteY81" fmla="*/ 511248 h 2102966"/>
              <a:gd name="connsiteX82" fmla="*/ 0 w 2242827"/>
              <a:gd name="connsiteY82" fmla="*/ 488972 h 2102966"/>
              <a:gd name="connsiteX83" fmla="*/ 585980 w 2242827"/>
              <a:gd name="connsiteY83" fmla="*/ 100252 h 2102966"/>
              <a:gd name="connsiteX84" fmla="*/ 489561 w 2242827"/>
              <a:gd name="connsiteY84" fmla="*/ 0 h 2102966"/>
              <a:gd name="connsiteX85" fmla="*/ 512789 w 2242827"/>
              <a:gd name="connsiteY85" fmla="*/ 0 h 2102966"/>
              <a:gd name="connsiteX86" fmla="*/ 493721 w 2242827"/>
              <a:gd name="connsiteY86" fmla="*/ 61289 h 2102966"/>
              <a:gd name="connsiteX87" fmla="*/ 0 w 2242827"/>
              <a:gd name="connsiteY87" fmla="*/ 388735 h 2102966"/>
              <a:gd name="connsiteX88" fmla="*/ 0 w 2242827"/>
              <a:gd name="connsiteY88" fmla="*/ 366459 h 2102966"/>
              <a:gd name="connsiteX89" fmla="*/ 473199 w 2242827"/>
              <a:gd name="connsiteY89" fmla="*/ 52587 h 2102966"/>
              <a:gd name="connsiteX90" fmla="*/ 361966 w 2242827"/>
              <a:gd name="connsiteY90" fmla="*/ 0 h 2102966"/>
              <a:gd name="connsiteX91" fmla="*/ 385181 w 2242827"/>
              <a:gd name="connsiteY91" fmla="*/ 0 h 2102966"/>
              <a:gd name="connsiteX92" fmla="*/ 380937 w 2242827"/>
              <a:gd name="connsiteY92" fmla="*/ 13636 h 2102966"/>
              <a:gd name="connsiteX93" fmla="*/ 0 w 2242827"/>
              <a:gd name="connsiteY93" fmla="*/ 266328 h 2102966"/>
              <a:gd name="connsiteX94" fmla="*/ 0 w 2242827"/>
              <a:gd name="connsiteY94" fmla="*/ 244052 h 2102966"/>
              <a:gd name="connsiteX95" fmla="*/ 360416 w 2242827"/>
              <a:gd name="connsiteY95" fmla="*/ 4982 h 2102966"/>
              <a:gd name="connsiteX96" fmla="*/ 218905 w 2242827"/>
              <a:gd name="connsiteY96" fmla="*/ 0 h 2102966"/>
              <a:gd name="connsiteX97" fmla="*/ 249720 w 2242827"/>
              <a:gd name="connsiteY97" fmla="*/ 0 h 2102966"/>
              <a:gd name="connsiteX98" fmla="*/ 241311 w 2242827"/>
              <a:gd name="connsiteY98" fmla="*/ 15475 h 2102966"/>
              <a:gd name="connsiteX99" fmla="*/ 0 w 2242827"/>
              <a:gd name="connsiteY99" fmla="*/ 143932 h 2102966"/>
              <a:gd name="connsiteX100" fmla="*/ 0 w 2242827"/>
              <a:gd name="connsiteY100" fmla="*/ 121656 h 2102966"/>
              <a:gd name="connsiteX101" fmla="*/ 189966 w 2242827"/>
              <a:gd name="connsiteY101" fmla="*/ 42875 h 21029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Lst>
            <a:rect l="l" t="t" r="r" b="b"/>
            <a:pathLst>
              <a:path w="2242827" h="2102966">
                <a:moveTo>
                  <a:pt x="2220549" y="0"/>
                </a:moveTo>
                <a:lnTo>
                  <a:pt x="2242827" y="0"/>
                </a:lnTo>
                <a:lnTo>
                  <a:pt x="2238641" y="82607"/>
                </a:lnTo>
                <a:cubicBezTo>
                  <a:pt x="2123193" y="1215807"/>
                  <a:pt x="1163255" y="2102966"/>
                  <a:pt x="1" y="2102966"/>
                </a:cubicBezTo>
                <a:lnTo>
                  <a:pt x="1" y="2080690"/>
                </a:lnTo>
                <a:cubicBezTo>
                  <a:pt x="1151759" y="2080690"/>
                  <a:pt x="2102176" y="1202330"/>
                  <a:pt x="2216479" y="80336"/>
                </a:cubicBezTo>
                <a:close/>
                <a:moveTo>
                  <a:pt x="2098030" y="0"/>
                </a:moveTo>
                <a:lnTo>
                  <a:pt x="2120412" y="0"/>
                </a:lnTo>
                <a:lnTo>
                  <a:pt x="2116859" y="70117"/>
                </a:lnTo>
                <a:cubicBezTo>
                  <a:pt x="2007691" y="1141666"/>
                  <a:pt x="1099966" y="1980571"/>
                  <a:pt x="1" y="1980571"/>
                </a:cubicBezTo>
                <a:lnTo>
                  <a:pt x="1" y="1958295"/>
                </a:lnTo>
                <a:cubicBezTo>
                  <a:pt x="1088470" y="1958295"/>
                  <a:pt x="1986577" y="1128187"/>
                  <a:pt x="2094588" y="67938"/>
                </a:cubicBezTo>
                <a:close/>
                <a:moveTo>
                  <a:pt x="1975608" y="0"/>
                </a:moveTo>
                <a:lnTo>
                  <a:pt x="1997887" y="0"/>
                </a:lnTo>
                <a:lnTo>
                  <a:pt x="1994968" y="57611"/>
                </a:lnTo>
                <a:cubicBezTo>
                  <a:pt x="1892090" y="1067493"/>
                  <a:pt x="1036676" y="1858047"/>
                  <a:pt x="1" y="1858047"/>
                </a:cubicBezTo>
                <a:lnTo>
                  <a:pt x="1" y="1835771"/>
                </a:lnTo>
                <a:cubicBezTo>
                  <a:pt x="1025181" y="1835771"/>
                  <a:pt x="1871073" y="1053919"/>
                  <a:pt x="1972805" y="55322"/>
                </a:cubicBezTo>
                <a:close/>
                <a:moveTo>
                  <a:pt x="1853193" y="0"/>
                </a:moveTo>
                <a:lnTo>
                  <a:pt x="1875472" y="0"/>
                </a:lnTo>
                <a:lnTo>
                  <a:pt x="1873186" y="45119"/>
                </a:lnTo>
                <a:cubicBezTo>
                  <a:pt x="1776588" y="993350"/>
                  <a:pt x="973388" y="1735650"/>
                  <a:pt x="0" y="1735650"/>
                </a:cubicBezTo>
                <a:lnTo>
                  <a:pt x="0" y="1713374"/>
                </a:lnTo>
                <a:cubicBezTo>
                  <a:pt x="961784" y="1713374"/>
                  <a:pt x="1755557" y="979877"/>
                  <a:pt x="1851022" y="42848"/>
                </a:cubicBezTo>
                <a:close/>
                <a:moveTo>
                  <a:pt x="1730668" y="0"/>
                </a:moveTo>
                <a:lnTo>
                  <a:pt x="1753056" y="0"/>
                </a:lnTo>
                <a:lnTo>
                  <a:pt x="1751404" y="32610"/>
                </a:lnTo>
                <a:cubicBezTo>
                  <a:pt x="1661086" y="919190"/>
                  <a:pt x="910098" y="1613232"/>
                  <a:pt x="0" y="1613232"/>
                </a:cubicBezTo>
                <a:lnTo>
                  <a:pt x="0" y="1590961"/>
                </a:lnTo>
                <a:cubicBezTo>
                  <a:pt x="898495" y="1590961"/>
                  <a:pt x="1639954" y="905712"/>
                  <a:pt x="1729127" y="30432"/>
                </a:cubicBezTo>
                <a:close/>
                <a:moveTo>
                  <a:pt x="1608247" y="0"/>
                </a:moveTo>
                <a:lnTo>
                  <a:pt x="1630525" y="0"/>
                </a:lnTo>
                <a:lnTo>
                  <a:pt x="1629507" y="20086"/>
                </a:lnTo>
                <a:cubicBezTo>
                  <a:pt x="1545469" y="844919"/>
                  <a:pt x="846701" y="1490712"/>
                  <a:pt x="0" y="1490712"/>
                </a:cubicBezTo>
                <a:lnTo>
                  <a:pt x="0" y="1468436"/>
                </a:lnTo>
                <a:cubicBezTo>
                  <a:pt x="835206" y="1468436"/>
                  <a:pt x="1524451" y="831445"/>
                  <a:pt x="1607345" y="17816"/>
                </a:cubicBezTo>
                <a:close/>
                <a:moveTo>
                  <a:pt x="1485833" y="0"/>
                </a:moveTo>
                <a:lnTo>
                  <a:pt x="1508109" y="0"/>
                </a:lnTo>
                <a:lnTo>
                  <a:pt x="1507724" y="7596"/>
                </a:lnTo>
                <a:cubicBezTo>
                  <a:pt x="1429966" y="770778"/>
                  <a:pt x="783416" y="1368317"/>
                  <a:pt x="0" y="1368317"/>
                </a:cubicBezTo>
                <a:lnTo>
                  <a:pt x="0" y="1346041"/>
                </a:lnTo>
                <a:cubicBezTo>
                  <a:pt x="771917" y="1346041"/>
                  <a:pt x="1408949" y="757304"/>
                  <a:pt x="1485563" y="5325"/>
                </a:cubicBezTo>
                <a:close/>
                <a:moveTo>
                  <a:pt x="1362591" y="0"/>
                </a:moveTo>
                <a:lnTo>
                  <a:pt x="1385194" y="0"/>
                </a:lnTo>
                <a:lnTo>
                  <a:pt x="1364797" y="133264"/>
                </a:lnTo>
                <a:cubicBezTo>
                  <a:pt x="1234684" y="767432"/>
                  <a:pt x="672215" y="1245917"/>
                  <a:pt x="0" y="1245917"/>
                </a:cubicBezTo>
                <a:lnTo>
                  <a:pt x="0" y="1223641"/>
                </a:lnTo>
                <a:cubicBezTo>
                  <a:pt x="661385" y="1223641"/>
                  <a:pt x="1214835" y="752908"/>
                  <a:pt x="1342864" y="128894"/>
                </a:cubicBezTo>
                <a:close/>
                <a:moveTo>
                  <a:pt x="1238878" y="0"/>
                </a:moveTo>
                <a:lnTo>
                  <a:pt x="1261388" y="0"/>
                </a:lnTo>
                <a:lnTo>
                  <a:pt x="1244763" y="108614"/>
                </a:lnTo>
                <a:cubicBezTo>
                  <a:pt x="1126083" y="687031"/>
                  <a:pt x="613049" y="1123397"/>
                  <a:pt x="0" y="1123397"/>
                </a:cubicBezTo>
                <a:lnTo>
                  <a:pt x="0" y="1101121"/>
                </a:lnTo>
                <a:cubicBezTo>
                  <a:pt x="602316" y="1101121"/>
                  <a:pt x="1106344" y="672419"/>
                  <a:pt x="1222940" y="104135"/>
                </a:cubicBezTo>
                <a:close/>
                <a:moveTo>
                  <a:pt x="1115178" y="0"/>
                </a:moveTo>
                <a:lnTo>
                  <a:pt x="1137688" y="0"/>
                </a:lnTo>
                <a:lnTo>
                  <a:pt x="1124836" y="83962"/>
                </a:lnTo>
                <a:cubicBezTo>
                  <a:pt x="1017592" y="606647"/>
                  <a:pt x="553979" y="1000978"/>
                  <a:pt x="0" y="1000978"/>
                </a:cubicBezTo>
                <a:lnTo>
                  <a:pt x="0" y="978703"/>
                </a:lnTo>
                <a:cubicBezTo>
                  <a:pt x="543246" y="978703"/>
                  <a:pt x="997852" y="592039"/>
                  <a:pt x="1103012" y="79485"/>
                </a:cubicBezTo>
                <a:close/>
                <a:moveTo>
                  <a:pt x="991375" y="0"/>
                </a:moveTo>
                <a:lnTo>
                  <a:pt x="1013997" y="0"/>
                </a:lnTo>
                <a:lnTo>
                  <a:pt x="1004915" y="59331"/>
                </a:lnTo>
                <a:cubicBezTo>
                  <a:pt x="909100" y="526286"/>
                  <a:pt x="494909" y="878583"/>
                  <a:pt x="0" y="878583"/>
                </a:cubicBezTo>
                <a:lnTo>
                  <a:pt x="0" y="856307"/>
                </a:lnTo>
                <a:cubicBezTo>
                  <a:pt x="484176" y="856307"/>
                  <a:pt x="889272" y="511676"/>
                  <a:pt x="982981" y="54853"/>
                </a:cubicBezTo>
                <a:close/>
                <a:moveTo>
                  <a:pt x="866108" y="0"/>
                </a:moveTo>
                <a:lnTo>
                  <a:pt x="888384" y="0"/>
                </a:lnTo>
                <a:lnTo>
                  <a:pt x="884876" y="34680"/>
                </a:lnTo>
                <a:cubicBezTo>
                  <a:pt x="800495" y="445883"/>
                  <a:pt x="435739" y="756058"/>
                  <a:pt x="0" y="756058"/>
                </a:cubicBezTo>
                <a:lnTo>
                  <a:pt x="0" y="733782"/>
                </a:lnTo>
                <a:cubicBezTo>
                  <a:pt x="425107" y="733782"/>
                  <a:pt x="780781" y="431187"/>
                  <a:pt x="863057" y="30169"/>
                </a:cubicBezTo>
                <a:close/>
                <a:moveTo>
                  <a:pt x="743692" y="0"/>
                </a:moveTo>
                <a:lnTo>
                  <a:pt x="765973" y="0"/>
                </a:lnTo>
                <a:lnTo>
                  <a:pt x="764957" y="10048"/>
                </a:lnTo>
                <a:cubicBezTo>
                  <a:pt x="692029" y="365521"/>
                  <a:pt x="376767" y="633662"/>
                  <a:pt x="0" y="633662"/>
                </a:cubicBezTo>
                <a:lnTo>
                  <a:pt x="0" y="611386"/>
                </a:lnTo>
                <a:cubicBezTo>
                  <a:pt x="365938" y="611386"/>
                  <a:pt x="672265" y="350911"/>
                  <a:pt x="743129" y="5570"/>
                </a:cubicBezTo>
                <a:close/>
                <a:moveTo>
                  <a:pt x="617163" y="0"/>
                </a:moveTo>
                <a:lnTo>
                  <a:pt x="640489" y="0"/>
                </a:lnTo>
                <a:lnTo>
                  <a:pt x="606611" y="108906"/>
                </a:lnTo>
                <a:cubicBezTo>
                  <a:pt x="506524" y="345128"/>
                  <a:pt x="272312" y="511248"/>
                  <a:pt x="0" y="511248"/>
                </a:cubicBezTo>
                <a:lnTo>
                  <a:pt x="0" y="488972"/>
                </a:lnTo>
                <a:cubicBezTo>
                  <a:pt x="263030" y="488972"/>
                  <a:pt x="489290" y="328485"/>
                  <a:pt x="585980" y="100252"/>
                </a:cubicBezTo>
                <a:close/>
                <a:moveTo>
                  <a:pt x="489561" y="0"/>
                </a:moveTo>
                <a:lnTo>
                  <a:pt x="512789" y="0"/>
                </a:lnTo>
                <a:lnTo>
                  <a:pt x="493721" y="61289"/>
                </a:lnTo>
                <a:cubicBezTo>
                  <a:pt x="412246" y="253561"/>
                  <a:pt x="221597" y="388735"/>
                  <a:pt x="0" y="388735"/>
                </a:cubicBezTo>
                <a:lnTo>
                  <a:pt x="0" y="366459"/>
                </a:lnTo>
                <a:cubicBezTo>
                  <a:pt x="212399" y="366459"/>
                  <a:pt x="395116" y="236854"/>
                  <a:pt x="473199" y="52587"/>
                </a:cubicBezTo>
                <a:close/>
                <a:moveTo>
                  <a:pt x="361966" y="0"/>
                </a:moveTo>
                <a:lnTo>
                  <a:pt x="385181" y="0"/>
                </a:lnTo>
                <a:lnTo>
                  <a:pt x="380937" y="13636"/>
                </a:lnTo>
                <a:cubicBezTo>
                  <a:pt x="318070" y="161973"/>
                  <a:pt x="170965" y="266328"/>
                  <a:pt x="0" y="266328"/>
                </a:cubicBezTo>
                <a:lnTo>
                  <a:pt x="0" y="244052"/>
                </a:lnTo>
                <a:cubicBezTo>
                  <a:pt x="161767" y="244052"/>
                  <a:pt x="300940" y="145329"/>
                  <a:pt x="360416" y="4982"/>
                </a:cubicBezTo>
                <a:close/>
                <a:moveTo>
                  <a:pt x="218905" y="0"/>
                </a:moveTo>
                <a:lnTo>
                  <a:pt x="249720" y="0"/>
                </a:lnTo>
                <a:lnTo>
                  <a:pt x="241311" y="15475"/>
                </a:lnTo>
                <a:cubicBezTo>
                  <a:pt x="188962" y="92909"/>
                  <a:pt x="100349" y="143932"/>
                  <a:pt x="0" y="143932"/>
                </a:cubicBezTo>
                <a:lnTo>
                  <a:pt x="0" y="121656"/>
                </a:lnTo>
                <a:cubicBezTo>
                  <a:pt x="74091" y="121656"/>
                  <a:pt x="141290" y="91533"/>
                  <a:pt x="189966" y="42875"/>
                </a:cubicBezTo>
                <a:close/>
              </a:path>
            </a:pathLst>
          </a:custGeom>
          <a:solidFill>
            <a:schemeClr val="accent3">
              <a:lumMod val="20000"/>
              <a:lumOff val="80000"/>
            </a:schemeClr>
          </a:solidFill>
          <a:ln w="4588"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a:solidFill>
                <a:schemeClr val="tx1"/>
              </a:solidFill>
            </a:endParaRPr>
          </a:p>
        </p:txBody>
      </p:sp>
    </p:spTree>
    <p:extLst>
      <p:ext uri="{BB962C8B-B14F-4D97-AF65-F5344CB8AC3E}">
        <p14:creationId xmlns:p14="http://schemas.microsoft.com/office/powerpoint/2010/main" val="387111185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316"/>
            <a:ext cx="12192001" cy="65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en-US"/>
              <a:t>Click to edit Master title style</a:t>
            </a:r>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B98C8263-DAEF-4EA1-9AA4-D0D37DD137C1}" type="datetimeFigureOut">
              <a:rPr lang="en-US" smtClean="0"/>
              <a:t>9/30/2023</a:t>
            </a:fld>
            <a:endParaRPr lang="en-US"/>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r>
              <a:rPr lang="en-US"/>
              <a:t>Presentation title</a:t>
            </a:r>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48F63A3B-78C7-47BE-AE5E-E10140E04643}" type="slidenum">
              <a:rPr lang="en-US" smtClean="0"/>
              <a:pPr/>
              <a:t>‹#›</a:t>
            </a:fld>
            <a:endParaRPr lang="en-US"/>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10953989"/>
      </p:ext>
    </p:extLst>
  </p:cSld>
  <p:clrMap bg1="lt1" tx1="dk1" bg2="lt2" tx2="dk2" accent1="accent1" accent2="accent2" accent3="accent3" accent4="accent4" accent5="accent5" accent6="accent6" hlink="hlink" folHlink="folHlink"/>
  <p:sldLayoutIdLst>
    <p:sldLayoutId id="2147483737" r:id="rId1"/>
    <p:sldLayoutId id="2147483738" r:id="rId2"/>
    <p:sldLayoutId id="2147483739" r:id="rId3"/>
    <p:sldLayoutId id="2147483740" r:id="rId4"/>
    <p:sldLayoutId id="2147483741" r:id="rId5"/>
    <p:sldLayoutId id="2147483742" r:id="rId6"/>
    <p:sldLayoutId id="2147483743" r:id="rId7"/>
    <p:sldLayoutId id="2147483744" r:id="rId8"/>
    <p:sldLayoutId id="2147483745" r:id="rId9"/>
    <p:sldLayoutId id="2147483746" r:id="rId10"/>
    <p:sldLayoutId id="2147483747" r:id="rId11"/>
    <p:sldLayoutId id="2147483748" r:id="rId12"/>
    <p:sldLayoutId id="2147483749" r:id="rId13"/>
    <p:sldLayoutId id="2147483750" r:id="rId14"/>
    <p:sldLayoutId id="2147483734" r:id="rId15"/>
    <p:sldLayoutId id="2147483735" r:id="rId16"/>
    <p:sldLayoutId id="2147483711" r:id="rId17"/>
    <p:sldLayoutId id="2147483714" r:id="rId18"/>
    <p:sldLayoutId id="2147483655" r:id="rId19"/>
    <p:sldLayoutId id="2147483654" r:id="rId20"/>
  </p:sldLayoutIdLst>
  <p:hf hdr="0" dt="0"/>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14.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2.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15.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8.xml"/><Relationship Id="rId4" Type="http://schemas.openxmlformats.org/officeDocument/2006/relationships/image" Target="../media/image35.png"/></Relationships>
</file>

<file path=ppt/slides/_rels/slide18.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8.xml"/><Relationship Id="rId5" Type="http://schemas.openxmlformats.org/officeDocument/2006/relationships/image" Target="../media/image39.png"/><Relationship Id="rId4" Type="http://schemas.openxmlformats.org/officeDocument/2006/relationships/image" Target="../media/image38.png"/></Relationships>
</file>

<file path=ppt/slides/_rels/slide19.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png"/><Relationship Id="rId1" Type="http://schemas.openxmlformats.org/officeDocument/2006/relationships/slideLayout" Target="../slideLayouts/slideLayout8.xml"/><Relationship Id="rId4" Type="http://schemas.openxmlformats.org/officeDocument/2006/relationships/image" Target="../media/image42.png"/></Relationships>
</file>

<file path=ppt/slides/_rels/slide2.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png"/><Relationship Id="rId1" Type="http://schemas.openxmlformats.org/officeDocument/2006/relationships/slideLayout" Target="../slideLayouts/slideLayout8.xml"/><Relationship Id="rId5" Type="http://schemas.openxmlformats.org/officeDocument/2006/relationships/image" Target="../media/image46.png"/><Relationship Id="rId4" Type="http://schemas.openxmlformats.org/officeDocument/2006/relationships/image" Target="../media/image45.png"/></Relationships>
</file>

<file path=ppt/slides/_rels/slide21.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7.png"/><Relationship Id="rId1" Type="http://schemas.openxmlformats.org/officeDocument/2006/relationships/slideLayout" Target="../slideLayouts/slideLayout8.xml"/><Relationship Id="rId5" Type="http://schemas.openxmlformats.org/officeDocument/2006/relationships/image" Target="../media/image50.png"/><Relationship Id="rId4" Type="http://schemas.openxmlformats.org/officeDocument/2006/relationships/image" Target="../media/image49.png"/></Relationships>
</file>

<file path=ppt/slides/_rels/slide22.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51.png"/><Relationship Id="rId1" Type="http://schemas.openxmlformats.org/officeDocument/2006/relationships/slideLayout" Target="../slideLayouts/slideLayout8.xml"/><Relationship Id="rId5" Type="http://schemas.openxmlformats.org/officeDocument/2006/relationships/image" Target="../media/image54.png"/><Relationship Id="rId4" Type="http://schemas.openxmlformats.org/officeDocument/2006/relationships/image" Target="../media/image53.png"/></Relationships>
</file>

<file path=ppt/slides/_rels/slide23.xml.rels><?xml version="1.0" encoding="UTF-8" standalone="yes"?>
<Relationships xmlns="http://schemas.openxmlformats.org/package/2006/relationships"><Relationship Id="rId3" Type="http://schemas.openxmlformats.org/officeDocument/2006/relationships/hyperlink" Target="https://www.atia.org/home/at-resources/what-is-at/" TargetMode="External"/><Relationship Id="rId2" Type="http://schemas.openxmlformats.org/officeDocument/2006/relationships/hyperlink" Target="http://www.qiat.org/" TargetMode="External"/><Relationship Id="rId1" Type="http://schemas.openxmlformats.org/officeDocument/2006/relationships/slideLayout" Target="../slideLayouts/slideLayout2.xml"/><Relationship Id="rId5" Type="http://schemas.openxmlformats.org/officeDocument/2006/relationships/hyperlink" Target="https://www.ctdinstitute.org/" TargetMode="External"/><Relationship Id="rId4" Type="http://schemas.openxmlformats.org/officeDocument/2006/relationships/hyperlink" Target="http://natri.uky.edu/index.html" TargetMode="External"/></Relationships>
</file>

<file path=ppt/slides/_rels/slide24.xml.rels><?xml version="1.0" encoding="UTF-8" standalone="yes"?>
<Relationships xmlns="http://schemas.openxmlformats.org/package/2006/relationships"><Relationship Id="rId3" Type="http://schemas.openxmlformats.org/officeDocument/2006/relationships/image" Target="../media/image56.svg"/><Relationship Id="rId2" Type="http://schemas.openxmlformats.org/officeDocument/2006/relationships/image" Target="../media/image55.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2.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26.xml.rels><?xml version="1.0" encoding="UTF-8" standalone="yes"?>
<Relationships xmlns="http://schemas.openxmlformats.org/package/2006/relationships"><Relationship Id="rId3" Type="http://schemas.openxmlformats.org/officeDocument/2006/relationships/hyperlink" Target="https://usdatarget.force.com/s/assistive-technology-pre-evaluation" TargetMode="External"/><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hyperlink" Target="https://www.targetcenter.dm.usda.gov/" TargetMode="External"/><Relationship Id="rId2" Type="http://schemas.openxmlformats.org/officeDocument/2006/relationships/notesSlide" Target="../notesSlides/notesSlide3.xml"/><Relationship Id="rId1" Type="http://schemas.openxmlformats.org/officeDocument/2006/relationships/slideLayout" Target="../slideLayouts/slideLayout4.xml"/><Relationship Id="rId5" Type="http://schemas.openxmlformats.org/officeDocument/2006/relationships/image" Target="../media/image58.png"/><Relationship Id="rId4" Type="http://schemas.openxmlformats.org/officeDocument/2006/relationships/hyperlink" Target="mailto:target-center@usda.gov"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slideLayout" Target="../slideLayouts/slideLayout7.xml"/><Relationship Id="rId1" Type="http://schemas.openxmlformats.org/officeDocument/2006/relationships/video" Target="https://www.youtube.com/embed/DBxmADjQlI4?feature=oembed" TargetMode="Externa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13.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6860D9-9D47-C0BB-B2B4-4B6F2B36CFCC}"/>
              </a:ext>
            </a:extLst>
          </p:cNvPr>
          <p:cNvSpPr>
            <a:spLocks noGrp="1"/>
          </p:cNvSpPr>
          <p:nvPr>
            <p:ph type="title"/>
          </p:nvPr>
        </p:nvSpPr>
        <p:spPr>
          <a:xfrm>
            <a:off x="1060795" y="2703621"/>
            <a:ext cx="10058400" cy="1450757"/>
          </a:xfrm>
        </p:spPr>
        <p:txBody>
          <a:bodyPr vert="horz" lIns="91440" tIns="45720" rIns="91440" bIns="45720" rtlCol="0" anchor="t">
            <a:normAutofit fontScale="90000"/>
          </a:bodyPr>
          <a:lstStyle/>
          <a:p>
            <a:pPr algn="ctr"/>
            <a:r>
              <a:rPr lang="en-US" sz="7400" kern="1200" dirty="0">
                <a:solidFill>
                  <a:schemeClr val="tx1"/>
                </a:solidFill>
                <a:latin typeface="+mj-lt"/>
                <a:ea typeface="+mj-ea"/>
                <a:cs typeface="+mj-cs"/>
              </a:rPr>
              <a:t>Assistive Technology </a:t>
            </a:r>
            <a:r>
              <a:rPr lang="en-US" sz="7400" dirty="0">
                <a:solidFill>
                  <a:schemeClr val="tx1"/>
                </a:solidFill>
              </a:rPr>
              <a:t>Program Overview</a:t>
            </a:r>
            <a:br>
              <a:rPr lang="en-US" sz="7400" kern="1200" dirty="0">
                <a:solidFill>
                  <a:schemeClr val="tx1"/>
                </a:solidFill>
                <a:latin typeface="+mj-lt"/>
                <a:ea typeface="+mj-ea"/>
                <a:cs typeface="+mj-cs"/>
              </a:rPr>
            </a:br>
            <a:endParaRPr lang="en-US" sz="7400" kern="1200" dirty="0">
              <a:solidFill>
                <a:schemeClr val="tx1"/>
              </a:solidFill>
              <a:latin typeface="+mj-lt"/>
              <a:ea typeface="+mj-ea"/>
              <a:cs typeface="+mj-cs"/>
            </a:endParaRPr>
          </a:p>
        </p:txBody>
      </p:sp>
      <p:sp>
        <p:nvSpPr>
          <p:cNvPr id="3" name="Subtitle 2">
            <a:extLst>
              <a:ext uri="{FF2B5EF4-FFF2-40B4-BE49-F238E27FC236}">
                <a16:creationId xmlns:a16="http://schemas.microsoft.com/office/drawing/2014/main" id="{86C1060B-300F-3CE3-E5AA-D8E29791C960}"/>
              </a:ext>
            </a:extLst>
          </p:cNvPr>
          <p:cNvSpPr>
            <a:spLocks noGrp="1"/>
          </p:cNvSpPr>
          <p:nvPr>
            <p:ph type="subTitle" idx="4294967295"/>
          </p:nvPr>
        </p:nvSpPr>
        <p:spPr>
          <a:xfrm>
            <a:off x="0" y="1554163"/>
            <a:ext cx="9910763" cy="1281112"/>
          </a:xfrm>
        </p:spPr>
        <p:txBody>
          <a:bodyPr vert="horz" lIns="91440" tIns="45720" rIns="91440" bIns="45720" rtlCol="0" anchor="b">
            <a:normAutofit/>
          </a:bodyPr>
          <a:lstStyle/>
          <a:p>
            <a:pPr algn="l"/>
            <a:r>
              <a:rPr lang="en-US" kern="1200">
                <a:solidFill>
                  <a:schemeClr val="tx1"/>
                </a:solidFill>
                <a:latin typeface="+mn-lt"/>
                <a:ea typeface="+mn-ea"/>
                <a:cs typeface="+mn-cs"/>
              </a:rPr>
              <a:t>​</a:t>
            </a:r>
          </a:p>
          <a:p>
            <a:pPr algn="l"/>
            <a:endParaRPr lang="en-US" kern="1200">
              <a:solidFill>
                <a:schemeClr val="tx1"/>
              </a:solidFill>
              <a:latin typeface="+mn-lt"/>
              <a:ea typeface="+mn-ea"/>
              <a:cs typeface="+mn-cs"/>
            </a:endParaRPr>
          </a:p>
        </p:txBody>
      </p:sp>
      <p:pic>
        <p:nvPicPr>
          <p:cNvPr id="4" name="Picture 3" descr="USDA in blue with decorative green lines under">
            <a:extLst>
              <a:ext uri="{FF2B5EF4-FFF2-40B4-BE49-F238E27FC236}">
                <a16:creationId xmlns:a16="http://schemas.microsoft.com/office/drawing/2014/main" id="{397DFFBF-A4A9-0133-4387-10B2C6DB99DE}"/>
              </a:ext>
            </a:extLst>
          </p:cNvPr>
          <p:cNvPicPr>
            <a:picLocks noChangeAspect="1"/>
          </p:cNvPicPr>
          <p:nvPr/>
        </p:nvPicPr>
        <p:blipFill>
          <a:blip r:embed="rId2"/>
          <a:stretch>
            <a:fillRect/>
          </a:stretch>
        </p:blipFill>
        <p:spPr>
          <a:xfrm>
            <a:off x="272349" y="181112"/>
            <a:ext cx="1267203" cy="973480"/>
          </a:xfrm>
          <a:prstGeom prst="rect">
            <a:avLst/>
          </a:prstGeom>
        </p:spPr>
      </p:pic>
      <p:sp>
        <p:nvSpPr>
          <p:cNvPr id="5" name="TextBox 4">
            <a:extLst>
              <a:ext uri="{FF2B5EF4-FFF2-40B4-BE49-F238E27FC236}">
                <a16:creationId xmlns:a16="http://schemas.microsoft.com/office/drawing/2014/main" id="{CC42F395-0CB1-49F9-9FD0-3F4808E33C25}"/>
              </a:ext>
            </a:extLst>
          </p:cNvPr>
          <p:cNvSpPr txBox="1"/>
          <p:nvPr/>
        </p:nvSpPr>
        <p:spPr>
          <a:xfrm>
            <a:off x="2123266" y="454132"/>
            <a:ext cx="4383282" cy="600164"/>
          </a:xfrm>
          <a:prstGeom prst="rect">
            <a:avLst/>
          </a:prstGeom>
          <a:noFill/>
        </p:spPr>
        <p:txBody>
          <a:bodyPr wrap="square" rtlCol="0">
            <a:spAutoFit/>
          </a:bodyPr>
          <a:lstStyle/>
          <a:p>
            <a:pPr>
              <a:spcAft>
                <a:spcPts val="600"/>
              </a:spcAft>
            </a:pPr>
            <a:r>
              <a:rPr lang="en-US" sz="1400" b="1">
                <a:latin typeface="Arial" panose="020B0604020202020204" pitchFamily="34" charset="0"/>
                <a:cs typeface="Arial" panose="020B0604020202020204" pitchFamily="34" charset="0"/>
              </a:rPr>
              <a:t>United States Department of Agriculture</a:t>
            </a:r>
          </a:p>
          <a:p>
            <a:pPr>
              <a:spcAft>
                <a:spcPts val="600"/>
              </a:spcAft>
            </a:pPr>
            <a:r>
              <a:rPr lang="en-US" sz="1400">
                <a:latin typeface="Arial" panose="020B0604020202020204" pitchFamily="34" charset="0"/>
                <a:cs typeface="Arial" panose="020B0604020202020204" pitchFamily="34" charset="0"/>
              </a:rPr>
              <a:t>TARGET Center</a:t>
            </a:r>
          </a:p>
        </p:txBody>
      </p:sp>
      <p:sp>
        <p:nvSpPr>
          <p:cNvPr id="6" name="TextBox 5">
            <a:extLst>
              <a:ext uri="{FF2B5EF4-FFF2-40B4-BE49-F238E27FC236}">
                <a16:creationId xmlns:a16="http://schemas.microsoft.com/office/drawing/2014/main" id="{8039D5BE-B569-929B-AD86-BAD8ADB231CD}"/>
              </a:ext>
            </a:extLst>
          </p:cNvPr>
          <p:cNvSpPr txBox="1"/>
          <p:nvPr/>
        </p:nvSpPr>
        <p:spPr>
          <a:xfrm>
            <a:off x="3945936" y="4901655"/>
            <a:ext cx="4308039" cy="707886"/>
          </a:xfrm>
          <a:prstGeom prst="rect">
            <a:avLst/>
          </a:prstGeom>
          <a:noFill/>
        </p:spPr>
        <p:txBody>
          <a:bodyPr wrap="none" lIns="91440" tIns="45720" rIns="91440" bIns="45720" rtlCol="0" anchor="t">
            <a:spAutoFit/>
          </a:bodyPr>
          <a:lstStyle/>
          <a:p>
            <a:pPr algn="ctr"/>
            <a:r>
              <a:rPr lang="en-US" sz="2000">
                <a:latin typeface="+mj-lt"/>
              </a:rPr>
              <a:t>Rashida Owens</a:t>
            </a:r>
            <a:endParaRPr lang="en-US"/>
          </a:p>
          <a:p>
            <a:pPr algn="ctr"/>
            <a:r>
              <a:rPr lang="en-US" sz="2000">
                <a:latin typeface="+mj-lt"/>
              </a:rPr>
              <a:t>Assistive Technology Program Manager </a:t>
            </a:r>
          </a:p>
        </p:txBody>
      </p:sp>
    </p:spTree>
    <p:extLst>
      <p:ext uri="{BB962C8B-B14F-4D97-AF65-F5344CB8AC3E}">
        <p14:creationId xmlns:p14="http://schemas.microsoft.com/office/powerpoint/2010/main" val="13500915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wd">
                                    <p:tmPct val="15000"/>
                                  </p:iterate>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childTnLst>
                                </p:cTn>
                              </p:par>
                              <p:par>
                                <p:cTn id="8" presetID="10" presetClass="entr" presetSubtype="0" fill="hold" grpId="0" nodeType="withEffect">
                                  <p:stCondLst>
                                    <p:cond delay="500"/>
                                  </p:stCondLst>
                                  <p:iterate type="wd">
                                    <p:tmPct val="15000"/>
                                  </p:iterate>
                                  <p:childTnLst>
                                    <p:set>
                                      <p:cBhvr>
                                        <p:cTn id="9" dur="1" fill="hold">
                                          <p:stCondLst>
                                            <p:cond delay="0"/>
                                          </p:stCondLst>
                                        </p:cTn>
                                        <p:tgtEl>
                                          <p:spTgt spid="2"/>
                                        </p:tgtEl>
                                        <p:attrNameLst>
                                          <p:attrName>style.visibility</p:attrName>
                                        </p:attrNameLst>
                                      </p:cBhvr>
                                      <p:to>
                                        <p:strVal val="visible"/>
                                      </p:to>
                                    </p:set>
                                    <p:animEffect transition="in" filter="fade">
                                      <p:cBhvr>
                                        <p:cTn id="10"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3DA7F864-8857-6B77-E9CC-75E2EE6374DB}"/>
              </a:ext>
            </a:extLst>
          </p:cNvPr>
          <p:cNvSpPr>
            <a:spLocks noGrp="1"/>
          </p:cNvSpPr>
          <p:nvPr>
            <p:ph type="title"/>
          </p:nvPr>
        </p:nvSpPr>
        <p:spPr>
          <a:xfrm>
            <a:off x="1097280" y="286603"/>
            <a:ext cx="10058400" cy="1450757"/>
          </a:xfrm>
        </p:spPr>
        <p:txBody>
          <a:bodyPr>
            <a:normAutofit/>
          </a:bodyPr>
          <a:lstStyle/>
          <a:p>
            <a:pPr algn="ctr"/>
            <a:r>
              <a:rPr lang="en-US"/>
              <a:t>USDA TARGET Center </a:t>
            </a:r>
            <a:br>
              <a:rPr lang="en-US"/>
            </a:br>
            <a:r>
              <a:rPr lang="en-US"/>
              <a:t>Assistive Technology Services</a:t>
            </a:r>
          </a:p>
        </p:txBody>
      </p:sp>
      <p:graphicFrame>
        <p:nvGraphicFramePr>
          <p:cNvPr id="9" name="Content Placeholder 6" descr="Resource&#10;Evaluations&#10;Technology Demonstrations">
            <a:extLst>
              <a:ext uri="{FF2B5EF4-FFF2-40B4-BE49-F238E27FC236}">
                <a16:creationId xmlns:a16="http://schemas.microsoft.com/office/drawing/2014/main" id="{1BE24B95-F283-D810-63CC-5F5A9D4A9DA7}"/>
              </a:ext>
            </a:extLst>
          </p:cNvPr>
          <p:cNvGraphicFramePr>
            <a:graphicFrameLocks noGrp="1"/>
          </p:cNvGraphicFramePr>
          <p:nvPr>
            <p:ph idx="1"/>
            <p:extLst>
              <p:ext uri="{D42A27DB-BD31-4B8C-83A1-F6EECF244321}">
                <p14:modId xmlns:p14="http://schemas.microsoft.com/office/powerpoint/2010/main" val="2522817062"/>
              </p:ext>
            </p:extLst>
          </p:nvPr>
        </p:nvGraphicFramePr>
        <p:xfrm>
          <a:off x="1096963" y="2098515"/>
          <a:ext cx="10058400" cy="378608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51888789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8" name="Rectangle 17">
            <a:extLst>
              <a:ext uri="{FF2B5EF4-FFF2-40B4-BE49-F238E27FC236}">
                <a16:creationId xmlns:a16="http://schemas.microsoft.com/office/drawing/2014/main" id="{FB5993E2-C02B-4335-ABA5-D8EC465551E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6315" cy="6858000"/>
          </a:xfrm>
          <a:prstGeom prst="rect">
            <a:avLst/>
          </a:prstGeom>
          <a:ln>
            <a:noFill/>
          </a:ln>
        </p:spPr>
        <p:style>
          <a:lnRef idx="2">
            <a:schemeClr val="accent6">
              <a:shade val="50000"/>
            </a:schemeClr>
          </a:lnRef>
          <a:fillRef idx="1001">
            <a:schemeClr val="lt1"/>
          </a:fillRef>
          <a:effectRef idx="0">
            <a:schemeClr val="accent6"/>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C0B801A2-5622-4BE8-9AD2-C337A2CD002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F35ABF41-BAF9-1B7C-76A2-68585EDA27D6}"/>
              </a:ext>
            </a:extLst>
          </p:cNvPr>
          <p:cNvSpPr>
            <a:spLocks noGrp="1"/>
          </p:cNvSpPr>
          <p:nvPr>
            <p:ph type="title"/>
          </p:nvPr>
        </p:nvSpPr>
        <p:spPr>
          <a:xfrm>
            <a:off x="492370" y="516835"/>
            <a:ext cx="3084844" cy="5772840"/>
          </a:xfrm>
        </p:spPr>
        <p:txBody>
          <a:bodyPr anchor="ctr">
            <a:normAutofit/>
          </a:bodyPr>
          <a:lstStyle/>
          <a:p>
            <a:r>
              <a:rPr lang="en-US" sz="3600">
                <a:solidFill>
                  <a:srgbClr val="FFFFFF"/>
                </a:solidFill>
              </a:rPr>
              <a:t>Assistive Technology Loan Program  </a:t>
            </a:r>
          </a:p>
        </p:txBody>
      </p:sp>
      <p:sp>
        <p:nvSpPr>
          <p:cNvPr id="22" name="Rectangle 21">
            <a:extLst>
              <a:ext uri="{FF2B5EF4-FFF2-40B4-BE49-F238E27FC236}">
                <a16:creationId xmlns:a16="http://schemas.microsoft.com/office/drawing/2014/main" id="{B7AF614F-5BC3-4086-99F5-B87C5847A07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aphicFrame>
        <p:nvGraphicFramePr>
          <p:cNvPr id="14" name="Content Placeholder 2">
            <a:extLst>
              <a:ext uri="{FF2B5EF4-FFF2-40B4-BE49-F238E27FC236}">
                <a16:creationId xmlns:a16="http://schemas.microsoft.com/office/drawing/2014/main" id="{42FB4340-4B3D-4C14-D879-108F0BE778E0}"/>
              </a:ext>
              <a:ext uri="{C183D7F6-B498-43B3-948B-1728B52AA6E4}">
                <adec:decorative xmlns:adec="http://schemas.microsoft.com/office/drawing/2017/decorative" val="1"/>
              </a:ext>
            </a:extLst>
          </p:cNvPr>
          <p:cNvGraphicFramePr>
            <a:graphicFrameLocks noGrp="1"/>
          </p:cNvGraphicFramePr>
          <p:nvPr>
            <p:ph idx="1"/>
            <p:extLst>
              <p:ext uri="{D42A27DB-BD31-4B8C-83A1-F6EECF244321}">
                <p14:modId xmlns:p14="http://schemas.microsoft.com/office/powerpoint/2010/main" val="3362681041"/>
              </p:ext>
            </p:extLst>
          </p:nvPr>
        </p:nvGraphicFramePr>
        <p:xfrm>
          <a:off x="4741863" y="639763"/>
          <a:ext cx="6797675" cy="564991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92506045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 name="Rectangle 19">
            <a:extLst>
              <a:ext uri="{FF2B5EF4-FFF2-40B4-BE49-F238E27FC236}">
                <a16:creationId xmlns:a16="http://schemas.microsoft.com/office/drawing/2014/main" id="{F9E80720-23E6-4B89-B77E-04A7689F1BA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07"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CD1D3CA1-3EB6-41F3-A419-8424B56BE63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07" y="4953000"/>
            <a:ext cx="12188952"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B4762F67-F53A-81D8-E556-88DAA01293E3}"/>
              </a:ext>
            </a:extLst>
          </p:cNvPr>
          <p:cNvSpPr>
            <a:spLocks noGrp="1"/>
          </p:cNvSpPr>
          <p:nvPr>
            <p:ph type="title"/>
          </p:nvPr>
        </p:nvSpPr>
        <p:spPr>
          <a:xfrm>
            <a:off x="1066800" y="5252936"/>
            <a:ext cx="10058400" cy="1028715"/>
          </a:xfrm>
        </p:spPr>
        <p:txBody>
          <a:bodyPr>
            <a:normAutofit/>
          </a:bodyPr>
          <a:lstStyle/>
          <a:p>
            <a:pPr algn="ctr"/>
            <a:r>
              <a:rPr lang="en-US">
                <a:solidFill>
                  <a:srgbClr val="FFFFFF"/>
                </a:solidFill>
              </a:rPr>
              <a:t>Assistive Technology Trainings</a:t>
            </a:r>
          </a:p>
        </p:txBody>
      </p:sp>
      <p:sp>
        <p:nvSpPr>
          <p:cNvPr id="24" name="Rectangle 23">
            <a:extLst>
              <a:ext uri="{FF2B5EF4-FFF2-40B4-BE49-F238E27FC236}">
                <a16:creationId xmlns:a16="http://schemas.microsoft.com/office/drawing/2014/main" id="{4D87F7B2-AA36-4B58-BC2C-1BBA135E8B6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07" y="4906176"/>
            <a:ext cx="12188952"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aphicFrame>
        <p:nvGraphicFramePr>
          <p:cNvPr id="7" name="Content Placeholder 2">
            <a:extLst>
              <a:ext uri="{FF2B5EF4-FFF2-40B4-BE49-F238E27FC236}">
                <a16:creationId xmlns:a16="http://schemas.microsoft.com/office/drawing/2014/main" id="{79611FA6-AE97-20E3-8AC9-B2EAB4E010A4}"/>
              </a:ext>
              <a:ext uri="{C183D7F6-B498-43B3-948B-1728B52AA6E4}">
                <adec:decorative xmlns:adec="http://schemas.microsoft.com/office/drawing/2017/decorative" val="1"/>
              </a:ext>
            </a:extLst>
          </p:cNvPr>
          <p:cNvGraphicFramePr>
            <a:graphicFrameLocks noGrp="1"/>
          </p:cNvGraphicFramePr>
          <p:nvPr>
            <p:ph idx="1"/>
            <p:extLst>
              <p:ext uri="{D42A27DB-BD31-4B8C-83A1-F6EECF244321}">
                <p14:modId xmlns:p14="http://schemas.microsoft.com/office/powerpoint/2010/main" val="1502577681"/>
              </p:ext>
            </p:extLst>
          </p:nvPr>
        </p:nvGraphicFramePr>
        <p:xfrm>
          <a:off x="643466" y="643467"/>
          <a:ext cx="10900477" cy="361924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46355590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FB5993E2-C02B-4335-ABA5-D8EC465551E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6315" cy="6858000"/>
          </a:xfrm>
          <a:prstGeom prst="rect">
            <a:avLst/>
          </a:prstGeom>
          <a:ln>
            <a:noFill/>
          </a:ln>
        </p:spPr>
        <p:style>
          <a:lnRef idx="2">
            <a:schemeClr val="accent6">
              <a:shade val="50000"/>
            </a:schemeClr>
          </a:lnRef>
          <a:fillRef idx="1001">
            <a:schemeClr val="lt1"/>
          </a:fillRef>
          <a:effectRef idx="0">
            <a:schemeClr val="accent6"/>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C0B801A2-5622-4BE8-9AD2-C337A2CD002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E59DDFA3-4C27-BBA5-DEAE-54FB327435C3}"/>
              </a:ext>
            </a:extLst>
          </p:cNvPr>
          <p:cNvSpPr>
            <a:spLocks noGrp="1"/>
          </p:cNvSpPr>
          <p:nvPr>
            <p:ph type="title"/>
          </p:nvPr>
        </p:nvSpPr>
        <p:spPr>
          <a:xfrm>
            <a:off x="492370" y="516835"/>
            <a:ext cx="3084844" cy="5772840"/>
          </a:xfrm>
        </p:spPr>
        <p:txBody>
          <a:bodyPr anchor="ctr">
            <a:normAutofit/>
          </a:bodyPr>
          <a:lstStyle/>
          <a:p>
            <a:r>
              <a:rPr lang="en-US" sz="3600">
                <a:solidFill>
                  <a:srgbClr val="FFFFFF"/>
                </a:solidFill>
              </a:rPr>
              <a:t>Vendor Connections		</a:t>
            </a:r>
          </a:p>
        </p:txBody>
      </p:sp>
      <p:sp>
        <p:nvSpPr>
          <p:cNvPr id="15" name="Rectangle 14">
            <a:extLst>
              <a:ext uri="{FF2B5EF4-FFF2-40B4-BE49-F238E27FC236}">
                <a16:creationId xmlns:a16="http://schemas.microsoft.com/office/drawing/2014/main" id="{B7AF614F-5BC3-4086-99F5-B87C5847A07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5" name="Slide Number Placeholder 4">
            <a:extLst>
              <a:ext uri="{FF2B5EF4-FFF2-40B4-BE49-F238E27FC236}">
                <a16:creationId xmlns:a16="http://schemas.microsoft.com/office/drawing/2014/main" id="{CB7FCE38-F40C-8FE9-7005-411C60B6EA0B}"/>
              </a:ext>
            </a:extLst>
          </p:cNvPr>
          <p:cNvSpPr>
            <a:spLocks noGrp="1"/>
          </p:cNvSpPr>
          <p:nvPr>
            <p:ph type="sldNum" sz="quarter" idx="12"/>
          </p:nvPr>
        </p:nvSpPr>
        <p:spPr>
          <a:xfrm>
            <a:off x="10123055" y="6459785"/>
            <a:ext cx="1089428" cy="365125"/>
          </a:xfrm>
        </p:spPr>
        <p:txBody>
          <a:bodyPr>
            <a:normAutofit/>
          </a:bodyPr>
          <a:lstStyle/>
          <a:p>
            <a:pPr>
              <a:spcAft>
                <a:spcPts val="600"/>
              </a:spcAft>
            </a:pPr>
            <a:fld id="{48F63A3B-78C7-47BE-AE5E-E10140E04643}" type="slidenum">
              <a:rPr lang="en-US">
                <a:solidFill>
                  <a:schemeClr val="tx2"/>
                </a:solidFill>
              </a:rPr>
              <a:pPr>
                <a:spcAft>
                  <a:spcPts val="600"/>
                </a:spcAft>
              </a:pPr>
              <a:t>13</a:t>
            </a:fld>
            <a:endParaRPr lang="en-US">
              <a:solidFill>
                <a:schemeClr val="tx2"/>
              </a:solidFill>
            </a:endParaRPr>
          </a:p>
        </p:txBody>
      </p:sp>
      <p:graphicFrame>
        <p:nvGraphicFramePr>
          <p:cNvPr id="7" name="Content Placeholder 2">
            <a:extLst>
              <a:ext uri="{FF2B5EF4-FFF2-40B4-BE49-F238E27FC236}">
                <a16:creationId xmlns:a16="http://schemas.microsoft.com/office/drawing/2014/main" id="{0F5C9061-6BE8-F3A0-3C79-29005D48A16C}"/>
              </a:ext>
              <a:ext uri="{C183D7F6-B498-43B3-948B-1728B52AA6E4}">
                <adec:decorative xmlns:adec="http://schemas.microsoft.com/office/drawing/2017/decorative" val="1"/>
              </a:ext>
            </a:extLst>
          </p:cNvPr>
          <p:cNvGraphicFramePr>
            <a:graphicFrameLocks noGrp="1"/>
          </p:cNvGraphicFramePr>
          <p:nvPr>
            <p:ph idx="1"/>
            <p:extLst>
              <p:ext uri="{D42A27DB-BD31-4B8C-83A1-F6EECF244321}">
                <p14:modId xmlns:p14="http://schemas.microsoft.com/office/powerpoint/2010/main" val="3336117965"/>
              </p:ext>
            </p:extLst>
          </p:nvPr>
        </p:nvGraphicFramePr>
        <p:xfrm>
          <a:off x="4741863" y="639763"/>
          <a:ext cx="6797675" cy="564991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46982922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6" name="Rectangle 25">
            <a:extLst>
              <a:ext uri="{FF2B5EF4-FFF2-40B4-BE49-F238E27FC236}">
                <a16:creationId xmlns:a16="http://schemas.microsoft.com/office/drawing/2014/main" id="{FB5993E2-C02B-4335-ABA5-D8EC465551E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6315" cy="6858000"/>
          </a:xfrm>
          <a:prstGeom prst="rect">
            <a:avLst/>
          </a:prstGeom>
          <a:ln>
            <a:noFill/>
          </a:ln>
        </p:spPr>
        <p:style>
          <a:lnRef idx="2">
            <a:schemeClr val="accent6">
              <a:shade val="50000"/>
            </a:schemeClr>
          </a:lnRef>
          <a:fillRef idx="1001">
            <a:schemeClr val="lt1"/>
          </a:fillRef>
          <a:effectRef idx="0">
            <a:schemeClr val="accent6"/>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C0B801A2-5622-4BE8-9AD2-C337A2CD002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31DFEF4A-1208-DEDB-46A8-03AB95FD4C6B}"/>
              </a:ext>
            </a:extLst>
          </p:cNvPr>
          <p:cNvSpPr>
            <a:spLocks noGrp="1"/>
          </p:cNvSpPr>
          <p:nvPr>
            <p:ph type="title"/>
          </p:nvPr>
        </p:nvSpPr>
        <p:spPr>
          <a:xfrm>
            <a:off x="492370" y="516835"/>
            <a:ext cx="3084844" cy="5772840"/>
          </a:xfrm>
        </p:spPr>
        <p:txBody>
          <a:bodyPr anchor="ctr">
            <a:normAutofit/>
          </a:bodyPr>
          <a:lstStyle/>
          <a:p>
            <a:r>
              <a:rPr lang="en-US" sz="3600">
                <a:solidFill>
                  <a:srgbClr val="FFFFFF"/>
                </a:solidFill>
              </a:rPr>
              <a:t>Assistive Technology Evaluation Process</a:t>
            </a:r>
          </a:p>
        </p:txBody>
      </p:sp>
      <p:sp>
        <p:nvSpPr>
          <p:cNvPr id="30" name="Rectangle 29">
            <a:extLst>
              <a:ext uri="{FF2B5EF4-FFF2-40B4-BE49-F238E27FC236}">
                <a16:creationId xmlns:a16="http://schemas.microsoft.com/office/drawing/2014/main" id="{B7AF614F-5BC3-4086-99F5-B87C5847A07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aphicFrame>
        <p:nvGraphicFramePr>
          <p:cNvPr id="21" name="Content Placeholder 2" descr="Pre-Evaluation Form&#10;Evaluation Meeting&#10;Report">
            <a:extLst>
              <a:ext uri="{FF2B5EF4-FFF2-40B4-BE49-F238E27FC236}">
                <a16:creationId xmlns:a16="http://schemas.microsoft.com/office/drawing/2014/main" id="{7A49E380-B826-722D-2AB1-9FD5D0DE214C}"/>
              </a:ext>
            </a:extLst>
          </p:cNvPr>
          <p:cNvGraphicFramePr>
            <a:graphicFrameLocks noGrp="1"/>
          </p:cNvGraphicFramePr>
          <p:nvPr>
            <p:ph idx="1"/>
            <p:extLst>
              <p:ext uri="{D42A27DB-BD31-4B8C-83A1-F6EECF244321}">
                <p14:modId xmlns:p14="http://schemas.microsoft.com/office/powerpoint/2010/main" val="3606148906"/>
              </p:ext>
            </p:extLst>
          </p:nvPr>
        </p:nvGraphicFramePr>
        <p:xfrm>
          <a:off x="4741863" y="639763"/>
          <a:ext cx="6797675" cy="564991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71311490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9" name="Rectangle 78">
            <a:extLst>
              <a:ext uri="{FF2B5EF4-FFF2-40B4-BE49-F238E27FC236}">
                <a16:creationId xmlns:a16="http://schemas.microsoft.com/office/drawing/2014/main" id="{4E4490D0-3672-446A-AC12-B4830333BDD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1" name="Rectangle 80">
            <a:extLst>
              <a:ext uri="{FF2B5EF4-FFF2-40B4-BE49-F238E27FC236}">
                <a16:creationId xmlns:a16="http://schemas.microsoft.com/office/drawing/2014/main" id="{39CB82C2-DF65-4EC1-8280-F201D50F57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83" name="Straight Connector 82">
            <a:extLst>
              <a:ext uri="{FF2B5EF4-FFF2-40B4-BE49-F238E27FC236}">
                <a16:creationId xmlns:a16="http://schemas.microsoft.com/office/drawing/2014/main" id="{7E1D4427-852B-4B37-8E76-0E9F1810BA2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useBgFill="1">
        <p:nvSpPr>
          <p:cNvPr id="85" name="Rectangle 84">
            <a:extLst>
              <a:ext uri="{FF2B5EF4-FFF2-40B4-BE49-F238E27FC236}">
                <a16:creationId xmlns:a16="http://schemas.microsoft.com/office/drawing/2014/main" id="{5A1B47C8-47A0-4A88-8830-6DEA3B5DE39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001">
            <a:schemeClr val="lt1"/>
          </a:fillRef>
          <a:effectRef idx="0">
            <a:schemeClr val="accent1"/>
          </a:effectRef>
          <a:fontRef idx="minor">
            <a:schemeClr val="lt1"/>
          </a:fontRef>
        </p:style>
        <p:txBody>
          <a:bodyPr rtlCol="0" anchor="ctr"/>
          <a:lstStyle/>
          <a:p>
            <a:pPr algn="ctr"/>
            <a:endParaRPr lang="en-US"/>
          </a:p>
        </p:txBody>
      </p:sp>
      <p:sp>
        <p:nvSpPr>
          <p:cNvPr id="87" name="Rectangle 86">
            <a:extLst>
              <a:ext uri="{FF2B5EF4-FFF2-40B4-BE49-F238E27FC236}">
                <a16:creationId xmlns:a16="http://schemas.microsoft.com/office/drawing/2014/main" id="{984BBFDD-E720-4805-A9C8-129FBBF6DD7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7613486" y="0"/>
            <a:ext cx="4584734"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757D2FAB-8AD6-9D59-EFEC-5FEBE7C5111E}"/>
              </a:ext>
            </a:extLst>
          </p:cNvPr>
          <p:cNvSpPr>
            <a:spLocks noGrp="1"/>
          </p:cNvSpPr>
          <p:nvPr>
            <p:ph type="title"/>
          </p:nvPr>
        </p:nvSpPr>
        <p:spPr>
          <a:xfrm>
            <a:off x="8096885" y="640080"/>
            <a:ext cx="3659246" cy="2926080"/>
          </a:xfrm>
        </p:spPr>
        <p:txBody>
          <a:bodyPr vert="horz" lIns="91440" tIns="45720" rIns="91440" bIns="45720" rtlCol="0" anchor="b">
            <a:normAutofit/>
          </a:bodyPr>
          <a:lstStyle/>
          <a:p>
            <a:r>
              <a:rPr lang="en-US" sz="4400">
                <a:solidFill>
                  <a:srgbClr val="FFFFFF"/>
                </a:solidFill>
              </a:rPr>
              <a:t>Requesting an Assistive Technology Evaluation</a:t>
            </a:r>
          </a:p>
        </p:txBody>
      </p:sp>
      <p:pic>
        <p:nvPicPr>
          <p:cNvPr id="8" name="Content Placeholder 7" descr="Requesting an Assistive Technology Evaluation ">
            <a:extLst>
              <a:ext uri="{FF2B5EF4-FFF2-40B4-BE49-F238E27FC236}">
                <a16:creationId xmlns:a16="http://schemas.microsoft.com/office/drawing/2014/main" id="{D057C1B9-6647-7D42-30FF-E944D9E41815}"/>
              </a:ext>
            </a:extLst>
          </p:cNvPr>
          <p:cNvPicPr>
            <a:picLocks noGrp="1" noChangeAspect="1"/>
          </p:cNvPicPr>
          <p:nvPr>
            <p:ph sz="half" idx="2"/>
          </p:nvPr>
        </p:nvPicPr>
        <p:blipFill rotWithShape="1">
          <a:blip r:embed="rId2"/>
          <a:srcRect r="26511" b="-2"/>
          <a:stretch/>
        </p:blipFill>
        <p:spPr>
          <a:xfrm>
            <a:off x="757850" y="640080"/>
            <a:ext cx="6027965" cy="5577840"/>
          </a:xfrm>
          <a:prstGeom prst="rect">
            <a:avLst/>
          </a:prstGeom>
        </p:spPr>
      </p:pic>
      <p:sp>
        <p:nvSpPr>
          <p:cNvPr id="3" name="Content Placeholder 2">
            <a:extLst>
              <a:ext uri="{FF2B5EF4-FFF2-40B4-BE49-F238E27FC236}">
                <a16:creationId xmlns:a16="http://schemas.microsoft.com/office/drawing/2014/main" id="{4E5AD9D4-F056-C8CD-0556-AFDC5AFE9F16}"/>
              </a:ext>
            </a:extLst>
          </p:cNvPr>
          <p:cNvSpPr>
            <a:spLocks noGrp="1"/>
          </p:cNvSpPr>
          <p:nvPr>
            <p:ph sz="half" idx="1"/>
          </p:nvPr>
        </p:nvSpPr>
        <p:spPr>
          <a:xfrm>
            <a:off x="8096885" y="3578084"/>
            <a:ext cx="3659246" cy="2639835"/>
          </a:xfrm>
        </p:spPr>
        <p:txBody>
          <a:bodyPr vert="horz" lIns="91440" tIns="45720" rIns="91440" bIns="45720" rtlCol="0">
            <a:normAutofit/>
          </a:bodyPr>
          <a:lstStyle/>
          <a:p>
            <a:pPr marL="0" indent="0">
              <a:buNone/>
            </a:pPr>
            <a:r>
              <a:rPr lang="en-US" sz="1500" cap="all" spc="200">
                <a:solidFill>
                  <a:srgbClr val="FFFFFF"/>
                </a:solidFill>
                <a:latin typeface="+mj-lt"/>
              </a:rPr>
              <a:t>https://</a:t>
            </a:r>
            <a:r>
              <a:rPr lang="en-US" sz="1500" cap="all" spc="200" err="1">
                <a:solidFill>
                  <a:srgbClr val="FFFFFF"/>
                </a:solidFill>
                <a:latin typeface="+mj-lt"/>
              </a:rPr>
              <a:t>www.usda.gov</a:t>
            </a:r>
            <a:r>
              <a:rPr lang="en-US" sz="1500" cap="all" spc="200">
                <a:solidFill>
                  <a:srgbClr val="FFFFFF"/>
                </a:solidFill>
                <a:latin typeface="+mj-lt"/>
              </a:rPr>
              <a:t>/target-center</a:t>
            </a:r>
          </a:p>
        </p:txBody>
      </p:sp>
      <p:sp>
        <p:nvSpPr>
          <p:cNvPr id="89" name="Rectangle 88">
            <a:extLst>
              <a:ext uri="{FF2B5EF4-FFF2-40B4-BE49-F238E27FC236}">
                <a16:creationId xmlns:a16="http://schemas.microsoft.com/office/drawing/2014/main" id="{5AC4BE46-4A77-42FE-9D15-065CDB2F84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56906"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22786983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 name="Rectangle 8">
            <a:extLst>
              <a:ext uri="{FF2B5EF4-FFF2-40B4-BE49-F238E27FC236}">
                <a16:creationId xmlns:a16="http://schemas.microsoft.com/office/drawing/2014/main" id="{52C0B2E1-0268-42EC-ABD3-94F81A05BC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51" name="Rectangle 10">
            <a:extLst>
              <a:ext uri="{FF2B5EF4-FFF2-40B4-BE49-F238E27FC236}">
                <a16:creationId xmlns:a16="http://schemas.microsoft.com/office/drawing/2014/main" id="{7D2256B4-48EA-40FC-BBC0-AA1EE6E008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52" name="Straight Connector 12">
            <a:extLst>
              <a:ext uri="{FF2B5EF4-FFF2-40B4-BE49-F238E27FC236}">
                <a16:creationId xmlns:a16="http://schemas.microsoft.com/office/drawing/2014/main" id="{3D44BCCA-102D-4A9D-B1E4-2450CAF0B05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useBgFill="1">
        <p:nvSpPr>
          <p:cNvPr id="53" name="Rectangle 14">
            <a:extLst>
              <a:ext uri="{FF2B5EF4-FFF2-40B4-BE49-F238E27FC236}">
                <a16:creationId xmlns:a16="http://schemas.microsoft.com/office/drawing/2014/main" id="{88C4CF77-7AF8-4122-A7B0-041ABDF16B2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3">
            <a:extLst>
              <a:ext uri="{FF2B5EF4-FFF2-40B4-BE49-F238E27FC236}">
                <a16:creationId xmlns:a16="http://schemas.microsoft.com/office/drawing/2014/main" id="{77C09F16-6D23-666F-6800-8FC697831948}"/>
              </a:ext>
            </a:extLst>
          </p:cNvPr>
          <p:cNvSpPr>
            <a:spLocks noGrp="1"/>
          </p:cNvSpPr>
          <p:nvPr>
            <p:ph type="title"/>
          </p:nvPr>
        </p:nvSpPr>
        <p:spPr>
          <a:xfrm>
            <a:off x="6573409" y="988741"/>
            <a:ext cx="4813935" cy="4880518"/>
          </a:xfrm>
          <a:noFill/>
          <a:ln>
            <a:noFill/>
          </a:ln>
        </p:spPr>
        <p:txBody>
          <a:bodyPr vert="horz" wrap="square" lIns="91440" tIns="45720" rIns="91440" bIns="45720" rtlCol="0" anchor="ctr">
            <a:normAutofit/>
          </a:bodyPr>
          <a:lstStyle/>
          <a:p>
            <a:r>
              <a:rPr lang="en-US" sz="5400"/>
              <a:t>Types of Assistive Technology</a:t>
            </a:r>
          </a:p>
        </p:txBody>
      </p:sp>
      <p:sp>
        <p:nvSpPr>
          <p:cNvPr id="54" name="Rectangle 16">
            <a:extLst>
              <a:ext uri="{FF2B5EF4-FFF2-40B4-BE49-F238E27FC236}">
                <a16:creationId xmlns:a16="http://schemas.microsoft.com/office/drawing/2014/main" id="{D509D458-5758-41CE-89DE-485C1BBCD86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438656" cy="6858000"/>
          </a:xfrm>
          <a:prstGeom prst="rect">
            <a:avLst/>
          </a:prstGeom>
          <a:solidFill>
            <a:schemeClr val="tx1">
              <a:lumMod val="75000"/>
              <a:lumOff val="25000"/>
              <a:alpha val="80000"/>
            </a:schemeClr>
          </a:solidFill>
          <a:ln>
            <a:noFill/>
          </a:ln>
        </p:spPr>
        <p:style>
          <a:lnRef idx="2">
            <a:schemeClr val="accent1">
              <a:shade val="50000"/>
            </a:schemeClr>
          </a:lnRef>
          <a:fillRef idx="1003">
            <a:schemeClr val="lt1"/>
          </a:fillRef>
          <a:effectRef idx="0">
            <a:schemeClr val="accent1"/>
          </a:effectRef>
          <a:fontRef idx="minor">
            <a:schemeClr val="lt1"/>
          </a:fontRef>
        </p:style>
        <p:txBody>
          <a:bodyPr rtlCol="0" anchor="ctr"/>
          <a:lstStyle/>
          <a:p>
            <a:pPr algn="ctr"/>
            <a:endParaRPr lang="en-US">
              <a:solidFill>
                <a:schemeClr val="accent2"/>
              </a:solidFill>
            </a:endParaRPr>
          </a:p>
        </p:txBody>
      </p:sp>
      <p:sp>
        <p:nvSpPr>
          <p:cNvPr id="55" name="Rectangle 18">
            <a:extLst>
              <a:ext uri="{FF2B5EF4-FFF2-40B4-BE49-F238E27FC236}">
                <a16:creationId xmlns:a16="http://schemas.microsoft.com/office/drawing/2014/main" id="{1D38966F-378A-47DC-83CC-D5A783224D4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438656" y="0"/>
            <a:ext cx="4653776"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01193018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77C09F16-6D23-666F-6800-8FC697831948}"/>
              </a:ext>
            </a:extLst>
          </p:cNvPr>
          <p:cNvSpPr>
            <a:spLocks noGrp="1"/>
          </p:cNvSpPr>
          <p:nvPr>
            <p:ph type="title"/>
          </p:nvPr>
        </p:nvSpPr>
        <p:spPr>
          <a:xfrm>
            <a:off x="164404" y="284395"/>
            <a:ext cx="3962962" cy="1325563"/>
          </a:xfrm>
        </p:spPr>
        <p:txBody>
          <a:bodyPr vert="horz" lIns="91440" tIns="45720" rIns="91440" bIns="45720" rtlCol="0" anchor="ctr">
            <a:normAutofit fontScale="90000"/>
          </a:bodyPr>
          <a:lstStyle/>
          <a:p>
            <a:r>
              <a:rPr lang="en-US" sz="4400" b="1">
                <a:solidFill>
                  <a:schemeClr val="bg1"/>
                </a:solidFill>
              </a:rPr>
              <a:t>Assistive Technology for Vision</a:t>
            </a:r>
            <a:endParaRPr lang="en-US" sz="4400" b="1" kern="1200">
              <a:solidFill>
                <a:schemeClr val="bg1"/>
              </a:solidFill>
              <a:latin typeface="+mj-lt"/>
              <a:ea typeface="+mj-ea"/>
              <a:cs typeface="+mj-cs"/>
            </a:endParaRPr>
          </a:p>
        </p:txBody>
      </p:sp>
      <p:sp>
        <p:nvSpPr>
          <p:cNvPr id="13" name="Content Placeholder 12">
            <a:extLst>
              <a:ext uri="{FF2B5EF4-FFF2-40B4-BE49-F238E27FC236}">
                <a16:creationId xmlns:a16="http://schemas.microsoft.com/office/drawing/2014/main" id="{26EECDA7-3765-C0C5-FA9A-A0F91B10E5E3}"/>
              </a:ext>
            </a:extLst>
          </p:cNvPr>
          <p:cNvSpPr>
            <a:spLocks noGrp="1"/>
          </p:cNvSpPr>
          <p:nvPr>
            <p:ph idx="1"/>
          </p:nvPr>
        </p:nvSpPr>
        <p:spPr>
          <a:xfrm>
            <a:off x="4605" y="1887040"/>
            <a:ext cx="4933462" cy="4351338"/>
          </a:xfrm>
        </p:spPr>
        <p:txBody>
          <a:bodyPr vert="horz" lIns="91440" tIns="45720" rIns="91440" bIns="45720" rtlCol="0">
            <a:normAutofit/>
          </a:bodyPr>
          <a:lstStyle/>
          <a:p>
            <a:r>
              <a:rPr lang="en-US" sz="2400">
                <a:solidFill>
                  <a:schemeClr val="bg1"/>
                </a:solidFill>
              </a:rPr>
              <a:t>Magnifiers</a:t>
            </a:r>
          </a:p>
          <a:p>
            <a:r>
              <a:rPr lang="en-US" sz="2400">
                <a:solidFill>
                  <a:schemeClr val="bg1"/>
                </a:solidFill>
              </a:rPr>
              <a:t>Braille displays</a:t>
            </a:r>
          </a:p>
          <a:p>
            <a:r>
              <a:rPr lang="en-US" sz="2400">
                <a:solidFill>
                  <a:schemeClr val="bg1"/>
                </a:solidFill>
              </a:rPr>
              <a:t>Screen reading software</a:t>
            </a:r>
          </a:p>
          <a:p>
            <a:r>
              <a:rPr lang="en-US" sz="2400">
                <a:solidFill>
                  <a:schemeClr val="bg1"/>
                </a:solidFill>
              </a:rPr>
              <a:t>CCTV Magnifier</a:t>
            </a:r>
          </a:p>
          <a:p>
            <a:r>
              <a:rPr lang="en-US" sz="2400">
                <a:solidFill>
                  <a:schemeClr val="bg1"/>
                </a:solidFill>
              </a:rPr>
              <a:t>Large print materials</a:t>
            </a:r>
          </a:p>
          <a:p>
            <a:pPr marL="0"/>
            <a:endParaRPr lang="en-US"/>
          </a:p>
        </p:txBody>
      </p:sp>
      <p:pic>
        <p:nvPicPr>
          <p:cNvPr id="17" name="Picture 16" descr="CCTV Magnifier ">
            <a:extLst>
              <a:ext uri="{FF2B5EF4-FFF2-40B4-BE49-F238E27FC236}">
                <a16:creationId xmlns:a16="http://schemas.microsoft.com/office/drawing/2014/main" id="{B5B68F4F-17AC-A300-C763-6ACE17F72712}"/>
              </a:ext>
            </a:extLst>
          </p:cNvPr>
          <p:cNvPicPr>
            <a:picLocks noChangeAspect="1"/>
          </p:cNvPicPr>
          <p:nvPr/>
        </p:nvPicPr>
        <p:blipFill rotWithShape="1">
          <a:blip r:embed="rId2"/>
          <a:srcRect l="15220" r="12126" b="-3"/>
          <a:stretch/>
        </p:blipFill>
        <p:spPr>
          <a:xfrm>
            <a:off x="6863996" y="3154859"/>
            <a:ext cx="4030579" cy="3398341"/>
          </a:xfrm>
          <a:custGeom>
            <a:avLst/>
            <a:gdLst/>
            <a:ahLst/>
            <a:cxnLst/>
            <a:rect l="l" t="t" r="r" b="b"/>
            <a:pathLst>
              <a:path w="4030579" h="3703141">
                <a:moveTo>
                  <a:pt x="2015289" y="0"/>
                </a:moveTo>
                <a:cubicBezTo>
                  <a:pt x="3128303" y="0"/>
                  <a:pt x="4030579" y="902277"/>
                  <a:pt x="4030579" y="2015290"/>
                </a:cubicBezTo>
                <a:cubicBezTo>
                  <a:pt x="4030579" y="2710923"/>
                  <a:pt x="3678127" y="3324237"/>
                  <a:pt x="3142057" y="3686399"/>
                </a:cubicBezTo>
                <a:lnTo>
                  <a:pt x="3114499" y="3703141"/>
                </a:lnTo>
                <a:lnTo>
                  <a:pt x="916080" y="3703141"/>
                </a:lnTo>
                <a:lnTo>
                  <a:pt x="888522" y="3686399"/>
                </a:lnTo>
                <a:cubicBezTo>
                  <a:pt x="352452" y="3324237"/>
                  <a:pt x="0" y="2710923"/>
                  <a:pt x="0" y="2015290"/>
                </a:cubicBezTo>
                <a:cubicBezTo>
                  <a:pt x="0" y="902277"/>
                  <a:pt x="902277" y="0"/>
                  <a:pt x="2015289" y="0"/>
                </a:cubicBezTo>
                <a:close/>
              </a:path>
            </a:pathLst>
          </a:custGeom>
        </p:spPr>
      </p:pic>
      <p:pic>
        <p:nvPicPr>
          <p:cNvPr id="16" name="Picture 15" descr="hand holding a portable magnifier">
            <a:extLst>
              <a:ext uri="{FF2B5EF4-FFF2-40B4-BE49-F238E27FC236}">
                <a16:creationId xmlns:a16="http://schemas.microsoft.com/office/drawing/2014/main" id="{BB3B82FF-E24D-2084-8AA3-87CFB1F4F3FB}"/>
              </a:ext>
            </a:extLst>
          </p:cNvPr>
          <p:cNvPicPr>
            <a:picLocks noChangeAspect="1"/>
          </p:cNvPicPr>
          <p:nvPr/>
        </p:nvPicPr>
        <p:blipFill rotWithShape="1">
          <a:blip r:embed="rId3"/>
          <a:srcRect l="7747" r="15378"/>
          <a:stretch/>
        </p:blipFill>
        <p:spPr>
          <a:xfrm>
            <a:off x="6305807" y="1"/>
            <a:ext cx="3519312" cy="3007909"/>
          </a:xfrm>
          <a:custGeom>
            <a:avLst/>
            <a:gdLst/>
            <a:ahLst/>
            <a:cxnLst/>
            <a:rect l="l" t="t" r="r" b="b"/>
            <a:pathLst>
              <a:path w="3519312" h="3007909">
                <a:moveTo>
                  <a:pt x="519780" y="0"/>
                </a:moveTo>
                <a:lnTo>
                  <a:pt x="2999532" y="0"/>
                </a:lnTo>
                <a:lnTo>
                  <a:pt x="3003921" y="3989"/>
                </a:lnTo>
                <a:cubicBezTo>
                  <a:pt x="3322356" y="322424"/>
                  <a:pt x="3519312" y="762338"/>
                  <a:pt x="3519312" y="1248253"/>
                </a:cubicBezTo>
                <a:cubicBezTo>
                  <a:pt x="3519312" y="2220084"/>
                  <a:pt x="2731487" y="3007909"/>
                  <a:pt x="1759656" y="3007909"/>
                </a:cubicBezTo>
                <a:cubicBezTo>
                  <a:pt x="787826" y="3007909"/>
                  <a:pt x="0" y="2220084"/>
                  <a:pt x="0" y="1248253"/>
                </a:cubicBezTo>
                <a:cubicBezTo>
                  <a:pt x="0" y="762338"/>
                  <a:pt x="196957" y="322424"/>
                  <a:pt x="515392" y="3989"/>
                </a:cubicBezTo>
                <a:close/>
              </a:path>
            </a:pathLst>
          </a:custGeom>
        </p:spPr>
      </p:pic>
      <p:pic>
        <p:nvPicPr>
          <p:cNvPr id="15" name="Picture 14" descr="hands reading a braille display">
            <a:extLst>
              <a:ext uri="{FF2B5EF4-FFF2-40B4-BE49-F238E27FC236}">
                <a16:creationId xmlns:a16="http://schemas.microsoft.com/office/drawing/2014/main" id="{3CBD4D90-D5E4-73C6-F28C-A8FD7B12C246}"/>
              </a:ext>
            </a:extLst>
          </p:cNvPr>
          <p:cNvPicPr>
            <a:picLocks noChangeAspect="1"/>
          </p:cNvPicPr>
          <p:nvPr/>
        </p:nvPicPr>
        <p:blipFill rotWithShape="1">
          <a:blip r:embed="rId4"/>
          <a:srcRect l="38053" r="26367" b="1"/>
          <a:stretch/>
        </p:blipFill>
        <p:spPr>
          <a:xfrm>
            <a:off x="9933462" y="372217"/>
            <a:ext cx="2258539" cy="3554668"/>
          </a:xfrm>
          <a:custGeom>
            <a:avLst/>
            <a:gdLst/>
            <a:ahLst/>
            <a:cxnLst/>
            <a:rect l="l" t="t" r="r" b="b"/>
            <a:pathLst>
              <a:path w="2258539" h="3554668">
                <a:moveTo>
                  <a:pt x="1777334" y="0"/>
                </a:moveTo>
                <a:cubicBezTo>
                  <a:pt x="1900033" y="0"/>
                  <a:pt x="2019829" y="12434"/>
                  <a:pt x="2135529" y="36109"/>
                </a:cubicBezTo>
                <a:lnTo>
                  <a:pt x="2258539" y="67738"/>
                </a:lnTo>
                <a:lnTo>
                  <a:pt x="2258539" y="3486930"/>
                </a:lnTo>
                <a:lnTo>
                  <a:pt x="2135529" y="3518559"/>
                </a:lnTo>
                <a:cubicBezTo>
                  <a:pt x="2019829" y="3542235"/>
                  <a:pt x="1900033" y="3554668"/>
                  <a:pt x="1777334" y="3554668"/>
                </a:cubicBezTo>
                <a:cubicBezTo>
                  <a:pt x="795739" y="3554668"/>
                  <a:pt x="0" y="2758929"/>
                  <a:pt x="0" y="1777334"/>
                </a:cubicBezTo>
                <a:cubicBezTo>
                  <a:pt x="0" y="795740"/>
                  <a:pt x="795739" y="0"/>
                  <a:pt x="1777334" y="0"/>
                </a:cubicBezTo>
                <a:close/>
              </a:path>
            </a:pathLst>
          </a:custGeom>
        </p:spPr>
      </p:pic>
    </p:spTree>
    <p:extLst>
      <p:ext uri="{BB962C8B-B14F-4D97-AF65-F5344CB8AC3E}">
        <p14:creationId xmlns:p14="http://schemas.microsoft.com/office/powerpoint/2010/main" val="245226979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093BBE-D512-43B0-EA75-62B8C818D2E8}"/>
              </a:ext>
            </a:extLst>
          </p:cNvPr>
          <p:cNvSpPr>
            <a:spLocks noGrp="1"/>
          </p:cNvSpPr>
          <p:nvPr>
            <p:ph type="title"/>
          </p:nvPr>
        </p:nvSpPr>
        <p:spPr>
          <a:xfrm>
            <a:off x="121584" y="284395"/>
            <a:ext cx="3651913" cy="1325563"/>
          </a:xfrm>
        </p:spPr>
        <p:txBody>
          <a:bodyPr vert="horz" lIns="91440" tIns="45720" rIns="91440" bIns="45720" rtlCol="0" anchor="ctr">
            <a:normAutofit fontScale="90000"/>
          </a:bodyPr>
          <a:lstStyle/>
          <a:p>
            <a:r>
              <a:rPr lang="en-US" sz="4400" b="1">
                <a:solidFill>
                  <a:schemeClr val="bg1"/>
                </a:solidFill>
              </a:rPr>
              <a:t>Assistive Technology for Hearing</a:t>
            </a:r>
            <a:endParaRPr lang="en-US" sz="4400" b="1" kern="1200">
              <a:solidFill>
                <a:schemeClr val="bg1"/>
              </a:solidFill>
              <a:latin typeface="+mj-lt"/>
              <a:ea typeface="+mj-ea"/>
              <a:cs typeface="+mj-cs"/>
            </a:endParaRPr>
          </a:p>
        </p:txBody>
      </p:sp>
      <p:sp>
        <p:nvSpPr>
          <p:cNvPr id="3" name="Content Placeholder 2">
            <a:extLst>
              <a:ext uri="{FF2B5EF4-FFF2-40B4-BE49-F238E27FC236}">
                <a16:creationId xmlns:a16="http://schemas.microsoft.com/office/drawing/2014/main" id="{3001D4BE-8702-CA85-F53C-A70E36A8306E}"/>
              </a:ext>
            </a:extLst>
          </p:cNvPr>
          <p:cNvSpPr>
            <a:spLocks noGrp="1"/>
          </p:cNvSpPr>
          <p:nvPr>
            <p:ph idx="1"/>
          </p:nvPr>
        </p:nvSpPr>
        <p:spPr>
          <a:xfrm>
            <a:off x="-28326" y="1825625"/>
            <a:ext cx="4200459" cy="4351338"/>
          </a:xfrm>
        </p:spPr>
        <p:txBody>
          <a:bodyPr vert="horz" lIns="91440" tIns="45720" rIns="91440" bIns="45720" rtlCol="0">
            <a:normAutofit/>
          </a:bodyPr>
          <a:lstStyle/>
          <a:p>
            <a:r>
              <a:rPr lang="en-US" sz="2400">
                <a:solidFill>
                  <a:schemeClr val="bg1"/>
                </a:solidFill>
              </a:rPr>
              <a:t>Personal amplification systems</a:t>
            </a:r>
          </a:p>
          <a:p>
            <a:r>
              <a:rPr lang="en-US" sz="2400">
                <a:solidFill>
                  <a:schemeClr val="bg1"/>
                </a:solidFill>
              </a:rPr>
              <a:t>Wireless TV listening systems</a:t>
            </a:r>
          </a:p>
          <a:p>
            <a:r>
              <a:rPr lang="en-US" sz="2400">
                <a:solidFill>
                  <a:schemeClr val="bg1"/>
                </a:solidFill>
              </a:rPr>
              <a:t>Vibrating alarm clocks</a:t>
            </a:r>
          </a:p>
          <a:p>
            <a:r>
              <a:rPr lang="en-US" sz="2400">
                <a:solidFill>
                  <a:schemeClr val="bg1"/>
                </a:solidFill>
              </a:rPr>
              <a:t>Face-to-face dual keyboard system</a:t>
            </a:r>
          </a:p>
          <a:p>
            <a:r>
              <a:rPr lang="en-US" sz="2400">
                <a:solidFill>
                  <a:schemeClr val="bg1"/>
                </a:solidFill>
              </a:rPr>
              <a:t>Captioned phone</a:t>
            </a:r>
          </a:p>
          <a:p>
            <a:r>
              <a:rPr lang="en-US" sz="2400">
                <a:solidFill>
                  <a:schemeClr val="bg1"/>
                </a:solidFill>
              </a:rPr>
              <a:t>Portable closed captioning system</a:t>
            </a:r>
          </a:p>
        </p:txBody>
      </p:sp>
      <p:pic>
        <p:nvPicPr>
          <p:cNvPr id="8" name="Picture 7" descr="A pair of headphones for personal amplification system">
            <a:extLst>
              <a:ext uri="{FF2B5EF4-FFF2-40B4-BE49-F238E27FC236}">
                <a16:creationId xmlns:a16="http://schemas.microsoft.com/office/drawing/2014/main" id="{0041647A-E0C0-260A-CE8C-8182E6A2F72E}"/>
              </a:ext>
            </a:extLst>
          </p:cNvPr>
          <p:cNvPicPr>
            <a:picLocks noChangeAspect="1"/>
          </p:cNvPicPr>
          <p:nvPr/>
        </p:nvPicPr>
        <p:blipFill rotWithShape="1">
          <a:blip r:embed="rId2"/>
          <a:srcRect l="23395" r="4978" b="-2"/>
          <a:stretch/>
        </p:blipFill>
        <p:spPr>
          <a:xfrm>
            <a:off x="6045200" y="10"/>
            <a:ext cx="3343282" cy="2905636"/>
          </a:xfrm>
          <a:custGeom>
            <a:avLst/>
            <a:gdLst/>
            <a:ahLst/>
            <a:cxnLst/>
            <a:rect l="l" t="t" r="r" b="b"/>
            <a:pathLst>
              <a:path w="3343282" h="2905646">
                <a:moveTo>
                  <a:pt x="546801" y="0"/>
                </a:moveTo>
                <a:lnTo>
                  <a:pt x="2796481" y="0"/>
                </a:lnTo>
                <a:lnTo>
                  <a:pt x="2853670" y="51976"/>
                </a:lnTo>
                <a:cubicBezTo>
                  <a:pt x="3156177" y="354484"/>
                  <a:pt x="3343282" y="772394"/>
                  <a:pt x="3343282" y="1234005"/>
                </a:cubicBezTo>
                <a:cubicBezTo>
                  <a:pt x="3343282" y="2157227"/>
                  <a:pt x="2594863" y="2905646"/>
                  <a:pt x="1671641" y="2905646"/>
                </a:cubicBezTo>
                <a:cubicBezTo>
                  <a:pt x="748420" y="2905646"/>
                  <a:pt x="0" y="2157227"/>
                  <a:pt x="0" y="1234005"/>
                </a:cubicBezTo>
                <a:cubicBezTo>
                  <a:pt x="0" y="772394"/>
                  <a:pt x="187105" y="354484"/>
                  <a:pt x="489613" y="51976"/>
                </a:cubicBezTo>
                <a:close/>
              </a:path>
            </a:pathLst>
          </a:custGeom>
        </p:spPr>
      </p:pic>
      <p:pic>
        <p:nvPicPr>
          <p:cNvPr id="10" name="Picture 9" descr="face-to-face dual keyboard system">
            <a:extLst>
              <a:ext uri="{FF2B5EF4-FFF2-40B4-BE49-F238E27FC236}">
                <a16:creationId xmlns:a16="http://schemas.microsoft.com/office/drawing/2014/main" id="{01E34EC5-3957-0A88-B4AA-57D8E7B4738B}"/>
              </a:ext>
            </a:extLst>
          </p:cNvPr>
          <p:cNvPicPr>
            <a:picLocks noChangeAspect="1"/>
          </p:cNvPicPr>
          <p:nvPr/>
        </p:nvPicPr>
        <p:blipFill rotWithShape="1">
          <a:blip r:embed="rId3"/>
          <a:srcRect l="14344" r="14143"/>
          <a:stretch/>
        </p:blipFill>
        <p:spPr>
          <a:xfrm>
            <a:off x="6172241" y="3154859"/>
            <a:ext cx="4030579" cy="3703141"/>
          </a:xfrm>
          <a:custGeom>
            <a:avLst/>
            <a:gdLst/>
            <a:ahLst/>
            <a:cxnLst/>
            <a:rect l="l" t="t" r="r" b="b"/>
            <a:pathLst>
              <a:path w="4030579" h="3703141">
                <a:moveTo>
                  <a:pt x="2015289" y="0"/>
                </a:moveTo>
                <a:cubicBezTo>
                  <a:pt x="3128303" y="0"/>
                  <a:pt x="4030579" y="902277"/>
                  <a:pt x="4030579" y="2015290"/>
                </a:cubicBezTo>
                <a:cubicBezTo>
                  <a:pt x="4030579" y="2710923"/>
                  <a:pt x="3678127" y="3324237"/>
                  <a:pt x="3142057" y="3686399"/>
                </a:cubicBezTo>
                <a:lnTo>
                  <a:pt x="3114499" y="3703141"/>
                </a:lnTo>
                <a:lnTo>
                  <a:pt x="916080" y="3703141"/>
                </a:lnTo>
                <a:lnTo>
                  <a:pt x="888522" y="3686399"/>
                </a:lnTo>
                <a:cubicBezTo>
                  <a:pt x="352452" y="3324237"/>
                  <a:pt x="0" y="2710923"/>
                  <a:pt x="0" y="2015290"/>
                </a:cubicBezTo>
                <a:cubicBezTo>
                  <a:pt x="0" y="902277"/>
                  <a:pt x="902277" y="0"/>
                  <a:pt x="2015289" y="0"/>
                </a:cubicBezTo>
                <a:close/>
              </a:path>
            </a:pathLst>
          </a:custGeom>
        </p:spPr>
      </p:pic>
      <p:pic>
        <p:nvPicPr>
          <p:cNvPr id="7" name="Picture 6" descr="Captioned telephone">
            <a:extLst>
              <a:ext uri="{FF2B5EF4-FFF2-40B4-BE49-F238E27FC236}">
                <a16:creationId xmlns:a16="http://schemas.microsoft.com/office/drawing/2014/main" id="{01CB42C9-1161-0420-9BAF-B613A85ACAB4}"/>
              </a:ext>
            </a:extLst>
          </p:cNvPr>
          <p:cNvPicPr>
            <a:picLocks noChangeAspect="1"/>
          </p:cNvPicPr>
          <p:nvPr/>
        </p:nvPicPr>
        <p:blipFill rotWithShape="1">
          <a:blip r:embed="rId4"/>
          <a:srcRect l="24851" r="26979" b="-1"/>
          <a:stretch/>
        </p:blipFill>
        <p:spPr>
          <a:xfrm>
            <a:off x="9523005" y="10"/>
            <a:ext cx="2668994" cy="3864758"/>
          </a:xfrm>
          <a:custGeom>
            <a:avLst/>
            <a:gdLst/>
            <a:ahLst/>
            <a:cxnLst/>
            <a:rect l="l" t="t" r="r" b="b"/>
            <a:pathLst>
              <a:path w="2668994" h="3864768">
                <a:moveTo>
                  <a:pt x="1215406" y="0"/>
                </a:moveTo>
                <a:lnTo>
                  <a:pt x="2668994" y="0"/>
                </a:lnTo>
                <a:lnTo>
                  <a:pt x="2668994" y="3754247"/>
                </a:lnTo>
                <a:lnTo>
                  <a:pt x="2614574" y="3774165"/>
                </a:lnTo>
                <a:cubicBezTo>
                  <a:pt x="2425260" y="3833048"/>
                  <a:pt x="2223979" y="3864768"/>
                  <a:pt x="2015289" y="3864768"/>
                </a:cubicBezTo>
                <a:cubicBezTo>
                  <a:pt x="902276" y="3864768"/>
                  <a:pt x="0" y="2962492"/>
                  <a:pt x="0" y="1849479"/>
                </a:cubicBezTo>
                <a:cubicBezTo>
                  <a:pt x="0" y="1084283"/>
                  <a:pt x="426467" y="418692"/>
                  <a:pt x="1054683" y="77425"/>
                </a:cubicBezTo>
                <a:close/>
              </a:path>
            </a:pathLst>
          </a:custGeom>
        </p:spPr>
      </p:pic>
      <p:pic>
        <p:nvPicPr>
          <p:cNvPr id="9" name="Picture 8" descr="portable closed captioning system">
            <a:extLst>
              <a:ext uri="{FF2B5EF4-FFF2-40B4-BE49-F238E27FC236}">
                <a16:creationId xmlns:a16="http://schemas.microsoft.com/office/drawing/2014/main" id="{BA204A85-4A79-1871-AD25-1F3BB7CC6A07}"/>
              </a:ext>
            </a:extLst>
          </p:cNvPr>
          <p:cNvPicPr>
            <a:picLocks noChangeAspect="1"/>
          </p:cNvPicPr>
          <p:nvPr/>
        </p:nvPicPr>
        <p:blipFill rotWithShape="1">
          <a:blip r:embed="rId5"/>
          <a:srcRect l="19104" r="18312" b="-1"/>
          <a:stretch/>
        </p:blipFill>
        <p:spPr>
          <a:xfrm>
            <a:off x="10404210" y="4001294"/>
            <a:ext cx="1787791" cy="2856706"/>
          </a:xfrm>
          <a:custGeom>
            <a:avLst/>
            <a:gdLst/>
            <a:ahLst/>
            <a:cxnLst/>
            <a:rect l="l" t="t" r="r" b="b"/>
            <a:pathLst>
              <a:path w="1787791" h="2856706">
                <a:moveTo>
                  <a:pt x="1531941" y="0"/>
                </a:moveTo>
                <a:cubicBezTo>
                  <a:pt x="1584820" y="0"/>
                  <a:pt x="1637074" y="2679"/>
                  <a:pt x="1688573" y="7909"/>
                </a:cubicBezTo>
                <a:lnTo>
                  <a:pt x="1787791" y="23052"/>
                </a:lnTo>
                <a:lnTo>
                  <a:pt x="1787791" y="2856706"/>
                </a:lnTo>
                <a:lnTo>
                  <a:pt x="765053" y="2856706"/>
                </a:lnTo>
                <a:lnTo>
                  <a:pt x="675418" y="2802252"/>
                </a:lnTo>
                <a:cubicBezTo>
                  <a:pt x="267919" y="2526951"/>
                  <a:pt x="0" y="2060735"/>
                  <a:pt x="0" y="1531942"/>
                </a:cubicBezTo>
                <a:cubicBezTo>
                  <a:pt x="0" y="685873"/>
                  <a:pt x="685873" y="0"/>
                  <a:pt x="1531941" y="0"/>
                </a:cubicBezTo>
                <a:close/>
              </a:path>
            </a:pathLst>
          </a:custGeom>
        </p:spPr>
      </p:pic>
    </p:spTree>
    <p:extLst>
      <p:ext uri="{BB962C8B-B14F-4D97-AF65-F5344CB8AC3E}">
        <p14:creationId xmlns:p14="http://schemas.microsoft.com/office/powerpoint/2010/main" val="103063407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5EB844-546C-E519-8342-BEF9AF9A2CA6}"/>
              </a:ext>
            </a:extLst>
          </p:cNvPr>
          <p:cNvSpPr>
            <a:spLocks noGrp="1"/>
          </p:cNvSpPr>
          <p:nvPr>
            <p:ph type="title"/>
          </p:nvPr>
        </p:nvSpPr>
        <p:spPr>
          <a:xfrm>
            <a:off x="73927" y="345810"/>
            <a:ext cx="4027226" cy="1325563"/>
          </a:xfrm>
        </p:spPr>
        <p:txBody>
          <a:bodyPr vert="horz" lIns="91440" tIns="45720" rIns="91440" bIns="45720" rtlCol="0" anchor="ctr">
            <a:normAutofit fontScale="90000"/>
          </a:bodyPr>
          <a:lstStyle/>
          <a:p>
            <a:r>
              <a:rPr lang="en-US" sz="4400" b="1">
                <a:solidFill>
                  <a:schemeClr val="bg1"/>
                </a:solidFill>
              </a:rPr>
              <a:t>Assistive Technology for Communication</a:t>
            </a:r>
            <a:endParaRPr lang="en-US" sz="4400" b="1" kern="1200">
              <a:solidFill>
                <a:schemeClr val="bg1"/>
              </a:solidFill>
              <a:latin typeface="+mj-lt"/>
              <a:ea typeface="+mj-ea"/>
              <a:cs typeface="+mj-cs"/>
            </a:endParaRPr>
          </a:p>
        </p:txBody>
      </p:sp>
      <p:sp>
        <p:nvSpPr>
          <p:cNvPr id="3" name="Content Placeholder 2">
            <a:extLst>
              <a:ext uri="{FF2B5EF4-FFF2-40B4-BE49-F238E27FC236}">
                <a16:creationId xmlns:a16="http://schemas.microsoft.com/office/drawing/2014/main" id="{D44591D3-880E-8350-C69F-B828A3C5D380}"/>
              </a:ext>
            </a:extLst>
          </p:cNvPr>
          <p:cNvSpPr>
            <a:spLocks noGrp="1"/>
          </p:cNvSpPr>
          <p:nvPr>
            <p:ph idx="1"/>
          </p:nvPr>
        </p:nvSpPr>
        <p:spPr>
          <a:xfrm>
            <a:off x="1748" y="1968450"/>
            <a:ext cx="4296537" cy="4351338"/>
          </a:xfrm>
        </p:spPr>
        <p:txBody>
          <a:bodyPr vert="horz" lIns="91440" tIns="45720" rIns="91440" bIns="45720" rtlCol="0">
            <a:normAutofit/>
          </a:bodyPr>
          <a:lstStyle/>
          <a:p>
            <a:r>
              <a:rPr lang="en-US" sz="2400">
                <a:solidFill>
                  <a:schemeClr val="bg1"/>
                </a:solidFill>
              </a:rPr>
              <a:t>Voice amplification systems</a:t>
            </a:r>
          </a:p>
          <a:p>
            <a:r>
              <a:rPr lang="en-US" sz="2400">
                <a:solidFill>
                  <a:schemeClr val="bg1"/>
                </a:solidFill>
              </a:rPr>
              <a:t>Speech output software</a:t>
            </a:r>
          </a:p>
          <a:p>
            <a:r>
              <a:rPr lang="en-US" sz="2400">
                <a:solidFill>
                  <a:schemeClr val="bg1"/>
                </a:solidFill>
              </a:rPr>
              <a:t>Augmentative Alternative Communication devices</a:t>
            </a:r>
          </a:p>
          <a:p>
            <a:r>
              <a:rPr lang="en-US" sz="2400">
                <a:solidFill>
                  <a:schemeClr val="bg1"/>
                </a:solidFill>
              </a:rPr>
              <a:t>Communication boards</a:t>
            </a:r>
          </a:p>
          <a:p>
            <a:endParaRPr lang="en-US"/>
          </a:p>
        </p:txBody>
      </p:sp>
      <p:pic>
        <p:nvPicPr>
          <p:cNvPr id="8" name="Picture 7" descr="Communication board with pictures">
            <a:extLst>
              <a:ext uri="{FF2B5EF4-FFF2-40B4-BE49-F238E27FC236}">
                <a16:creationId xmlns:a16="http://schemas.microsoft.com/office/drawing/2014/main" id="{6AF6B61C-973E-8B22-BE6F-0528D75D924E}"/>
              </a:ext>
            </a:extLst>
          </p:cNvPr>
          <p:cNvPicPr>
            <a:picLocks noChangeAspect="1"/>
          </p:cNvPicPr>
          <p:nvPr/>
        </p:nvPicPr>
        <p:blipFill rotWithShape="1">
          <a:blip r:embed="rId2"/>
          <a:srcRect l="11106" r="14189" b="-2"/>
          <a:stretch/>
        </p:blipFill>
        <p:spPr>
          <a:xfrm>
            <a:off x="6863996" y="3154859"/>
            <a:ext cx="4030579" cy="3703141"/>
          </a:xfrm>
          <a:custGeom>
            <a:avLst/>
            <a:gdLst/>
            <a:ahLst/>
            <a:cxnLst/>
            <a:rect l="l" t="t" r="r" b="b"/>
            <a:pathLst>
              <a:path w="4030579" h="3703141">
                <a:moveTo>
                  <a:pt x="2015289" y="0"/>
                </a:moveTo>
                <a:cubicBezTo>
                  <a:pt x="3128303" y="0"/>
                  <a:pt x="4030579" y="902277"/>
                  <a:pt x="4030579" y="2015290"/>
                </a:cubicBezTo>
                <a:cubicBezTo>
                  <a:pt x="4030579" y="2710923"/>
                  <a:pt x="3678127" y="3324237"/>
                  <a:pt x="3142057" y="3686399"/>
                </a:cubicBezTo>
                <a:lnTo>
                  <a:pt x="3114499" y="3703141"/>
                </a:lnTo>
                <a:lnTo>
                  <a:pt x="916080" y="3703141"/>
                </a:lnTo>
                <a:lnTo>
                  <a:pt x="888522" y="3686399"/>
                </a:lnTo>
                <a:cubicBezTo>
                  <a:pt x="352452" y="3324237"/>
                  <a:pt x="0" y="2710923"/>
                  <a:pt x="0" y="2015290"/>
                </a:cubicBezTo>
                <a:cubicBezTo>
                  <a:pt x="0" y="902277"/>
                  <a:pt x="902277" y="0"/>
                  <a:pt x="2015289" y="0"/>
                </a:cubicBezTo>
                <a:close/>
              </a:path>
            </a:pathLst>
          </a:custGeom>
        </p:spPr>
      </p:pic>
      <p:pic>
        <p:nvPicPr>
          <p:cNvPr id="11" name="Picture 10" descr="A tablet with a keyboard with pictures&#10;&#10;">
            <a:extLst>
              <a:ext uri="{FF2B5EF4-FFF2-40B4-BE49-F238E27FC236}">
                <a16:creationId xmlns:a16="http://schemas.microsoft.com/office/drawing/2014/main" id="{3D3243A8-F407-F5F9-39FB-80250CE6CEED}"/>
              </a:ext>
            </a:extLst>
          </p:cNvPr>
          <p:cNvPicPr>
            <a:picLocks noChangeAspect="1"/>
          </p:cNvPicPr>
          <p:nvPr/>
        </p:nvPicPr>
        <p:blipFill rotWithShape="1">
          <a:blip r:embed="rId3"/>
          <a:srcRect l="5113" r="10998" b="-1"/>
          <a:stretch/>
        </p:blipFill>
        <p:spPr>
          <a:xfrm>
            <a:off x="6305807" y="1"/>
            <a:ext cx="3519312" cy="3007909"/>
          </a:xfrm>
          <a:custGeom>
            <a:avLst/>
            <a:gdLst/>
            <a:ahLst/>
            <a:cxnLst/>
            <a:rect l="l" t="t" r="r" b="b"/>
            <a:pathLst>
              <a:path w="3519312" h="3007909">
                <a:moveTo>
                  <a:pt x="519780" y="0"/>
                </a:moveTo>
                <a:lnTo>
                  <a:pt x="2999532" y="0"/>
                </a:lnTo>
                <a:lnTo>
                  <a:pt x="3003921" y="3989"/>
                </a:lnTo>
                <a:cubicBezTo>
                  <a:pt x="3322356" y="322424"/>
                  <a:pt x="3519312" y="762338"/>
                  <a:pt x="3519312" y="1248253"/>
                </a:cubicBezTo>
                <a:cubicBezTo>
                  <a:pt x="3519312" y="2220084"/>
                  <a:pt x="2731487" y="3007909"/>
                  <a:pt x="1759656" y="3007909"/>
                </a:cubicBezTo>
                <a:cubicBezTo>
                  <a:pt x="787826" y="3007909"/>
                  <a:pt x="0" y="2220084"/>
                  <a:pt x="0" y="1248253"/>
                </a:cubicBezTo>
                <a:cubicBezTo>
                  <a:pt x="0" y="762338"/>
                  <a:pt x="196957" y="322424"/>
                  <a:pt x="515392" y="3989"/>
                </a:cubicBezTo>
                <a:close/>
              </a:path>
            </a:pathLst>
          </a:custGeom>
        </p:spPr>
      </p:pic>
      <p:pic>
        <p:nvPicPr>
          <p:cNvPr id="9" name="Picture 8" descr="voice amplification system with headphone">
            <a:extLst>
              <a:ext uri="{FF2B5EF4-FFF2-40B4-BE49-F238E27FC236}">
                <a16:creationId xmlns:a16="http://schemas.microsoft.com/office/drawing/2014/main" id="{5BEFBEA5-4D46-F5D1-9511-75704417EAA7}"/>
              </a:ext>
            </a:extLst>
          </p:cNvPr>
          <p:cNvPicPr>
            <a:picLocks noChangeAspect="1"/>
          </p:cNvPicPr>
          <p:nvPr/>
        </p:nvPicPr>
        <p:blipFill rotWithShape="1">
          <a:blip r:embed="rId4"/>
          <a:srcRect l="30797" r="32034" b="1"/>
          <a:stretch/>
        </p:blipFill>
        <p:spPr>
          <a:xfrm>
            <a:off x="9933462" y="372217"/>
            <a:ext cx="2258539" cy="3554668"/>
          </a:xfrm>
          <a:custGeom>
            <a:avLst/>
            <a:gdLst/>
            <a:ahLst/>
            <a:cxnLst/>
            <a:rect l="l" t="t" r="r" b="b"/>
            <a:pathLst>
              <a:path w="2258539" h="3554668">
                <a:moveTo>
                  <a:pt x="1777334" y="0"/>
                </a:moveTo>
                <a:cubicBezTo>
                  <a:pt x="1900033" y="0"/>
                  <a:pt x="2019829" y="12434"/>
                  <a:pt x="2135529" y="36109"/>
                </a:cubicBezTo>
                <a:lnTo>
                  <a:pt x="2258539" y="67738"/>
                </a:lnTo>
                <a:lnTo>
                  <a:pt x="2258539" y="3486930"/>
                </a:lnTo>
                <a:lnTo>
                  <a:pt x="2135529" y="3518559"/>
                </a:lnTo>
                <a:cubicBezTo>
                  <a:pt x="2019829" y="3542235"/>
                  <a:pt x="1900033" y="3554668"/>
                  <a:pt x="1777334" y="3554668"/>
                </a:cubicBezTo>
                <a:cubicBezTo>
                  <a:pt x="795739" y="3554668"/>
                  <a:pt x="0" y="2758929"/>
                  <a:pt x="0" y="1777334"/>
                </a:cubicBezTo>
                <a:cubicBezTo>
                  <a:pt x="0" y="795740"/>
                  <a:pt x="795739" y="0"/>
                  <a:pt x="1777334" y="0"/>
                </a:cubicBezTo>
                <a:close/>
              </a:path>
            </a:pathLst>
          </a:custGeom>
        </p:spPr>
      </p:pic>
    </p:spTree>
    <p:extLst>
      <p:ext uri="{BB962C8B-B14F-4D97-AF65-F5344CB8AC3E}">
        <p14:creationId xmlns:p14="http://schemas.microsoft.com/office/powerpoint/2010/main" val="341993838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a:extLst>
              <a:ext uri="{C183D7F6-B498-43B3-948B-1728B52AA6E4}">
                <adec:decorative xmlns:adec="http://schemas.microsoft.com/office/drawing/2017/decorative" val="1"/>
              </a:ext>
            </a:extLst>
          </p:cNvPr>
          <p:cNvSpPr/>
          <p:nvPr/>
        </p:nvSpPr>
        <p:spPr>
          <a:xfrm>
            <a:off x="0" y="0"/>
            <a:ext cx="12192000" cy="6858000"/>
          </a:xfrm>
          <a:custGeom>
            <a:avLst/>
            <a:gdLst/>
            <a:ahLst/>
            <a:cxnLst/>
            <a:rect l="l" t="t" r="r" b="b"/>
            <a:pathLst>
              <a:path w="12192000" h="6858000">
                <a:moveTo>
                  <a:pt x="12192000" y="0"/>
                </a:moveTo>
                <a:lnTo>
                  <a:pt x="0" y="0"/>
                </a:lnTo>
                <a:lnTo>
                  <a:pt x="0" y="6858000"/>
                </a:lnTo>
                <a:lnTo>
                  <a:pt x="12192000" y="6858000"/>
                </a:lnTo>
                <a:lnTo>
                  <a:pt x="12192000" y="0"/>
                </a:lnTo>
                <a:close/>
              </a:path>
            </a:pathLst>
          </a:custGeom>
          <a:solidFill>
            <a:srgbClr val="202C8F"/>
          </a:solidFill>
          <a:ln>
            <a:solidFill>
              <a:srgbClr val="202C8F"/>
            </a:solidFill>
          </a:ln>
        </p:spPr>
        <p:txBody>
          <a:bodyPr wrap="square" lIns="0" tIns="0" rIns="0" bIns="0" rtlCol="0"/>
          <a:lstStyle/>
          <a:p>
            <a:endParaRPr/>
          </a:p>
        </p:txBody>
      </p:sp>
      <p:grpSp>
        <p:nvGrpSpPr>
          <p:cNvPr id="3" name="object 3">
            <a:extLst>
              <a:ext uri="{C183D7F6-B498-43B3-948B-1728B52AA6E4}">
                <adec:decorative xmlns:adec="http://schemas.microsoft.com/office/drawing/2017/decorative" val="1"/>
              </a:ext>
            </a:extLst>
          </p:cNvPr>
          <p:cNvGrpSpPr/>
          <p:nvPr/>
        </p:nvGrpSpPr>
        <p:grpSpPr>
          <a:xfrm>
            <a:off x="-38100" y="-38100"/>
            <a:ext cx="12192000" cy="6858000"/>
            <a:chOff x="0" y="0"/>
            <a:chExt cx="12192000" cy="6858000"/>
          </a:xfrm>
          <a:solidFill>
            <a:srgbClr val="202C8F"/>
          </a:solidFill>
        </p:grpSpPr>
        <p:sp>
          <p:nvSpPr>
            <p:cNvPr id="4" name="object 4"/>
            <p:cNvSpPr/>
            <p:nvPr/>
          </p:nvSpPr>
          <p:spPr>
            <a:xfrm>
              <a:off x="0" y="0"/>
              <a:ext cx="12192000" cy="6858000"/>
            </a:xfrm>
            <a:custGeom>
              <a:avLst/>
              <a:gdLst/>
              <a:ahLst/>
              <a:cxnLst/>
              <a:rect l="l" t="t" r="r" b="b"/>
              <a:pathLst>
                <a:path w="12192000" h="6858000">
                  <a:moveTo>
                    <a:pt x="0" y="0"/>
                  </a:moveTo>
                  <a:lnTo>
                    <a:pt x="12192000" y="0"/>
                  </a:lnTo>
                  <a:lnTo>
                    <a:pt x="12192000" y="6857999"/>
                  </a:lnTo>
                </a:path>
                <a:path w="12192000" h="6858000">
                  <a:moveTo>
                    <a:pt x="0" y="6857999"/>
                  </a:moveTo>
                  <a:lnTo>
                    <a:pt x="0" y="0"/>
                  </a:lnTo>
                </a:path>
              </a:pathLst>
            </a:custGeom>
            <a:grpFill/>
            <a:ln w="76200">
              <a:solidFill>
                <a:schemeClr val="bg1"/>
              </a:solidFill>
            </a:ln>
          </p:spPr>
          <p:txBody>
            <a:bodyPr wrap="square" lIns="0" tIns="0" rIns="0" bIns="0" rtlCol="0"/>
            <a:lstStyle/>
            <a:p>
              <a:endParaRPr>
                <a:solidFill>
                  <a:srgbClr val="202C8F"/>
                </a:solidFill>
              </a:endParaRPr>
            </a:p>
          </p:txBody>
        </p:sp>
        <p:sp>
          <p:nvSpPr>
            <p:cNvPr id="5" name="object 5"/>
            <p:cNvSpPr/>
            <p:nvPr/>
          </p:nvSpPr>
          <p:spPr>
            <a:xfrm>
              <a:off x="234695" y="237743"/>
              <a:ext cx="11722735" cy="6383020"/>
            </a:xfrm>
            <a:custGeom>
              <a:avLst/>
              <a:gdLst/>
              <a:ahLst/>
              <a:cxnLst/>
              <a:rect l="l" t="t" r="r" b="b"/>
              <a:pathLst>
                <a:path w="11722735" h="6383020">
                  <a:moveTo>
                    <a:pt x="11722608" y="0"/>
                  </a:moveTo>
                  <a:lnTo>
                    <a:pt x="0" y="0"/>
                  </a:lnTo>
                  <a:lnTo>
                    <a:pt x="0" y="6382511"/>
                  </a:lnTo>
                  <a:lnTo>
                    <a:pt x="11722608" y="6382511"/>
                  </a:lnTo>
                  <a:lnTo>
                    <a:pt x="11722608" y="0"/>
                  </a:lnTo>
                  <a:close/>
                </a:path>
              </a:pathLst>
            </a:custGeom>
            <a:grpFill/>
            <a:ln>
              <a:solidFill>
                <a:schemeClr val="bg1"/>
              </a:solidFill>
            </a:ln>
          </p:spPr>
          <p:txBody>
            <a:bodyPr wrap="square" lIns="0" tIns="0" rIns="0" bIns="0" rtlCol="0"/>
            <a:lstStyle/>
            <a:p>
              <a:endParaRPr>
                <a:solidFill>
                  <a:srgbClr val="202C8F"/>
                </a:solidFill>
              </a:endParaRPr>
            </a:p>
          </p:txBody>
        </p:sp>
        <p:pic>
          <p:nvPicPr>
            <p:cNvPr id="6" name="object 6"/>
            <p:cNvPicPr/>
            <p:nvPr/>
          </p:nvPicPr>
          <p:blipFill>
            <a:blip r:embed="rId2" cstate="print"/>
            <a:stretch>
              <a:fillRect/>
            </a:stretch>
          </p:blipFill>
          <p:spPr>
            <a:xfrm>
              <a:off x="643466" y="643467"/>
              <a:ext cx="10905065" cy="5571065"/>
            </a:xfrm>
            <a:prstGeom prst="rect">
              <a:avLst/>
            </a:prstGeom>
            <a:grpFill/>
            <a:ln>
              <a:solidFill>
                <a:schemeClr val="bg1"/>
              </a:solidFill>
            </a:ln>
          </p:spPr>
        </p:pic>
      </p:grpSp>
      <p:sp>
        <p:nvSpPr>
          <p:cNvPr id="7" name="Title 6">
            <a:extLst>
              <a:ext uri="{FF2B5EF4-FFF2-40B4-BE49-F238E27FC236}">
                <a16:creationId xmlns:a16="http://schemas.microsoft.com/office/drawing/2014/main" id="{F0C9455A-EE7C-AE38-F84B-5C1A87406541}"/>
              </a:ext>
            </a:extLst>
          </p:cNvPr>
          <p:cNvSpPr>
            <a:spLocks noGrp="1"/>
          </p:cNvSpPr>
          <p:nvPr>
            <p:ph type="title" idx="4294967295"/>
          </p:nvPr>
        </p:nvSpPr>
        <p:spPr>
          <a:xfrm>
            <a:off x="1567656" y="-646331"/>
            <a:ext cx="9056687" cy="646331"/>
          </a:xfrm>
        </p:spPr>
        <p:txBody>
          <a:bodyPr wrap="square" lIns="0" tIns="0" rIns="0" bIns="0" anchor="b">
            <a:spAutoFit/>
          </a:bodyPr>
          <a:lstStyle/>
          <a:p>
            <a:r>
              <a:rPr lang="en-US" dirty="0"/>
              <a:t>Advancing Access &amp; Equity </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5EB844-546C-E519-8342-BEF9AF9A2CA6}"/>
              </a:ext>
            </a:extLst>
          </p:cNvPr>
          <p:cNvSpPr>
            <a:spLocks noGrp="1"/>
          </p:cNvSpPr>
          <p:nvPr>
            <p:ph type="title"/>
          </p:nvPr>
        </p:nvSpPr>
        <p:spPr>
          <a:xfrm>
            <a:off x="94398" y="541210"/>
            <a:ext cx="4095465" cy="1325563"/>
          </a:xfrm>
        </p:spPr>
        <p:txBody>
          <a:bodyPr vert="horz" lIns="91440" tIns="45720" rIns="91440" bIns="45720" rtlCol="0" anchor="ctr">
            <a:noAutofit/>
          </a:bodyPr>
          <a:lstStyle/>
          <a:p>
            <a:r>
              <a:rPr lang="en-US" sz="4000" b="1" kern="1200">
                <a:solidFill>
                  <a:schemeClr val="bg1"/>
                </a:solidFill>
                <a:latin typeface="+mj-lt"/>
                <a:ea typeface="+mj-ea"/>
                <a:cs typeface="+mj-cs"/>
              </a:rPr>
              <a:t>Learning, Cognitive, and Developmental Assistive Technology</a:t>
            </a:r>
          </a:p>
        </p:txBody>
      </p:sp>
      <p:sp>
        <p:nvSpPr>
          <p:cNvPr id="3" name="Content Placeholder 2">
            <a:extLst>
              <a:ext uri="{FF2B5EF4-FFF2-40B4-BE49-F238E27FC236}">
                <a16:creationId xmlns:a16="http://schemas.microsoft.com/office/drawing/2014/main" id="{D44591D3-880E-8350-C69F-B828A3C5D380}"/>
              </a:ext>
            </a:extLst>
          </p:cNvPr>
          <p:cNvSpPr>
            <a:spLocks noGrp="1"/>
          </p:cNvSpPr>
          <p:nvPr>
            <p:ph idx="1"/>
          </p:nvPr>
        </p:nvSpPr>
        <p:spPr>
          <a:xfrm>
            <a:off x="94398" y="2397248"/>
            <a:ext cx="4795165" cy="4351338"/>
          </a:xfrm>
        </p:spPr>
        <p:txBody>
          <a:bodyPr vert="horz" lIns="91440" tIns="45720" rIns="91440" bIns="45720" rtlCol="0">
            <a:normAutofit/>
          </a:bodyPr>
          <a:lstStyle/>
          <a:p>
            <a:r>
              <a:rPr lang="en-US" sz="2400">
                <a:solidFill>
                  <a:schemeClr val="bg1"/>
                </a:solidFill>
              </a:rPr>
              <a:t>Memory Aids</a:t>
            </a:r>
          </a:p>
          <a:p>
            <a:r>
              <a:rPr lang="en-US" sz="2400">
                <a:solidFill>
                  <a:schemeClr val="bg1"/>
                </a:solidFill>
              </a:rPr>
              <a:t>Reminder systems</a:t>
            </a:r>
          </a:p>
          <a:p>
            <a:r>
              <a:rPr lang="en-US" sz="2400">
                <a:solidFill>
                  <a:schemeClr val="bg1"/>
                </a:solidFill>
              </a:rPr>
              <a:t>Audio Books/</a:t>
            </a:r>
            <a:r>
              <a:rPr lang="en-US" sz="2400" err="1">
                <a:solidFill>
                  <a:schemeClr val="bg1"/>
                </a:solidFill>
              </a:rPr>
              <a:t>eReaders</a:t>
            </a:r>
            <a:endParaRPr lang="en-US" sz="2400">
              <a:solidFill>
                <a:schemeClr val="bg1"/>
              </a:solidFill>
            </a:endParaRPr>
          </a:p>
          <a:p>
            <a:r>
              <a:rPr lang="en-US" sz="2400">
                <a:solidFill>
                  <a:schemeClr val="bg1"/>
                </a:solidFill>
              </a:rPr>
              <a:t>Notetaking Systems</a:t>
            </a:r>
          </a:p>
          <a:p>
            <a:r>
              <a:rPr lang="en-US" sz="2400">
                <a:solidFill>
                  <a:schemeClr val="bg1"/>
                </a:solidFill>
              </a:rPr>
              <a:t>Reader Pens</a:t>
            </a:r>
          </a:p>
          <a:p>
            <a:r>
              <a:rPr lang="en-US" sz="2400">
                <a:solidFill>
                  <a:schemeClr val="bg1"/>
                </a:solidFill>
              </a:rPr>
              <a:t>Literacy support software</a:t>
            </a:r>
          </a:p>
          <a:p>
            <a:endParaRPr lang="en-US"/>
          </a:p>
        </p:txBody>
      </p:sp>
      <p:pic>
        <p:nvPicPr>
          <p:cNvPr id="4" name="Picture 3" descr="Reader pen with display screen ">
            <a:extLst>
              <a:ext uri="{FF2B5EF4-FFF2-40B4-BE49-F238E27FC236}">
                <a16:creationId xmlns:a16="http://schemas.microsoft.com/office/drawing/2014/main" id="{5ECDC956-DD14-FCB3-6BDD-EAFC104AF7C4}"/>
              </a:ext>
            </a:extLst>
          </p:cNvPr>
          <p:cNvPicPr>
            <a:picLocks noChangeAspect="1"/>
          </p:cNvPicPr>
          <p:nvPr/>
        </p:nvPicPr>
        <p:blipFill rotWithShape="1">
          <a:blip r:embed="rId2"/>
          <a:srcRect l="23292" r="1" b="1"/>
          <a:stretch/>
        </p:blipFill>
        <p:spPr>
          <a:xfrm>
            <a:off x="6266072" y="10"/>
            <a:ext cx="3343282" cy="2905636"/>
          </a:xfrm>
          <a:custGeom>
            <a:avLst/>
            <a:gdLst/>
            <a:ahLst/>
            <a:cxnLst/>
            <a:rect l="l" t="t" r="r" b="b"/>
            <a:pathLst>
              <a:path w="3343282" h="2905646">
                <a:moveTo>
                  <a:pt x="546801" y="0"/>
                </a:moveTo>
                <a:lnTo>
                  <a:pt x="2796481" y="0"/>
                </a:lnTo>
                <a:lnTo>
                  <a:pt x="2853670" y="51976"/>
                </a:lnTo>
                <a:cubicBezTo>
                  <a:pt x="3156177" y="354484"/>
                  <a:pt x="3343282" y="772394"/>
                  <a:pt x="3343282" y="1234005"/>
                </a:cubicBezTo>
                <a:cubicBezTo>
                  <a:pt x="3343282" y="2157227"/>
                  <a:pt x="2594863" y="2905646"/>
                  <a:pt x="1671641" y="2905646"/>
                </a:cubicBezTo>
                <a:cubicBezTo>
                  <a:pt x="748420" y="2905646"/>
                  <a:pt x="0" y="2157227"/>
                  <a:pt x="0" y="1234005"/>
                </a:cubicBezTo>
                <a:cubicBezTo>
                  <a:pt x="0" y="772394"/>
                  <a:pt x="187105" y="354484"/>
                  <a:pt x="489613" y="51976"/>
                </a:cubicBezTo>
                <a:close/>
              </a:path>
            </a:pathLst>
          </a:custGeom>
        </p:spPr>
      </p:pic>
      <p:pic>
        <p:nvPicPr>
          <p:cNvPr id="10" name="Picture 9" descr="purple puzzle piece with RW written on it  ">
            <a:extLst>
              <a:ext uri="{FF2B5EF4-FFF2-40B4-BE49-F238E27FC236}">
                <a16:creationId xmlns:a16="http://schemas.microsoft.com/office/drawing/2014/main" id="{978E5A6B-E444-ABF4-DFBA-073B56A1CBAC}"/>
              </a:ext>
            </a:extLst>
          </p:cNvPr>
          <p:cNvPicPr>
            <a:picLocks noChangeAspect="1"/>
          </p:cNvPicPr>
          <p:nvPr/>
        </p:nvPicPr>
        <p:blipFill rotWithShape="1">
          <a:blip r:embed="rId3"/>
          <a:srcRect t="8124" r="2" b="2"/>
          <a:stretch/>
        </p:blipFill>
        <p:spPr>
          <a:xfrm>
            <a:off x="6172241" y="3154859"/>
            <a:ext cx="4030579" cy="3703141"/>
          </a:xfrm>
          <a:custGeom>
            <a:avLst/>
            <a:gdLst/>
            <a:ahLst/>
            <a:cxnLst/>
            <a:rect l="l" t="t" r="r" b="b"/>
            <a:pathLst>
              <a:path w="4030579" h="3703141">
                <a:moveTo>
                  <a:pt x="2015289" y="0"/>
                </a:moveTo>
                <a:cubicBezTo>
                  <a:pt x="3128303" y="0"/>
                  <a:pt x="4030579" y="902277"/>
                  <a:pt x="4030579" y="2015290"/>
                </a:cubicBezTo>
                <a:cubicBezTo>
                  <a:pt x="4030579" y="2710923"/>
                  <a:pt x="3678127" y="3324237"/>
                  <a:pt x="3142057" y="3686399"/>
                </a:cubicBezTo>
                <a:lnTo>
                  <a:pt x="3114499" y="3703141"/>
                </a:lnTo>
                <a:lnTo>
                  <a:pt x="916080" y="3703141"/>
                </a:lnTo>
                <a:lnTo>
                  <a:pt x="888522" y="3686399"/>
                </a:lnTo>
                <a:cubicBezTo>
                  <a:pt x="352452" y="3324237"/>
                  <a:pt x="0" y="2710923"/>
                  <a:pt x="0" y="2015290"/>
                </a:cubicBezTo>
                <a:cubicBezTo>
                  <a:pt x="0" y="902277"/>
                  <a:pt x="902277" y="0"/>
                  <a:pt x="2015289" y="0"/>
                </a:cubicBezTo>
                <a:close/>
              </a:path>
            </a:pathLst>
          </a:custGeom>
        </p:spPr>
      </p:pic>
      <p:pic>
        <p:nvPicPr>
          <p:cNvPr id="12" name="Picture 11" descr="hand writing on interactive notebook ">
            <a:extLst>
              <a:ext uri="{FF2B5EF4-FFF2-40B4-BE49-F238E27FC236}">
                <a16:creationId xmlns:a16="http://schemas.microsoft.com/office/drawing/2014/main" id="{B8E1A924-1772-7815-6325-7A16BED46ED6}"/>
              </a:ext>
            </a:extLst>
          </p:cNvPr>
          <p:cNvPicPr>
            <a:picLocks noChangeAspect="1"/>
          </p:cNvPicPr>
          <p:nvPr/>
        </p:nvPicPr>
        <p:blipFill rotWithShape="1">
          <a:blip r:embed="rId4"/>
          <a:srcRect l="14231" r="16710" b="2"/>
          <a:stretch/>
        </p:blipFill>
        <p:spPr>
          <a:xfrm>
            <a:off x="9523005" y="10"/>
            <a:ext cx="2668994" cy="3864758"/>
          </a:xfrm>
          <a:custGeom>
            <a:avLst/>
            <a:gdLst/>
            <a:ahLst/>
            <a:cxnLst/>
            <a:rect l="l" t="t" r="r" b="b"/>
            <a:pathLst>
              <a:path w="2668994" h="3864768">
                <a:moveTo>
                  <a:pt x="1215406" y="0"/>
                </a:moveTo>
                <a:lnTo>
                  <a:pt x="2668994" y="0"/>
                </a:lnTo>
                <a:lnTo>
                  <a:pt x="2668994" y="3754247"/>
                </a:lnTo>
                <a:lnTo>
                  <a:pt x="2614574" y="3774165"/>
                </a:lnTo>
                <a:cubicBezTo>
                  <a:pt x="2425260" y="3833048"/>
                  <a:pt x="2223979" y="3864768"/>
                  <a:pt x="2015289" y="3864768"/>
                </a:cubicBezTo>
                <a:cubicBezTo>
                  <a:pt x="902276" y="3864768"/>
                  <a:pt x="0" y="2962492"/>
                  <a:pt x="0" y="1849479"/>
                </a:cubicBezTo>
                <a:cubicBezTo>
                  <a:pt x="0" y="1084283"/>
                  <a:pt x="426467" y="418692"/>
                  <a:pt x="1054683" y="77425"/>
                </a:cubicBezTo>
                <a:close/>
              </a:path>
            </a:pathLst>
          </a:custGeom>
        </p:spPr>
      </p:pic>
      <p:pic>
        <p:nvPicPr>
          <p:cNvPr id="6" name="Picture 5" descr="eReader display screen ">
            <a:extLst>
              <a:ext uri="{FF2B5EF4-FFF2-40B4-BE49-F238E27FC236}">
                <a16:creationId xmlns:a16="http://schemas.microsoft.com/office/drawing/2014/main" id="{4C69F50A-EA75-F80B-0DDF-797F719010F5}"/>
              </a:ext>
            </a:extLst>
          </p:cNvPr>
          <p:cNvPicPr>
            <a:picLocks noChangeAspect="1"/>
          </p:cNvPicPr>
          <p:nvPr/>
        </p:nvPicPr>
        <p:blipFill rotWithShape="1">
          <a:blip r:embed="rId5"/>
          <a:srcRect l="25296" r="23750" b="4"/>
          <a:stretch/>
        </p:blipFill>
        <p:spPr>
          <a:xfrm>
            <a:off x="10404210" y="4001294"/>
            <a:ext cx="1787791" cy="2856706"/>
          </a:xfrm>
          <a:custGeom>
            <a:avLst/>
            <a:gdLst/>
            <a:ahLst/>
            <a:cxnLst/>
            <a:rect l="l" t="t" r="r" b="b"/>
            <a:pathLst>
              <a:path w="1787791" h="2856706">
                <a:moveTo>
                  <a:pt x="1531941" y="0"/>
                </a:moveTo>
                <a:cubicBezTo>
                  <a:pt x="1584820" y="0"/>
                  <a:pt x="1637074" y="2679"/>
                  <a:pt x="1688573" y="7909"/>
                </a:cubicBezTo>
                <a:lnTo>
                  <a:pt x="1787791" y="23052"/>
                </a:lnTo>
                <a:lnTo>
                  <a:pt x="1787791" y="2856706"/>
                </a:lnTo>
                <a:lnTo>
                  <a:pt x="765053" y="2856706"/>
                </a:lnTo>
                <a:lnTo>
                  <a:pt x="675418" y="2802252"/>
                </a:lnTo>
                <a:cubicBezTo>
                  <a:pt x="267919" y="2526951"/>
                  <a:pt x="0" y="2060735"/>
                  <a:pt x="0" y="1531942"/>
                </a:cubicBezTo>
                <a:cubicBezTo>
                  <a:pt x="0" y="685873"/>
                  <a:pt x="685873" y="0"/>
                  <a:pt x="1531941" y="0"/>
                </a:cubicBezTo>
                <a:close/>
              </a:path>
            </a:pathLst>
          </a:custGeom>
        </p:spPr>
      </p:pic>
    </p:spTree>
    <p:extLst>
      <p:ext uri="{BB962C8B-B14F-4D97-AF65-F5344CB8AC3E}">
        <p14:creationId xmlns:p14="http://schemas.microsoft.com/office/powerpoint/2010/main" val="201153857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AA19AA-120D-745C-4E71-830E53E09FA2}"/>
              </a:ext>
            </a:extLst>
          </p:cNvPr>
          <p:cNvSpPr>
            <a:spLocks noGrp="1"/>
          </p:cNvSpPr>
          <p:nvPr>
            <p:ph type="title"/>
          </p:nvPr>
        </p:nvSpPr>
        <p:spPr>
          <a:xfrm>
            <a:off x="6532728" y="486184"/>
            <a:ext cx="5015804" cy="1325563"/>
          </a:xfrm>
        </p:spPr>
        <p:txBody>
          <a:bodyPr vert="horz" lIns="91440" tIns="45720" rIns="91440" bIns="45720" rtlCol="0" anchor="ctr">
            <a:normAutofit/>
          </a:bodyPr>
          <a:lstStyle/>
          <a:p>
            <a:r>
              <a:rPr lang="en-US" sz="4400" kern="1200" dirty="0">
                <a:solidFill>
                  <a:schemeClr val="tx1"/>
                </a:solidFill>
                <a:latin typeface="+mj-lt"/>
                <a:ea typeface="+mj-ea"/>
                <a:cs typeface="+mj-cs"/>
              </a:rPr>
              <a:t>Mobility, Seating, and Positioning</a:t>
            </a:r>
          </a:p>
        </p:txBody>
      </p:sp>
      <p:sp>
        <p:nvSpPr>
          <p:cNvPr id="3" name="Content Placeholder 2">
            <a:extLst>
              <a:ext uri="{FF2B5EF4-FFF2-40B4-BE49-F238E27FC236}">
                <a16:creationId xmlns:a16="http://schemas.microsoft.com/office/drawing/2014/main" id="{7E22EC8F-582A-4A1F-C2F6-9476A43BF9A5}"/>
              </a:ext>
            </a:extLst>
          </p:cNvPr>
          <p:cNvSpPr>
            <a:spLocks noGrp="1"/>
          </p:cNvSpPr>
          <p:nvPr>
            <p:ph idx="1"/>
          </p:nvPr>
        </p:nvSpPr>
        <p:spPr>
          <a:xfrm>
            <a:off x="6532728" y="1946684"/>
            <a:ext cx="5015804" cy="4351338"/>
          </a:xfrm>
        </p:spPr>
        <p:txBody>
          <a:bodyPr vert="horz" lIns="91440" tIns="45720" rIns="91440" bIns="45720" rtlCol="0">
            <a:normAutofit/>
          </a:bodyPr>
          <a:lstStyle/>
          <a:p>
            <a:r>
              <a:rPr lang="en-US"/>
              <a:t>Wheelchairs</a:t>
            </a:r>
          </a:p>
          <a:p>
            <a:r>
              <a:rPr lang="en-US"/>
              <a:t>Walkers</a:t>
            </a:r>
          </a:p>
          <a:p>
            <a:r>
              <a:rPr lang="en-US"/>
              <a:t>Canes</a:t>
            </a:r>
          </a:p>
          <a:p>
            <a:r>
              <a:rPr lang="en-US"/>
              <a:t>Scooters</a:t>
            </a:r>
          </a:p>
          <a:p>
            <a:r>
              <a:rPr lang="en-US"/>
              <a:t>Swiches</a:t>
            </a:r>
          </a:p>
          <a:p>
            <a:r>
              <a:rPr lang="en-US"/>
              <a:t>Eyegaze systems</a:t>
            </a:r>
          </a:p>
        </p:txBody>
      </p:sp>
      <p:pic>
        <p:nvPicPr>
          <p:cNvPr id="7" name="Picture 6" descr="A man in a wheelchair with switch attachments on the back handles">
            <a:extLst>
              <a:ext uri="{FF2B5EF4-FFF2-40B4-BE49-F238E27FC236}">
                <a16:creationId xmlns:a16="http://schemas.microsoft.com/office/drawing/2014/main" id="{6A00FF7A-FE57-7616-2FDB-F513A261AD19}"/>
              </a:ext>
            </a:extLst>
          </p:cNvPr>
          <p:cNvPicPr>
            <a:picLocks noChangeAspect="1"/>
          </p:cNvPicPr>
          <p:nvPr/>
        </p:nvPicPr>
        <p:blipFill rotWithShape="1">
          <a:blip r:embed="rId2"/>
          <a:srcRect/>
          <a:stretch/>
        </p:blipFill>
        <p:spPr>
          <a:xfrm>
            <a:off x="3276002" y="501987"/>
            <a:ext cx="2769973" cy="2769973"/>
          </a:xfrm>
          <a:custGeom>
            <a:avLst/>
            <a:gdLst/>
            <a:ahLst/>
            <a:cxnLst/>
            <a:rect l="l" t="t" r="r" b="b"/>
            <a:pathLst>
              <a:path w="2683042" h="2683042">
                <a:moveTo>
                  <a:pt x="102278" y="0"/>
                </a:moveTo>
                <a:lnTo>
                  <a:pt x="2580764" y="0"/>
                </a:lnTo>
                <a:cubicBezTo>
                  <a:pt x="2637251" y="0"/>
                  <a:pt x="2683042" y="45791"/>
                  <a:pt x="2683042" y="102278"/>
                </a:cubicBezTo>
                <a:lnTo>
                  <a:pt x="2683042" y="2580764"/>
                </a:lnTo>
                <a:cubicBezTo>
                  <a:pt x="2683042" y="2637251"/>
                  <a:pt x="2637251" y="2683042"/>
                  <a:pt x="2580764" y="2683042"/>
                </a:cubicBezTo>
                <a:lnTo>
                  <a:pt x="102278" y="2683042"/>
                </a:lnTo>
                <a:cubicBezTo>
                  <a:pt x="45791" y="2683042"/>
                  <a:pt x="0" y="2637251"/>
                  <a:pt x="0" y="2580764"/>
                </a:cubicBezTo>
                <a:lnTo>
                  <a:pt x="0" y="102278"/>
                </a:lnTo>
                <a:cubicBezTo>
                  <a:pt x="0" y="45791"/>
                  <a:pt x="45791" y="0"/>
                  <a:pt x="102278" y="0"/>
                </a:cubicBezTo>
                <a:close/>
              </a:path>
            </a:pathLst>
          </a:custGeom>
        </p:spPr>
      </p:pic>
      <p:pic>
        <p:nvPicPr>
          <p:cNvPr id="8" name="Picture 7" descr="various shapes and color circular and triangular switches">
            <a:extLst>
              <a:ext uri="{FF2B5EF4-FFF2-40B4-BE49-F238E27FC236}">
                <a16:creationId xmlns:a16="http://schemas.microsoft.com/office/drawing/2014/main" id="{5356B012-5942-7B43-43C1-4BB850DFEB42}"/>
              </a:ext>
            </a:extLst>
          </p:cNvPr>
          <p:cNvPicPr>
            <a:picLocks noChangeAspect="1"/>
          </p:cNvPicPr>
          <p:nvPr/>
        </p:nvPicPr>
        <p:blipFill rotWithShape="1">
          <a:blip r:embed="rId3"/>
          <a:srcRect r="1" b="1"/>
          <a:stretch/>
        </p:blipFill>
        <p:spPr>
          <a:xfrm flipH="1">
            <a:off x="312678" y="501986"/>
            <a:ext cx="2769973" cy="2769973"/>
          </a:xfrm>
          <a:custGeom>
            <a:avLst/>
            <a:gdLst/>
            <a:ahLst/>
            <a:cxnLst/>
            <a:rect l="l" t="t" r="r" b="b"/>
            <a:pathLst>
              <a:path w="2769973" h="2769973">
                <a:moveTo>
                  <a:pt x="133430" y="0"/>
                </a:moveTo>
                <a:lnTo>
                  <a:pt x="2636543" y="0"/>
                </a:lnTo>
                <a:cubicBezTo>
                  <a:pt x="2710234" y="0"/>
                  <a:pt x="2769973" y="59739"/>
                  <a:pt x="2769973" y="133430"/>
                </a:cubicBezTo>
                <a:lnTo>
                  <a:pt x="2769973" y="2636543"/>
                </a:lnTo>
                <a:cubicBezTo>
                  <a:pt x="2769973" y="2710234"/>
                  <a:pt x="2710234" y="2769973"/>
                  <a:pt x="2636543" y="2769973"/>
                </a:cubicBezTo>
                <a:lnTo>
                  <a:pt x="133430" y="2769973"/>
                </a:lnTo>
                <a:cubicBezTo>
                  <a:pt x="59739" y="2769973"/>
                  <a:pt x="0" y="2710234"/>
                  <a:pt x="0" y="2636543"/>
                </a:cubicBezTo>
                <a:lnTo>
                  <a:pt x="0" y="133430"/>
                </a:lnTo>
                <a:cubicBezTo>
                  <a:pt x="0" y="59739"/>
                  <a:pt x="59739" y="0"/>
                  <a:pt x="133430" y="0"/>
                </a:cubicBezTo>
                <a:close/>
              </a:path>
            </a:pathLst>
          </a:custGeom>
        </p:spPr>
      </p:pic>
      <p:pic>
        <p:nvPicPr>
          <p:cNvPr id="10" name="Picture 9" descr="red and black electric scooter">
            <a:extLst>
              <a:ext uri="{FF2B5EF4-FFF2-40B4-BE49-F238E27FC236}">
                <a16:creationId xmlns:a16="http://schemas.microsoft.com/office/drawing/2014/main" id="{1FFC3C9D-0EA9-FE84-1667-1C3BEB6AC5C6}"/>
              </a:ext>
            </a:extLst>
          </p:cNvPr>
          <p:cNvPicPr>
            <a:picLocks noChangeAspect="1"/>
          </p:cNvPicPr>
          <p:nvPr/>
        </p:nvPicPr>
        <p:blipFill rotWithShape="1">
          <a:blip r:embed="rId4"/>
          <a:srcRect r="1" b="1"/>
          <a:stretch/>
        </p:blipFill>
        <p:spPr>
          <a:xfrm>
            <a:off x="3276003" y="3428994"/>
            <a:ext cx="2769973" cy="2769974"/>
          </a:xfrm>
          <a:custGeom>
            <a:avLst/>
            <a:gdLst/>
            <a:ahLst/>
            <a:cxnLst/>
            <a:rect l="l" t="t" r="r" b="b"/>
            <a:pathLst>
              <a:path w="3118718" h="3118719">
                <a:moveTo>
                  <a:pt x="127306" y="0"/>
                </a:moveTo>
                <a:lnTo>
                  <a:pt x="2991412" y="0"/>
                </a:lnTo>
                <a:cubicBezTo>
                  <a:pt x="3061721" y="0"/>
                  <a:pt x="3118718" y="56997"/>
                  <a:pt x="3118718" y="127306"/>
                </a:cubicBezTo>
                <a:lnTo>
                  <a:pt x="3118718" y="2991413"/>
                </a:lnTo>
                <a:cubicBezTo>
                  <a:pt x="3118718" y="3061722"/>
                  <a:pt x="3061721" y="3118719"/>
                  <a:pt x="2991412" y="3118719"/>
                </a:cubicBezTo>
                <a:lnTo>
                  <a:pt x="127306" y="3118719"/>
                </a:lnTo>
                <a:cubicBezTo>
                  <a:pt x="56997" y="3118719"/>
                  <a:pt x="0" y="3061722"/>
                  <a:pt x="0" y="2991413"/>
                </a:cubicBezTo>
                <a:lnTo>
                  <a:pt x="0" y="127306"/>
                </a:lnTo>
                <a:cubicBezTo>
                  <a:pt x="0" y="56997"/>
                  <a:pt x="56997" y="0"/>
                  <a:pt x="127306" y="0"/>
                </a:cubicBezTo>
                <a:close/>
              </a:path>
            </a:pathLst>
          </a:custGeom>
        </p:spPr>
      </p:pic>
      <p:pic>
        <p:nvPicPr>
          <p:cNvPr id="11" name="Picture 10" descr="red and black electric wheelchair">
            <a:extLst>
              <a:ext uri="{FF2B5EF4-FFF2-40B4-BE49-F238E27FC236}">
                <a16:creationId xmlns:a16="http://schemas.microsoft.com/office/drawing/2014/main" id="{AB9612BE-27CC-DC0F-3838-34FDC499844F}"/>
              </a:ext>
            </a:extLst>
          </p:cNvPr>
          <p:cNvPicPr>
            <a:picLocks noChangeAspect="1"/>
          </p:cNvPicPr>
          <p:nvPr/>
        </p:nvPicPr>
        <p:blipFill rotWithShape="1">
          <a:blip r:embed="rId5"/>
          <a:srcRect r="1" b="1"/>
          <a:stretch/>
        </p:blipFill>
        <p:spPr>
          <a:xfrm>
            <a:off x="312774" y="3429005"/>
            <a:ext cx="2769973" cy="2769973"/>
          </a:xfrm>
          <a:custGeom>
            <a:avLst/>
            <a:gdLst/>
            <a:ahLst/>
            <a:cxnLst/>
            <a:rect l="l" t="t" r="r" b="b"/>
            <a:pathLst>
              <a:path w="2683042" h="2683042">
                <a:moveTo>
                  <a:pt x="102278" y="0"/>
                </a:moveTo>
                <a:lnTo>
                  <a:pt x="2580764" y="0"/>
                </a:lnTo>
                <a:cubicBezTo>
                  <a:pt x="2637251" y="0"/>
                  <a:pt x="2683042" y="45791"/>
                  <a:pt x="2683042" y="102278"/>
                </a:cubicBezTo>
                <a:lnTo>
                  <a:pt x="2683042" y="2580764"/>
                </a:lnTo>
                <a:cubicBezTo>
                  <a:pt x="2683042" y="2637251"/>
                  <a:pt x="2637251" y="2683042"/>
                  <a:pt x="2580764" y="2683042"/>
                </a:cubicBezTo>
                <a:lnTo>
                  <a:pt x="102278" y="2683042"/>
                </a:lnTo>
                <a:cubicBezTo>
                  <a:pt x="45791" y="2683042"/>
                  <a:pt x="0" y="2637251"/>
                  <a:pt x="0" y="2580764"/>
                </a:cubicBezTo>
                <a:lnTo>
                  <a:pt x="0" y="102278"/>
                </a:lnTo>
                <a:cubicBezTo>
                  <a:pt x="0" y="45791"/>
                  <a:pt x="45791" y="0"/>
                  <a:pt x="102278" y="0"/>
                </a:cubicBezTo>
                <a:close/>
              </a:path>
            </a:pathLst>
          </a:custGeom>
        </p:spPr>
      </p:pic>
    </p:spTree>
    <p:extLst>
      <p:ext uri="{BB962C8B-B14F-4D97-AF65-F5344CB8AC3E}">
        <p14:creationId xmlns:p14="http://schemas.microsoft.com/office/powerpoint/2010/main" val="402620287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A18A4F-3357-1F07-87AF-6CF59705D3CA}"/>
              </a:ext>
            </a:extLst>
          </p:cNvPr>
          <p:cNvSpPr>
            <a:spLocks noGrp="1"/>
          </p:cNvSpPr>
          <p:nvPr>
            <p:ph type="title"/>
          </p:nvPr>
        </p:nvSpPr>
        <p:spPr>
          <a:xfrm>
            <a:off x="6532728" y="486184"/>
            <a:ext cx="5015804" cy="1325563"/>
          </a:xfrm>
        </p:spPr>
        <p:txBody>
          <a:bodyPr vert="horz" lIns="91440" tIns="45720" rIns="91440" bIns="45720" rtlCol="0" anchor="ctr">
            <a:normAutofit/>
          </a:bodyPr>
          <a:lstStyle/>
          <a:p>
            <a:r>
              <a:rPr lang="en-US" sz="4400" kern="1200" dirty="0">
                <a:solidFill>
                  <a:schemeClr val="tx1"/>
                </a:solidFill>
                <a:latin typeface="+mj-lt"/>
                <a:ea typeface="+mj-ea"/>
                <a:cs typeface="+mj-cs"/>
              </a:rPr>
              <a:t>Computers and </a:t>
            </a:r>
            <a:r>
              <a:rPr lang="en-US" sz="4400" dirty="0">
                <a:solidFill>
                  <a:schemeClr val="tx1"/>
                </a:solidFill>
              </a:rPr>
              <a:t>Related</a:t>
            </a:r>
            <a:r>
              <a:rPr lang="en-US" sz="4400" kern="1200" dirty="0">
                <a:solidFill>
                  <a:schemeClr val="tx1"/>
                </a:solidFill>
                <a:latin typeface="+mj-lt"/>
                <a:ea typeface="+mj-ea"/>
                <a:cs typeface="+mj-cs"/>
              </a:rPr>
              <a:t> Peripherals</a:t>
            </a:r>
          </a:p>
        </p:txBody>
      </p:sp>
      <p:sp>
        <p:nvSpPr>
          <p:cNvPr id="3" name="Content Placeholder 2">
            <a:extLst>
              <a:ext uri="{FF2B5EF4-FFF2-40B4-BE49-F238E27FC236}">
                <a16:creationId xmlns:a16="http://schemas.microsoft.com/office/drawing/2014/main" id="{50E0DE55-6E72-6485-7829-58E49BEBF8E6}"/>
              </a:ext>
            </a:extLst>
          </p:cNvPr>
          <p:cNvSpPr>
            <a:spLocks noGrp="1"/>
          </p:cNvSpPr>
          <p:nvPr>
            <p:ph idx="1"/>
          </p:nvPr>
        </p:nvSpPr>
        <p:spPr>
          <a:xfrm>
            <a:off x="6532728" y="1946684"/>
            <a:ext cx="5015804" cy="4351338"/>
          </a:xfrm>
        </p:spPr>
        <p:txBody>
          <a:bodyPr vert="horz" lIns="91440" tIns="45720" rIns="91440" bIns="45720" rtlCol="0">
            <a:normAutofit/>
          </a:bodyPr>
          <a:lstStyle/>
          <a:p>
            <a:r>
              <a:rPr lang="en-US"/>
              <a:t>Screen magnification software</a:t>
            </a:r>
          </a:p>
          <a:p>
            <a:r>
              <a:rPr lang="en-US"/>
              <a:t>Alternative keyboards and Mice</a:t>
            </a:r>
          </a:p>
          <a:p>
            <a:r>
              <a:rPr lang="en-US"/>
              <a:t>Voice recognition software</a:t>
            </a:r>
          </a:p>
          <a:p>
            <a:r>
              <a:rPr lang="en-US"/>
              <a:t>Large monitors</a:t>
            </a:r>
          </a:p>
        </p:txBody>
      </p:sp>
      <p:pic>
        <p:nvPicPr>
          <p:cNvPr id="9" name="Picture 8" descr="A computer monitor with a purple and black design&#10;">
            <a:extLst>
              <a:ext uri="{FF2B5EF4-FFF2-40B4-BE49-F238E27FC236}">
                <a16:creationId xmlns:a16="http://schemas.microsoft.com/office/drawing/2014/main" id="{BA7E300B-92C2-6F0B-9252-166F78D01A06}"/>
              </a:ext>
            </a:extLst>
          </p:cNvPr>
          <p:cNvPicPr>
            <a:picLocks noChangeAspect="1"/>
          </p:cNvPicPr>
          <p:nvPr/>
        </p:nvPicPr>
        <p:blipFill rotWithShape="1">
          <a:blip r:embed="rId2"/>
          <a:srcRect l="11174" r="3826"/>
          <a:stretch/>
        </p:blipFill>
        <p:spPr>
          <a:xfrm>
            <a:off x="312678" y="501986"/>
            <a:ext cx="2769973" cy="2769973"/>
          </a:xfrm>
          <a:custGeom>
            <a:avLst/>
            <a:gdLst/>
            <a:ahLst/>
            <a:cxnLst/>
            <a:rect l="l" t="t" r="r" b="b"/>
            <a:pathLst>
              <a:path w="2769973" h="2769973">
                <a:moveTo>
                  <a:pt x="133430" y="0"/>
                </a:moveTo>
                <a:lnTo>
                  <a:pt x="2636543" y="0"/>
                </a:lnTo>
                <a:cubicBezTo>
                  <a:pt x="2710234" y="0"/>
                  <a:pt x="2769973" y="59739"/>
                  <a:pt x="2769973" y="133430"/>
                </a:cubicBezTo>
                <a:lnTo>
                  <a:pt x="2769973" y="2636543"/>
                </a:lnTo>
                <a:cubicBezTo>
                  <a:pt x="2769973" y="2710234"/>
                  <a:pt x="2710234" y="2769973"/>
                  <a:pt x="2636543" y="2769973"/>
                </a:cubicBezTo>
                <a:lnTo>
                  <a:pt x="133430" y="2769973"/>
                </a:lnTo>
                <a:cubicBezTo>
                  <a:pt x="59739" y="2769973"/>
                  <a:pt x="0" y="2710234"/>
                  <a:pt x="0" y="2636543"/>
                </a:cubicBezTo>
                <a:lnTo>
                  <a:pt x="0" y="133430"/>
                </a:lnTo>
                <a:cubicBezTo>
                  <a:pt x="0" y="59739"/>
                  <a:pt x="59739" y="0"/>
                  <a:pt x="133430" y="0"/>
                </a:cubicBezTo>
                <a:close/>
              </a:path>
            </a:pathLst>
          </a:custGeom>
        </p:spPr>
      </p:pic>
      <p:pic>
        <p:nvPicPr>
          <p:cNvPr id="10" name="Picture 9" descr="A person using a keyboard and alternative mouse&#10;&#10;">
            <a:extLst>
              <a:ext uri="{FF2B5EF4-FFF2-40B4-BE49-F238E27FC236}">
                <a16:creationId xmlns:a16="http://schemas.microsoft.com/office/drawing/2014/main" id="{901196C5-AE4E-3327-6890-59590E2DEDEF}"/>
              </a:ext>
            </a:extLst>
          </p:cNvPr>
          <p:cNvPicPr>
            <a:picLocks noChangeAspect="1"/>
          </p:cNvPicPr>
          <p:nvPr/>
        </p:nvPicPr>
        <p:blipFill rotWithShape="1">
          <a:blip r:embed="rId3"/>
          <a:srcRect l="10363" r="46107"/>
          <a:stretch/>
        </p:blipFill>
        <p:spPr>
          <a:xfrm>
            <a:off x="3276002" y="501987"/>
            <a:ext cx="2769973" cy="2769973"/>
          </a:xfrm>
          <a:custGeom>
            <a:avLst/>
            <a:gdLst/>
            <a:ahLst/>
            <a:cxnLst/>
            <a:rect l="l" t="t" r="r" b="b"/>
            <a:pathLst>
              <a:path w="2683042" h="2683042">
                <a:moveTo>
                  <a:pt x="102278" y="0"/>
                </a:moveTo>
                <a:lnTo>
                  <a:pt x="2580764" y="0"/>
                </a:lnTo>
                <a:cubicBezTo>
                  <a:pt x="2637251" y="0"/>
                  <a:pt x="2683042" y="45791"/>
                  <a:pt x="2683042" y="102278"/>
                </a:cubicBezTo>
                <a:lnTo>
                  <a:pt x="2683042" y="2580764"/>
                </a:lnTo>
                <a:cubicBezTo>
                  <a:pt x="2683042" y="2637251"/>
                  <a:pt x="2637251" y="2683042"/>
                  <a:pt x="2580764" y="2683042"/>
                </a:cubicBezTo>
                <a:lnTo>
                  <a:pt x="102278" y="2683042"/>
                </a:lnTo>
                <a:cubicBezTo>
                  <a:pt x="45791" y="2683042"/>
                  <a:pt x="0" y="2637251"/>
                  <a:pt x="0" y="2580764"/>
                </a:cubicBezTo>
                <a:lnTo>
                  <a:pt x="0" y="102278"/>
                </a:lnTo>
                <a:cubicBezTo>
                  <a:pt x="0" y="45791"/>
                  <a:pt x="45791" y="0"/>
                  <a:pt x="102278" y="0"/>
                </a:cubicBezTo>
                <a:close/>
              </a:path>
            </a:pathLst>
          </a:custGeom>
        </p:spPr>
      </p:pic>
      <p:pic>
        <p:nvPicPr>
          <p:cNvPr id="8" name="Picture 7" descr="Orange box with green flame and the words  Dragon Naturally Speaking written in white">
            <a:extLst>
              <a:ext uri="{FF2B5EF4-FFF2-40B4-BE49-F238E27FC236}">
                <a16:creationId xmlns:a16="http://schemas.microsoft.com/office/drawing/2014/main" id="{3F814C69-7C05-AC07-6CB2-74EF3BD357B3}"/>
              </a:ext>
            </a:extLst>
          </p:cNvPr>
          <p:cNvPicPr>
            <a:picLocks noChangeAspect="1"/>
          </p:cNvPicPr>
          <p:nvPr/>
        </p:nvPicPr>
        <p:blipFill rotWithShape="1">
          <a:blip r:embed="rId4"/>
          <a:srcRect t="15205" r="-1" b="11130"/>
          <a:stretch/>
        </p:blipFill>
        <p:spPr>
          <a:xfrm>
            <a:off x="312774" y="3429005"/>
            <a:ext cx="2769973" cy="2769973"/>
          </a:xfrm>
          <a:custGeom>
            <a:avLst/>
            <a:gdLst/>
            <a:ahLst/>
            <a:cxnLst/>
            <a:rect l="l" t="t" r="r" b="b"/>
            <a:pathLst>
              <a:path w="2683042" h="2683042">
                <a:moveTo>
                  <a:pt x="102278" y="0"/>
                </a:moveTo>
                <a:lnTo>
                  <a:pt x="2580764" y="0"/>
                </a:lnTo>
                <a:cubicBezTo>
                  <a:pt x="2637251" y="0"/>
                  <a:pt x="2683042" y="45791"/>
                  <a:pt x="2683042" y="102278"/>
                </a:cubicBezTo>
                <a:lnTo>
                  <a:pt x="2683042" y="2580764"/>
                </a:lnTo>
                <a:cubicBezTo>
                  <a:pt x="2683042" y="2637251"/>
                  <a:pt x="2637251" y="2683042"/>
                  <a:pt x="2580764" y="2683042"/>
                </a:cubicBezTo>
                <a:lnTo>
                  <a:pt x="102278" y="2683042"/>
                </a:lnTo>
                <a:cubicBezTo>
                  <a:pt x="45791" y="2683042"/>
                  <a:pt x="0" y="2637251"/>
                  <a:pt x="0" y="2580764"/>
                </a:cubicBezTo>
                <a:lnTo>
                  <a:pt x="0" y="102278"/>
                </a:lnTo>
                <a:cubicBezTo>
                  <a:pt x="0" y="45791"/>
                  <a:pt x="45791" y="0"/>
                  <a:pt x="102278" y="0"/>
                </a:cubicBezTo>
                <a:close/>
              </a:path>
            </a:pathLst>
          </a:custGeom>
        </p:spPr>
      </p:pic>
      <p:pic>
        <p:nvPicPr>
          <p:cNvPr id="7" name="Picture 6" descr="Computer screen with the words ZoomText written in black and green ">
            <a:extLst>
              <a:ext uri="{FF2B5EF4-FFF2-40B4-BE49-F238E27FC236}">
                <a16:creationId xmlns:a16="http://schemas.microsoft.com/office/drawing/2014/main" id="{8071F7A4-7126-6531-B221-4C9FC5F4B665}"/>
              </a:ext>
            </a:extLst>
          </p:cNvPr>
          <p:cNvPicPr>
            <a:picLocks noChangeAspect="1"/>
          </p:cNvPicPr>
          <p:nvPr/>
        </p:nvPicPr>
        <p:blipFill rotWithShape="1">
          <a:blip r:embed="rId5"/>
          <a:srcRect/>
          <a:stretch/>
        </p:blipFill>
        <p:spPr>
          <a:xfrm>
            <a:off x="3276003" y="3428994"/>
            <a:ext cx="2769973" cy="2769974"/>
          </a:xfrm>
          <a:custGeom>
            <a:avLst/>
            <a:gdLst/>
            <a:ahLst/>
            <a:cxnLst/>
            <a:rect l="l" t="t" r="r" b="b"/>
            <a:pathLst>
              <a:path w="3118718" h="3118719">
                <a:moveTo>
                  <a:pt x="127306" y="0"/>
                </a:moveTo>
                <a:lnTo>
                  <a:pt x="2991412" y="0"/>
                </a:lnTo>
                <a:cubicBezTo>
                  <a:pt x="3061721" y="0"/>
                  <a:pt x="3118718" y="56997"/>
                  <a:pt x="3118718" y="127306"/>
                </a:cubicBezTo>
                <a:lnTo>
                  <a:pt x="3118718" y="2991413"/>
                </a:lnTo>
                <a:cubicBezTo>
                  <a:pt x="3118718" y="3061722"/>
                  <a:pt x="3061721" y="3118719"/>
                  <a:pt x="2991412" y="3118719"/>
                </a:cubicBezTo>
                <a:lnTo>
                  <a:pt x="127306" y="3118719"/>
                </a:lnTo>
                <a:cubicBezTo>
                  <a:pt x="56997" y="3118719"/>
                  <a:pt x="0" y="3061722"/>
                  <a:pt x="0" y="2991413"/>
                </a:cubicBezTo>
                <a:lnTo>
                  <a:pt x="0" y="127306"/>
                </a:lnTo>
                <a:cubicBezTo>
                  <a:pt x="0" y="56997"/>
                  <a:pt x="56997" y="0"/>
                  <a:pt x="127306" y="0"/>
                </a:cubicBezTo>
                <a:close/>
              </a:path>
            </a:pathLst>
          </a:custGeom>
        </p:spPr>
      </p:pic>
    </p:spTree>
    <p:extLst>
      <p:ext uri="{BB962C8B-B14F-4D97-AF65-F5344CB8AC3E}">
        <p14:creationId xmlns:p14="http://schemas.microsoft.com/office/powerpoint/2010/main" val="171472196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5" name="Rectangle 74">
            <a:extLst>
              <a:ext uri="{FF2B5EF4-FFF2-40B4-BE49-F238E27FC236}">
                <a16:creationId xmlns:a16="http://schemas.microsoft.com/office/drawing/2014/main" id="{C843AFC8-D8D0-4784-B08C-6324FA88E6D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Rectangle 76">
            <a:extLst>
              <a:ext uri="{FF2B5EF4-FFF2-40B4-BE49-F238E27FC236}">
                <a16:creationId xmlns:a16="http://schemas.microsoft.com/office/drawing/2014/main" id="{854B1A56-8AFB-4D4F-8D98-1E832D6FFE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453478" y="0"/>
            <a:ext cx="4657389"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90A9308-33C5-4F79-DFF3-E399D6D8E12E}"/>
              </a:ext>
            </a:extLst>
          </p:cNvPr>
          <p:cNvSpPr>
            <a:spLocks noGrp="1"/>
          </p:cNvSpPr>
          <p:nvPr>
            <p:ph type="title"/>
          </p:nvPr>
        </p:nvSpPr>
        <p:spPr>
          <a:xfrm>
            <a:off x="1901163" y="1111753"/>
            <a:ext cx="3720353" cy="4634494"/>
          </a:xfrm>
          <a:ln w="25400" cap="sq">
            <a:noFill/>
            <a:miter lim="800000"/>
          </a:ln>
        </p:spPr>
        <p:txBody>
          <a:bodyPr anchor="ctr">
            <a:normAutofit/>
          </a:bodyPr>
          <a:lstStyle/>
          <a:p>
            <a:pPr algn="ctr"/>
            <a:r>
              <a:rPr lang="en-US" sz="3200">
                <a:solidFill>
                  <a:srgbClr val="FFFFFF"/>
                </a:solidFill>
              </a:rPr>
              <a:t>Resources</a:t>
            </a:r>
          </a:p>
        </p:txBody>
      </p:sp>
      <p:sp>
        <p:nvSpPr>
          <p:cNvPr id="79" name="Rectangle 78">
            <a:extLst>
              <a:ext uri="{FF2B5EF4-FFF2-40B4-BE49-F238E27FC236}">
                <a16:creationId xmlns:a16="http://schemas.microsoft.com/office/drawing/2014/main" id="{F8E828FC-05B4-4BA4-92D3-3DF79D42D88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453478" cy="6858000"/>
          </a:xfrm>
          <a:prstGeom prst="rect">
            <a:avLst/>
          </a:prstGeom>
          <a:solidFill>
            <a:schemeClr val="tx1">
              <a:lumMod val="75000"/>
              <a:lumOff val="25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Content Placeholder 2">
            <a:extLst>
              <a:ext uri="{FF2B5EF4-FFF2-40B4-BE49-F238E27FC236}">
                <a16:creationId xmlns:a16="http://schemas.microsoft.com/office/drawing/2014/main" id="{FEE9BAEB-7D0C-F999-2B62-12B98A9CD340}"/>
              </a:ext>
            </a:extLst>
          </p:cNvPr>
          <p:cNvSpPr>
            <a:spLocks noGrp="1"/>
          </p:cNvSpPr>
          <p:nvPr>
            <p:ph idx="1"/>
          </p:nvPr>
        </p:nvSpPr>
        <p:spPr>
          <a:xfrm>
            <a:off x="6570206" y="1111753"/>
            <a:ext cx="5057396" cy="4628275"/>
          </a:xfrm>
        </p:spPr>
        <p:txBody>
          <a:bodyPr anchor="ctr">
            <a:normAutofit/>
          </a:bodyPr>
          <a:lstStyle/>
          <a:p>
            <a:pPr marL="0" indent="0">
              <a:buNone/>
            </a:pPr>
            <a:r>
              <a:rPr lang="en-US" sz="1700">
                <a:solidFill>
                  <a:schemeClr val="tx1">
                    <a:lumMod val="85000"/>
                    <a:lumOff val="15000"/>
                  </a:schemeClr>
                </a:solidFill>
              </a:rPr>
              <a:t>Quality Indicators for Assistive Technology Services</a:t>
            </a:r>
            <a:endParaRPr lang="en-US"/>
          </a:p>
          <a:p>
            <a:pPr marL="0" indent="0">
              <a:buNone/>
            </a:pPr>
            <a:r>
              <a:rPr lang="en-US" sz="1700">
                <a:solidFill>
                  <a:schemeClr val="tx1">
                    <a:lumMod val="85000"/>
                    <a:lumOff val="15000"/>
                  </a:schemeClr>
                </a:solidFill>
                <a:hlinkClick r:id="rId2">
                  <a:extLst>
                    <a:ext uri="{A12FA001-AC4F-418D-AE19-62706E023703}">
                      <ahyp:hlinkClr xmlns:ahyp="http://schemas.microsoft.com/office/drawing/2018/hyperlinkcolor" val="tx"/>
                    </a:ext>
                  </a:extLst>
                </a:hlinkClick>
              </a:rPr>
              <a:t>http://www.qiat.org</a:t>
            </a:r>
            <a:endParaRPr lang="en-US" sz="1700">
              <a:solidFill>
                <a:schemeClr val="tx1">
                  <a:lumMod val="85000"/>
                  <a:lumOff val="15000"/>
                </a:schemeClr>
              </a:solidFill>
            </a:endParaRPr>
          </a:p>
          <a:p>
            <a:pPr marL="0" indent="0">
              <a:buNone/>
            </a:pPr>
            <a:endParaRPr lang="en-US" sz="1700">
              <a:solidFill>
                <a:schemeClr val="tx1">
                  <a:lumMod val="85000"/>
                  <a:lumOff val="15000"/>
                </a:schemeClr>
              </a:solidFill>
            </a:endParaRPr>
          </a:p>
          <a:p>
            <a:pPr marL="0" indent="0">
              <a:buNone/>
            </a:pPr>
            <a:r>
              <a:rPr lang="en-US" sz="1700">
                <a:solidFill>
                  <a:schemeClr val="tx1">
                    <a:lumMod val="85000"/>
                    <a:lumOff val="15000"/>
                  </a:schemeClr>
                </a:solidFill>
              </a:rPr>
              <a:t>Assistive Technology Industry Association</a:t>
            </a:r>
            <a:endParaRPr lang="en-US" sz="1700">
              <a:solidFill>
                <a:schemeClr val="tx1">
                  <a:lumMod val="85000"/>
                  <a:lumOff val="15000"/>
                </a:schemeClr>
              </a:solidFill>
              <a:cs typeface="Calibri" panose="020F0502020204030204"/>
            </a:endParaRPr>
          </a:p>
          <a:p>
            <a:pPr marL="0" indent="0">
              <a:buNone/>
            </a:pPr>
            <a:r>
              <a:rPr lang="en-US" sz="1700">
                <a:solidFill>
                  <a:schemeClr val="tx1">
                    <a:lumMod val="85000"/>
                    <a:lumOff val="15000"/>
                  </a:schemeClr>
                </a:solidFill>
                <a:hlinkClick r:id="rId3">
                  <a:extLst>
                    <a:ext uri="{A12FA001-AC4F-418D-AE19-62706E023703}">
                      <ahyp:hlinkClr xmlns:ahyp="http://schemas.microsoft.com/office/drawing/2018/hyperlinkcolor" val="tx"/>
                    </a:ext>
                  </a:extLst>
                </a:hlinkClick>
              </a:rPr>
              <a:t>https://www.atia.org/home/at-resources/what-is-at/</a:t>
            </a:r>
            <a:endParaRPr lang="en-US" sz="1700">
              <a:solidFill>
                <a:schemeClr val="tx1">
                  <a:lumMod val="85000"/>
                  <a:lumOff val="15000"/>
                </a:schemeClr>
              </a:solidFill>
            </a:endParaRPr>
          </a:p>
          <a:p>
            <a:pPr marL="0" indent="0">
              <a:buNone/>
            </a:pPr>
            <a:endParaRPr lang="en-US" sz="1700">
              <a:solidFill>
                <a:schemeClr val="tx1">
                  <a:lumMod val="85000"/>
                  <a:lumOff val="15000"/>
                </a:schemeClr>
              </a:solidFill>
            </a:endParaRPr>
          </a:p>
          <a:p>
            <a:pPr marL="0" indent="0">
              <a:buNone/>
            </a:pPr>
            <a:r>
              <a:rPr lang="en-US" sz="1700">
                <a:solidFill>
                  <a:schemeClr val="tx1">
                    <a:lumMod val="85000"/>
                    <a:lumOff val="15000"/>
                  </a:schemeClr>
                </a:solidFill>
              </a:rPr>
              <a:t>National Assistive Technology Research Institute</a:t>
            </a:r>
            <a:endParaRPr lang="en-US" sz="1700">
              <a:solidFill>
                <a:schemeClr val="tx1">
                  <a:lumMod val="85000"/>
                  <a:lumOff val="15000"/>
                </a:schemeClr>
              </a:solidFill>
              <a:cs typeface="Calibri" panose="020F0502020204030204"/>
            </a:endParaRPr>
          </a:p>
          <a:p>
            <a:pPr marL="0" indent="0">
              <a:buNone/>
            </a:pPr>
            <a:r>
              <a:rPr lang="en-US" sz="1700">
                <a:solidFill>
                  <a:schemeClr val="tx1">
                    <a:lumMod val="85000"/>
                    <a:lumOff val="15000"/>
                  </a:schemeClr>
                </a:solidFill>
                <a:hlinkClick r:id="rId4">
                  <a:extLst>
                    <a:ext uri="{A12FA001-AC4F-418D-AE19-62706E023703}">
                      <ahyp:hlinkClr xmlns:ahyp="http://schemas.microsoft.com/office/drawing/2018/hyperlinkcolor" val="tx"/>
                    </a:ext>
                  </a:extLst>
                </a:hlinkClick>
              </a:rPr>
              <a:t>http://natri.uky.edu/index.html</a:t>
            </a:r>
            <a:endParaRPr lang="en-US" sz="1700">
              <a:solidFill>
                <a:schemeClr val="tx1">
                  <a:lumMod val="85000"/>
                  <a:lumOff val="15000"/>
                </a:schemeClr>
              </a:solidFill>
            </a:endParaRPr>
          </a:p>
          <a:p>
            <a:pPr marL="0" indent="0">
              <a:buNone/>
            </a:pPr>
            <a:endParaRPr lang="en-US" sz="1700">
              <a:solidFill>
                <a:schemeClr val="tx1">
                  <a:lumMod val="85000"/>
                  <a:lumOff val="15000"/>
                </a:schemeClr>
              </a:solidFill>
            </a:endParaRPr>
          </a:p>
          <a:p>
            <a:pPr marL="0" indent="0">
              <a:buNone/>
            </a:pPr>
            <a:r>
              <a:rPr lang="en-US" sz="1700">
                <a:solidFill>
                  <a:schemeClr val="tx1">
                    <a:lumMod val="85000"/>
                    <a:lumOff val="15000"/>
                  </a:schemeClr>
                </a:solidFill>
              </a:rPr>
              <a:t>Center on Technology and Disability</a:t>
            </a:r>
            <a:endParaRPr lang="en-US" sz="1700">
              <a:solidFill>
                <a:schemeClr val="tx1">
                  <a:lumMod val="85000"/>
                  <a:lumOff val="15000"/>
                </a:schemeClr>
              </a:solidFill>
              <a:cs typeface="Calibri" panose="020F0502020204030204"/>
            </a:endParaRPr>
          </a:p>
          <a:p>
            <a:pPr marL="0" indent="0">
              <a:buNone/>
            </a:pPr>
            <a:r>
              <a:rPr lang="en-US" sz="1700">
                <a:solidFill>
                  <a:schemeClr val="tx1">
                    <a:lumMod val="85000"/>
                    <a:lumOff val="15000"/>
                  </a:schemeClr>
                </a:solidFill>
                <a:hlinkClick r:id="rId5">
                  <a:extLst>
                    <a:ext uri="{A12FA001-AC4F-418D-AE19-62706E023703}">
                      <ahyp:hlinkClr xmlns:ahyp="http://schemas.microsoft.com/office/drawing/2018/hyperlinkcolor" val="tx"/>
                    </a:ext>
                  </a:extLst>
                </a:hlinkClick>
              </a:rPr>
              <a:t>https://www.ctdinstitute.org/</a:t>
            </a:r>
            <a:endParaRPr lang="en-US" sz="1700">
              <a:solidFill>
                <a:schemeClr val="tx1">
                  <a:lumMod val="85000"/>
                  <a:lumOff val="15000"/>
                </a:schemeClr>
              </a:solidFill>
            </a:endParaRPr>
          </a:p>
          <a:p>
            <a:pPr marL="0" indent="0">
              <a:buNone/>
            </a:pPr>
            <a:endParaRPr lang="en-US" sz="1700">
              <a:solidFill>
                <a:schemeClr val="tx1">
                  <a:lumMod val="85000"/>
                  <a:lumOff val="15000"/>
                </a:schemeClr>
              </a:solidFill>
            </a:endParaRPr>
          </a:p>
          <a:p>
            <a:endParaRPr lang="en-US" sz="1700">
              <a:solidFill>
                <a:schemeClr val="tx1">
                  <a:lumMod val="85000"/>
                  <a:lumOff val="15000"/>
                </a:schemeClr>
              </a:solidFill>
            </a:endParaRPr>
          </a:p>
          <a:p>
            <a:endParaRPr lang="en-US" sz="1700">
              <a:solidFill>
                <a:schemeClr val="tx1">
                  <a:lumMod val="85000"/>
                  <a:lumOff val="15000"/>
                </a:schemeClr>
              </a:solidFill>
            </a:endParaRPr>
          </a:p>
        </p:txBody>
      </p:sp>
    </p:spTree>
    <p:extLst>
      <p:ext uri="{BB962C8B-B14F-4D97-AF65-F5344CB8AC3E}">
        <p14:creationId xmlns:p14="http://schemas.microsoft.com/office/powerpoint/2010/main" val="39839069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3">
            <a:extLst>
              <a:ext uri="{FF2B5EF4-FFF2-40B4-BE49-F238E27FC236}">
                <a16:creationId xmlns:a16="http://schemas.microsoft.com/office/drawing/2014/main" id="{4E4490D0-3672-446A-AC12-B4830333BDD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Rectangle 15">
            <a:extLst>
              <a:ext uri="{FF2B5EF4-FFF2-40B4-BE49-F238E27FC236}">
                <a16:creationId xmlns:a16="http://schemas.microsoft.com/office/drawing/2014/main" id="{39CB82C2-DF65-4EC1-8280-F201D50F57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18" name="Straight Connector 17">
            <a:extLst>
              <a:ext uri="{FF2B5EF4-FFF2-40B4-BE49-F238E27FC236}">
                <a16:creationId xmlns:a16="http://schemas.microsoft.com/office/drawing/2014/main" id="{7E1D4427-852B-4B37-8E76-0E9F1810BA2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useBgFill="1">
        <p:nvSpPr>
          <p:cNvPr id="20" name="Rectangle 19">
            <a:extLst>
              <a:ext uri="{FF2B5EF4-FFF2-40B4-BE49-F238E27FC236}">
                <a16:creationId xmlns:a16="http://schemas.microsoft.com/office/drawing/2014/main" id="{EB1836F0-F9E0-4D93-9BDD-7EEC6EA05F7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1" cy="633431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C2C2D8A-8CFE-6CB1-BF2F-E39DE5227023}"/>
              </a:ext>
            </a:extLst>
          </p:cNvPr>
          <p:cNvSpPr>
            <a:spLocks noGrp="1"/>
          </p:cNvSpPr>
          <p:nvPr>
            <p:ph type="title"/>
          </p:nvPr>
        </p:nvSpPr>
        <p:spPr>
          <a:xfrm>
            <a:off x="5289754" y="639097"/>
            <a:ext cx="6253317" cy="3686015"/>
          </a:xfrm>
        </p:spPr>
        <p:txBody>
          <a:bodyPr vert="horz" lIns="91440" tIns="45720" rIns="91440" bIns="45720" rtlCol="0" anchor="b">
            <a:normAutofit/>
          </a:bodyPr>
          <a:lstStyle/>
          <a:p>
            <a:r>
              <a:rPr lang="en-US" sz="8000">
                <a:solidFill>
                  <a:schemeClr val="tx1">
                    <a:lumMod val="85000"/>
                    <a:lumOff val="15000"/>
                  </a:schemeClr>
                </a:solidFill>
              </a:rPr>
              <a:t>Questions</a:t>
            </a:r>
          </a:p>
        </p:txBody>
      </p:sp>
      <p:pic>
        <p:nvPicPr>
          <p:cNvPr id="9" name="Graphic 8" descr="Questions">
            <a:extLst>
              <a:ext uri="{FF2B5EF4-FFF2-40B4-BE49-F238E27FC236}">
                <a16:creationId xmlns:a16="http://schemas.microsoft.com/office/drawing/2014/main" id="{FAE5FBDB-164E-7198-C0FD-65A0D1A10EF1}"/>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33999" y="1163529"/>
            <a:ext cx="4001315" cy="4001315"/>
          </a:xfrm>
          <a:prstGeom prst="rect">
            <a:avLst/>
          </a:prstGeom>
        </p:spPr>
      </p:pic>
      <p:cxnSp>
        <p:nvCxnSpPr>
          <p:cNvPr id="22" name="Straight Connector 21">
            <a:extLst>
              <a:ext uri="{FF2B5EF4-FFF2-40B4-BE49-F238E27FC236}">
                <a16:creationId xmlns:a16="http://schemas.microsoft.com/office/drawing/2014/main" id="{7A49EFD3-A806-4D59-99F1-AA9AFAE4EF71}"/>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447071" y="4343400"/>
            <a:ext cx="5636107" cy="0"/>
          </a:xfrm>
          <a:prstGeom prst="line">
            <a:avLst/>
          </a:prstGeom>
          <a:ln w="6350">
            <a:solidFill>
              <a:schemeClr val="tx2">
                <a:alpha val="90000"/>
              </a:schemeClr>
            </a:solidFill>
          </a:ln>
        </p:spPr>
        <p:style>
          <a:lnRef idx="1">
            <a:schemeClr val="accent1"/>
          </a:lnRef>
          <a:fillRef idx="0">
            <a:schemeClr val="accent1"/>
          </a:fillRef>
          <a:effectRef idx="0">
            <a:schemeClr val="accent1"/>
          </a:effectRef>
          <a:fontRef idx="minor">
            <a:schemeClr val="tx1"/>
          </a:fontRef>
        </p:style>
      </p:cxnSp>
      <p:sp>
        <p:nvSpPr>
          <p:cNvPr id="24" name="Rectangle 23">
            <a:extLst>
              <a:ext uri="{FF2B5EF4-FFF2-40B4-BE49-F238E27FC236}">
                <a16:creationId xmlns:a16="http://schemas.microsoft.com/office/drawing/2014/main" id="{6D2F28D1-82F9-40FE-935C-85ECF7660D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 y="6334316"/>
            <a:ext cx="12191985"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6" name="Rectangle 25">
            <a:extLst>
              <a:ext uri="{FF2B5EF4-FFF2-40B4-BE49-F238E27FC236}">
                <a16:creationId xmlns:a16="http://schemas.microsoft.com/office/drawing/2014/main" id="{4B670E93-2F53-48FC-AB6C-E99E22D17F3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51594771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34E211-6D71-663C-262C-40204F483401}"/>
              </a:ext>
            </a:extLst>
          </p:cNvPr>
          <p:cNvSpPr>
            <a:spLocks noGrp="1"/>
          </p:cNvSpPr>
          <p:nvPr>
            <p:ph type="title"/>
          </p:nvPr>
        </p:nvSpPr>
        <p:spPr>
          <a:xfrm>
            <a:off x="1097280" y="286603"/>
            <a:ext cx="10058400" cy="1450757"/>
          </a:xfrm>
        </p:spPr>
        <p:txBody>
          <a:bodyPr>
            <a:normAutofit/>
          </a:bodyPr>
          <a:lstStyle/>
          <a:p>
            <a:r>
              <a:rPr lang="en-US"/>
              <a:t>Upcoming Workshop</a:t>
            </a:r>
          </a:p>
        </p:txBody>
      </p:sp>
      <p:graphicFrame>
        <p:nvGraphicFramePr>
          <p:cNvPr id="8" name="Content Placeholder 2" descr="Assistive Technology Program Technology Demonstration">
            <a:extLst>
              <a:ext uri="{FF2B5EF4-FFF2-40B4-BE49-F238E27FC236}">
                <a16:creationId xmlns:a16="http://schemas.microsoft.com/office/drawing/2014/main" id="{65515DC6-CFCF-2627-703A-2D768F9A4C40}"/>
              </a:ext>
            </a:extLst>
          </p:cNvPr>
          <p:cNvGraphicFramePr>
            <a:graphicFrameLocks noGrp="1"/>
          </p:cNvGraphicFramePr>
          <p:nvPr>
            <p:ph idx="1"/>
            <p:extLst>
              <p:ext uri="{D42A27DB-BD31-4B8C-83A1-F6EECF244321}">
                <p14:modId xmlns:p14="http://schemas.microsoft.com/office/powerpoint/2010/main" val="1519389213"/>
              </p:ext>
            </p:extLst>
          </p:nvPr>
        </p:nvGraphicFramePr>
        <p:xfrm>
          <a:off x="1096963" y="2098515"/>
          <a:ext cx="10058400" cy="378608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19807899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Grp="1"/>
          </p:cNvSpPr>
          <p:nvPr>
            <p:ph type="title"/>
          </p:nvPr>
        </p:nvSpPr>
        <p:spPr/>
        <p:txBody>
          <a:bodyPr/>
          <a:lstStyle/>
          <a:p>
            <a:r>
              <a:rPr lang="en-US"/>
              <a:t>Thank you</a:t>
            </a:r>
          </a:p>
        </p:txBody>
      </p:sp>
      <p:sp>
        <p:nvSpPr>
          <p:cNvPr id="8" name="Arrow: Right 7">
            <a:extLst>
              <a:ext uri="{FF2B5EF4-FFF2-40B4-BE49-F238E27FC236}">
                <a16:creationId xmlns:a16="http://schemas.microsoft.com/office/drawing/2014/main" id="{3F98D667-2EAC-4618-A812-6309302ED3BF}"/>
              </a:ext>
            </a:extLst>
          </p:cNvPr>
          <p:cNvSpPr/>
          <p:nvPr/>
        </p:nvSpPr>
        <p:spPr>
          <a:xfrm>
            <a:off x="1320797" y="2384436"/>
            <a:ext cx="2540003" cy="1016001"/>
          </a:xfrm>
          <a:prstGeom prst="rightArrow">
            <a:avLst/>
          </a:prstGeom>
          <a:solidFill>
            <a:schemeClr val="accent2"/>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67">
                <a:solidFill>
                  <a:schemeClr val="bg1"/>
                </a:solidFill>
              </a:rPr>
              <a:t>Access Webinars </a:t>
            </a:r>
          </a:p>
        </p:txBody>
      </p:sp>
      <p:sp>
        <p:nvSpPr>
          <p:cNvPr id="7" name="Arrow: Right 6">
            <a:extLst>
              <a:ext uri="{FF2B5EF4-FFF2-40B4-BE49-F238E27FC236}">
                <a16:creationId xmlns:a16="http://schemas.microsoft.com/office/drawing/2014/main" id="{CEC7B116-5F06-43F2-A464-2C1CCE0F6943}"/>
              </a:ext>
            </a:extLst>
          </p:cNvPr>
          <p:cNvSpPr/>
          <p:nvPr/>
        </p:nvSpPr>
        <p:spPr>
          <a:xfrm>
            <a:off x="1320800" y="3678648"/>
            <a:ext cx="2540003" cy="1016001"/>
          </a:xfrm>
          <a:prstGeom prst="rightArrow">
            <a:avLst/>
          </a:prstGeom>
          <a:solidFill>
            <a:schemeClr val="accent2"/>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67">
                <a:solidFill>
                  <a:schemeClr val="bg1"/>
                </a:solidFill>
              </a:rPr>
              <a:t>Sign Up for Email List</a:t>
            </a:r>
          </a:p>
        </p:txBody>
      </p:sp>
      <p:sp>
        <p:nvSpPr>
          <p:cNvPr id="9" name="Arrow: Right 8">
            <a:extLst>
              <a:ext uri="{FF2B5EF4-FFF2-40B4-BE49-F238E27FC236}">
                <a16:creationId xmlns:a16="http://schemas.microsoft.com/office/drawing/2014/main" id="{FB3A19AF-5EA7-4752-8D25-7135DB262B53}"/>
              </a:ext>
            </a:extLst>
          </p:cNvPr>
          <p:cNvSpPr/>
          <p:nvPr/>
        </p:nvSpPr>
        <p:spPr>
          <a:xfrm>
            <a:off x="1320800" y="5007938"/>
            <a:ext cx="2540003" cy="1016001"/>
          </a:xfrm>
          <a:prstGeom prst="rightArrow">
            <a:avLst/>
          </a:prstGeom>
          <a:solidFill>
            <a:schemeClr val="accent2"/>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67"/>
              <a:t>Follow on Twitter</a:t>
            </a:r>
          </a:p>
        </p:txBody>
      </p:sp>
      <p:sp>
        <p:nvSpPr>
          <p:cNvPr id="4" name="Flowchart: Connector 3">
            <a:extLst>
              <a:ext uri="{FF2B5EF4-FFF2-40B4-BE49-F238E27FC236}">
                <a16:creationId xmlns:a16="http://schemas.microsoft.com/office/drawing/2014/main" id="{CEB4B3EB-C07A-4B64-8DAE-F4C5B7047A61}"/>
              </a:ext>
            </a:extLst>
          </p:cNvPr>
          <p:cNvSpPr/>
          <p:nvPr/>
        </p:nvSpPr>
        <p:spPr>
          <a:xfrm>
            <a:off x="4128747" y="2311400"/>
            <a:ext cx="3962400" cy="3795701"/>
          </a:xfrm>
          <a:prstGeom prst="flowChartConnector">
            <a:avLst/>
          </a:prstGeom>
          <a:solidFill>
            <a:schemeClr val="accent2"/>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a:t>Collaborate with TARGET Center! </a:t>
            </a:r>
          </a:p>
        </p:txBody>
      </p:sp>
      <p:sp>
        <p:nvSpPr>
          <p:cNvPr id="12" name="Arrow: Left 11">
            <a:extLst>
              <a:ext uri="{FF2B5EF4-FFF2-40B4-BE49-F238E27FC236}">
                <a16:creationId xmlns:a16="http://schemas.microsoft.com/office/drawing/2014/main" id="{958966E7-8C25-4D13-A3A7-D2CEA439B10F}"/>
              </a:ext>
            </a:extLst>
          </p:cNvPr>
          <p:cNvSpPr/>
          <p:nvPr/>
        </p:nvSpPr>
        <p:spPr>
          <a:xfrm>
            <a:off x="8388970" y="2376499"/>
            <a:ext cx="2583831" cy="988859"/>
          </a:xfrm>
          <a:prstGeom prst="leftArrow">
            <a:avLst/>
          </a:prstGeom>
          <a:solidFill>
            <a:schemeClr val="accent2"/>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67"/>
              <a:t>Share in Your Networks </a:t>
            </a:r>
          </a:p>
        </p:txBody>
      </p:sp>
      <p:sp>
        <p:nvSpPr>
          <p:cNvPr id="5" name="Arrow: Left 4">
            <a:extLst>
              <a:ext uri="{FF2B5EF4-FFF2-40B4-BE49-F238E27FC236}">
                <a16:creationId xmlns:a16="http://schemas.microsoft.com/office/drawing/2014/main" id="{BE919DB3-811B-4BE9-92D5-706D809E7215}"/>
              </a:ext>
            </a:extLst>
          </p:cNvPr>
          <p:cNvSpPr/>
          <p:nvPr/>
        </p:nvSpPr>
        <p:spPr>
          <a:xfrm>
            <a:off x="8359090" y="3705789"/>
            <a:ext cx="2583831" cy="988859"/>
          </a:xfrm>
          <a:prstGeom prst="leftArrow">
            <a:avLst/>
          </a:prstGeom>
          <a:solidFill>
            <a:schemeClr val="accent2"/>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67">
                <a:solidFill>
                  <a:schemeClr val="bg1"/>
                </a:solidFill>
                <a:hlinkClick r:id="rId3">
                  <a:extLst>
                    <a:ext uri="{A12FA001-AC4F-418D-AE19-62706E023703}">
                      <ahyp:hlinkClr xmlns:ahyp="http://schemas.microsoft.com/office/drawing/2018/hyperlinkcolor" val="tx"/>
                    </a:ext>
                  </a:extLst>
                </a:hlinkClick>
              </a:rPr>
              <a:t>Request AT Evaluation </a:t>
            </a:r>
            <a:endParaRPr lang="en-US" sz="1467">
              <a:solidFill>
                <a:schemeClr val="bg1"/>
              </a:solidFill>
            </a:endParaRPr>
          </a:p>
        </p:txBody>
      </p:sp>
      <p:sp>
        <p:nvSpPr>
          <p:cNvPr id="11" name="Arrow: Left 10">
            <a:extLst>
              <a:ext uri="{FF2B5EF4-FFF2-40B4-BE49-F238E27FC236}">
                <a16:creationId xmlns:a16="http://schemas.microsoft.com/office/drawing/2014/main" id="{D72F1331-67EF-4E17-80D1-766E1F13A658}"/>
              </a:ext>
            </a:extLst>
          </p:cNvPr>
          <p:cNvSpPr/>
          <p:nvPr/>
        </p:nvSpPr>
        <p:spPr>
          <a:xfrm>
            <a:off x="8359091" y="5035080"/>
            <a:ext cx="2583831" cy="988859"/>
          </a:xfrm>
          <a:prstGeom prst="leftArrow">
            <a:avLst/>
          </a:prstGeom>
          <a:solidFill>
            <a:schemeClr val="accent2"/>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67"/>
              <a:t>Request Training</a:t>
            </a:r>
          </a:p>
        </p:txBody>
      </p:sp>
    </p:spTree>
    <p:extLst>
      <p:ext uri="{BB962C8B-B14F-4D97-AF65-F5344CB8AC3E}">
        <p14:creationId xmlns:p14="http://schemas.microsoft.com/office/powerpoint/2010/main" val="2894134740"/>
      </p:ext>
    </p:extLst>
  </p:cSld>
  <p:clrMapOvr>
    <a:masterClrMapping/>
  </p:clrMapOvr>
  <mc:AlternateContent xmlns:mc="http://schemas.openxmlformats.org/markup-compatibility/2006" xmlns:p14="http://schemas.microsoft.com/office/powerpoint/2010/main">
    <mc:Choice Requires="p14">
      <p:transition p14:dur="10" advClick="0" advTm="30000"/>
    </mc:Choice>
    <mc:Fallback xmlns="">
      <p:transition advClick="0" advTm="30000"/>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descr="A low angle view of tall buildings&#10;"/>
          <p:cNvPicPr/>
          <p:nvPr/>
        </p:nvPicPr>
        <p:blipFill>
          <a:blip r:embed="rId3" cstate="print"/>
          <a:stretch>
            <a:fillRect/>
          </a:stretch>
        </p:blipFill>
        <p:spPr>
          <a:xfrm>
            <a:off x="3599065" y="170090"/>
            <a:ext cx="4943689" cy="710739"/>
          </a:xfrm>
          <a:prstGeom prst="rect">
            <a:avLst/>
          </a:prstGeom>
        </p:spPr>
      </p:pic>
      <p:sp>
        <p:nvSpPr>
          <p:cNvPr id="3" name="object 3"/>
          <p:cNvSpPr txBox="1">
            <a:spLocks noGrp="1"/>
          </p:cNvSpPr>
          <p:nvPr>
            <p:ph type="title" idx="4294967295"/>
          </p:nvPr>
        </p:nvSpPr>
        <p:spPr>
          <a:xfrm>
            <a:off x="3639764" y="258731"/>
            <a:ext cx="1635621" cy="384051"/>
          </a:xfrm>
          <a:prstGeom prst="rect">
            <a:avLst/>
          </a:prstGeom>
        </p:spPr>
        <p:txBody>
          <a:bodyPr vert="horz" wrap="square" lIns="0" tIns="8227" rIns="0" bIns="0" rtlCol="0" anchor="b">
            <a:spAutoFit/>
          </a:bodyPr>
          <a:lstStyle/>
          <a:p>
            <a:pPr marL="8660" marR="3464">
              <a:spcBef>
                <a:spcPts val="65"/>
              </a:spcBef>
            </a:pPr>
            <a:r>
              <a:rPr sz="1430" b="1" spc="57">
                <a:solidFill>
                  <a:srgbClr val="FFFFFF"/>
                </a:solidFill>
                <a:latin typeface="+mn-lt"/>
              </a:rPr>
              <a:t>Current</a:t>
            </a:r>
            <a:r>
              <a:rPr sz="1430" b="1" spc="-41">
                <a:solidFill>
                  <a:srgbClr val="FFFFFF"/>
                </a:solidFill>
                <a:latin typeface="+mn-lt"/>
              </a:rPr>
              <a:t> </a:t>
            </a:r>
            <a:r>
              <a:rPr lang="en-US" sz="1430" b="1" spc="-85">
                <a:solidFill>
                  <a:srgbClr val="FFFFFF"/>
                </a:solidFill>
                <a:latin typeface="+mn-lt"/>
              </a:rPr>
              <a:t>and </a:t>
            </a:r>
            <a:r>
              <a:rPr sz="1430" b="1" spc="51">
                <a:solidFill>
                  <a:srgbClr val="FFFFFF"/>
                </a:solidFill>
                <a:latin typeface="+mn-lt"/>
              </a:rPr>
              <a:t>Upcoming </a:t>
            </a:r>
            <a:r>
              <a:rPr sz="1430" b="1" i="0">
                <a:solidFill>
                  <a:srgbClr val="FFFFFF"/>
                </a:solidFill>
                <a:latin typeface="+mn-lt"/>
                <a:cs typeface="Calibri"/>
              </a:rPr>
              <a:t>Meetings</a:t>
            </a:r>
            <a:r>
              <a:rPr sz="1430" b="1" spc="127">
                <a:solidFill>
                  <a:srgbClr val="FFFFFF"/>
                </a:solidFill>
                <a:latin typeface="+mn-lt"/>
              </a:rPr>
              <a:t> </a:t>
            </a:r>
            <a:endParaRPr sz="1430" b="1" spc="51">
              <a:solidFill>
                <a:srgbClr val="FFFFFF"/>
              </a:solidFill>
              <a:latin typeface="+mn-lt"/>
            </a:endParaRPr>
          </a:p>
        </p:txBody>
      </p:sp>
      <p:sp>
        <p:nvSpPr>
          <p:cNvPr id="6" name="object 6">
            <a:extLst>
              <a:ext uri="{C183D7F6-B498-43B3-948B-1728B52AA6E4}">
                <adec:decorative xmlns:adec="http://schemas.microsoft.com/office/drawing/2017/decorative" val="1"/>
              </a:ext>
            </a:extLst>
          </p:cNvPr>
          <p:cNvSpPr/>
          <p:nvPr/>
        </p:nvSpPr>
        <p:spPr>
          <a:xfrm>
            <a:off x="3618202" y="3582469"/>
            <a:ext cx="4955597" cy="31172"/>
          </a:xfrm>
          <a:custGeom>
            <a:avLst/>
            <a:gdLst/>
            <a:ahLst/>
            <a:cxnLst/>
            <a:rect l="l" t="t" r="r" b="b"/>
            <a:pathLst>
              <a:path w="7268209">
                <a:moveTo>
                  <a:pt x="0" y="0"/>
                </a:moveTo>
                <a:lnTo>
                  <a:pt x="7267930" y="0"/>
                </a:lnTo>
              </a:path>
            </a:pathLst>
          </a:custGeom>
          <a:ln w="28575">
            <a:solidFill>
              <a:srgbClr val="005340"/>
            </a:solidFill>
            <a:prstDash val="sysDot"/>
          </a:ln>
        </p:spPr>
        <p:txBody>
          <a:bodyPr wrap="square" lIns="0" tIns="0" rIns="0" bIns="0" rtlCol="0"/>
          <a:lstStyle/>
          <a:p>
            <a:pPr defTabSz="623483"/>
            <a:endParaRPr sz="1228" kern="0">
              <a:solidFill>
                <a:sysClr val="windowText" lastClr="000000"/>
              </a:solidFill>
            </a:endParaRPr>
          </a:p>
        </p:txBody>
      </p:sp>
      <p:sp>
        <p:nvSpPr>
          <p:cNvPr id="9" name="object 9"/>
          <p:cNvSpPr txBox="1"/>
          <p:nvPr/>
        </p:nvSpPr>
        <p:spPr>
          <a:xfrm>
            <a:off x="3595948" y="805296"/>
            <a:ext cx="4953432" cy="179536"/>
          </a:xfrm>
          <a:prstGeom prst="rect">
            <a:avLst/>
          </a:prstGeom>
          <a:solidFill>
            <a:srgbClr val="002C71"/>
          </a:solidFill>
        </p:spPr>
        <p:txBody>
          <a:bodyPr vert="horz" wrap="square" lIns="0" tIns="0" rIns="0" bIns="0" rtlCol="0">
            <a:spAutoFit/>
          </a:bodyPr>
          <a:lstStyle/>
          <a:p>
            <a:pPr marL="61916" defTabSz="623483">
              <a:lnSpc>
                <a:spcPts val="1391"/>
              </a:lnSpc>
            </a:pPr>
            <a:r>
              <a:rPr lang="en-US" sz="1228" b="1" kern="0" spc="-7">
                <a:solidFill>
                  <a:srgbClr val="FFFFFF"/>
                </a:solidFill>
                <a:latin typeface="Calibri"/>
                <a:cs typeface="Calibri"/>
              </a:rPr>
              <a:t>OCTOBER</a:t>
            </a:r>
            <a:endParaRPr sz="1228" kern="0">
              <a:solidFill>
                <a:sysClr val="windowText" lastClr="000000"/>
              </a:solidFill>
              <a:latin typeface="Calibri"/>
              <a:cs typeface="Calibri"/>
            </a:endParaRPr>
          </a:p>
        </p:txBody>
      </p:sp>
      <p:sp>
        <p:nvSpPr>
          <p:cNvPr id="38" name="object 12">
            <a:extLst>
              <a:ext uri="{FF2B5EF4-FFF2-40B4-BE49-F238E27FC236}">
                <a16:creationId xmlns:a16="http://schemas.microsoft.com/office/drawing/2014/main" id="{6E3F980C-BCCA-6697-23A6-41009B5975A0}"/>
              </a:ext>
            </a:extLst>
          </p:cNvPr>
          <p:cNvSpPr txBox="1"/>
          <p:nvPr/>
        </p:nvSpPr>
        <p:spPr>
          <a:xfrm>
            <a:off x="3709744" y="1030310"/>
            <a:ext cx="600941" cy="155707"/>
          </a:xfrm>
          <a:prstGeom prst="rect">
            <a:avLst/>
          </a:prstGeom>
        </p:spPr>
        <p:txBody>
          <a:bodyPr vert="horz" wrap="square" lIns="0" tIns="8659" rIns="0" bIns="0" rtlCol="0">
            <a:spAutoFit/>
          </a:bodyPr>
          <a:lstStyle/>
          <a:p>
            <a:pPr marL="8660" defTabSz="623483">
              <a:spcBef>
                <a:spcPts val="68"/>
              </a:spcBef>
            </a:pPr>
            <a:r>
              <a:rPr lang="en-US" sz="955" b="1" kern="0" spc="-7">
                <a:solidFill>
                  <a:sysClr val="windowText" lastClr="000000"/>
                </a:solidFill>
                <a:latin typeface="Calibri"/>
                <a:cs typeface="Calibri"/>
              </a:rPr>
              <a:t>MONDAY</a:t>
            </a:r>
            <a:endParaRPr sz="955" kern="0">
              <a:solidFill>
                <a:sysClr val="windowText" lastClr="000000"/>
              </a:solidFill>
              <a:latin typeface="Calibri"/>
              <a:cs typeface="Calibri"/>
            </a:endParaRPr>
          </a:p>
        </p:txBody>
      </p:sp>
      <p:sp>
        <p:nvSpPr>
          <p:cNvPr id="7" name="object 7"/>
          <p:cNvSpPr/>
          <p:nvPr/>
        </p:nvSpPr>
        <p:spPr>
          <a:xfrm>
            <a:off x="3639764" y="1231963"/>
            <a:ext cx="1123517" cy="184005"/>
          </a:xfrm>
          <a:custGeom>
            <a:avLst/>
            <a:gdLst/>
            <a:ahLst/>
            <a:cxnLst/>
            <a:rect l="l" t="t" r="r" b="b"/>
            <a:pathLst>
              <a:path w="1647825" h="269875">
                <a:moveTo>
                  <a:pt x="1512570" y="0"/>
                </a:moveTo>
                <a:lnTo>
                  <a:pt x="0" y="0"/>
                </a:lnTo>
                <a:lnTo>
                  <a:pt x="0" y="269748"/>
                </a:lnTo>
                <a:lnTo>
                  <a:pt x="1512570" y="269748"/>
                </a:lnTo>
                <a:lnTo>
                  <a:pt x="1647444" y="134874"/>
                </a:lnTo>
                <a:lnTo>
                  <a:pt x="1512570" y="0"/>
                </a:lnTo>
                <a:close/>
              </a:path>
            </a:pathLst>
          </a:custGeom>
          <a:solidFill>
            <a:srgbClr val="005340"/>
          </a:solidFill>
        </p:spPr>
        <p:txBody>
          <a:bodyPr wrap="square" lIns="0" tIns="0" rIns="0" bIns="0" rtlCol="0"/>
          <a:lstStyle/>
          <a:p>
            <a:pPr algn="ctr" defTabSz="623483"/>
            <a:endParaRPr lang="en-US" sz="204" b="1" kern="0" spc="20">
              <a:solidFill>
                <a:srgbClr val="FFFFFF"/>
              </a:solidFill>
              <a:latin typeface="Calibri"/>
              <a:cs typeface="Calibri"/>
            </a:endParaRPr>
          </a:p>
          <a:p>
            <a:pPr algn="ctr" defTabSz="623483"/>
            <a:r>
              <a:rPr lang="en-US" sz="819" b="1" kern="0" spc="20">
                <a:solidFill>
                  <a:srgbClr val="FFFFFF"/>
                </a:solidFill>
                <a:latin typeface="Calibri"/>
                <a:cs typeface="Calibri"/>
              </a:rPr>
              <a:t>10/2/2023</a:t>
            </a:r>
            <a:endParaRPr sz="819" kern="0">
              <a:solidFill>
                <a:sysClr val="windowText" lastClr="000000"/>
              </a:solidFill>
            </a:endParaRPr>
          </a:p>
        </p:txBody>
      </p:sp>
      <p:sp>
        <p:nvSpPr>
          <p:cNvPr id="42" name="object 29">
            <a:extLst>
              <a:ext uri="{FF2B5EF4-FFF2-40B4-BE49-F238E27FC236}">
                <a16:creationId xmlns:a16="http://schemas.microsoft.com/office/drawing/2014/main" id="{D83F0FF1-6642-821B-0542-D4EA51E2AE60}"/>
              </a:ext>
            </a:extLst>
          </p:cNvPr>
          <p:cNvSpPr txBox="1"/>
          <p:nvPr/>
        </p:nvSpPr>
        <p:spPr>
          <a:xfrm>
            <a:off x="3644298" y="1380138"/>
            <a:ext cx="1154257" cy="2495892"/>
          </a:xfrm>
          <a:prstGeom prst="rect">
            <a:avLst/>
          </a:prstGeom>
        </p:spPr>
        <p:txBody>
          <a:bodyPr vert="horz" wrap="square" lIns="0" tIns="58881" rIns="0" bIns="0" rtlCol="0">
            <a:spAutoFit/>
          </a:bodyPr>
          <a:lstStyle/>
          <a:p>
            <a:pPr marL="25978" defTabSz="623483"/>
            <a:r>
              <a:rPr lang="en-US" sz="819" kern="0" spc="-7">
                <a:solidFill>
                  <a:sysClr val="windowText" lastClr="000000"/>
                </a:solidFill>
                <a:latin typeface="Calibri"/>
                <a:cs typeface="Calibri"/>
              </a:rPr>
              <a:t>10:00 AM</a:t>
            </a:r>
            <a:r>
              <a:rPr lang="en-US" sz="819" kern="0" spc="-20">
                <a:solidFill>
                  <a:sysClr val="windowText" lastClr="000000"/>
                </a:solidFill>
                <a:latin typeface="Calibri"/>
                <a:cs typeface="Calibri"/>
              </a:rPr>
              <a:t> –</a:t>
            </a:r>
            <a:r>
              <a:rPr lang="en-US" sz="819" kern="0" spc="-31">
                <a:solidFill>
                  <a:sysClr val="windowText" lastClr="000000"/>
                </a:solidFill>
                <a:latin typeface="Calibri"/>
                <a:cs typeface="Calibri"/>
              </a:rPr>
              <a:t> </a:t>
            </a:r>
            <a:r>
              <a:rPr lang="en-US" sz="819" kern="0" spc="-7">
                <a:solidFill>
                  <a:sysClr val="windowText" lastClr="000000"/>
                </a:solidFill>
                <a:latin typeface="Calibri"/>
                <a:cs typeface="Calibri"/>
              </a:rPr>
              <a:t>11:00</a:t>
            </a:r>
            <a:r>
              <a:rPr lang="en-US" sz="819" kern="0" spc="-24">
                <a:solidFill>
                  <a:sysClr val="windowText" lastClr="000000"/>
                </a:solidFill>
                <a:latin typeface="Calibri"/>
                <a:cs typeface="Calibri"/>
              </a:rPr>
              <a:t> </a:t>
            </a:r>
            <a:r>
              <a:rPr lang="en-US" sz="819" kern="0" spc="-17">
                <a:solidFill>
                  <a:sysClr val="windowText" lastClr="000000"/>
                </a:solidFill>
                <a:latin typeface="Calibri"/>
                <a:cs typeface="Calibri"/>
              </a:rPr>
              <a:t>AM</a:t>
            </a:r>
            <a:endParaRPr lang="en-US" sz="819" kern="0">
              <a:solidFill>
                <a:sysClr val="windowText" lastClr="000000"/>
              </a:solidFill>
              <a:latin typeface="Calibri"/>
              <a:cs typeface="Calibri"/>
            </a:endParaRPr>
          </a:p>
          <a:p>
            <a:pPr marL="25978" defTabSz="623483">
              <a:spcBef>
                <a:spcPts val="65"/>
              </a:spcBef>
            </a:pPr>
            <a:r>
              <a:rPr lang="en-US" sz="819" b="1" kern="0">
                <a:solidFill>
                  <a:srgbClr val="002C71"/>
                </a:solidFill>
                <a:latin typeface="Calibri"/>
                <a:cs typeface="Calibri"/>
              </a:rPr>
              <a:t>USDA TARGET Center Assistive Technology Program</a:t>
            </a:r>
            <a:endParaRPr lang="en-US" sz="819" kern="0">
              <a:solidFill>
                <a:sysClr val="windowText" lastClr="000000"/>
              </a:solidFill>
              <a:latin typeface="Calibri"/>
              <a:cs typeface="Calibri"/>
            </a:endParaRPr>
          </a:p>
          <a:p>
            <a:pPr marL="25978" defTabSz="623483"/>
            <a:r>
              <a:rPr lang="en-US" sz="819" kern="0">
                <a:solidFill>
                  <a:sysClr val="windowText" lastClr="000000"/>
                </a:solidFill>
                <a:latin typeface="Calibri"/>
                <a:cs typeface="Calibri"/>
              </a:rPr>
              <a:t>Rashida Owens</a:t>
            </a:r>
            <a:br>
              <a:rPr lang="en-US" sz="819" kern="0">
                <a:solidFill>
                  <a:sysClr val="windowText" lastClr="000000"/>
                </a:solidFill>
                <a:latin typeface="Calibri"/>
                <a:cs typeface="Calibri"/>
              </a:rPr>
            </a:br>
            <a:r>
              <a:rPr lang="en-US" sz="819" kern="0">
                <a:solidFill>
                  <a:sysClr val="windowText" lastClr="000000"/>
                </a:solidFill>
                <a:latin typeface="Calibri"/>
                <a:cs typeface="Calibri"/>
              </a:rPr>
              <a:t>Assistive Technology Program Manager</a:t>
            </a:r>
          </a:p>
          <a:p>
            <a:pPr marL="25978" defTabSz="623483">
              <a:spcBef>
                <a:spcPts val="396"/>
              </a:spcBef>
            </a:pPr>
            <a:r>
              <a:rPr lang="en-US" sz="819" kern="0" spc="-7">
                <a:solidFill>
                  <a:sysClr val="windowText" lastClr="000000"/>
                </a:solidFill>
                <a:latin typeface="Calibri"/>
                <a:cs typeface="Calibri"/>
              </a:rPr>
              <a:t>12:00</a:t>
            </a:r>
            <a:r>
              <a:rPr lang="en-US" sz="819" kern="0" spc="-31">
                <a:solidFill>
                  <a:sysClr val="windowText" lastClr="000000"/>
                </a:solidFill>
                <a:latin typeface="Calibri"/>
                <a:cs typeface="Calibri"/>
              </a:rPr>
              <a:t> </a:t>
            </a:r>
            <a:r>
              <a:rPr lang="en-US" sz="819" kern="0" spc="-75">
                <a:solidFill>
                  <a:sysClr val="windowText" lastClr="000000"/>
                </a:solidFill>
                <a:latin typeface="Calibri"/>
                <a:cs typeface="Calibri"/>
              </a:rPr>
              <a:t>PM</a:t>
            </a:r>
            <a:r>
              <a:rPr lang="en-US" sz="819" kern="0" spc="-20">
                <a:solidFill>
                  <a:sysClr val="windowText" lastClr="000000"/>
                </a:solidFill>
                <a:latin typeface="Calibri"/>
                <a:cs typeface="Calibri"/>
              </a:rPr>
              <a:t> –</a:t>
            </a:r>
            <a:r>
              <a:rPr lang="en-US" sz="819" kern="0" spc="-31">
                <a:solidFill>
                  <a:sysClr val="windowText" lastClr="000000"/>
                </a:solidFill>
                <a:latin typeface="Calibri"/>
                <a:cs typeface="Calibri"/>
              </a:rPr>
              <a:t> </a:t>
            </a:r>
            <a:r>
              <a:rPr lang="en-US" sz="819" kern="0" spc="-7">
                <a:solidFill>
                  <a:sysClr val="windowText" lastClr="000000"/>
                </a:solidFill>
                <a:latin typeface="Calibri"/>
                <a:cs typeface="Calibri"/>
              </a:rPr>
              <a:t>1:00</a:t>
            </a:r>
            <a:r>
              <a:rPr lang="en-US" sz="819" kern="0" spc="-24">
                <a:solidFill>
                  <a:sysClr val="windowText" lastClr="000000"/>
                </a:solidFill>
                <a:latin typeface="Calibri"/>
                <a:cs typeface="Calibri"/>
              </a:rPr>
              <a:t> </a:t>
            </a:r>
            <a:r>
              <a:rPr lang="en-US" sz="819" kern="0" spc="-17">
                <a:solidFill>
                  <a:sysClr val="windowText" lastClr="000000"/>
                </a:solidFill>
                <a:latin typeface="Calibri"/>
                <a:cs typeface="Calibri"/>
              </a:rPr>
              <a:t>PM</a:t>
            </a:r>
            <a:br>
              <a:rPr lang="en-US" sz="819" kern="0" spc="-17">
                <a:solidFill>
                  <a:sysClr val="windowText" lastClr="000000"/>
                </a:solidFill>
                <a:latin typeface="Calibri"/>
                <a:cs typeface="Calibri"/>
              </a:rPr>
            </a:br>
            <a:r>
              <a:rPr lang="en-US" sz="819" b="1" kern="0" spc="-17">
                <a:solidFill>
                  <a:srgbClr val="002C71"/>
                </a:solidFill>
                <a:latin typeface="Calibri"/>
                <a:cs typeface="Calibri"/>
              </a:rPr>
              <a:t>USDA TA</a:t>
            </a:r>
            <a:r>
              <a:rPr lang="en-US" sz="819" b="1" kern="0">
                <a:solidFill>
                  <a:srgbClr val="002C71"/>
                </a:solidFill>
                <a:latin typeface="Calibri"/>
                <a:cs typeface="Calibri"/>
              </a:rPr>
              <a:t>RGET Center </a:t>
            </a:r>
            <a:br>
              <a:rPr lang="en-US" sz="819" b="1" kern="0">
                <a:solidFill>
                  <a:srgbClr val="002C71"/>
                </a:solidFill>
                <a:latin typeface="Calibri"/>
                <a:cs typeface="Calibri"/>
              </a:rPr>
            </a:br>
            <a:r>
              <a:rPr lang="en-US" sz="819" b="1" kern="0">
                <a:solidFill>
                  <a:srgbClr val="002C71"/>
                </a:solidFill>
                <a:latin typeface="Calibri"/>
                <a:cs typeface="Calibri"/>
              </a:rPr>
              <a:t>Ergonomics Program</a:t>
            </a:r>
            <a:br>
              <a:rPr lang="en-US" sz="819" b="1" kern="0">
                <a:solidFill>
                  <a:srgbClr val="002C71"/>
                </a:solidFill>
                <a:latin typeface="Calibri"/>
                <a:cs typeface="Calibri"/>
              </a:rPr>
            </a:br>
            <a:r>
              <a:rPr lang="en-US" sz="819" kern="0">
                <a:solidFill>
                  <a:prstClr val="black"/>
                </a:solidFill>
                <a:latin typeface="Calibri"/>
                <a:cs typeface="Calibri"/>
              </a:rPr>
              <a:t>Stephanie Bradley</a:t>
            </a:r>
            <a:br>
              <a:rPr lang="en-US" sz="819" kern="0">
                <a:solidFill>
                  <a:prstClr val="black"/>
                </a:solidFill>
                <a:latin typeface="Calibri"/>
                <a:cs typeface="Calibri"/>
              </a:rPr>
            </a:br>
            <a:r>
              <a:rPr lang="en-US" sz="819" kern="0">
                <a:solidFill>
                  <a:prstClr val="black"/>
                </a:solidFill>
                <a:latin typeface="Calibri"/>
                <a:cs typeface="Calibri"/>
              </a:rPr>
              <a:t>CEAS, CAE</a:t>
            </a:r>
            <a:br>
              <a:rPr lang="en-US" sz="819" kern="0">
                <a:solidFill>
                  <a:sysClr val="windowText" lastClr="000000"/>
                </a:solidFill>
                <a:latin typeface="Calibri"/>
                <a:cs typeface="Calibri"/>
              </a:rPr>
            </a:br>
            <a:r>
              <a:rPr lang="en-US" sz="819" kern="0">
                <a:solidFill>
                  <a:sysClr val="windowText" lastClr="000000"/>
                </a:solidFill>
                <a:latin typeface="Calibri"/>
                <a:cs typeface="Calibri"/>
              </a:rPr>
              <a:t>Ergonomics Program  Manager</a:t>
            </a:r>
          </a:p>
          <a:p>
            <a:pPr marL="25978" defTabSz="623483">
              <a:spcBef>
                <a:spcPts val="396"/>
              </a:spcBef>
            </a:pPr>
            <a:endParaRPr lang="en-US" sz="819" kern="0">
              <a:solidFill>
                <a:sysClr val="windowText" lastClr="000000"/>
              </a:solidFill>
              <a:highlight>
                <a:srgbClr val="FFFF00"/>
              </a:highlight>
              <a:latin typeface="Calibri"/>
              <a:cs typeface="Calibri"/>
            </a:endParaRPr>
          </a:p>
          <a:p>
            <a:pPr marL="25978" defTabSz="623483">
              <a:spcBef>
                <a:spcPts val="396"/>
              </a:spcBef>
            </a:pPr>
            <a:endParaRPr lang="en-US" sz="819" kern="0">
              <a:solidFill>
                <a:sysClr val="windowText" lastClr="000000"/>
              </a:solidFill>
              <a:highlight>
                <a:srgbClr val="FFFF00"/>
              </a:highlight>
              <a:latin typeface="Calibri"/>
              <a:cs typeface="Calibri"/>
            </a:endParaRPr>
          </a:p>
          <a:p>
            <a:pPr marL="25978" marR="20782" defTabSz="623483">
              <a:lnSpc>
                <a:spcPct val="102299"/>
              </a:lnSpc>
              <a:spcBef>
                <a:spcPts val="24"/>
              </a:spcBef>
            </a:pPr>
            <a:endParaRPr lang="en-US" sz="819" kern="0">
              <a:solidFill>
                <a:sysClr val="windowText" lastClr="000000"/>
              </a:solidFill>
              <a:highlight>
                <a:srgbClr val="FFFF00"/>
              </a:highlight>
              <a:latin typeface="Calibri"/>
              <a:cs typeface="Calibri"/>
            </a:endParaRPr>
          </a:p>
          <a:p>
            <a:pPr marL="25978" marR="24246" defTabSz="623483">
              <a:lnSpc>
                <a:spcPct val="102099"/>
              </a:lnSpc>
              <a:spcBef>
                <a:spcPts val="27"/>
              </a:spcBef>
            </a:pPr>
            <a:endParaRPr lang="en-US" sz="819" b="1" kern="0" spc="13">
              <a:solidFill>
                <a:srgbClr val="002C71"/>
              </a:solidFill>
              <a:highlight>
                <a:srgbClr val="FFFF00"/>
              </a:highlight>
              <a:latin typeface="Calibri"/>
              <a:cs typeface="Calibri"/>
            </a:endParaRPr>
          </a:p>
        </p:txBody>
      </p:sp>
      <p:sp>
        <p:nvSpPr>
          <p:cNvPr id="43" name="object 12">
            <a:extLst>
              <a:ext uri="{FF2B5EF4-FFF2-40B4-BE49-F238E27FC236}">
                <a16:creationId xmlns:a16="http://schemas.microsoft.com/office/drawing/2014/main" id="{D4A4E252-2AAB-9F41-B1F5-58557A404A0A}"/>
              </a:ext>
            </a:extLst>
          </p:cNvPr>
          <p:cNvSpPr txBox="1"/>
          <p:nvPr/>
        </p:nvSpPr>
        <p:spPr>
          <a:xfrm>
            <a:off x="4907546" y="1022418"/>
            <a:ext cx="600941" cy="155707"/>
          </a:xfrm>
          <a:prstGeom prst="rect">
            <a:avLst/>
          </a:prstGeom>
        </p:spPr>
        <p:txBody>
          <a:bodyPr vert="horz" wrap="square" lIns="0" tIns="8659" rIns="0" bIns="0" rtlCol="0">
            <a:spAutoFit/>
          </a:bodyPr>
          <a:lstStyle/>
          <a:p>
            <a:pPr marL="8660" defTabSz="623483">
              <a:spcBef>
                <a:spcPts val="68"/>
              </a:spcBef>
            </a:pPr>
            <a:r>
              <a:rPr lang="en-US" sz="955" b="1" kern="0" spc="-7">
                <a:solidFill>
                  <a:sysClr val="windowText" lastClr="000000"/>
                </a:solidFill>
                <a:latin typeface="Calibri"/>
                <a:cs typeface="Calibri"/>
              </a:rPr>
              <a:t>TUESDAY</a:t>
            </a:r>
            <a:endParaRPr sz="955" kern="0">
              <a:solidFill>
                <a:sysClr val="windowText" lastClr="000000"/>
              </a:solidFill>
              <a:latin typeface="Calibri"/>
              <a:cs typeface="Calibri"/>
            </a:endParaRPr>
          </a:p>
        </p:txBody>
      </p:sp>
      <p:sp>
        <p:nvSpPr>
          <p:cNvPr id="13" name="object 13">
            <a:extLst>
              <a:ext uri="{C183D7F6-B498-43B3-948B-1728B52AA6E4}">
                <adec:decorative xmlns:adec="http://schemas.microsoft.com/office/drawing/2017/decorative" val="0"/>
              </a:ext>
            </a:extLst>
          </p:cNvPr>
          <p:cNvSpPr txBox="1"/>
          <p:nvPr/>
        </p:nvSpPr>
        <p:spPr>
          <a:xfrm>
            <a:off x="4846821" y="1189762"/>
            <a:ext cx="1084119" cy="1692258"/>
          </a:xfrm>
          <a:prstGeom prst="rect">
            <a:avLst/>
          </a:prstGeom>
        </p:spPr>
        <p:txBody>
          <a:bodyPr vert="horz" wrap="square" lIns="0" tIns="61912" rIns="0" bIns="0" rtlCol="0">
            <a:spAutoFit/>
          </a:bodyPr>
          <a:lstStyle/>
          <a:p>
            <a:pPr marL="25978" algn="ctr" defTabSz="623483">
              <a:spcBef>
                <a:spcPts val="388"/>
              </a:spcBef>
            </a:pPr>
            <a:r>
              <a:rPr lang="en-US" sz="819" b="1" kern="0" spc="20">
                <a:solidFill>
                  <a:srgbClr val="FFFFFF"/>
                </a:solidFill>
                <a:latin typeface="Calibri"/>
                <a:cs typeface="Calibri"/>
              </a:rPr>
              <a:t>10/3/223</a:t>
            </a:r>
            <a:endParaRPr lang="en-US" sz="819" kern="0">
              <a:solidFill>
                <a:sysClr val="windowText" lastClr="000000"/>
              </a:solidFill>
              <a:latin typeface="Calibri"/>
              <a:cs typeface="Calibri"/>
            </a:endParaRPr>
          </a:p>
          <a:p>
            <a:pPr marL="25978" defTabSz="623483">
              <a:spcBef>
                <a:spcPts val="396"/>
              </a:spcBef>
            </a:pPr>
            <a:r>
              <a:rPr lang="en-US" sz="819" kern="0" spc="-7">
                <a:solidFill>
                  <a:sysClr val="windowText" lastClr="000000"/>
                </a:solidFill>
                <a:latin typeface="Calibri"/>
                <a:cs typeface="Calibri"/>
              </a:rPr>
              <a:t>11:00</a:t>
            </a:r>
            <a:r>
              <a:rPr lang="en-US" sz="819" kern="0" spc="-31">
                <a:solidFill>
                  <a:sysClr val="windowText" lastClr="000000"/>
                </a:solidFill>
                <a:latin typeface="Calibri"/>
                <a:cs typeface="Calibri"/>
              </a:rPr>
              <a:t> </a:t>
            </a:r>
            <a:r>
              <a:rPr lang="en-US" sz="819" kern="0" spc="-75">
                <a:solidFill>
                  <a:sysClr val="windowText" lastClr="000000"/>
                </a:solidFill>
                <a:latin typeface="Calibri"/>
                <a:cs typeface="Calibri"/>
              </a:rPr>
              <a:t>AM</a:t>
            </a:r>
            <a:r>
              <a:rPr lang="en-US" sz="819" kern="0" spc="-20">
                <a:solidFill>
                  <a:sysClr val="windowText" lastClr="000000"/>
                </a:solidFill>
                <a:latin typeface="Calibri"/>
                <a:cs typeface="Calibri"/>
              </a:rPr>
              <a:t> –</a:t>
            </a:r>
            <a:r>
              <a:rPr lang="en-US" sz="819" kern="0" spc="-31">
                <a:solidFill>
                  <a:sysClr val="windowText" lastClr="000000"/>
                </a:solidFill>
                <a:latin typeface="Calibri"/>
                <a:cs typeface="Calibri"/>
              </a:rPr>
              <a:t> </a:t>
            </a:r>
            <a:r>
              <a:rPr lang="en-US" sz="819" kern="0" spc="-7">
                <a:solidFill>
                  <a:sysClr val="windowText" lastClr="000000"/>
                </a:solidFill>
                <a:latin typeface="Calibri"/>
                <a:cs typeface="Calibri"/>
              </a:rPr>
              <a:t>12:00</a:t>
            </a:r>
            <a:r>
              <a:rPr lang="en-US" sz="819" kern="0" spc="-24">
                <a:solidFill>
                  <a:sysClr val="windowText" lastClr="000000"/>
                </a:solidFill>
                <a:latin typeface="Calibri"/>
                <a:cs typeface="Calibri"/>
              </a:rPr>
              <a:t> </a:t>
            </a:r>
            <a:r>
              <a:rPr lang="en-US" sz="819" kern="0" spc="-17">
                <a:solidFill>
                  <a:sysClr val="windowText" lastClr="000000"/>
                </a:solidFill>
                <a:latin typeface="Calibri"/>
                <a:cs typeface="Calibri"/>
              </a:rPr>
              <a:t>PM</a:t>
            </a:r>
            <a:br>
              <a:rPr lang="en-US" sz="819" kern="0">
                <a:solidFill>
                  <a:sysClr val="windowText" lastClr="000000"/>
                </a:solidFill>
                <a:latin typeface="Calibri"/>
                <a:cs typeface="Calibri"/>
              </a:rPr>
            </a:br>
            <a:r>
              <a:rPr lang="en-US" sz="819" b="1" kern="0" spc="13">
                <a:solidFill>
                  <a:srgbClr val="002C71"/>
                </a:solidFill>
                <a:latin typeface="Calibri"/>
                <a:cs typeface="Calibri"/>
              </a:rPr>
              <a:t>Rethinking Disability and What It Means to Be Disabled</a:t>
            </a:r>
            <a:endParaRPr lang="en-US" sz="819" kern="0">
              <a:solidFill>
                <a:sysClr val="windowText" lastClr="000000"/>
              </a:solidFill>
              <a:latin typeface="Calibri"/>
              <a:cs typeface="Calibri"/>
            </a:endParaRPr>
          </a:p>
          <a:p>
            <a:pPr marL="25978" marR="24246" defTabSz="623483">
              <a:lnSpc>
                <a:spcPct val="102099"/>
              </a:lnSpc>
              <a:spcBef>
                <a:spcPts val="27"/>
              </a:spcBef>
            </a:pPr>
            <a:r>
              <a:rPr lang="en-US" sz="819" kern="0">
                <a:solidFill>
                  <a:sysClr val="windowText" lastClr="000000"/>
                </a:solidFill>
                <a:latin typeface="Calibri"/>
                <a:cs typeface="Calibri"/>
              </a:rPr>
              <a:t>Dr.</a:t>
            </a:r>
            <a:r>
              <a:rPr lang="en-US" sz="819" kern="0" spc="4">
                <a:solidFill>
                  <a:sysClr val="windowText" lastClr="000000"/>
                </a:solidFill>
                <a:latin typeface="Calibri"/>
                <a:cs typeface="Calibri"/>
              </a:rPr>
              <a:t> </a:t>
            </a:r>
            <a:r>
              <a:rPr lang="en-US" sz="819" kern="0">
                <a:solidFill>
                  <a:sysClr val="windowText" lastClr="000000"/>
                </a:solidFill>
                <a:latin typeface="Calibri"/>
                <a:cs typeface="Calibri"/>
              </a:rPr>
              <a:t>Theresa</a:t>
            </a:r>
            <a:r>
              <a:rPr lang="en-US" sz="819" kern="0" spc="-11">
                <a:solidFill>
                  <a:sysClr val="windowText" lastClr="000000"/>
                </a:solidFill>
                <a:latin typeface="Calibri"/>
                <a:cs typeface="Calibri"/>
              </a:rPr>
              <a:t> </a:t>
            </a:r>
            <a:r>
              <a:rPr lang="en-US" sz="819" kern="0" spc="-7">
                <a:solidFill>
                  <a:sysClr val="windowText" lastClr="000000"/>
                </a:solidFill>
                <a:latin typeface="Calibri"/>
                <a:cs typeface="Calibri"/>
              </a:rPr>
              <a:t>Haskins </a:t>
            </a:r>
            <a:r>
              <a:rPr lang="en-US" sz="819" kern="0">
                <a:solidFill>
                  <a:sysClr val="windowText" lastClr="000000"/>
                </a:solidFill>
                <a:latin typeface="Calibri"/>
                <a:cs typeface="Calibri"/>
              </a:rPr>
              <a:t>Haskins</a:t>
            </a:r>
            <a:r>
              <a:rPr lang="en-US" sz="819" kern="0" spc="119">
                <a:solidFill>
                  <a:sysClr val="windowText" lastClr="000000"/>
                </a:solidFill>
                <a:latin typeface="Calibri"/>
                <a:cs typeface="Calibri"/>
              </a:rPr>
              <a:t> </a:t>
            </a:r>
            <a:r>
              <a:rPr lang="en-US" sz="819" kern="0" spc="-7">
                <a:solidFill>
                  <a:sysClr val="windowText" lastClr="000000"/>
                </a:solidFill>
                <a:latin typeface="Calibri"/>
                <a:cs typeface="Calibri"/>
              </a:rPr>
              <a:t>Consulting</a:t>
            </a:r>
            <a:endParaRPr lang="en-US" sz="819" kern="0">
              <a:solidFill>
                <a:sysClr val="windowText" lastClr="000000"/>
              </a:solidFill>
              <a:latin typeface="Calibri"/>
              <a:cs typeface="Calibri"/>
            </a:endParaRPr>
          </a:p>
          <a:p>
            <a:pPr marL="25978" marR="241167" defTabSz="623483">
              <a:lnSpc>
                <a:spcPct val="106700"/>
              </a:lnSpc>
              <a:spcBef>
                <a:spcPts val="396"/>
              </a:spcBef>
            </a:pPr>
            <a:r>
              <a:rPr lang="en-US" sz="819" kern="0" spc="-7">
                <a:solidFill>
                  <a:sysClr val="windowText" lastClr="000000"/>
                </a:solidFill>
                <a:latin typeface="Calibri"/>
                <a:cs typeface="Calibri"/>
              </a:rPr>
              <a:t>1:00</a:t>
            </a:r>
            <a:r>
              <a:rPr lang="en-US" sz="819" kern="0" spc="-41">
                <a:solidFill>
                  <a:sysClr val="windowText" lastClr="000000"/>
                </a:solidFill>
                <a:latin typeface="Calibri"/>
                <a:cs typeface="Calibri"/>
              </a:rPr>
              <a:t> </a:t>
            </a:r>
            <a:r>
              <a:rPr lang="en-US" sz="819" kern="0" spc="-37">
                <a:solidFill>
                  <a:sysClr val="windowText" lastClr="000000"/>
                </a:solidFill>
                <a:latin typeface="Calibri"/>
                <a:cs typeface="Calibri"/>
              </a:rPr>
              <a:t>PM</a:t>
            </a:r>
            <a:r>
              <a:rPr lang="en-US" sz="819" kern="0" spc="-27">
                <a:solidFill>
                  <a:sysClr val="windowText" lastClr="000000"/>
                </a:solidFill>
                <a:latin typeface="Calibri"/>
                <a:cs typeface="Calibri"/>
              </a:rPr>
              <a:t> </a:t>
            </a:r>
            <a:r>
              <a:rPr lang="en-US" sz="819" kern="0" spc="-20">
                <a:solidFill>
                  <a:sysClr val="windowText" lastClr="000000"/>
                </a:solidFill>
                <a:latin typeface="Calibri"/>
                <a:cs typeface="Calibri"/>
              </a:rPr>
              <a:t>–</a:t>
            </a:r>
            <a:r>
              <a:rPr lang="en-US" sz="819" kern="0" spc="-31">
                <a:solidFill>
                  <a:sysClr val="windowText" lastClr="000000"/>
                </a:solidFill>
                <a:latin typeface="Calibri"/>
                <a:cs typeface="Calibri"/>
              </a:rPr>
              <a:t> </a:t>
            </a:r>
            <a:r>
              <a:rPr lang="en-US" sz="819" kern="0" spc="-7">
                <a:solidFill>
                  <a:sysClr val="windowText" lastClr="000000"/>
                </a:solidFill>
                <a:latin typeface="Calibri"/>
                <a:cs typeface="Calibri"/>
              </a:rPr>
              <a:t>2:00</a:t>
            </a:r>
            <a:r>
              <a:rPr lang="en-US" sz="819" kern="0" spc="-24">
                <a:solidFill>
                  <a:sysClr val="windowText" lastClr="000000"/>
                </a:solidFill>
                <a:latin typeface="Calibri"/>
                <a:cs typeface="Calibri"/>
              </a:rPr>
              <a:t> </a:t>
            </a:r>
            <a:r>
              <a:rPr lang="en-US" sz="819" kern="0" spc="-17">
                <a:solidFill>
                  <a:sysClr val="windowText" lastClr="000000"/>
                </a:solidFill>
                <a:latin typeface="Calibri"/>
                <a:cs typeface="Calibri"/>
              </a:rPr>
              <a:t>PM</a:t>
            </a:r>
            <a:endParaRPr lang="en-US" sz="819" kern="0">
              <a:solidFill>
                <a:sysClr val="windowText" lastClr="000000"/>
              </a:solidFill>
              <a:latin typeface="Calibri"/>
              <a:cs typeface="Calibri"/>
            </a:endParaRPr>
          </a:p>
          <a:p>
            <a:pPr marL="25978" marR="24246" defTabSz="623483">
              <a:spcBef>
                <a:spcPts val="27"/>
              </a:spcBef>
            </a:pPr>
            <a:r>
              <a:rPr lang="en-US" sz="819" b="1" kern="0" spc="13">
                <a:solidFill>
                  <a:srgbClr val="002C71"/>
                </a:solidFill>
                <a:latin typeface="Calibri"/>
                <a:cs typeface="Calibri"/>
              </a:rPr>
              <a:t>(Neuro) Diversity Includes You</a:t>
            </a:r>
            <a:endParaRPr lang="en-US" sz="819" kern="0">
              <a:solidFill>
                <a:sysClr val="windowText" lastClr="000000"/>
              </a:solidFill>
              <a:latin typeface="Calibri"/>
              <a:cs typeface="Calibri"/>
            </a:endParaRPr>
          </a:p>
          <a:p>
            <a:pPr marL="25978" marR="20782" defTabSz="623483">
              <a:lnSpc>
                <a:spcPct val="102299"/>
              </a:lnSpc>
              <a:spcBef>
                <a:spcPts val="24"/>
              </a:spcBef>
            </a:pPr>
            <a:r>
              <a:rPr lang="en-US" sz="819" kern="0">
                <a:solidFill>
                  <a:sysClr val="windowText" lastClr="000000"/>
                </a:solidFill>
                <a:latin typeface="Calibri"/>
                <a:cs typeface="Calibri"/>
              </a:rPr>
              <a:t>Dr.</a:t>
            </a:r>
            <a:r>
              <a:rPr lang="en-US" sz="819" kern="0" spc="4">
                <a:solidFill>
                  <a:sysClr val="windowText" lastClr="000000"/>
                </a:solidFill>
                <a:latin typeface="Calibri"/>
                <a:cs typeface="Calibri"/>
              </a:rPr>
              <a:t> </a:t>
            </a:r>
            <a:r>
              <a:rPr lang="en-US" sz="819" kern="0">
                <a:solidFill>
                  <a:sysClr val="windowText" lastClr="000000"/>
                </a:solidFill>
                <a:latin typeface="Calibri"/>
                <a:cs typeface="Calibri"/>
              </a:rPr>
              <a:t>Theresa</a:t>
            </a:r>
            <a:r>
              <a:rPr lang="en-US" sz="819" kern="0" spc="-11">
                <a:solidFill>
                  <a:sysClr val="windowText" lastClr="000000"/>
                </a:solidFill>
                <a:latin typeface="Calibri"/>
                <a:cs typeface="Calibri"/>
              </a:rPr>
              <a:t> </a:t>
            </a:r>
            <a:r>
              <a:rPr lang="en-US" sz="819" kern="0" spc="-7">
                <a:solidFill>
                  <a:sysClr val="windowText" lastClr="000000"/>
                </a:solidFill>
                <a:latin typeface="Calibri"/>
                <a:cs typeface="Calibri"/>
              </a:rPr>
              <a:t>Haskins Haskins Consulting</a:t>
            </a:r>
            <a:endParaRPr lang="en-US" sz="819" kern="0">
              <a:solidFill>
                <a:sysClr val="windowText" lastClr="000000"/>
              </a:solidFill>
              <a:latin typeface="Calibri"/>
              <a:cs typeface="Calibri"/>
            </a:endParaRPr>
          </a:p>
        </p:txBody>
      </p:sp>
      <p:sp>
        <p:nvSpPr>
          <p:cNvPr id="4" name="object 7">
            <a:extLst>
              <a:ext uri="{FF2B5EF4-FFF2-40B4-BE49-F238E27FC236}">
                <a16:creationId xmlns:a16="http://schemas.microsoft.com/office/drawing/2014/main" id="{C50C9640-89A1-2F39-1B26-A937305A246E}"/>
              </a:ext>
            </a:extLst>
          </p:cNvPr>
          <p:cNvSpPr/>
          <p:nvPr/>
        </p:nvSpPr>
        <p:spPr>
          <a:xfrm>
            <a:off x="4807422" y="1231963"/>
            <a:ext cx="1123517" cy="184005"/>
          </a:xfrm>
          <a:custGeom>
            <a:avLst/>
            <a:gdLst/>
            <a:ahLst/>
            <a:cxnLst/>
            <a:rect l="l" t="t" r="r" b="b"/>
            <a:pathLst>
              <a:path w="1647825" h="269875">
                <a:moveTo>
                  <a:pt x="1512570" y="0"/>
                </a:moveTo>
                <a:lnTo>
                  <a:pt x="0" y="0"/>
                </a:lnTo>
                <a:lnTo>
                  <a:pt x="0" y="269748"/>
                </a:lnTo>
                <a:lnTo>
                  <a:pt x="1512570" y="269748"/>
                </a:lnTo>
                <a:lnTo>
                  <a:pt x="1647444" y="134874"/>
                </a:lnTo>
                <a:lnTo>
                  <a:pt x="1512570" y="0"/>
                </a:lnTo>
                <a:close/>
              </a:path>
            </a:pathLst>
          </a:custGeom>
          <a:solidFill>
            <a:srgbClr val="005340"/>
          </a:solidFill>
        </p:spPr>
        <p:txBody>
          <a:bodyPr wrap="square" lIns="0" tIns="0" rIns="0" bIns="0" rtlCol="0"/>
          <a:lstStyle/>
          <a:p>
            <a:pPr algn="ctr" defTabSz="623483"/>
            <a:endParaRPr lang="en-US" sz="204" b="1" kern="0" spc="20">
              <a:solidFill>
                <a:srgbClr val="FFFFFF"/>
              </a:solidFill>
              <a:latin typeface="Calibri"/>
              <a:cs typeface="Calibri"/>
            </a:endParaRPr>
          </a:p>
          <a:p>
            <a:pPr algn="ctr" defTabSz="623483"/>
            <a:r>
              <a:rPr lang="en-US" sz="819" b="1" kern="0" spc="20">
                <a:solidFill>
                  <a:srgbClr val="FFFFFF"/>
                </a:solidFill>
                <a:latin typeface="Calibri"/>
                <a:cs typeface="Calibri"/>
              </a:rPr>
              <a:t>10/3/2023</a:t>
            </a:r>
            <a:endParaRPr sz="819" kern="0">
              <a:solidFill>
                <a:sysClr val="windowText" lastClr="000000"/>
              </a:solidFill>
            </a:endParaRPr>
          </a:p>
        </p:txBody>
      </p:sp>
      <p:sp>
        <p:nvSpPr>
          <p:cNvPr id="44" name="object 12">
            <a:extLst>
              <a:ext uri="{FF2B5EF4-FFF2-40B4-BE49-F238E27FC236}">
                <a16:creationId xmlns:a16="http://schemas.microsoft.com/office/drawing/2014/main" id="{66E89AB6-B32B-53EF-FF38-CC03B40D96E4}"/>
              </a:ext>
            </a:extLst>
          </p:cNvPr>
          <p:cNvSpPr txBox="1"/>
          <p:nvPr/>
        </p:nvSpPr>
        <p:spPr>
          <a:xfrm>
            <a:off x="6070910" y="1025455"/>
            <a:ext cx="694553" cy="155707"/>
          </a:xfrm>
          <a:prstGeom prst="rect">
            <a:avLst/>
          </a:prstGeom>
        </p:spPr>
        <p:txBody>
          <a:bodyPr vert="horz" wrap="square" lIns="0" tIns="8659" rIns="0" bIns="0" rtlCol="0">
            <a:spAutoFit/>
          </a:bodyPr>
          <a:lstStyle/>
          <a:p>
            <a:pPr marL="8660" defTabSz="623483">
              <a:spcBef>
                <a:spcPts val="68"/>
              </a:spcBef>
            </a:pPr>
            <a:r>
              <a:rPr lang="en-US" sz="955" b="1" kern="0" spc="-7">
                <a:solidFill>
                  <a:sysClr val="windowText" lastClr="000000"/>
                </a:solidFill>
                <a:latin typeface="Calibri"/>
                <a:cs typeface="Calibri"/>
              </a:rPr>
              <a:t>WEDNESDAY</a:t>
            </a:r>
            <a:endParaRPr sz="955" kern="0">
              <a:solidFill>
                <a:sysClr val="windowText" lastClr="000000"/>
              </a:solidFill>
              <a:latin typeface="Calibri"/>
              <a:cs typeface="Calibri"/>
            </a:endParaRPr>
          </a:p>
        </p:txBody>
      </p:sp>
      <p:sp>
        <p:nvSpPr>
          <p:cNvPr id="46" name="object 7">
            <a:extLst>
              <a:ext uri="{FF2B5EF4-FFF2-40B4-BE49-F238E27FC236}">
                <a16:creationId xmlns:a16="http://schemas.microsoft.com/office/drawing/2014/main" id="{14CCD731-D873-8AAD-768C-A337990D3F88}"/>
              </a:ext>
            </a:extLst>
          </p:cNvPr>
          <p:cNvSpPr/>
          <p:nvPr/>
        </p:nvSpPr>
        <p:spPr>
          <a:xfrm>
            <a:off x="5976054" y="1231963"/>
            <a:ext cx="1123517" cy="184005"/>
          </a:xfrm>
          <a:custGeom>
            <a:avLst/>
            <a:gdLst/>
            <a:ahLst/>
            <a:cxnLst/>
            <a:rect l="l" t="t" r="r" b="b"/>
            <a:pathLst>
              <a:path w="1647825" h="269875">
                <a:moveTo>
                  <a:pt x="1512570" y="0"/>
                </a:moveTo>
                <a:lnTo>
                  <a:pt x="0" y="0"/>
                </a:lnTo>
                <a:lnTo>
                  <a:pt x="0" y="269748"/>
                </a:lnTo>
                <a:lnTo>
                  <a:pt x="1512570" y="269748"/>
                </a:lnTo>
                <a:lnTo>
                  <a:pt x="1647444" y="134874"/>
                </a:lnTo>
                <a:lnTo>
                  <a:pt x="1512570" y="0"/>
                </a:lnTo>
                <a:close/>
              </a:path>
            </a:pathLst>
          </a:custGeom>
          <a:solidFill>
            <a:srgbClr val="005340"/>
          </a:solidFill>
        </p:spPr>
        <p:txBody>
          <a:bodyPr wrap="square" lIns="0" tIns="0" rIns="0" bIns="0" rtlCol="0"/>
          <a:lstStyle/>
          <a:p>
            <a:pPr algn="ctr" defTabSz="623483"/>
            <a:endParaRPr lang="en-US" sz="204" b="1" kern="0" spc="20">
              <a:solidFill>
                <a:srgbClr val="FFFFFF"/>
              </a:solidFill>
              <a:latin typeface="Calibri"/>
              <a:cs typeface="Calibri"/>
            </a:endParaRPr>
          </a:p>
          <a:p>
            <a:pPr algn="ctr" defTabSz="623483"/>
            <a:r>
              <a:rPr lang="en-US" sz="819" b="1" kern="0" spc="20">
                <a:solidFill>
                  <a:srgbClr val="FFFFFF"/>
                </a:solidFill>
                <a:latin typeface="Calibri"/>
                <a:cs typeface="Calibri"/>
              </a:rPr>
              <a:t>10/4/2023</a:t>
            </a:r>
            <a:endParaRPr sz="819" kern="0">
              <a:solidFill>
                <a:sysClr val="windowText" lastClr="000000"/>
              </a:solidFill>
            </a:endParaRPr>
          </a:p>
        </p:txBody>
      </p:sp>
      <p:sp>
        <p:nvSpPr>
          <p:cNvPr id="17" name="object 17"/>
          <p:cNvSpPr txBox="1"/>
          <p:nvPr/>
        </p:nvSpPr>
        <p:spPr>
          <a:xfrm>
            <a:off x="6014947" y="1360098"/>
            <a:ext cx="1138628" cy="1667636"/>
          </a:xfrm>
          <a:prstGeom prst="rect">
            <a:avLst/>
          </a:prstGeom>
        </p:spPr>
        <p:txBody>
          <a:bodyPr vert="horz" wrap="square" lIns="0" tIns="61912" rIns="0" bIns="0" rtlCol="0">
            <a:spAutoFit/>
          </a:bodyPr>
          <a:lstStyle/>
          <a:p>
            <a:pPr marL="25978" defTabSz="623483">
              <a:spcBef>
                <a:spcPts val="396"/>
              </a:spcBef>
            </a:pPr>
            <a:r>
              <a:rPr lang="en-US" sz="819" kern="0" spc="-7">
                <a:solidFill>
                  <a:sysClr val="windowText" lastClr="000000"/>
                </a:solidFill>
                <a:latin typeface="Calibri"/>
                <a:cs typeface="Calibri"/>
              </a:rPr>
              <a:t>11:00</a:t>
            </a:r>
            <a:r>
              <a:rPr lang="en-US" sz="819" kern="0" spc="-31">
                <a:solidFill>
                  <a:sysClr val="windowText" lastClr="000000"/>
                </a:solidFill>
                <a:latin typeface="Calibri"/>
                <a:cs typeface="Calibri"/>
              </a:rPr>
              <a:t> </a:t>
            </a:r>
            <a:r>
              <a:rPr lang="en-US" sz="819" kern="0" spc="-75">
                <a:solidFill>
                  <a:sysClr val="windowText" lastClr="000000"/>
                </a:solidFill>
                <a:latin typeface="Calibri"/>
                <a:cs typeface="Calibri"/>
              </a:rPr>
              <a:t>AM</a:t>
            </a:r>
            <a:r>
              <a:rPr lang="en-US" sz="819" kern="0" spc="-20">
                <a:solidFill>
                  <a:sysClr val="windowText" lastClr="000000"/>
                </a:solidFill>
                <a:latin typeface="Calibri"/>
                <a:cs typeface="Calibri"/>
              </a:rPr>
              <a:t> –</a:t>
            </a:r>
            <a:r>
              <a:rPr lang="en-US" sz="819" kern="0" spc="-31">
                <a:solidFill>
                  <a:sysClr val="windowText" lastClr="000000"/>
                </a:solidFill>
                <a:latin typeface="Calibri"/>
                <a:cs typeface="Calibri"/>
              </a:rPr>
              <a:t> </a:t>
            </a:r>
            <a:r>
              <a:rPr lang="en-US" sz="819" kern="0" spc="-7">
                <a:solidFill>
                  <a:sysClr val="windowText" lastClr="000000"/>
                </a:solidFill>
                <a:latin typeface="Calibri"/>
                <a:cs typeface="Calibri"/>
              </a:rPr>
              <a:t>12:00</a:t>
            </a:r>
            <a:r>
              <a:rPr lang="en-US" sz="819" kern="0" spc="-24">
                <a:solidFill>
                  <a:sysClr val="windowText" lastClr="000000"/>
                </a:solidFill>
                <a:latin typeface="Calibri"/>
                <a:cs typeface="Calibri"/>
              </a:rPr>
              <a:t> </a:t>
            </a:r>
            <a:r>
              <a:rPr lang="en-US" sz="819" kern="0" spc="-17">
                <a:solidFill>
                  <a:sysClr val="windowText" lastClr="000000"/>
                </a:solidFill>
                <a:latin typeface="Calibri"/>
                <a:cs typeface="Calibri"/>
              </a:rPr>
              <a:t>PM</a:t>
            </a:r>
            <a:endParaRPr lang="en-US" sz="819" kern="0">
              <a:solidFill>
                <a:sysClr val="windowText" lastClr="000000"/>
              </a:solidFill>
              <a:latin typeface="Calibri"/>
              <a:cs typeface="Calibri"/>
            </a:endParaRPr>
          </a:p>
          <a:p>
            <a:pPr marL="25978" marR="24246" defTabSz="623483">
              <a:lnSpc>
                <a:spcPct val="102099"/>
              </a:lnSpc>
              <a:spcBef>
                <a:spcPts val="27"/>
              </a:spcBef>
            </a:pPr>
            <a:r>
              <a:rPr lang="en-US" sz="819" b="1" kern="0" spc="13">
                <a:solidFill>
                  <a:srgbClr val="002C71"/>
                </a:solidFill>
                <a:latin typeface="Calibri"/>
                <a:cs typeface="Calibri"/>
              </a:rPr>
              <a:t>Nurturing Workplace Well-Being and Supporting Mental Health (Part 1 of 2)</a:t>
            </a:r>
            <a:endParaRPr lang="en-US" sz="819" kern="0">
              <a:solidFill>
                <a:sysClr val="windowText" lastClr="000000"/>
              </a:solidFill>
              <a:latin typeface="Calibri"/>
              <a:cs typeface="Calibri"/>
            </a:endParaRPr>
          </a:p>
          <a:p>
            <a:pPr marL="25978" marR="267579" defTabSz="623483">
              <a:lnSpc>
                <a:spcPct val="106700"/>
              </a:lnSpc>
              <a:spcBef>
                <a:spcPts val="7"/>
              </a:spcBef>
            </a:pPr>
            <a:r>
              <a:rPr lang="en-US" sz="819" kern="0">
                <a:solidFill>
                  <a:sysClr val="windowText" lastClr="000000"/>
                </a:solidFill>
                <a:latin typeface="Calibri"/>
                <a:cs typeface="Calibri"/>
              </a:rPr>
              <a:t>Dr.</a:t>
            </a:r>
            <a:r>
              <a:rPr lang="en-US" sz="819" kern="0" spc="4">
                <a:solidFill>
                  <a:sysClr val="windowText" lastClr="000000"/>
                </a:solidFill>
                <a:latin typeface="Calibri"/>
                <a:cs typeface="Calibri"/>
              </a:rPr>
              <a:t> </a:t>
            </a:r>
            <a:r>
              <a:rPr lang="en-US" sz="819" kern="0">
                <a:solidFill>
                  <a:sysClr val="windowText" lastClr="000000"/>
                </a:solidFill>
                <a:latin typeface="Calibri"/>
                <a:cs typeface="Calibri"/>
              </a:rPr>
              <a:t>Theresa </a:t>
            </a:r>
            <a:r>
              <a:rPr lang="en-US" sz="819" kern="0" spc="-7">
                <a:solidFill>
                  <a:sysClr val="windowText" lastClr="000000"/>
                </a:solidFill>
                <a:latin typeface="Calibri"/>
                <a:cs typeface="Calibri"/>
              </a:rPr>
              <a:t>Haskins </a:t>
            </a:r>
            <a:br>
              <a:rPr lang="en-US" sz="819" kern="0" spc="-7">
                <a:solidFill>
                  <a:sysClr val="windowText" lastClr="000000"/>
                </a:solidFill>
                <a:latin typeface="Calibri"/>
                <a:cs typeface="Calibri"/>
              </a:rPr>
            </a:br>
            <a:r>
              <a:rPr lang="en-US" sz="819" kern="0">
                <a:solidFill>
                  <a:sysClr val="windowText" lastClr="000000"/>
                </a:solidFill>
                <a:latin typeface="Calibri"/>
                <a:cs typeface="Calibri"/>
              </a:rPr>
              <a:t>Haskins</a:t>
            </a:r>
            <a:r>
              <a:rPr lang="en-US" sz="819" kern="0" spc="119">
                <a:solidFill>
                  <a:sysClr val="windowText" lastClr="000000"/>
                </a:solidFill>
                <a:latin typeface="Calibri"/>
                <a:cs typeface="Calibri"/>
              </a:rPr>
              <a:t> </a:t>
            </a:r>
            <a:r>
              <a:rPr lang="en-US" sz="819" kern="0" spc="-7">
                <a:solidFill>
                  <a:sysClr val="windowText" lastClr="000000"/>
                </a:solidFill>
                <a:latin typeface="Calibri"/>
                <a:cs typeface="Calibri"/>
              </a:rPr>
              <a:t>Consulting</a:t>
            </a:r>
            <a:endParaRPr lang="en-US" sz="819" kern="0">
              <a:solidFill>
                <a:sysClr val="windowText" lastClr="000000"/>
              </a:solidFill>
              <a:latin typeface="Calibri"/>
              <a:cs typeface="Calibri"/>
            </a:endParaRPr>
          </a:p>
          <a:p>
            <a:pPr marL="25978" defTabSz="623483">
              <a:spcBef>
                <a:spcPts val="396"/>
              </a:spcBef>
            </a:pPr>
            <a:r>
              <a:rPr lang="en-US" sz="819" kern="0" spc="-7">
                <a:solidFill>
                  <a:sysClr val="windowText" lastClr="000000"/>
                </a:solidFill>
                <a:latin typeface="Calibri"/>
                <a:cs typeface="Calibri"/>
              </a:rPr>
              <a:t>1:00 P</a:t>
            </a:r>
            <a:r>
              <a:rPr lang="en-US" sz="819" kern="0" spc="-75">
                <a:solidFill>
                  <a:sysClr val="windowText" lastClr="000000"/>
                </a:solidFill>
                <a:latin typeface="Calibri"/>
                <a:cs typeface="Calibri"/>
              </a:rPr>
              <a:t>M</a:t>
            </a:r>
            <a:r>
              <a:rPr lang="en-US" sz="819" kern="0" spc="-20">
                <a:solidFill>
                  <a:sysClr val="windowText" lastClr="000000"/>
                </a:solidFill>
                <a:latin typeface="Calibri"/>
                <a:cs typeface="Calibri"/>
              </a:rPr>
              <a:t> –</a:t>
            </a:r>
            <a:r>
              <a:rPr lang="en-US" sz="819" kern="0" spc="-31">
                <a:solidFill>
                  <a:sysClr val="windowText" lastClr="000000"/>
                </a:solidFill>
                <a:latin typeface="Calibri"/>
                <a:cs typeface="Calibri"/>
              </a:rPr>
              <a:t> </a:t>
            </a:r>
            <a:r>
              <a:rPr lang="en-US" sz="819" kern="0" spc="-7">
                <a:solidFill>
                  <a:sysClr val="windowText" lastClr="000000"/>
                </a:solidFill>
                <a:latin typeface="Calibri"/>
                <a:cs typeface="Calibri"/>
              </a:rPr>
              <a:t>2:00</a:t>
            </a:r>
            <a:r>
              <a:rPr lang="en-US" sz="819" kern="0" spc="-24">
                <a:solidFill>
                  <a:sysClr val="windowText" lastClr="000000"/>
                </a:solidFill>
                <a:latin typeface="Calibri"/>
                <a:cs typeface="Calibri"/>
              </a:rPr>
              <a:t> </a:t>
            </a:r>
            <a:r>
              <a:rPr lang="en-US" sz="819" kern="0" spc="-17">
                <a:solidFill>
                  <a:sysClr val="windowText" lastClr="000000"/>
                </a:solidFill>
                <a:latin typeface="Calibri"/>
                <a:cs typeface="Calibri"/>
              </a:rPr>
              <a:t>PM</a:t>
            </a:r>
            <a:endParaRPr lang="en-US" sz="819" kern="0">
              <a:solidFill>
                <a:sysClr val="windowText" lastClr="000000"/>
              </a:solidFill>
              <a:latin typeface="Calibri"/>
              <a:cs typeface="Calibri"/>
            </a:endParaRPr>
          </a:p>
          <a:p>
            <a:pPr marL="25978" defTabSz="623483">
              <a:spcBef>
                <a:spcPts val="65"/>
              </a:spcBef>
            </a:pPr>
            <a:r>
              <a:rPr lang="en-US" sz="819" b="1" kern="0">
                <a:solidFill>
                  <a:srgbClr val="002C71"/>
                </a:solidFill>
                <a:latin typeface="Calibri"/>
                <a:cs typeface="Calibri"/>
              </a:rPr>
              <a:t>PTSD Is More Common Than You Think</a:t>
            </a:r>
            <a:endParaRPr lang="en-US" sz="819" kern="0">
              <a:solidFill>
                <a:sysClr val="windowText" lastClr="000000"/>
              </a:solidFill>
              <a:latin typeface="Calibri"/>
              <a:cs typeface="Calibri"/>
            </a:endParaRPr>
          </a:p>
          <a:p>
            <a:pPr marL="25978" marR="20782" defTabSz="623483">
              <a:lnSpc>
                <a:spcPct val="102299"/>
              </a:lnSpc>
              <a:spcBef>
                <a:spcPts val="24"/>
              </a:spcBef>
            </a:pPr>
            <a:r>
              <a:rPr lang="en-US" sz="819" kern="0">
                <a:solidFill>
                  <a:sysClr val="windowText" lastClr="000000"/>
                </a:solidFill>
                <a:latin typeface="Calibri"/>
                <a:cs typeface="Calibri"/>
              </a:rPr>
              <a:t>Alla Weinberg</a:t>
            </a:r>
            <a:br>
              <a:rPr lang="en-US" sz="819" kern="0">
                <a:solidFill>
                  <a:sysClr val="windowText" lastClr="000000"/>
                </a:solidFill>
                <a:latin typeface="Calibri"/>
                <a:cs typeface="Calibri"/>
              </a:rPr>
            </a:br>
            <a:r>
              <a:rPr lang="en-US" sz="819" kern="0">
                <a:solidFill>
                  <a:sysClr val="windowText" lastClr="000000"/>
                </a:solidFill>
                <a:latin typeface="Calibri"/>
                <a:cs typeface="Calibri"/>
              </a:rPr>
              <a:t>Spoke &amp; Wheel </a:t>
            </a:r>
            <a:endParaRPr lang="en-US" sz="819" kern="0" spc="-7">
              <a:solidFill>
                <a:sysClr val="windowText" lastClr="000000"/>
              </a:solidFill>
              <a:highlight>
                <a:srgbClr val="FFFF00"/>
              </a:highlight>
              <a:latin typeface="Calibri"/>
              <a:cs typeface="Calibri"/>
            </a:endParaRPr>
          </a:p>
        </p:txBody>
      </p:sp>
      <p:sp>
        <p:nvSpPr>
          <p:cNvPr id="12" name="object 12"/>
          <p:cNvSpPr txBox="1"/>
          <p:nvPr/>
        </p:nvSpPr>
        <p:spPr>
          <a:xfrm>
            <a:off x="7331150" y="1012500"/>
            <a:ext cx="600941" cy="155707"/>
          </a:xfrm>
          <a:prstGeom prst="rect">
            <a:avLst/>
          </a:prstGeom>
        </p:spPr>
        <p:txBody>
          <a:bodyPr vert="horz" wrap="square" lIns="0" tIns="8659" rIns="0" bIns="0" rtlCol="0">
            <a:spAutoFit/>
          </a:bodyPr>
          <a:lstStyle/>
          <a:p>
            <a:pPr marL="8660" defTabSz="623483">
              <a:spcBef>
                <a:spcPts val="68"/>
              </a:spcBef>
            </a:pPr>
            <a:r>
              <a:rPr sz="955" b="1" kern="0" spc="-7">
                <a:solidFill>
                  <a:sysClr val="windowText" lastClr="000000"/>
                </a:solidFill>
                <a:latin typeface="Calibri"/>
                <a:cs typeface="Calibri"/>
              </a:rPr>
              <a:t>THURSDAY</a:t>
            </a:r>
            <a:endParaRPr sz="955" kern="0">
              <a:solidFill>
                <a:sysClr val="windowText" lastClr="000000"/>
              </a:solidFill>
              <a:latin typeface="Calibri"/>
              <a:cs typeface="Calibri"/>
            </a:endParaRPr>
          </a:p>
        </p:txBody>
      </p:sp>
      <p:sp>
        <p:nvSpPr>
          <p:cNvPr id="47" name="object 7">
            <a:extLst>
              <a:ext uri="{FF2B5EF4-FFF2-40B4-BE49-F238E27FC236}">
                <a16:creationId xmlns:a16="http://schemas.microsoft.com/office/drawing/2014/main" id="{387BBEDA-09D9-066C-FD45-B09242D8F260}"/>
              </a:ext>
            </a:extLst>
          </p:cNvPr>
          <p:cNvSpPr/>
          <p:nvPr/>
        </p:nvSpPr>
        <p:spPr>
          <a:xfrm>
            <a:off x="7136602" y="1231963"/>
            <a:ext cx="1123517" cy="184005"/>
          </a:xfrm>
          <a:custGeom>
            <a:avLst/>
            <a:gdLst/>
            <a:ahLst/>
            <a:cxnLst/>
            <a:rect l="l" t="t" r="r" b="b"/>
            <a:pathLst>
              <a:path w="1647825" h="269875">
                <a:moveTo>
                  <a:pt x="1512570" y="0"/>
                </a:moveTo>
                <a:lnTo>
                  <a:pt x="0" y="0"/>
                </a:lnTo>
                <a:lnTo>
                  <a:pt x="0" y="269748"/>
                </a:lnTo>
                <a:lnTo>
                  <a:pt x="1512570" y="269748"/>
                </a:lnTo>
                <a:lnTo>
                  <a:pt x="1647444" y="134874"/>
                </a:lnTo>
                <a:lnTo>
                  <a:pt x="1512570" y="0"/>
                </a:lnTo>
                <a:close/>
              </a:path>
            </a:pathLst>
          </a:custGeom>
          <a:solidFill>
            <a:srgbClr val="005340"/>
          </a:solidFill>
        </p:spPr>
        <p:txBody>
          <a:bodyPr wrap="square" lIns="0" tIns="0" rIns="0" bIns="0" rtlCol="0"/>
          <a:lstStyle/>
          <a:p>
            <a:pPr algn="ctr" defTabSz="623483"/>
            <a:endParaRPr lang="en-US" sz="204" b="1" kern="0" spc="20">
              <a:solidFill>
                <a:srgbClr val="FFFFFF"/>
              </a:solidFill>
              <a:latin typeface="Calibri"/>
              <a:cs typeface="Calibri"/>
            </a:endParaRPr>
          </a:p>
          <a:p>
            <a:pPr algn="ctr" defTabSz="623483"/>
            <a:r>
              <a:rPr lang="en-US" sz="819" b="1" kern="0" spc="20">
                <a:solidFill>
                  <a:srgbClr val="FFFFFF"/>
                </a:solidFill>
                <a:latin typeface="Calibri"/>
                <a:cs typeface="Calibri"/>
              </a:rPr>
              <a:t>10/5/2023</a:t>
            </a:r>
            <a:endParaRPr sz="819" kern="0">
              <a:solidFill>
                <a:sysClr val="windowText" lastClr="000000"/>
              </a:solidFill>
            </a:endParaRPr>
          </a:p>
        </p:txBody>
      </p:sp>
      <p:sp>
        <p:nvSpPr>
          <p:cNvPr id="21" name="object 21"/>
          <p:cNvSpPr txBox="1"/>
          <p:nvPr/>
        </p:nvSpPr>
        <p:spPr>
          <a:xfrm>
            <a:off x="7144686" y="1356746"/>
            <a:ext cx="1132405" cy="1888856"/>
          </a:xfrm>
          <a:prstGeom prst="rect">
            <a:avLst/>
          </a:prstGeom>
        </p:spPr>
        <p:txBody>
          <a:bodyPr vert="horz" wrap="square" lIns="0" tIns="59315" rIns="0" bIns="0" rtlCol="0">
            <a:spAutoFit/>
          </a:bodyPr>
          <a:lstStyle/>
          <a:p>
            <a:pPr marL="25978" defTabSz="623483">
              <a:spcBef>
                <a:spcPts val="399"/>
              </a:spcBef>
            </a:pPr>
            <a:r>
              <a:rPr lang="en-US" sz="819" kern="0" spc="-7">
                <a:solidFill>
                  <a:sysClr val="windowText" lastClr="000000"/>
                </a:solidFill>
                <a:latin typeface="Calibri"/>
                <a:cs typeface="Calibri"/>
              </a:rPr>
              <a:t>10:00</a:t>
            </a:r>
            <a:r>
              <a:rPr lang="en-US" sz="819" kern="0" spc="-31">
                <a:solidFill>
                  <a:sysClr val="windowText" lastClr="000000"/>
                </a:solidFill>
                <a:latin typeface="Calibri"/>
                <a:cs typeface="Calibri"/>
              </a:rPr>
              <a:t> </a:t>
            </a:r>
            <a:r>
              <a:rPr lang="en-US" sz="819" kern="0" spc="-75">
                <a:solidFill>
                  <a:sysClr val="windowText" lastClr="000000"/>
                </a:solidFill>
                <a:latin typeface="Calibri"/>
                <a:cs typeface="Calibri"/>
              </a:rPr>
              <a:t>AM</a:t>
            </a:r>
            <a:r>
              <a:rPr lang="en-US" sz="819" kern="0" spc="-20">
                <a:solidFill>
                  <a:sysClr val="windowText" lastClr="000000"/>
                </a:solidFill>
                <a:latin typeface="Calibri"/>
                <a:cs typeface="Calibri"/>
              </a:rPr>
              <a:t> –</a:t>
            </a:r>
            <a:r>
              <a:rPr lang="en-US" sz="819" kern="0" spc="-31">
                <a:solidFill>
                  <a:sysClr val="windowText" lastClr="000000"/>
                </a:solidFill>
                <a:latin typeface="Calibri"/>
                <a:cs typeface="Calibri"/>
              </a:rPr>
              <a:t> </a:t>
            </a:r>
            <a:r>
              <a:rPr lang="en-US" sz="819" kern="0" spc="-7">
                <a:solidFill>
                  <a:sysClr val="windowText" lastClr="000000"/>
                </a:solidFill>
                <a:latin typeface="Calibri"/>
                <a:cs typeface="Calibri"/>
              </a:rPr>
              <a:t>11:00</a:t>
            </a:r>
            <a:r>
              <a:rPr lang="en-US" sz="819" kern="0" spc="-24">
                <a:solidFill>
                  <a:sysClr val="windowText" lastClr="000000"/>
                </a:solidFill>
                <a:latin typeface="Calibri"/>
                <a:cs typeface="Calibri"/>
              </a:rPr>
              <a:t> </a:t>
            </a:r>
            <a:r>
              <a:rPr lang="en-US" sz="819" kern="0" spc="-17">
                <a:solidFill>
                  <a:sysClr val="windowText" lastClr="000000"/>
                </a:solidFill>
                <a:latin typeface="Calibri"/>
                <a:cs typeface="Calibri"/>
              </a:rPr>
              <a:t>AM</a:t>
            </a:r>
            <a:endParaRPr lang="en-US" sz="819" kern="0">
              <a:solidFill>
                <a:sysClr val="windowText" lastClr="000000"/>
              </a:solidFill>
              <a:latin typeface="Calibri"/>
              <a:cs typeface="Calibri"/>
            </a:endParaRPr>
          </a:p>
          <a:p>
            <a:pPr marL="25978" marR="67977" defTabSz="623483"/>
            <a:r>
              <a:rPr lang="en-US" sz="819" b="1" kern="0" spc="31">
                <a:solidFill>
                  <a:srgbClr val="002C71"/>
                </a:solidFill>
                <a:latin typeface="Calibri"/>
                <a:cs typeface="Calibri"/>
              </a:rPr>
              <a:t>Empowering Lives Through Assistive Technology Solutions</a:t>
            </a:r>
            <a:endParaRPr sz="819" kern="0">
              <a:solidFill>
                <a:sysClr val="windowText" lastClr="000000"/>
              </a:solidFill>
              <a:latin typeface="Calibri"/>
              <a:cs typeface="Calibri"/>
            </a:endParaRPr>
          </a:p>
          <a:p>
            <a:pPr marL="25978" defTabSz="623483">
              <a:spcBef>
                <a:spcPts val="13"/>
              </a:spcBef>
            </a:pPr>
            <a:r>
              <a:rPr lang="en-US" sz="819" kern="0">
                <a:solidFill>
                  <a:sysClr val="windowText" lastClr="000000"/>
                </a:solidFill>
                <a:latin typeface="Calibri"/>
                <a:cs typeface="Calibri"/>
              </a:rPr>
              <a:t>Donny Osborn</a:t>
            </a:r>
          </a:p>
          <a:p>
            <a:pPr marL="25978" defTabSz="623483">
              <a:spcBef>
                <a:spcPts val="13"/>
              </a:spcBef>
            </a:pPr>
            <a:r>
              <a:rPr lang="en-US" sz="819" kern="0">
                <a:solidFill>
                  <a:sysClr val="windowText" lastClr="000000"/>
                </a:solidFill>
                <a:latin typeface="Calibri"/>
                <a:cs typeface="Calibri"/>
              </a:rPr>
              <a:t>Boundless</a:t>
            </a:r>
            <a:r>
              <a:rPr lang="en-US" sz="819" kern="0" spc="-55">
                <a:solidFill>
                  <a:sysClr val="windowText" lastClr="000000"/>
                </a:solidFill>
                <a:latin typeface="Calibri"/>
                <a:cs typeface="Calibri"/>
              </a:rPr>
              <a:t>  AT</a:t>
            </a:r>
            <a:endParaRPr lang="en-US" sz="819" kern="0">
              <a:solidFill>
                <a:sysClr val="windowText" lastClr="000000"/>
              </a:solidFill>
              <a:latin typeface="Calibri"/>
              <a:cs typeface="Calibri"/>
            </a:endParaRPr>
          </a:p>
          <a:p>
            <a:pPr marL="25978" defTabSz="623483">
              <a:spcBef>
                <a:spcPts val="396"/>
              </a:spcBef>
            </a:pPr>
            <a:r>
              <a:rPr sz="819" kern="0" spc="-7">
                <a:solidFill>
                  <a:sysClr val="windowText" lastClr="000000"/>
                </a:solidFill>
                <a:latin typeface="Calibri"/>
                <a:cs typeface="Calibri"/>
              </a:rPr>
              <a:t>12:00</a:t>
            </a:r>
            <a:r>
              <a:rPr sz="819" kern="0" spc="-35">
                <a:solidFill>
                  <a:sysClr val="windowText" lastClr="000000"/>
                </a:solidFill>
                <a:latin typeface="Calibri"/>
                <a:cs typeface="Calibri"/>
              </a:rPr>
              <a:t> </a:t>
            </a:r>
            <a:r>
              <a:rPr sz="819" kern="0" spc="-37">
                <a:solidFill>
                  <a:sysClr val="windowText" lastClr="000000"/>
                </a:solidFill>
                <a:latin typeface="Calibri"/>
                <a:cs typeface="Calibri"/>
              </a:rPr>
              <a:t>PM</a:t>
            </a:r>
            <a:r>
              <a:rPr sz="819" kern="0" spc="-27">
                <a:solidFill>
                  <a:sysClr val="windowText" lastClr="000000"/>
                </a:solidFill>
                <a:latin typeface="Calibri"/>
                <a:cs typeface="Calibri"/>
              </a:rPr>
              <a:t> </a:t>
            </a:r>
            <a:r>
              <a:rPr sz="819" kern="0" spc="-20">
                <a:solidFill>
                  <a:sysClr val="windowText" lastClr="000000"/>
                </a:solidFill>
                <a:latin typeface="Calibri"/>
                <a:cs typeface="Calibri"/>
              </a:rPr>
              <a:t>–</a:t>
            </a:r>
            <a:r>
              <a:rPr sz="819" kern="0" spc="-31">
                <a:solidFill>
                  <a:sysClr val="windowText" lastClr="000000"/>
                </a:solidFill>
                <a:latin typeface="Calibri"/>
                <a:cs typeface="Calibri"/>
              </a:rPr>
              <a:t> </a:t>
            </a:r>
            <a:r>
              <a:rPr sz="819" kern="0" spc="-7">
                <a:solidFill>
                  <a:sysClr val="windowText" lastClr="000000"/>
                </a:solidFill>
                <a:latin typeface="Calibri"/>
                <a:cs typeface="Calibri"/>
              </a:rPr>
              <a:t>1:00</a:t>
            </a:r>
            <a:r>
              <a:rPr sz="819" kern="0" spc="-24">
                <a:solidFill>
                  <a:sysClr val="windowText" lastClr="000000"/>
                </a:solidFill>
                <a:latin typeface="Calibri"/>
                <a:cs typeface="Calibri"/>
              </a:rPr>
              <a:t> </a:t>
            </a:r>
            <a:r>
              <a:rPr sz="819" kern="0" spc="-17">
                <a:solidFill>
                  <a:sysClr val="windowText" lastClr="000000"/>
                </a:solidFill>
                <a:latin typeface="Calibri"/>
                <a:cs typeface="Calibri"/>
              </a:rPr>
              <a:t>PM</a:t>
            </a:r>
            <a:endParaRPr sz="819" kern="0">
              <a:solidFill>
                <a:sysClr val="windowText" lastClr="000000"/>
              </a:solidFill>
              <a:latin typeface="Calibri"/>
              <a:cs typeface="Calibri"/>
            </a:endParaRPr>
          </a:p>
          <a:p>
            <a:pPr marL="25978" defTabSz="623483">
              <a:spcBef>
                <a:spcPts val="13"/>
              </a:spcBef>
            </a:pPr>
            <a:r>
              <a:rPr lang="en-US" sz="819" b="1" kern="0" spc="31">
                <a:solidFill>
                  <a:srgbClr val="002C71"/>
                </a:solidFill>
                <a:latin typeface="Calibri"/>
                <a:cs typeface="Calibri"/>
              </a:rPr>
              <a:t>Department of Defense Computer/Electronic Accommodations Program (CAP)</a:t>
            </a:r>
            <a:br>
              <a:rPr lang="en-US" sz="819" kern="0">
                <a:solidFill>
                  <a:sysClr val="windowText" lastClr="000000"/>
                </a:solidFill>
                <a:latin typeface="Calibri"/>
                <a:cs typeface="Calibri"/>
              </a:rPr>
            </a:br>
            <a:r>
              <a:rPr lang="en-US" sz="819" kern="0">
                <a:solidFill>
                  <a:sysClr val="windowText" lastClr="000000"/>
                </a:solidFill>
                <a:latin typeface="Calibri"/>
                <a:cs typeface="Calibri"/>
              </a:rPr>
              <a:t>Erin Sanderson</a:t>
            </a:r>
            <a:br>
              <a:rPr lang="en-US" sz="819" kern="0">
                <a:solidFill>
                  <a:sysClr val="windowText" lastClr="000000"/>
                </a:solidFill>
                <a:latin typeface="Calibri"/>
                <a:cs typeface="Calibri"/>
              </a:rPr>
            </a:br>
            <a:r>
              <a:rPr lang="en-US" sz="819" kern="0">
                <a:solidFill>
                  <a:sysClr val="windowText" lastClr="000000"/>
                </a:solidFill>
                <a:latin typeface="Calibri"/>
                <a:cs typeface="Calibri"/>
              </a:rPr>
              <a:t>CAP</a:t>
            </a:r>
          </a:p>
          <a:p>
            <a:pPr marL="25978" defTabSz="623483">
              <a:spcBef>
                <a:spcPts val="65"/>
              </a:spcBef>
            </a:pPr>
            <a:endParaRPr sz="819" kern="0">
              <a:solidFill>
                <a:sysClr val="windowText" lastClr="000000"/>
              </a:solidFill>
              <a:latin typeface="Calibri"/>
              <a:cs typeface="Calibri"/>
            </a:endParaRPr>
          </a:p>
        </p:txBody>
      </p:sp>
      <p:sp>
        <p:nvSpPr>
          <p:cNvPr id="48" name="object 27">
            <a:extLst>
              <a:ext uri="{FF2B5EF4-FFF2-40B4-BE49-F238E27FC236}">
                <a16:creationId xmlns:a16="http://schemas.microsoft.com/office/drawing/2014/main" id="{63B6704E-A05D-A94F-910F-9A3C41CA36A0}"/>
              </a:ext>
            </a:extLst>
          </p:cNvPr>
          <p:cNvSpPr/>
          <p:nvPr/>
        </p:nvSpPr>
        <p:spPr>
          <a:xfrm>
            <a:off x="3675798" y="3772907"/>
            <a:ext cx="1072428" cy="190500"/>
          </a:xfrm>
          <a:custGeom>
            <a:avLst/>
            <a:gdLst/>
            <a:ahLst/>
            <a:cxnLst/>
            <a:rect l="l" t="t" r="r" b="b"/>
            <a:pathLst>
              <a:path w="1572895" h="279400">
                <a:moveTo>
                  <a:pt x="1433322" y="0"/>
                </a:moveTo>
                <a:lnTo>
                  <a:pt x="0" y="0"/>
                </a:lnTo>
                <a:lnTo>
                  <a:pt x="0" y="278892"/>
                </a:lnTo>
                <a:lnTo>
                  <a:pt x="1433322" y="278892"/>
                </a:lnTo>
                <a:lnTo>
                  <a:pt x="1572768" y="139446"/>
                </a:lnTo>
                <a:lnTo>
                  <a:pt x="1433322" y="0"/>
                </a:lnTo>
                <a:close/>
              </a:path>
            </a:pathLst>
          </a:custGeom>
          <a:solidFill>
            <a:srgbClr val="005340"/>
          </a:solidFill>
        </p:spPr>
        <p:txBody>
          <a:bodyPr wrap="square" lIns="0" tIns="0" rIns="0" bIns="0" rtlCol="0"/>
          <a:lstStyle/>
          <a:p>
            <a:pPr algn="ctr" defTabSz="623483"/>
            <a:endParaRPr lang="en-US" sz="204" b="1" kern="0">
              <a:solidFill>
                <a:prstClr val="white"/>
              </a:solidFill>
              <a:latin typeface="Calibri"/>
            </a:endParaRPr>
          </a:p>
          <a:p>
            <a:pPr defTabSz="623483"/>
            <a:r>
              <a:rPr lang="en-US" sz="819" b="1" kern="0">
                <a:solidFill>
                  <a:prstClr val="white"/>
                </a:solidFill>
                <a:latin typeface="Calibri"/>
              </a:rPr>
              <a:t>           HOLIDAY</a:t>
            </a:r>
            <a:endParaRPr sz="819" b="1" kern="0">
              <a:solidFill>
                <a:prstClr val="white"/>
              </a:solidFill>
              <a:latin typeface="Calibri"/>
            </a:endParaRPr>
          </a:p>
        </p:txBody>
      </p:sp>
      <p:sp>
        <p:nvSpPr>
          <p:cNvPr id="49" name="object 7">
            <a:extLst>
              <a:ext uri="{FF2B5EF4-FFF2-40B4-BE49-F238E27FC236}">
                <a16:creationId xmlns:a16="http://schemas.microsoft.com/office/drawing/2014/main" id="{8BCCD9E7-C462-856E-EBDF-90861C956E35}"/>
              </a:ext>
            </a:extLst>
          </p:cNvPr>
          <p:cNvSpPr/>
          <p:nvPr/>
        </p:nvSpPr>
        <p:spPr>
          <a:xfrm>
            <a:off x="4824394" y="3776155"/>
            <a:ext cx="1123517" cy="184005"/>
          </a:xfrm>
          <a:custGeom>
            <a:avLst/>
            <a:gdLst/>
            <a:ahLst/>
            <a:cxnLst/>
            <a:rect l="l" t="t" r="r" b="b"/>
            <a:pathLst>
              <a:path w="1647825" h="269875">
                <a:moveTo>
                  <a:pt x="1512570" y="0"/>
                </a:moveTo>
                <a:lnTo>
                  <a:pt x="0" y="0"/>
                </a:lnTo>
                <a:lnTo>
                  <a:pt x="0" y="269748"/>
                </a:lnTo>
                <a:lnTo>
                  <a:pt x="1512570" y="269748"/>
                </a:lnTo>
                <a:lnTo>
                  <a:pt x="1647444" y="134874"/>
                </a:lnTo>
                <a:lnTo>
                  <a:pt x="1512570" y="0"/>
                </a:lnTo>
                <a:close/>
              </a:path>
            </a:pathLst>
          </a:custGeom>
          <a:solidFill>
            <a:srgbClr val="005340"/>
          </a:solidFill>
        </p:spPr>
        <p:txBody>
          <a:bodyPr wrap="square" lIns="0" tIns="0" rIns="0" bIns="0" rtlCol="0"/>
          <a:lstStyle/>
          <a:p>
            <a:pPr algn="ctr" defTabSz="623483"/>
            <a:endParaRPr lang="en-US" sz="204" b="1" kern="0" spc="20">
              <a:solidFill>
                <a:srgbClr val="FFFFFF"/>
              </a:solidFill>
              <a:latin typeface="Calibri"/>
              <a:cs typeface="Calibri"/>
            </a:endParaRPr>
          </a:p>
          <a:p>
            <a:pPr algn="ctr" defTabSz="623483"/>
            <a:r>
              <a:rPr lang="en-US" sz="819" b="1" kern="0" spc="20">
                <a:solidFill>
                  <a:srgbClr val="FFFFFF"/>
                </a:solidFill>
                <a:latin typeface="Calibri"/>
                <a:cs typeface="Calibri"/>
              </a:rPr>
              <a:t>10/10/2023</a:t>
            </a:r>
            <a:endParaRPr sz="819" kern="0">
              <a:solidFill>
                <a:sysClr val="windowText" lastClr="000000"/>
              </a:solidFill>
            </a:endParaRPr>
          </a:p>
        </p:txBody>
      </p:sp>
      <p:sp>
        <p:nvSpPr>
          <p:cNvPr id="29" name="object 29"/>
          <p:cNvSpPr txBox="1"/>
          <p:nvPr/>
        </p:nvSpPr>
        <p:spPr>
          <a:xfrm>
            <a:off x="4846192" y="3915281"/>
            <a:ext cx="1154257" cy="2004797"/>
          </a:xfrm>
          <a:prstGeom prst="rect">
            <a:avLst/>
          </a:prstGeom>
        </p:spPr>
        <p:txBody>
          <a:bodyPr vert="horz" wrap="square" lIns="0" tIns="58881" rIns="0" bIns="0" rtlCol="0">
            <a:spAutoFit/>
          </a:bodyPr>
          <a:lstStyle/>
          <a:p>
            <a:pPr marL="25978" defTabSz="623483">
              <a:spcBef>
                <a:spcPts val="423"/>
              </a:spcBef>
            </a:pPr>
            <a:r>
              <a:rPr lang="en-US" sz="819" kern="0" spc="-7">
                <a:solidFill>
                  <a:sysClr val="windowText" lastClr="000000"/>
                </a:solidFill>
                <a:latin typeface="Calibri"/>
                <a:cs typeface="Calibri"/>
              </a:rPr>
              <a:t>11:00</a:t>
            </a:r>
            <a:r>
              <a:rPr lang="en-US" sz="819" kern="0" spc="-31">
                <a:solidFill>
                  <a:sysClr val="windowText" lastClr="000000"/>
                </a:solidFill>
                <a:latin typeface="Calibri"/>
                <a:cs typeface="Calibri"/>
              </a:rPr>
              <a:t> </a:t>
            </a:r>
            <a:r>
              <a:rPr lang="en-US" sz="819" kern="0" spc="-75">
                <a:solidFill>
                  <a:sysClr val="windowText" lastClr="000000"/>
                </a:solidFill>
                <a:latin typeface="Calibri"/>
                <a:cs typeface="Calibri"/>
              </a:rPr>
              <a:t>AM</a:t>
            </a:r>
            <a:r>
              <a:rPr lang="en-US" sz="819" kern="0" spc="-20">
                <a:solidFill>
                  <a:sysClr val="windowText" lastClr="000000"/>
                </a:solidFill>
                <a:latin typeface="Calibri"/>
                <a:cs typeface="Calibri"/>
              </a:rPr>
              <a:t> –</a:t>
            </a:r>
            <a:r>
              <a:rPr lang="en-US" sz="819" kern="0" spc="-31">
                <a:solidFill>
                  <a:sysClr val="windowText" lastClr="000000"/>
                </a:solidFill>
                <a:latin typeface="Calibri"/>
                <a:cs typeface="Calibri"/>
              </a:rPr>
              <a:t> </a:t>
            </a:r>
            <a:r>
              <a:rPr lang="en-US" sz="819" kern="0" spc="-7">
                <a:solidFill>
                  <a:sysClr val="windowText" lastClr="000000"/>
                </a:solidFill>
                <a:latin typeface="Calibri"/>
                <a:cs typeface="Calibri"/>
              </a:rPr>
              <a:t>12:00</a:t>
            </a:r>
            <a:r>
              <a:rPr lang="en-US" sz="819" kern="0" spc="-24">
                <a:solidFill>
                  <a:sysClr val="windowText" lastClr="000000"/>
                </a:solidFill>
                <a:latin typeface="Calibri"/>
                <a:cs typeface="Calibri"/>
              </a:rPr>
              <a:t> </a:t>
            </a:r>
            <a:r>
              <a:rPr lang="en-US" sz="819" kern="0" spc="-17">
                <a:solidFill>
                  <a:sysClr val="windowText" lastClr="000000"/>
                </a:solidFill>
                <a:latin typeface="Calibri"/>
                <a:cs typeface="Calibri"/>
              </a:rPr>
              <a:t>PM</a:t>
            </a:r>
            <a:endParaRPr lang="en-US" sz="819" kern="0">
              <a:solidFill>
                <a:sysClr val="windowText" lastClr="000000"/>
              </a:solidFill>
              <a:latin typeface="Calibri"/>
              <a:cs typeface="Calibri"/>
            </a:endParaRPr>
          </a:p>
          <a:p>
            <a:pPr marL="25978" marR="20782" defTabSz="623483">
              <a:spcBef>
                <a:spcPts val="24"/>
              </a:spcBef>
            </a:pPr>
            <a:r>
              <a:rPr lang="en-US" sz="819" b="1" kern="0" spc="13">
                <a:solidFill>
                  <a:srgbClr val="002C71"/>
                </a:solidFill>
                <a:latin typeface="Calibri"/>
                <a:cs typeface="Calibri"/>
              </a:rPr>
              <a:t>Autism Inclusion and the Pathway to Neurodiversity</a:t>
            </a:r>
            <a:br>
              <a:rPr lang="en-US" sz="819" b="1" kern="0" spc="-13">
                <a:solidFill>
                  <a:srgbClr val="002C71"/>
                </a:solidFill>
                <a:latin typeface="Calibri"/>
                <a:cs typeface="Calibri"/>
              </a:rPr>
            </a:br>
            <a:r>
              <a:rPr lang="en-US" sz="819" kern="0">
                <a:solidFill>
                  <a:sysClr val="windowText" lastClr="000000"/>
                </a:solidFill>
                <a:latin typeface="Calibri"/>
                <a:cs typeface="Calibri"/>
              </a:rPr>
              <a:t>Dr.</a:t>
            </a:r>
            <a:r>
              <a:rPr lang="en-US" sz="819" kern="0" spc="4">
                <a:solidFill>
                  <a:sysClr val="windowText" lastClr="000000"/>
                </a:solidFill>
                <a:latin typeface="Calibri"/>
                <a:cs typeface="Calibri"/>
              </a:rPr>
              <a:t> </a:t>
            </a:r>
            <a:r>
              <a:rPr lang="en-US" sz="819" kern="0">
                <a:solidFill>
                  <a:sysClr val="windowText" lastClr="000000"/>
                </a:solidFill>
                <a:latin typeface="Calibri"/>
                <a:cs typeface="Calibri"/>
              </a:rPr>
              <a:t>Theresa</a:t>
            </a:r>
            <a:r>
              <a:rPr lang="en-US" sz="819" kern="0" spc="-11">
                <a:solidFill>
                  <a:sysClr val="windowText" lastClr="000000"/>
                </a:solidFill>
                <a:latin typeface="Calibri"/>
                <a:cs typeface="Calibri"/>
              </a:rPr>
              <a:t> </a:t>
            </a:r>
            <a:r>
              <a:rPr lang="en-US" sz="819" kern="0" spc="-7">
                <a:solidFill>
                  <a:sysClr val="windowText" lastClr="000000"/>
                </a:solidFill>
                <a:latin typeface="Calibri"/>
                <a:cs typeface="Calibri"/>
              </a:rPr>
              <a:t>Haskins Haskins Consulting</a:t>
            </a:r>
            <a:endParaRPr lang="en-US" sz="819" kern="0">
              <a:solidFill>
                <a:sysClr val="windowText" lastClr="000000"/>
              </a:solidFill>
              <a:latin typeface="Calibri"/>
              <a:cs typeface="Calibri"/>
            </a:endParaRPr>
          </a:p>
          <a:p>
            <a:pPr marL="25978" defTabSz="623483">
              <a:spcBef>
                <a:spcPts val="396"/>
              </a:spcBef>
            </a:pPr>
            <a:r>
              <a:rPr sz="819" kern="0" spc="-7">
                <a:solidFill>
                  <a:sysClr val="windowText" lastClr="000000"/>
                </a:solidFill>
                <a:latin typeface="Calibri"/>
                <a:cs typeface="Calibri"/>
              </a:rPr>
              <a:t>1:00</a:t>
            </a:r>
            <a:r>
              <a:rPr sz="819" kern="0" spc="-31">
                <a:solidFill>
                  <a:sysClr val="windowText" lastClr="000000"/>
                </a:solidFill>
                <a:latin typeface="Calibri"/>
                <a:cs typeface="Calibri"/>
              </a:rPr>
              <a:t> </a:t>
            </a:r>
            <a:r>
              <a:rPr lang="en-US" sz="819" kern="0" spc="-75">
                <a:solidFill>
                  <a:sysClr val="windowText" lastClr="000000"/>
                </a:solidFill>
                <a:latin typeface="Calibri"/>
                <a:cs typeface="Calibri"/>
              </a:rPr>
              <a:t>P</a:t>
            </a:r>
            <a:r>
              <a:rPr sz="819" kern="0" spc="-75">
                <a:solidFill>
                  <a:sysClr val="windowText" lastClr="000000"/>
                </a:solidFill>
                <a:latin typeface="Calibri"/>
                <a:cs typeface="Calibri"/>
              </a:rPr>
              <a:t>M</a:t>
            </a:r>
            <a:r>
              <a:rPr sz="819" kern="0" spc="-20">
                <a:solidFill>
                  <a:sysClr val="windowText" lastClr="000000"/>
                </a:solidFill>
                <a:latin typeface="Calibri"/>
                <a:cs typeface="Calibri"/>
              </a:rPr>
              <a:t> –</a:t>
            </a:r>
            <a:r>
              <a:rPr sz="819" kern="0" spc="-31">
                <a:solidFill>
                  <a:sysClr val="windowText" lastClr="000000"/>
                </a:solidFill>
                <a:latin typeface="Calibri"/>
                <a:cs typeface="Calibri"/>
              </a:rPr>
              <a:t> </a:t>
            </a:r>
            <a:r>
              <a:rPr sz="819" kern="0" spc="-7">
                <a:solidFill>
                  <a:sysClr val="windowText" lastClr="000000"/>
                </a:solidFill>
                <a:latin typeface="Calibri"/>
                <a:cs typeface="Calibri"/>
              </a:rPr>
              <a:t>2:00</a:t>
            </a:r>
            <a:r>
              <a:rPr sz="819" kern="0" spc="-24">
                <a:solidFill>
                  <a:sysClr val="windowText" lastClr="000000"/>
                </a:solidFill>
                <a:latin typeface="Calibri"/>
                <a:cs typeface="Calibri"/>
              </a:rPr>
              <a:t> </a:t>
            </a:r>
            <a:r>
              <a:rPr sz="819" kern="0" spc="-17">
                <a:solidFill>
                  <a:sysClr val="windowText" lastClr="000000"/>
                </a:solidFill>
                <a:latin typeface="Calibri"/>
                <a:cs typeface="Calibri"/>
              </a:rPr>
              <a:t>PM</a:t>
            </a:r>
            <a:endParaRPr sz="819" kern="0">
              <a:solidFill>
                <a:sysClr val="windowText" lastClr="000000"/>
              </a:solidFill>
              <a:latin typeface="Calibri"/>
              <a:cs typeface="Calibri"/>
            </a:endParaRPr>
          </a:p>
          <a:p>
            <a:pPr marL="25978" marR="24246" defTabSz="623483">
              <a:spcBef>
                <a:spcPts val="27"/>
              </a:spcBef>
            </a:pPr>
            <a:r>
              <a:rPr lang="en-US" sz="819" b="1" kern="0" spc="13">
                <a:solidFill>
                  <a:srgbClr val="002C71"/>
                </a:solidFill>
                <a:latin typeface="Calibri"/>
                <a:cs typeface="Calibri"/>
              </a:rPr>
              <a:t>Lessons from Unpredictable Journeys: Insights from Temporary and Situational Disabilities (Part 1 of 2)</a:t>
            </a:r>
          </a:p>
          <a:p>
            <a:pPr marL="25978" marR="24246" defTabSz="623483">
              <a:lnSpc>
                <a:spcPct val="102099"/>
              </a:lnSpc>
              <a:spcBef>
                <a:spcPts val="27"/>
              </a:spcBef>
            </a:pPr>
            <a:r>
              <a:rPr lang="en-US" sz="819" kern="0">
                <a:solidFill>
                  <a:sysClr val="windowText" lastClr="000000"/>
                </a:solidFill>
                <a:latin typeface="Calibri"/>
                <a:cs typeface="Calibri"/>
              </a:rPr>
              <a:t>Dr.</a:t>
            </a:r>
            <a:r>
              <a:rPr lang="en-US" sz="819" kern="0" spc="4">
                <a:solidFill>
                  <a:sysClr val="windowText" lastClr="000000"/>
                </a:solidFill>
                <a:latin typeface="Calibri"/>
                <a:cs typeface="Calibri"/>
              </a:rPr>
              <a:t> </a:t>
            </a:r>
            <a:r>
              <a:rPr lang="en-US" sz="819" kern="0">
                <a:solidFill>
                  <a:sysClr val="windowText" lastClr="000000"/>
                </a:solidFill>
                <a:latin typeface="Calibri"/>
                <a:cs typeface="Calibri"/>
              </a:rPr>
              <a:t>Theresa</a:t>
            </a:r>
            <a:r>
              <a:rPr lang="en-US" sz="819" kern="0" spc="-11">
                <a:solidFill>
                  <a:sysClr val="windowText" lastClr="000000"/>
                </a:solidFill>
                <a:latin typeface="Calibri"/>
                <a:cs typeface="Calibri"/>
              </a:rPr>
              <a:t> </a:t>
            </a:r>
            <a:r>
              <a:rPr lang="en-US" sz="819" kern="0" spc="-7">
                <a:solidFill>
                  <a:sysClr val="windowText" lastClr="000000"/>
                </a:solidFill>
                <a:latin typeface="Calibri"/>
                <a:cs typeface="Calibri"/>
              </a:rPr>
              <a:t>Haskins </a:t>
            </a:r>
            <a:r>
              <a:rPr lang="en-US" sz="819" kern="0">
                <a:solidFill>
                  <a:sysClr val="windowText" lastClr="000000"/>
                </a:solidFill>
                <a:latin typeface="Calibri"/>
                <a:cs typeface="Calibri"/>
              </a:rPr>
              <a:t>Haskins</a:t>
            </a:r>
            <a:r>
              <a:rPr lang="en-US" sz="819" kern="0" spc="119">
                <a:solidFill>
                  <a:sysClr val="windowText" lastClr="000000"/>
                </a:solidFill>
                <a:latin typeface="Calibri"/>
                <a:cs typeface="Calibri"/>
              </a:rPr>
              <a:t> </a:t>
            </a:r>
            <a:r>
              <a:rPr lang="en-US" sz="819" kern="0" spc="-7">
                <a:solidFill>
                  <a:sysClr val="windowText" lastClr="000000"/>
                </a:solidFill>
                <a:latin typeface="Calibri"/>
                <a:cs typeface="Calibri"/>
              </a:rPr>
              <a:t>Consulting</a:t>
            </a:r>
            <a:endParaRPr lang="en-US" sz="819" kern="0">
              <a:solidFill>
                <a:sysClr val="windowText" lastClr="000000"/>
              </a:solidFill>
              <a:latin typeface="Calibri"/>
              <a:cs typeface="Calibri"/>
            </a:endParaRPr>
          </a:p>
          <a:p>
            <a:pPr marL="25978" marR="24246" defTabSz="623483">
              <a:lnSpc>
                <a:spcPct val="102099"/>
              </a:lnSpc>
              <a:spcBef>
                <a:spcPts val="27"/>
              </a:spcBef>
            </a:pPr>
            <a:endParaRPr lang="en-US" sz="819" b="1" kern="0" spc="13">
              <a:solidFill>
                <a:srgbClr val="002C71"/>
              </a:solidFill>
              <a:latin typeface="Calibri"/>
              <a:cs typeface="Calibri"/>
            </a:endParaRPr>
          </a:p>
        </p:txBody>
      </p:sp>
      <p:sp>
        <p:nvSpPr>
          <p:cNvPr id="50" name="object 7">
            <a:extLst>
              <a:ext uri="{FF2B5EF4-FFF2-40B4-BE49-F238E27FC236}">
                <a16:creationId xmlns:a16="http://schemas.microsoft.com/office/drawing/2014/main" id="{9230CFFA-1FF8-DF24-9222-251E8AC36817}"/>
              </a:ext>
            </a:extLst>
          </p:cNvPr>
          <p:cNvSpPr/>
          <p:nvPr/>
        </p:nvSpPr>
        <p:spPr>
          <a:xfrm>
            <a:off x="5993026" y="3776155"/>
            <a:ext cx="1123517" cy="184005"/>
          </a:xfrm>
          <a:custGeom>
            <a:avLst/>
            <a:gdLst/>
            <a:ahLst/>
            <a:cxnLst/>
            <a:rect l="l" t="t" r="r" b="b"/>
            <a:pathLst>
              <a:path w="1647825" h="269875">
                <a:moveTo>
                  <a:pt x="1512570" y="0"/>
                </a:moveTo>
                <a:lnTo>
                  <a:pt x="0" y="0"/>
                </a:lnTo>
                <a:lnTo>
                  <a:pt x="0" y="269748"/>
                </a:lnTo>
                <a:lnTo>
                  <a:pt x="1512570" y="269748"/>
                </a:lnTo>
                <a:lnTo>
                  <a:pt x="1647444" y="134874"/>
                </a:lnTo>
                <a:lnTo>
                  <a:pt x="1512570" y="0"/>
                </a:lnTo>
                <a:close/>
              </a:path>
            </a:pathLst>
          </a:custGeom>
          <a:solidFill>
            <a:srgbClr val="005340"/>
          </a:solidFill>
        </p:spPr>
        <p:txBody>
          <a:bodyPr wrap="square" lIns="0" tIns="0" rIns="0" bIns="0" rtlCol="0"/>
          <a:lstStyle/>
          <a:p>
            <a:pPr algn="ctr" defTabSz="623483"/>
            <a:endParaRPr lang="en-US" sz="204" b="1" kern="0" spc="20">
              <a:solidFill>
                <a:srgbClr val="FFFFFF"/>
              </a:solidFill>
              <a:latin typeface="Calibri"/>
              <a:cs typeface="Calibri"/>
            </a:endParaRPr>
          </a:p>
          <a:p>
            <a:pPr algn="ctr" defTabSz="623483"/>
            <a:r>
              <a:rPr lang="en-US" sz="819" b="1" kern="0" spc="20">
                <a:solidFill>
                  <a:srgbClr val="FFFFFF"/>
                </a:solidFill>
                <a:latin typeface="Calibri"/>
                <a:cs typeface="Calibri"/>
              </a:rPr>
              <a:t>10/11/2023</a:t>
            </a:r>
            <a:endParaRPr sz="819" kern="0">
              <a:solidFill>
                <a:sysClr val="windowText" lastClr="000000"/>
              </a:solidFill>
            </a:endParaRPr>
          </a:p>
        </p:txBody>
      </p:sp>
      <p:sp>
        <p:nvSpPr>
          <p:cNvPr id="33" name="object 33"/>
          <p:cNvSpPr txBox="1"/>
          <p:nvPr/>
        </p:nvSpPr>
        <p:spPr>
          <a:xfrm>
            <a:off x="6014948" y="3920782"/>
            <a:ext cx="1179801" cy="2066929"/>
          </a:xfrm>
          <a:prstGeom prst="rect">
            <a:avLst/>
          </a:prstGeom>
        </p:spPr>
        <p:txBody>
          <a:bodyPr vert="horz" wrap="square" lIns="0" tIns="58881" rIns="0" bIns="0" rtlCol="0">
            <a:spAutoFit/>
          </a:bodyPr>
          <a:lstStyle/>
          <a:p>
            <a:pPr marL="25978" defTabSz="623483">
              <a:spcBef>
                <a:spcPts val="396"/>
              </a:spcBef>
            </a:pPr>
            <a:r>
              <a:rPr lang="en-US" sz="819" kern="0" spc="-7">
                <a:solidFill>
                  <a:sysClr val="windowText" lastClr="000000"/>
                </a:solidFill>
                <a:latin typeface="Calibri"/>
                <a:cs typeface="Calibri"/>
              </a:rPr>
              <a:t>11:00 A</a:t>
            </a:r>
            <a:r>
              <a:rPr lang="en-US" sz="819" kern="0" spc="-75">
                <a:solidFill>
                  <a:sysClr val="windowText" lastClr="000000"/>
                </a:solidFill>
                <a:latin typeface="Calibri"/>
                <a:cs typeface="Calibri"/>
              </a:rPr>
              <a:t>M</a:t>
            </a:r>
            <a:r>
              <a:rPr lang="en-US" sz="819" kern="0" spc="-20">
                <a:solidFill>
                  <a:sysClr val="windowText" lastClr="000000"/>
                </a:solidFill>
                <a:latin typeface="Calibri"/>
                <a:cs typeface="Calibri"/>
              </a:rPr>
              <a:t> –</a:t>
            </a:r>
            <a:r>
              <a:rPr lang="en-US" sz="819" kern="0" spc="-31">
                <a:solidFill>
                  <a:sysClr val="windowText" lastClr="000000"/>
                </a:solidFill>
                <a:latin typeface="Calibri"/>
                <a:cs typeface="Calibri"/>
              </a:rPr>
              <a:t> 1</a:t>
            </a:r>
            <a:r>
              <a:rPr lang="en-US" sz="819" kern="0" spc="-7">
                <a:solidFill>
                  <a:sysClr val="windowText" lastClr="000000"/>
                </a:solidFill>
                <a:latin typeface="Calibri"/>
                <a:cs typeface="Calibri"/>
              </a:rPr>
              <a:t>2:00</a:t>
            </a:r>
            <a:r>
              <a:rPr lang="en-US" sz="819" kern="0" spc="-24">
                <a:solidFill>
                  <a:sysClr val="windowText" lastClr="000000"/>
                </a:solidFill>
                <a:latin typeface="Calibri"/>
                <a:cs typeface="Calibri"/>
              </a:rPr>
              <a:t> </a:t>
            </a:r>
            <a:r>
              <a:rPr lang="en-US" sz="819" kern="0" spc="-17">
                <a:solidFill>
                  <a:sysClr val="windowText" lastClr="000000"/>
                </a:solidFill>
                <a:latin typeface="Calibri"/>
                <a:cs typeface="Calibri"/>
              </a:rPr>
              <a:t>PM</a:t>
            </a:r>
            <a:endParaRPr lang="en-US" sz="819" kern="0">
              <a:solidFill>
                <a:sysClr val="windowText" lastClr="000000"/>
              </a:solidFill>
              <a:latin typeface="Calibri"/>
              <a:cs typeface="Calibri"/>
            </a:endParaRPr>
          </a:p>
          <a:p>
            <a:pPr marL="25978" defTabSz="623483">
              <a:spcBef>
                <a:spcPts val="65"/>
              </a:spcBef>
            </a:pPr>
            <a:r>
              <a:rPr lang="en-US" sz="819" b="1" kern="0">
                <a:solidFill>
                  <a:srgbClr val="002C71"/>
                </a:solidFill>
                <a:latin typeface="Calibri"/>
                <a:cs typeface="Calibri"/>
              </a:rPr>
              <a:t>Creating a </a:t>
            </a:r>
            <a:br>
              <a:rPr lang="en-US" sz="819" b="1" kern="0">
                <a:solidFill>
                  <a:srgbClr val="002C71"/>
                </a:solidFill>
                <a:latin typeface="Calibri"/>
                <a:cs typeface="Calibri"/>
              </a:rPr>
            </a:br>
            <a:r>
              <a:rPr lang="en-US" sz="819" b="1" kern="0">
                <a:solidFill>
                  <a:srgbClr val="002C71"/>
                </a:solidFill>
                <a:latin typeface="Calibri"/>
                <a:cs typeface="Calibri"/>
              </a:rPr>
              <a:t>Trauma-Informed Workplace</a:t>
            </a:r>
            <a:br>
              <a:rPr lang="en-US" sz="819" b="1" kern="0">
                <a:solidFill>
                  <a:srgbClr val="002C71"/>
                </a:solidFill>
                <a:latin typeface="Calibri"/>
                <a:cs typeface="Calibri"/>
              </a:rPr>
            </a:br>
            <a:r>
              <a:rPr lang="en-US" sz="819" kern="0">
                <a:solidFill>
                  <a:sysClr val="windowText" lastClr="000000"/>
                </a:solidFill>
                <a:latin typeface="Calibri"/>
                <a:cs typeface="Calibri"/>
              </a:rPr>
              <a:t>Alla Weinberg</a:t>
            </a:r>
            <a:br>
              <a:rPr lang="en-US" sz="819" kern="0">
                <a:solidFill>
                  <a:sysClr val="windowText" lastClr="000000"/>
                </a:solidFill>
                <a:latin typeface="Calibri"/>
                <a:cs typeface="Calibri"/>
              </a:rPr>
            </a:br>
            <a:r>
              <a:rPr lang="en-US" sz="819" kern="0">
                <a:solidFill>
                  <a:sysClr val="windowText" lastClr="000000"/>
                </a:solidFill>
                <a:latin typeface="Calibri"/>
                <a:cs typeface="Calibri"/>
              </a:rPr>
              <a:t>Spoke &amp; Wheel</a:t>
            </a:r>
            <a:br>
              <a:rPr lang="en-US" sz="819" kern="0">
                <a:solidFill>
                  <a:sysClr val="windowText" lastClr="000000"/>
                </a:solidFill>
                <a:latin typeface="Calibri"/>
                <a:cs typeface="Calibri"/>
              </a:rPr>
            </a:br>
            <a:endParaRPr lang="en-US" sz="341" kern="0">
              <a:solidFill>
                <a:sysClr val="windowText" lastClr="000000"/>
              </a:solidFill>
              <a:latin typeface="Calibri"/>
              <a:cs typeface="Calibri"/>
            </a:endParaRPr>
          </a:p>
          <a:p>
            <a:pPr marL="25978" defTabSz="623483">
              <a:spcBef>
                <a:spcPts val="65"/>
              </a:spcBef>
            </a:pPr>
            <a:r>
              <a:rPr lang="en-US" sz="819" kern="0" spc="-7">
                <a:solidFill>
                  <a:sysClr val="windowText" lastClr="000000"/>
                </a:solidFill>
                <a:latin typeface="Calibri"/>
                <a:cs typeface="Calibri"/>
              </a:rPr>
              <a:t>1:00</a:t>
            </a:r>
            <a:r>
              <a:rPr lang="en-US" sz="819" kern="0" spc="-31">
                <a:solidFill>
                  <a:sysClr val="windowText" lastClr="000000"/>
                </a:solidFill>
                <a:latin typeface="Calibri"/>
                <a:cs typeface="Calibri"/>
              </a:rPr>
              <a:t> </a:t>
            </a:r>
            <a:r>
              <a:rPr lang="en-US" sz="819" kern="0" spc="-75">
                <a:solidFill>
                  <a:sysClr val="windowText" lastClr="000000"/>
                </a:solidFill>
                <a:latin typeface="Calibri"/>
                <a:cs typeface="Calibri"/>
              </a:rPr>
              <a:t>PM</a:t>
            </a:r>
            <a:r>
              <a:rPr lang="en-US" sz="819" kern="0" spc="-20">
                <a:solidFill>
                  <a:sysClr val="windowText" lastClr="000000"/>
                </a:solidFill>
                <a:latin typeface="Calibri"/>
                <a:cs typeface="Calibri"/>
              </a:rPr>
              <a:t> –</a:t>
            </a:r>
            <a:r>
              <a:rPr lang="en-US" sz="819" kern="0" spc="-31">
                <a:solidFill>
                  <a:sysClr val="windowText" lastClr="000000"/>
                </a:solidFill>
                <a:latin typeface="Calibri"/>
                <a:cs typeface="Calibri"/>
              </a:rPr>
              <a:t> </a:t>
            </a:r>
            <a:r>
              <a:rPr lang="en-US" sz="819" kern="0" spc="-7">
                <a:solidFill>
                  <a:sysClr val="windowText" lastClr="000000"/>
                </a:solidFill>
                <a:latin typeface="Calibri"/>
                <a:cs typeface="Calibri"/>
              </a:rPr>
              <a:t>2:00</a:t>
            </a:r>
            <a:r>
              <a:rPr lang="en-US" sz="819" kern="0" spc="-24">
                <a:solidFill>
                  <a:sysClr val="windowText" lastClr="000000"/>
                </a:solidFill>
                <a:latin typeface="Calibri"/>
                <a:cs typeface="Calibri"/>
              </a:rPr>
              <a:t> </a:t>
            </a:r>
            <a:r>
              <a:rPr lang="en-US" sz="819" kern="0" spc="-17">
                <a:solidFill>
                  <a:sysClr val="windowText" lastClr="000000"/>
                </a:solidFill>
                <a:latin typeface="Calibri"/>
                <a:cs typeface="Calibri"/>
              </a:rPr>
              <a:t>PM</a:t>
            </a:r>
            <a:br>
              <a:rPr lang="en-US" sz="819" kern="0">
                <a:solidFill>
                  <a:sysClr val="windowText" lastClr="000000"/>
                </a:solidFill>
                <a:latin typeface="Calibri"/>
                <a:cs typeface="Calibri"/>
              </a:rPr>
            </a:br>
            <a:r>
              <a:rPr lang="en-US" sz="819" b="1" kern="0" spc="13">
                <a:solidFill>
                  <a:srgbClr val="002C71"/>
                </a:solidFill>
                <a:latin typeface="Calibri"/>
                <a:cs typeface="Calibri"/>
              </a:rPr>
              <a:t>Nurturing Workplace Well-Being and Supporting Mental Health (Part 2 of 2)</a:t>
            </a:r>
            <a:endParaRPr lang="en-US" sz="819" kern="0">
              <a:solidFill>
                <a:sysClr val="windowText" lastClr="000000"/>
              </a:solidFill>
              <a:latin typeface="Calibri"/>
              <a:cs typeface="Calibri"/>
            </a:endParaRPr>
          </a:p>
          <a:p>
            <a:pPr marL="25978" defTabSz="623483">
              <a:spcBef>
                <a:spcPts val="65"/>
              </a:spcBef>
            </a:pPr>
            <a:r>
              <a:rPr lang="en-US" sz="819" kern="0">
                <a:solidFill>
                  <a:sysClr val="windowText" lastClr="000000"/>
                </a:solidFill>
                <a:latin typeface="Calibri"/>
                <a:cs typeface="Calibri"/>
              </a:rPr>
              <a:t>Dr.</a:t>
            </a:r>
            <a:r>
              <a:rPr lang="en-US" sz="819" kern="0" spc="4">
                <a:solidFill>
                  <a:sysClr val="windowText" lastClr="000000"/>
                </a:solidFill>
                <a:latin typeface="Calibri"/>
                <a:cs typeface="Calibri"/>
              </a:rPr>
              <a:t> </a:t>
            </a:r>
            <a:r>
              <a:rPr lang="en-US" sz="819" kern="0">
                <a:solidFill>
                  <a:sysClr val="windowText" lastClr="000000"/>
                </a:solidFill>
                <a:latin typeface="Calibri"/>
                <a:cs typeface="Calibri"/>
              </a:rPr>
              <a:t>Theresa</a:t>
            </a:r>
            <a:r>
              <a:rPr lang="en-US" sz="819" kern="0" spc="-11">
                <a:solidFill>
                  <a:sysClr val="windowText" lastClr="000000"/>
                </a:solidFill>
                <a:latin typeface="Calibri"/>
                <a:cs typeface="Calibri"/>
              </a:rPr>
              <a:t> </a:t>
            </a:r>
            <a:r>
              <a:rPr lang="en-US" sz="819" kern="0" spc="-7">
                <a:solidFill>
                  <a:sysClr val="windowText" lastClr="000000"/>
                </a:solidFill>
                <a:latin typeface="Calibri"/>
                <a:cs typeface="Calibri"/>
              </a:rPr>
              <a:t>Haskins </a:t>
            </a:r>
            <a:r>
              <a:rPr lang="en-US" sz="819" kern="0">
                <a:solidFill>
                  <a:sysClr val="windowText" lastClr="000000"/>
                </a:solidFill>
                <a:latin typeface="Calibri"/>
                <a:cs typeface="Calibri"/>
              </a:rPr>
              <a:t>Haskins</a:t>
            </a:r>
            <a:r>
              <a:rPr lang="en-US" sz="819" kern="0" spc="119">
                <a:solidFill>
                  <a:sysClr val="windowText" lastClr="000000"/>
                </a:solidFill>
                <a:latin typeface="Calibri"/>
                <a:cs typeface="Calibri"/>
              </a:rPr>
              <a:t> </a:t>
            </a:r>
            <a:r>
              <a:rPr lang="en-US" sz="819" kern="0" spc="-7">
                <a:solidFill>
                  <a:sysClr val="windowText" lastClr="000000"/>
                </a:solidFill>
                <a:latin typeface="Calibri"/>
                <a:cs typeface="Calibri"/>
              </a:rPr>
              <a:t>Consulting</a:t>
            </a:r>
            <a:endParaRPr lang="en-US" sz="819" kern="0">
              <a:solidFill>
                <a:sysClr val="windowText" lastClr="000000"/>
              </a:solidFill>
              <a:latin typeface="Calibri"/>
              <a:cs typeface="Calibri"/>
            </a:endParaRPr>
          </a:p>
          <a:p>
            <a:pPr marL="25978" defTabSz="623483">
              <a:spcBef>
                <a:spcPts val="65"/>
              </a:spcBef>
            </a:pPr>
            <a:endParaRPr lang="en-US" sz="819" kern="0">
              <a:solidFill>
                <a:sysClr val="windowText" lastClr="000000"/>
              </a:solidFill>
              <a:highlight>
                <a:srgbClr val="FFFF00"/>
              </a:highlight>
              <a:latin typeface="Calibri"/>
              <a:cs typeface="Calibri"/>
            </a:endParaRPr>
          </a:p>
          <a:p>
            <a:pPr marL="25978" defTabSz="623483">
              <a:spcBef>
                <a:spcPts val="65"/>
              </a:spcBef>
            </a:pPr>
            <a:endParaRPr sz="819" kern="0">
              <a:solidFill>
                <a:sysClr val="windowText" lastClr="000000"/>
              </a:solidFill>
              <a:latin typeface="Calibri"/>
              <a:cs typeface="Calibri"/>
            </a:endParaRPr>
          </a:p>
        </p:txBody>
      </p:sp>
      <p:sp>
        <p:nvSpPr>
          <p:cNvPr id="51" name="object 7">
            <a:extLst>
              <a:ext uri="{FF2B5EF4-FFF2-40B4-BE49-F238E27FC236}">
                <a16:creationId xmlns:a16="http://schemas.microsoft.com/office/drawing/2014/main" id="{8B83ED95-22B1-11C6-21F9-E74B70C84483}"/>
              </a:ext>
            </a:extLst>
          </p:cNvPr>
          <p:cNvSpPr/>
          <p:nvPr/>
        </p:nvSpPr>
        <p:spPr>
          <a:xfrm>
            <a:off x="7153574" y="3776155"/>
            <a:ext cx="1123517" cy="184005"/>
          </a:xfrm>
          <a:custGeom>
            <a:avLst/>
            <a:gdLst/>
            <a:ahLst/>
            <a:cxnLst/>
            <a:rect l="l" t="t" r="r" b="b"/>
            <a:pathLst>
              <a:path w="1647825" h="269875">
                <a:moveTo>
                  <a:pt x="1512570" y="0"/>
                </a:moveTo>
                <a:lnTo>
                  <a:pt x="0" y="0"/>
                </a:lnTo>
                <a:lnTo>
                  <a:pt x="0" y="269748"/>
                </a:lnTo>
                <a:lnTo>
                  <a:pt x="1512570" y="269748"/>
                </a:lnTo>
                <a:lnTo>
                  <a:pt x="1647444" y="134874"/>
                </a:lnTo>
                <a:lnTo>
                  <a:pt x="1512570" y="0"/>
                </a:lnTo>
                <a:close/>
              </a:path>
            </a:pathLst>
          </a:custGeom>
          <a:solidFill>
            <a:srgbClr val="005340"/>
          </a:solidFill>
        </p:spPr>
        <p:txBody>
          <a:bodyPr wrap="square" lIns="0" tIns="0" rIns="0" bIns="0" rtlCol="0"/>
          <a:lstStyle/>
          <a:p>
            <a:pPr algn="ctr" defTabSz="623483"/>
            <a:endParaRPr lang="en-US" sz="204" b="1" kern="0" spc="20">
              <a:solidFill>
                <a:srgbClr val="FFFFFF"/>
              </a:solidFill>
              <a:latin typeface="Calibri"/>
              <a:cs typeface="Calibri"/>
            </a:endParaRPr>
          </a:p>
          <a:p>
            <a:pPr algn="ctr" defTabSz="623483"/>
            <a:r>
              <a:rPr lang="en-US" sz="819" b="1" kern="0" spc="20">
                <a:solidFill>
                  <a:srgbClr val="FFFFFF"/>
                </a:solidFill>
                <a:latin typeface="Calibri"/>
                <a:cs typeface="Calibri"/>
              </a:rPr>
              <a:t>10/12/2023</a:t>
            </a:r>
            <a:endParaRPr sz="819" kern="0">
              <a:solidFill>
                <a:sysClr val="windowText" lastClr="000000"/>
              </a:solidFill>
            </a:endParaRPr>
          </a:p>
        </p:txBody>
      </p:sp>
      <p:sp>
        <p:nvSpPr>
          <p:cNvPr id="37" name="object 37"/>
          <p:cNvSpPr txBox="1"/>
          <p:nvPr/>
        </p:nvSpPr>
        <p:spPr>
          <a:xfrm>
            <a:off x="7144084" y="3914889"/>
            <a:ext cx="1434235" cy="2807050"/>
          </a:xfrm>
          <a:prstGeom prst="rect">
            <a:avLst/>
          </a:prstGeom>
        </p:spPr>
        <p:txBody>
          <a:bodyPr vert="horz" wrap="square" lIns="0" tIns="61912" rIns="0" bIns="0" rtlCol="0">
            <a:spAutoFit/>
          </a:bodyPr>
          <a:lstStyle/>
          <a:p>
            <a:pPr marL="25978" defTabSz="623483">
              <a:spcBef>
                <a:spcPts val="204"/>
              </a:spcBef>
            </a:pPr>
            <a:r>
              <a:rPr lang="en-US" sz="819" kern="0">
                <a:solidFill>
                  <a:sysClr val="windowText" lastClr="000000"/>
                </a:solidFill>
                <a:latin typeface="Calibri"/>
                <a:cs typeface="Calibri"/>
              </a:rPr>
              <a:t>10:00 AM  - 12:00 PM</a:t>
            </a:r>
            <a:br>
              <a:rPr lang="en-US" sz="819" kern="0">
                <a:solidFill>
                  <a:sysClr val="windowText" lastClr="000000"/>
                </a:solidFill>
                <a:latin typeface="Calibri"/>
                <a:cs typeface="Calibri"/>
              </a:rPr>
            </a:br>
            <a:r>
              <a:rPr lang="en-US" sz="819" b="1" kern="0">
                <a:solidFill>
                  <a:srgbClr val="002C71"/>
                </a:solidFill>
                <a:latin typeface="Calibri"/>
                <a:cs typeface="Calibri"/>
              </a:rPr>
              <a:t>USDA TARGET Center </a:t>
            </a:r>
            <a:br>
              <a:rPr lang="en-US" sz="819" b="1" kern="0">
                <a:solidFill>
                  <a:srgbClr val="002C71"/>
                </a:solidFill>
                <a:latin typeface="Calibri"/>
                <a:cs typeface="Calibri"/>
              </a:rPr>
            </a:br>
            <a:r>
              <a:rPr lang="en-US" sz="819" b="1" kern="0">
                <a:solidFill>
                  <a:srgbClr val="002C71"/>
                </a:solidFill>
                <a:latin typeface="Calibri"/>
                <a:cs typeface="Calibri"/>
              </a:rPr>
              <a:t>Ergonomics Demonstrations </a:t>
            </a:r>
            <a:br>
              <a:rPr lang="en-US" sz="819" b="1" kern="0">
                <a:solidFill>
                  <a:srgbClr val="002C71"/>
                </a:solidFill>
                <a:latin typeface="Calibri"/>
                <a:cs typeface="Calibri"/>
              </a:rPr>
            </a:br>
            <a:r>
              <a:rPr lang="en-US" sz="819" b="1" kern="0">
                <a:solidFill>
                  <a:srgbClr val="002C71"/>
                </a:solidFill>
                <a:latin typeface="Calibri"/>
                <a:cs typeface="Calibri"/>
              </a:rPr>
              <a:t>(Virtual/Onsite)</a:t>
            </a:r>
            <a:br>
              <a:rPr lang="en-US" sz="819" kern="0">
                <a:solidFill>
                  <a:sysClr val="windowText" lastClr="000000"/>
                </a:solidFill>
                <a:latin typeface="Calibri"/>
                <a:cs typeface="Calibri"/>
              </a:rPr>
            </a:br>
            <a:r>
              <a:rPr lang="en-US" sz="819" kern="0">
                <a:solidFill>
                  <a:prstClr val="black"/>
                </a:solidFill>
                <a:latin typeface="Calibri"/>
                <a:cs typeface="Calibri"/>
              </a:rPr>
              <a:t>Stephanie Bradley</a:t>
            </a:r>
            <a:br>
              <a:rPr lang="en-US" sz="819" kern="0">
                <a:solidFill>
                  <a:prstClr val="black"/>
                </a:solidFill>
                <a:latin typeface="Calibri"/>
                <a:cs typeface="Calibri"/>
              </a:rPr>
            </a:br>
            <a:r>
              <a:rPr lang="en-US" sz="819" kern="0">
                <a:solidFill>
                  <a:prstClr val="black"/>
                </a:solidFill>
                <a:latin typeface="Calibri"/>
                <a:cs typeface="Calibri"/>
              </a:rPr>
              <a:t>CEAS, CAE</a:t>
            </a:r>
            <a:br>
              <a:rPr lang="en-US" sz="819" kern="0">
                <a:solidFill>
                  <a:sysClr val="windowText" lastClr="000000"/>
                </a:solidFill>
                <a:latin typeface="Calibri"/>
                <a:cs typeface="Calibri"/>
              </a:rPr>
            </a:br>
            <a:r>
              <a:rPr lang="en-US" sz="819" kern="0">
                <a:solidFill>
                  <a:sysClr val="windowText" lastClr="000000"/>
                </a:solidFill>
                <a:latin typeface="Calibri"/>
                <a:cs typeface="Calibri"/>
              </a:rPr>
              <a:t>Ergonomics Program Manager</a:t>
            </a:r>
            <a:br>
              <a:rPr lang="en-US" sz="819" b="1" kern="0" spc="31">
                <a:solidFill>
                  <a:srgbClr val="002C71"/>
                </a:solidFill>
                <a:latin typeface="Calibri"/>
                <a:cs typeface="Calibri"/>
              </a:rPr>
            </a:br>
            <a:r>
              <a:rPr lang="en-US" sz="819" kern="0">
                <a:solidFill>
                  <a:sysClr val="windowText" lastClr="000000"/>
                </a:solidFill>
                <a:latin typeface="Calibri"/>
                <a:cs typeface="Calibri"/>
              </a:rPr>
              <a:t>Stephen</a:t>
            </a:r>
            <a:r>
              <a:rPr lang="en-US" sz="819" kern="0" spc="13">
                <a:solidFill>
                  <a:sysClr val="windowText" lastClr="000000"/>
                </a:solidFill>
                <a:latin typeface="Calibri"/>
                <a:cs typeface="Calibri"/>
              </a:rPr>
              <a:t> DiCarlo</a:t>
            </a:r>
            <a:br>
              <a:rPr lang="en-US" sz="819" kern="0" spc="13">
                <a:solidFill>
                  <a:sysClr val="windowText" lastClr="000000"/>
                </a:solidFill>
                <a:latin typeface="Calibri"/>
                <a:cs typeface="Calibri"/>
              </a:rPr>
            </a:br>
            <a:r>
              <a:rPr lang="en-US" sz="819" kern="0">
                <a:solidFill>
                  <a:sysClr val="windowText" lastClr="000000"/>
                </a:solidFill>
                <a:latin typeface="Calibri"/>
                <a:cs typeface="Calibri"/>
              </a:rPr>
              <a:t>Humanscale</a:t>
            </a:r>
            <a:br>
              <a:rPr lang="en-US" sz="819" kern="0">
                <a:solidFill>
                  <a:sysClr val="windowText" lastClr="000000"/>
                </a:solidFill>
                <a:latin typeface="Calibri"/>
                <a:cs typeface="Calibri"/>
              </a:rPr>
            </a:br>
            <a:r>
              <a:rPr lang="en-US" sz="819" kern="0" spc="-17">
                <a:solidFill>
                  <a:sysClr val="windowText" lastClr="000000"/>
                </a:solidFill>
                <a:latin typeface="Calibri"/>
                <a:cs typeface="Calibri"/>
              </a:rPr>
              <a:t>Howard Flowers</a:t>
            </a:r>
            <a:br>
              <a:rPr lang="en-US" sz="819" kern="0" spc="-17">
                <a:solidFill>
                  <a:sysClr val="windowText" lastClr="000000"/>
                </a:solidFill>
                <a:latin typeface="Calibri"/>
                <a:cs typeface="Calibri"/>
              </a:rPr>
            </a:br>
            <a:r>
              <a:rPr lang="en-US" sz="819" kern="0" spc="-17">
                <a:solidFill>
                  <a:sysClr val="windowText" lastClr="000000"/>
                </a:solidFill>
                <a:latin typeface="Calibri"/>
                <a:cs typeface="Calibri"/>
              </a:rPr>
              <a:t>BodyBilt</a:t>
            </a:r>
          </a:p>
          <a:p>
            <a:pPr marL="25978" defTabSz="623483">
              <a:spcBef>
                <a:spcPts val="396"/>
              </a:spcBef>
            </a:pPr>
            <a:r>
              <a:rPr lang="en-US" sz="819" kern="0">
                <a:solidFill>
                  <a:sysClr val="windowText" lastClr="000000"/>
                </a:solidFill>
                <a:latin typeface="Calibri"/>
                <a:cs typeface="Calibri"/>
              </a:rPr>
              <a:t>1:00 PM  - 3:00 PM</a:t>
            </a:r>
            <a:br>
              <a:rPr lang="en-US" sz="819" kern="0">
                <a:solidFill>
                  <a:sysClr val="windowText" lastClr="000000"/>
                </a:solidFill>
                <a:latin typeface="Calibri"/>
                <a:cs typeface="Calibri"/>
              </a:rPr>
            </a:br>
            <a:r>
              <a:rPr lang="en-US" sz="819" b="1" kern="0">
                <a:solidFill>
                  <a:srgbClr val="002C71"/>
                </a:solidFill>
                <a:latin typeface="Calibri"/>
                <a:cs typeface="Calibri"/>
              </a:rPr>
              <a:t>USDA TARGET Center Assistive Technology Demonstrations</a:t>
            </a:r>
            <a:br>
              <a:rPr lang="en-US" sz="819" b="1" kern="0">
                <a:solidFill>
                  <a:srgbClr val="002C71"/>
                </a:solidFill>
                <a:latin typeface="Calibri"/>
                <a:cs typeface="Calibri"/>
              </a:rPr>
            </a:br>
            <a:r>
              <a:rPr lang="en-US" sz="819" b="1" kern="0">
                <a:solidFill>
                  <a:srgbClr val="002C71"/>
                </a:solidFill>
                <a:latin typeface="Calibri"/>
                <a:cs typeface="Calibri"/>
              </a:rPr>
              <a:t>(Virtual/Onsite)</a:t>
            </a:r>
            <a:endParaRPr lang="en-US" sz="819" kern="0">
              <a:solidFill>
                <a:sysClr val="windowText" lastClr="000000"/>
              </a:solidFill>
              <a:latin typeface="Calibri"/>
              <a:cs typeface="Calibri"/>
            </a:endParaRPr>
          </a:p>
          <a:p>
            <a:pPr marL="25978" marR="20782" defTabSz="623483">
              <a:lnSpc>
                <a:spcPct val="102299"/>
              </a:lnSpc>
              <a:spcBef>
                <a:spcPts val="24"/>
              </a:spcBef>
            </a:pPr>
            <a:r>
              <a:rPr lang="en-US" sz="819" kern="0">
                <a:solidFill>
                  <a:sysClr val="windowText" lastClr="000000"/>
                </a:solidFill>
                <a:latin typeface="Calibri"/>
                <a:cs typeface="Calibri"/>
              </a:rPr>
              <a:t>Rashida Owens</a:t>
            </a:r>
            <a:br>
              <a:rPr lang="en-US" sz="819" kern="0">
                <a:solidFill>
                  <a:sysClr val="windowText" lastClr="000000"/>
                </a:solidFill>
                <a:latin typeface="Calibri"/>
                <a:cs typeface="Calibri"/>
              </a:rPr>
            </a:br>
            <a:r>
              <a:rPr lang="en-US" sz="819" kern="0">
                <a:solidFill>
                  <a:sysClr val="windowText" lastClr="000000"/>
                </a:solidFill>
                <a:latin typeface="Calibri"/>
                <a:cs typeface="Calibri"/>
              </a:rPr>
              <a:t>Assistive Technology Program Manager</a:t>
            </a:r>
            <a:endParaRPr lang="en-US" sz="819" kern="0">
              <a:solidFill>
                <a:sysClr val="windowText" lastClr="000000"/>
              </a:solidFill>
              <a:highlight>
                <a:srgbClr val="FFFF00"/>
              </a:highlight>
              <a:latin typeface="Calibri"/>
              <a:cs typeface="Calibri"/>
            </a:endParaRPr>
          </a:p>
          <a:p>
            <a:pPr marL="25978" defTabSz="623483">
              <a:spcBef>
                <a:spcPts val="68"/>
              </a:spcBef>
            </a:pPr>
            <a:endParaRPr lang="en-US" sz="819" kern="0">
              <a:solidFill>
                <a:sysClr val="windowText" lastClr="000000"/>
              </a:solidFill>
              <a:latin typeface="Calibri"/>
              <a:cs typeface="Calibri"/>
            </a:endParaRPr>
          </a:p>
          <a:p>
            <a:pPr marL="25978" defTabSz="623483">
              <a:spcBef>
                <a:spcPts val="68"/>
              </a:spcBef>
            </a:pPr>
            <a:endParaRPr lang="en-US" sz="819" kern="0">
              <a:solidFill>
                <a:sysClr val="windowText" lastClr="000000"/>
              </a:solidFill>
              <a:latin typeface="Calibri"/>
              <a:cs typeface="Calibri"/>
            </a:endParaRPr>
          </a:p>
          <a:p>
            <a:pPr marL="25978" defTabSz="623483">
              <a:spcBef>
                <a:spcPts val="68"/>
              </a:spcBef>
            </a:pPr>
            <a:endParaRPr lang="en-US" sz="819" kern="0">
              <a:solidFill>
                <a:sysClr val="windowText" lastClr="000000"/>
              </a:solidFill>
              <a:latin typeface="Calibri"/>
              <a:cs typeface="Calibri"/>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13FE9996-7EAC-4679-B37D-C1045F42F95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2" name="Rectangle 11">
            <a:extLst>
              <a:ext uri="{FF2B5EF4-FFF2-40B4-BE49-F238E27FC236}">
                <a16:creationId xmlns:a16="http://schemas.microsoft.com/office/drawing/2014/main" id="{761DF1FE-5CC8-43D2-A76C-93C76EEDE1E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334316"/>
            <a:ext cx="12192001" cy="65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14" name="Straight Connector 13">
            <a:extLst>
              <a:ext uri="{FF2B5EF4-FFF2-40B4-BE49-F238E27FC236}">
                <a16:creationId xmlns:a16="http://schemas.microsoft.com/office/drawing/2014/main" id="{E161BEBD-A23C-409E-ABC7-73F9EDC02F2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useBgFill="1">
        <p:nvSpPr>
          <p:cNvPr id="16" name="Rectangle 15">
            <a:extLst>
              <a:ext uri="{FF2B5EF4-FFF2-40B4-BE49-F238E27FC236}">
                <a16:creationId xmlns:a16="http://schemas.microsoft.com/office/drawing/2014/main" id="{CECF0FC6-D57B-48B6-9036-F4FFD91A4B3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6315" cy="6858000"/>
          </a:xfrm>
          <a:prstGeom prst="rect">
            <a:avLst/>
          </a:prstGeom>
          <a:ln>
            <a:noFill/>
          </a:ln>
        </p:spPr>
        <p:style>
          <a:lnRef idx="2">
            <a:schemeClr val="accent6">
              <a:shade val="50000"/>
            </a:schemeClr>
          </a:lnRef>
          <a:fillRef idx="1001">
            <a:schemeClr val="lt1"/>
          </a:fillRef>
          <a:effectRef idx="0">
            <a:schemeClr val="accent6"/>
          </a:effectRef>
          <a:fontRef idx="minor">
            <a:schemeClr val="lt1"/>
          </a:fontRef>
        </p:style>
        <p:txBody>
          <a:bodyPr rtlCol="0" anchor="ctr"/>
          <a:lstStyle/>
          <a:p>
            <a:pPr algn="ctr"/>
            <a:endParaRPr lang="en-US"/>
          </a:p>
        </p:txBody>
      </p:sp>
      <p:sp>
        <p:nvSpPr>
          <p:cNvPr id="2" name="Rectangle 1"/>
          <p:cNvSpPr>
            <a:spLocks noGrp="1"/>
          </p:cNvSpPr>
          <p:nvPr>
            <p:ph type="title"/>
          </p:nvPr>
        </p:nvSpPr>
        <p:spPr>
          <a:xfrm>
            <a:off x="990932" y="286603"/>
            <a:ext cx="6750987" cy="1450757"/>
          </a:xfrm>
        </p:spPr>
        <p:txBody>
          <a:bodyPr vert="horz" lIns="91440" tIns="45720" rIns="91440" bIns="45720" rtlCol="0" anchor="b">
            <a:normAutofit/>
          </a:bodyPr>
          <a:lstStyle/>
          <a:p>
            <a:r>
              <a:rPr lang="en-US">
                <a:solidFill>
                  <a:schemeClr val="accent2"/>
                </a:solidFill>
              </a:rPr>
              <a:t>Contact Information </a:t>
            </a:r>
          </a:p>
        </p:txBody>
      </p:sp>
      <p:sp>
        <p:nvSpPr>
          <p:cNvPr id="5" name="TextBox 4">
            <a:extLst>
              <a:ext uri="{FF2B5EF4-FFF2-40B4-BE49-F238E27FC236}">
                <a16:creationId xmlns:a16="http://schemas.microsoft.com/office/drawing/2014/main" id="{5EBBAFCF-79BE-AD71-58B1-A2AF515E4344}"/>
              </a:ext>
            </a:extLst>
          </p:cNvPr>
          <p:cNvSpPr txBox="1"/>
          <p:nvPr/>
        </p:nvSpPr>
        <p:spPr>
          <a:xfrm>
            <a:off x="1044204" y="1920989"/>
            <a:ext cx="6697715" cy="3845131"/>
          </a:xfrm>
          <a:prstGeom prst="rect">
            <a:avLst/>
          </a:prstGeom>
        </p:spPr>
        <p:txBody>
          <a:bodyPr vert="horz" lIns="0" tIns="45720" rIns="0" bIns="45720" rtlCol="0">
            <a:normAutofit/>
          </a:bodyPr>
          <a:lstStyle/>
          <a:p>
            <a:pPr defTabSz="914400">
              <a:lnSpc>
                <a:spcPct val="90000"/>
              </a:lnSpc>
              <a:spcAft>
                <a:spcPts val="600"/>
              </a:spcAft>
              <a:buClr>
                <a:schemeClr val="accent1"/>
              </a:buClr>
              <a:buFont typeface="Calibri" panose="020F0502020204030204" pitchFamily="34" charset="0"/>
            </a:pPr>
            <a:r>
              <a:rPr lang="en-US">
                <a:solidFill>
                  <a:schemeClr val="tx1">
                    <a:lumMod val="75000"/>
                    <a:lumOff val="25000"/>
                  </a:schemeClr>
                </a:solidFill>
              </a:rPr>
              <a:t>TARGET Center Website</a:t>
            </a:r>
            <a:br>
              <a:rPr lang="en-US">
                <a:solidFill>
                  <a:schemeClr val="tx1">
                    <a:lumMod val="75000"/>
                    <a:lumOff val="25000"/>
                  </a:schemeClr>
                </a:solidFill>
              </a:rPr>
            </a:br>
            <a:r>
              <a:rPr lang="en-US">
                <a:solidFill>
                  <a:schemeClr val="tx1">
                    <a:lumMod val="75000"/>
                    <a:lumOff val="25000"/>
                  </a:schemeClr>
                </a:solidFill>
                <a:hlinkClick r:id="rId3"/>
              </a:rPr>
              <a:t>https://</a:t>
            </a:r>
            <a:r>
              <a:rPr lang="en-US" err="1">
                <a:solidFill>
                  <a:schemeClr val="tx1">
                    <a:lumMod val="75000"/>
                    <a:lumOff val="25000"/>
                  </a:schemeClr>
                </a:solidFill>
                <a:hlinkClick r:id="rId3"/>
              </a:rPr>
              <a:t>www.usda.gov</a:t>
            </a:r>
            <a:r>
              <a:rPr lang="en-US">
                <a:solidFill>
                  <a:schemeClr val="tx1">
                    <a:lumMod val="75000"/>
                    <a:lumOff val="25000"/>
                  </a:schemeClr>
                </a:solidFill>
                <a:hlinkClick r:id="rId3"/>
              </a:rPr>
              <a:t>/target-center</a:t>
            </a:r>
            <a:endParaRPr lang="en-US">
              <a:solidFill>
                <a:schemeClr val="tx1">
                  <a:lumMod val="75000"/>
                  <a:lumOff val="25000"/>
                </a:schemeClr>
              </a:solidFill>
            </a:endParaRPr>
          </a:p>
          <a:p>
            <a:pPr defTabSz="914400">
              <a:lnSpc>
                <a:spcPct val="90000"/>
              </a:lnSpc>
              <a:spcAft>
                <a:spcPts val="600"/>
              </a:spcAft>
              <a:buClr>
                <a:schemeClr val="accent1"/>
              </a:buClr>
              <a:buFont typeface="Calibri" panose="020F0502020204030204" pitchFamily="34" charset="0"/>
            </a:pPr>
            <a:br>
              <a:rPr lang="en-US">
                <a:solidFill>
                  <a:schemeClr val="tx1">
                    <a:lumMod val="75000"/>
                    <a:lumOff val="25000"/>
                  </a:schemeClr>
                </a:solidFill>
              </a:rPr>
            </a:br>
            <a:r>
              <a:rPr lang="en-US">
                <a:solidFill>
                  <a:schemeClr val="tx1">
                    <a:lumMod val="75000"/>
                    <a:lumOff val="25000"/>
                  </a:schemeClr>
                </a:solidFill>
              </a:rPr>
              <a:t>TARGET Center Email</a:t>
            </a:r>
            <a:br>
              <a:rPr lang="en-US">
                <a:solidFill>
                  <a:schemeClr val="tx1">
                    <a:lumMod val="75000"/>
                    <a:lumOff val="25000"/>
                  </a:schemeClr>
                </a:solidFill>
              </a:rPr>
            </a:br>
            <a:r>
              <a:rPr lang="en-US">
                <a:solidFill>
                  <a:schemeClr val="tx1">
                    <a:lumMod val="75000"/>
                    <a:lumOff val="25000"/>
                  </a:schemeClr>
                </a:solidFill>
                <a:hlinkClick r:id="rId4">
                  <a:extLst>
                    <a:ext uri="{A12FA001-AC4F-418D-AE19-62706E023703}">
                      <ahyp:hlinkClr xmlns:ahyp="http://schemas.microsoft.com/office/drawing/2018/hyperlinkcolor" val="tx"/>
                    </a:ext>
                  </a:extLst>
                </a:hlinkClick>
              </a:rPr>
              <a:t>target-center@usda.gov</a:t>
            </a:r>
            <a:endParaRPr lang="en-US">
              <a:solidFill>
                <a:schemeClr val="tx1">
                  <a:lumMod val="75000"/>
                  <a:lumOff val="25000"/>
                </a:schemeClr>
              </a:solidFill>
            </a:endParaRPr>
          </a:p>
          <a:p>
            <a:pPr defTabSz="914400">
              <a:lnSpc>
                <a:spcPct val="90000"/>
              </a:lnSpc>
              <a:spcAft>
                <a:spcPts val="600"/>
              </a:spcAft>
              <a:buClr>
                <a:schemeClr val="accent1"/>
              </a:buClr>
              <a:buFont typeface="Calibri" panose="020F0502020204030204" pitchFamily="34" charset="0"/>
            </a:pPr>
            <a:br>
              <a:rPr lang="en-US">
                <a:solidFill>
                  <a:schemeClr val="tx1">
                    <a:lumMod val="75000"/>
                    <a:lumOff val="25000"/>
                  </a:schemeClr>
                </a:solidFill>
              </a:rPr>
            </a:br>
            <a:r>
              <a:rPr lang="en-US">
                <a:solidFill>
                  <a:schemeClr val="tx1">
                    <a:lumMod val="75000"/>
                    <a:lumOff val="25000"/>
                  </a:schemeClr>
                </a:solidFill>
              </a:rPr>
              <a:t>TARGET Center Phone Number</a:t>
            </a:r>
            <a:br>
              <a:rPr lang="en-US">
                <a:solidFill>
                  <a:schemeClr val="tx1">
                    <a:lumMod val="75000"/>
                    <a:lumOff val="25000"/>
                  </a:schemeClr>
                </a:solidFill>
              </a:rPr>
            </a:br>
            <a:r>
              <a:rPr lang="en-US">
                <a:solidFill>
                  <a:schemeClr val="tx1">
                    <a:lumMod val="75000"/>
                    <a:lumOff val="25000"/>
                  </a:schemeClr>
                </a:solidFill>
              </a:rPr>
              <a:t>(202) 720-2600</a:t>
            </a:r>
          </a:p>
        </p:txBody>
      </p:sp>
      <p:sp>
        <p:nvSpPr>
          <p:cNvPr id="18" name="Rectangle 17">
            <a:extLst>
              <a:ext uri="{FF2B5EF4-FFF2-40B4-BE49-F238E27FC236}">
                <a16:creationId xmlns:a16="http://schemas.microsoft.com/office/drawing/2014/main" id="{717A211C-5863-4303-AC3D-AEBFDF6D6A4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144150"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0" name="Rectangle 19">
            <a:extLst>
              <a:ext uri="{FF2B5EF4-FFF2-40B4-BE49-F238E27FC236}">
                <a16:creationId xmlns:a16="http://schemas.microsoft.com/office/drawing/2014/main" id="{087519CD-2FFF-42E3-BB0C-FEAA828BA5D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132823"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pic>
        <p:nvPicPr>
          <p:cNvPr id="3" name="Picture 2" descr="QR Code to access the TARGET Center website: https://www.targetcenter.dm.usda.gov">
            <a:extLst>
              <a:ext uri="{FF2B5EF4-FFF2-40B4-BE49-F238E27FC236}">
                <a16:creationId xmlns:a16="http://schemas.microsoft.com/office/drawing/2014/main" id="{D34BB45C-6E9F-BA84-E8BA-64F4FC691CD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841873" y="2489424"/>
            <a:ext cx="1396999" cy="1355469"/>
          </a:xfrm>
          <a:prstGeom prst="rect">
            <a:avLst/>
          </a:prstGeom>
          <a:solidFill>
            <a:srgbClr val="316FB0">
              <a:alpha val="41000"/>
            </a:srgbClr>
          </a:solidFill>
        </p:spPr>
      </p:pic>
    </p:spTree>
    <p:extLst>
      <p:ext uri="{BB962C8B-B14F-4D97-AF65-F5344CB8AC3E}">
        <p14:creationId xmlns:p14="http://schemas.microsoft.com/office/powerpoint/2010/main" val="109744140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Rectangle 34">
            <a:extLst>
              <a:ext uri="{FF2B5EF4-FFF2-40B4-BE49-F238E27FC236}">
                <a16:creationId xmlns:a16="http://schemas.microsoft.com/office/drawing/2014/main" id="{BB2B8762-61F0-4F1B-9364-D633EE9D6AF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7" name="Rectangle 36">
            <a:extLst>
              <a:ext uri="{FF2B5EF4-FFF2-40B4-BE49-F238E27FC236}">
                <a16:creationId xmlns:a16="http://schemas.microsoft.com/office/drawing/2014/main" id="{E97675C8-1328-460C-9EBF-6B446B67EAD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39" name="Straight Connector 38">
            <a:extLst>
              <a:ext uri="{FF2B5EF4-FFF2-40B4-BE49-F238E27FC236}">
                <a16:creationId xmlns:a16="http://schemas.microsoft.com/office/drawing/2014/main" id="{514EE78B-AF71-4195-A01B-F1165D9233BF}"/>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useBgFill="1">
        <p:nvSpPr>
          <p:cNvPr id="32" name="Rectangle 40">
            <a:extLst>
              <a:ext uri="{FF2B5EF4-FFF2-40B4-BE49-F238E27FC236}">
                <a16:creationId xmlns:a16="http://schemas.microsoft.com/office/drawing/2014/main" id="{C6417104-D4C1-4710-9982-2154A7F4849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1" cy="633431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Content Placeholder 4">
            <a:extLst>
              <a:ext uri="{FF2B5EF4-FFF2-40B4-BE49-F238E27FC236}">
                <a16:creationId xmlns:a16="http://schemas.microsoft.com/office/drawing/2014/main" id="{F31312CE-32C2-27DD-63A9-01846A740A50}"/>
              </a:ext>
              <a:ext uri="{C183D7F6-B498-43B3-948B-1728B52AA6E4}">
                <adec:decorative xmlns:adec="http://schemas.microsoft.com/office/drawing/2017/decorative" val="1"/>
              </a:ext>
            </a:extLst>
          </p:cNvPr>
          <p:cNvPicPr>
            <a:picLocks noGrp="1" noChangeAspect="1"/>
          </p:cNvPicPr>
          <p:nvPr>
            <p:ph idx="1"/>
          </p:nvPr>
        </p:nvPicPr>
        <p:blipFill>
          <a:blip r:embed="rId2"/>
          <a:stretch>
            <a:fillRect/>
          </a:stretch>
        </p:blipFill>
        <p:spPr>
          <a:xfrm>
            <a:off x="635457" y="1097294"/>
            <a:ext cx="5131653" cy="2688307"/>
          </a:xfrm>
          <a:prstGeom prst="rect">
            <a:avLst/>
          </a:prstGeom>
        </p:spPr>
      </p:pic>
      <p:sp>
        <p:nvSpPr>
          <p:cNvPr id="33" name="Rectangle 42">
            <a:extLst>
              <a:ext uri="{FF2B5EF4-FFF2-40B4-BE49-F238E27FC236}">
                <a16:creationId xmlns:a16="http://schemas.microsoft.com/office/drawing/2014/main" id="{626F1402-2DEC-4071-84AF-350C7BF00D4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063996" y="886968"/>
            <a:ext cx="64008" cy="310896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316ED14-B121-DE05-10D1-78451A71FE89}"/>
              </a:ext>
            </a:extLst>
          </p:cNvPr>
          <p:cNvSpPr>
            <a:spLocks noGrp="1"/>
          </p:cNvSpPr>
          <p:nvPr>
            <p:ph type="title"/>
          </p:nvPr>
        </p:nvSpPr>
        <p:spPr>
          <a:xfrm>
            <a:off x="1097280" y="-1450757"/>
            <a:ext cx="10058400" cy="1450757"/>
          </a:xfrm>
        </p:spPr>
        <p:txBody>
          <a:bodyPr vert="horz" lIns="91440" tIns="45720" rIns="91440" bIns="45720" rtlCol="0" anchor="b">
            <a:normAutofit/>
          </a:bodyPr>
          <a:lstStyle/>
          <a:p>
            <a:r>
              <a:rPr lang="en-US" dirty="0"/>
              <a:t>No Slide Title.</a:t>
            </a:r>
          </a:p>
        </p:txBody>
      </p:sp>
      <p:pic>
        <p:nvPicPr>
          <p:cNvPr id="3" name="Picture 2" descr="Afican American woman smiling for the camera&#10;&#10;">
            <a:extLst>
              <a:ext uri="{FF2B5EF4-FFF2-40B4-BE49-F238E27FC236}">
                <a16:creationId xmlns:a16="http://schemas.microsoft.com/office/drawing/2014/main" id="{7ED26F7A-023A-1F99-E2CB-5EDDC0E6743D}"/>
              </a:ext>
            </a:extLst>
          </p:cNvPr>
          <p:cNvPicPr>
            <a:picLocks noChangeAspect="1"/>
          </p:cNvPicPr>
          <p:nvPr/>
        </p:nvPicPr>
        <p:blipFill>
          <a:blip r:embed="rId3"/>
          <a:stretch>
            <a:fillRect/>
          </a:stretch>
        </p:blipFill>
        <p:spPr>
          <a:xfrm>
            <a:off x="6424891" y="640080"/>
            <a:ext cx="3602736" cy="3602736"/>
          </a:xfrm>
          <a:prstGeom prst="rect">
            <a:avLst/>
          </a:prstGeom>
        </p:spPr>
      </p:pic>
      <p:cxnSp>
        <p:nvCxnSpPr>
          <p:cNvPr id="34" name="Straight Connector 44">
            <a:extLst>
              <a:ext uri="{FF2B5EF4-FFF2-40B4-BE49-F238E27FC236}">
                <a16:creationId xmlns:a16="http://schemas.microsoft.com/office/drawing/2014/main" id="{04733B62-1719-4677-A612-CA0AC0AD7482}"/>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21086" y="5618770"/>
            <a:ext cx="10515600" cy="0"/>
          </a:xfrm>
          <a:prstGeom prst="line">
            <a:avLst/>
          </a:prstGeom>
          <a:ln w="6350">
            <a:solidFill>
              <a:schemeClr val="tx2">
                <a:alpha val="90000"/>
              </a:schemeClr>
            </a:solidFill>
          </a:ln>
        </p:spPr>
        <p:style>
          <a:lnRef idx="1">
            <a:schemeClr val="accent1"/>
          </a:lnRef>
          <a:fillRef idx="0">
            <a:schemeClr val="accent1"/>
          </a:fillRef>
          <a:effectRef idx="0">
            <a:schemeClr val="accent1"/>
          </a:effectRef>
          <a:fontRef idx="minor">
            <a:schemeClr val="tx1"/>
          </a:fontRef>
        </p:style>
      </p:cxnSp>
      <p:sp>
        <p:nvSpPr>
          <p:cNvPr id="36" name="Rectangle 46">
            <a:extLst>
              <a:ext uri="{FF2B5EF4-FFF2-40B4-BE49-F238E27FC236}">
                <a16:creationId xmlns:a16="http://schemas.microsoft.com/office/drawing/2014/main" id="{DA52A394-10F4-4AA5-90E4-634D1E919D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 y="6334316"/>
            <a:ext cx="12191985"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49" name="Rectangle 48">
            <a:extLst>
              <a:ext uri="{FF2B5EF4-FFF2-40B4-BE49-F238E27FC236}">
                <a16:creationId xmlns:a16="http://schemas.microsoft.com/office/drawing/2014/main" id="{07BDDC51-8BB2-42BE-8EA8-39B3E9AC1EF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385553180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3" name="Rectangle 190">
            <a:extLst>
              <a:ext uri="{FF2B5EF4-FFF2-40B4-BE49-F238E27FC236}">
                <a16:creationId xmlns:a16="http://schemas.microsoft.com/office/drawing/2014/main" id="{36D16D1E-4205-49F5-BD2A-DA769947C1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04" name="Rectangle 192">
            <a:extLst>
              <a:ext uri="{FF2B5EF4-FFF2-40B4-BE49-F238E27FC236}">
                <a16:creationId xmlns:a16="http://schemas.microsoft.com/office/drawing/2014/main" id="{012FD100-C039-4E03-B5E4-2EDFA7290AA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341936"/>
            <a:ext cx="12192001" cy="65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205" name="Straight Connector 194">
            <a:extLst>
              <a:ext uri="{FF2B5EF4-FFF2-40B4-BE49-F238E27FC236}">
                <a16:creationId xmlns:a16="http://schemas.microsoft.com/office/drawing/2014/main" id="{4418FCD2-8448-4A81-8EB4-72250F7827B4}"/>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useBgFill="1">
        <p:nvSpPr>
          <p:cNvPr id="206" name="Rectangle 196">
            <a:extLst>
              <a:ext uri="{FF2B5EF4-FFF2-40B4-BE49-F238E27FC236}">
                <a16:creationId xmlns:a16="http://schemas.microsoft.com/office/drawing/2014/main" id="{FB5993E2-C02B-4335-ABA5-D8EC465551E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6315" cy="6858000"/>
          </a:xfrm>
          <a:prstGeom prst="rect">
            <a:avLst/>
          </a:prstGeom>
          <a:ln>
            <a:noFill/>
          </a:ln>
        </p:spPr>
        <p:style>
          <a:lnRef idx="2">
            <a:schemeClr val="accent6">
              <a:shade val="50000"/>
            </a:schemeClr>
          </a:lnRef>
          <a:fillRef idx="1001">
            <a:schemeClr val="lt1"/>
          </a:fillRef>
          <a:effectRef idx="0">
            <a:schemeClr val="accent6"/>
          </a:effectRef>
          <a:fontRef idx="minor">
            <a:schemeClr val="lt1"/>
          </a:fontRef>
        </p:style>
        <p:txBody>
          <a:bodyPr rtlCol="0" anchor="ctr"/>
          <a:lstStyle/>
          <a:p>
            <a:pPr algn="ctr"/>
            <a:endParaRPr lang="en-US"/>
          </a:p>
        </p:txBody>
      </p:sp>
      <p:sp>
        <p:nvSpPr>
          <p:cNvPr id="207" name="Rectangle 198">
            <a:extLst>
              <a:ext uri="{FF2B5EF4-FFF2-40B4-BE49-F238E27FC236}">
                <a16:creationId xmlns:a16="http://schemas.microsoft.com/office/drawing/2014/main" id="{C0B801A2-5622-4BE8-9AD2-C337A2CD002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4A940BC6-9DA0-FB4D-8879-DC8B3958C07C}"/>
              </a:ext>
            </a:extLst>
          </p:cNvPr>
          <p:cNvSpPr>
            <a:spLocks noGrp="1"/>
          </p:cNvSpPr>
          <p:nvPr>
            <p:ph type="title"/>
          </p:nvPr>
        </p:nvSpPr>
        <p:spPr>
          <a:xfrm>
            <a:off x="492370" y="516835"/>
            <a:ext cx="3084844" cy="5772840"/>
          </a:xfrm>
        </p:spPr>
        <p:txBody>
          <a:bodyPr vert="horz" lIns="91440" tIns="45720" rIns="91440" bIns="45720" rtlCol="0" anchor="ctr">
            <a:normAutofit/>
          </a:bodyPr>
          <a:lstStyle/>
          <a:p>
            <a:pPr>
              <a:lnSpc>
                <a:spcPct val="85000"/>
              </a:lnSpc>
            </a:pPr>
            <a:r>
              <a:rPr lang="en-US" sz="3600" dirty="0">
                <a:solidFill>
                  <a:srgbClr val="FFFFFF"/>
                </a:solidFill>
              </a:rPr>
              <a:t>Learning Objectives</a:t>
            </a:r>
          </a:p>
        </p:txBody>
      </p:sp>
      <p:sp>
        <p:nvSpPr>
          <p:cNvPr id="208" name="Rectangle 200">
            <a:extLst>
              <a:ext uri="{FF2B5EF4-FFF2-40B4-BE49-F238E27FC236}">
                <a16:creationId xmlns:a16="http://schemas.microsoft.com/office/drawing/2014/main" id="{B7AF614F-5BC3-4086-99F5-B87C5847A07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aphicFrame>
        <p:nvGraphicFramePr>
          <p:cNvPr id="154" name="TextBox 3" descr="What is Assistive Technology?&#10;Assistive Technology Laws&#10;TARGET Center Assistive Technology Services&#10;Assistive Technology Area's of Need">
            <a:extLst>
              <a:ext uri="{FF2B5EF4-FFF2-40B4-BE49-F238E27FC236}">
                <a16:creationId xmlns:a16="http://schemas.microsoft.com/office/drawing/2014/main" id="{6BE37F77-9E45-2242-2DCD-6C7E690FFEF5}"/>
              </a:ext>
            </a:extLst>
          </p:cNvPr>
          <p:cNvGraphicFramePr/>
          <p:nvPr>
            <p:extLst>
              <p:ext uri="{D42A27DB-BD31-4B8C-83A1-F6EECF244321}">
                <p14:modId xmlns:p14="http://schemas.microsoft.com/office/powerpoint/2010/main" val="1968739300"/>
              </p:ext>
            </p:extLst>
          </p:nvPr>
        </p:nvGraphicFramePr>
        <p:xfrm>
          <a:off x="4741863" y="658813"/>
          <a:ext cx="6797675" cy="564991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97962200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21" name="Rectangle 14">
            <a:extLst>
              <a:ext uri="{FF2B5EF4-FFF2-40B4-BE49-F238E27FC236}">
                <a16:creationId xmlns:a16="http://schemas.microsoft.com/office/drawing/2014/main" id="{C843AFC8-D8D0-4784-B08C-6324FA88E6D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16">
            <a:extLst>
              <a:ext uri="{FF2B5EF4-FFF2-40B4-BE49-F238E27FC236}">
                <a16:creationId xmlns:a16="http://schemas.microsoft.com/office/drawing/2014/main" id="{854B1A56-8AFB-4D4F-8D98-1E832D6FFE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453478" y="0"/>
            <a:ext cx="4657389"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53B219B-7E3A-7E84-6386-37313F0CFB09}"/>
              </a:ext>
            </a:extLst>
          </p:cNvPr>
          <p:cNvSpPr>
            <a:spLocks noGrp="1"/>
          </p:cNvSpPr>
          <p:nvPr>
            <p:ph type="title"/>
          </p:nvPr>
        </p:nvSpPr>
        <p:spPr>
          <a:xfrm>
            <a:off x="1901163" y="1111753"/>
            <a:ext cx="3720353" cy="4634494"/>
          </a:xfrm>
          <a:ln w="25400" cap="sq">
            <a:noFill/>
            <a:miter lim="800000"/>
          </a:ln>
        </p:spPr>
        <p:txBody>
          <a:bodyPr anchor="ctr">
            <a:normAutofit/>
          </a:bodyPr>
          <a:lstStyle/>
          <a:p>
            <a:pPr algn="ctr"/>
            <a:r>
              <a:rPr lang="en-US" sz="3200" b="1">
                <a:solidFill>
                  <a:srgbClr val="FFFFFF"/>
                </a:solidFill>
                <a:latin typeface="Arial Black" panose="020B0604020202020204" pitchFamily="34" charset="0"/>
                <a:cs typeface="Arial Black" panose="020B0604020202020204" pitchFamily="34" charset="0"/>
              </a:rPr>
              <a:t>What is Assistive Technology? </a:t>
            </a:r>
          </a:p>
        </p:txBody>
      </p:sp>
      <p:sp>
        <p:nvSpPr>
          <p:cNvPr id="23" name="Rectangle 18">
            <a:extLst>
              <a:ext uri="{FF2B5EF4-FFF2-40B4-BE49-F238E27FC236}">
                <a16:creationId xmlns:a16="http://schemas.microsoft.com/office/drawing/2014/main" id="{F8E828FC-05B4-4BA4-92D3-3DF79D42D88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453478" cy="6858000"/>
          </a:xfrm>
          <a:prstGeom prst="rect">
            <a:avLst/>
          </a:prstGeom>
          <a:solidFill>
            <a:schemeClr val="tx1">
              <a:lumMod val="75000"/>
              <a:lumOff val="25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Placeholder 2">
            <a:extLst>
              <a:ext uri="{FF2B5EF4-FFF2-40B4-BE49-F238E27FC236}">
                <a16:creationId xmlns:a16="http://schemas.microsoft.com/office/drawing/2014/main" id="{A2E339BF-E6D7-DD0E-AF02-6813852EE723}"/>
              </a:ext>
            </a:extLst>
          </p:cNvPr>
          <p:cNvSpPr>
            <a:spLocks noGrp="1"/>
          </p:cNvSpPr>
          <p:nvPr>
            <p:ph idx="1"/>
          </p:nvPr>
        </p:nvSpPr>
        <p:spPr>
          <a:xfrm>
            <a:off x="6570206" y="453006"/>
            <a:ext cx="5057396" cy="6404994"/>
          </a:xfrm>
        </p:spPr>
        <p:txBody>
          <a:bodyPr anchor="ctr">
            <a:normAutofit fontScale="92500" lnSpcReduction="10000"/>
          </a:bodyPr>
          <a:lstStyle/>
          <a:p>
            <a:pPr marL="0" indent="0" algn="ctr">
              <a:buNone/>
            </a:pPr>
            <a:endParaRPr lang="en-US" sz="2400">
              <a:solidFill>
                <a:schemeClr val="tx1">
                  <a:lumMod val="85000"/>
                  <a:lumOff val="15000"/>
                </a:schemeClr>
              </a:solidFill>
              <a:latin typeface="Sabon Next LT" panose="02000500000000000000" pitchFamily="2" charset="0"/>
              <a:cs typeface="Sabon Next LT" panose="02000500000000000000" pitchFamily="2" charset="0"/>
            </a:endParaRPr>
          </a:p>
          <a:p>
            <a:pPr marL="0" indent="0" algn="ctr">
              <a:buNone/>
            </a:pPr>
            <a:endParaRPr lang="en-US" sz="2400">
              <a:solidFill>
                <a:schemeClr val="tx1">
                  <a:lumMod val="85000"/>
                  <a:lumOff val="15000"/>
                </a:schemeClr>
              </a:solidFill>
              <a:latin typeface="Sabon Next LT" panose="02000500000000000000" pitchFamily="2" charset="0"/>
              <a:cs typeface="Sabon Next LT" panose="02000500000000000000" pitchFamily="2" charset="0"/>
            </a:endParaRPr>
          </a:p>
          <a:p>
            <a:pPr marL="0" indent="0" algn="ctr">
              <a:buNone/>
            </a:pPr>
            <a:endParaRPr lang="en-US" sz="2400">
              <a:solidFill>
                <a:schemeClr val="tx1">
                  <a:lumMod val="85000"/>
                  <a:lumOff val="15000"/>
                </a:schemeClr>
              </a:solidFill>
              <a:latin typeface="Sabon Next LT" panose="02000500000000000000" pitchFamily="2" charset="0"/>
              <a:cs typeface="Sabon Next LT" panose="02000500000000000000" pitchFamily="2" charset="0"/>
            </a:endParaRPr>
          </a:p>
          <a:p>
            <a:pPr marL="0" indent="0" algn="ctr">
              <a:buNone/>
            </a:pPr>
            <a:endParaRPr lang="en-US" sz="2400">
              <a:solidFill>
                <a:schemeClr val="tx1">
                  <a:lumMod val="85000"/>
                  <a:lumOff val="15000"/>
                </a:schemeClr>
              </a:solidFill>
              <a:latin typeface="Sabon Next LT" panose="02000500000000000000" pitchFamily="2" charset="0"/>
              <a:cs typeface="Sabon Next LT" panose="02000500000000000000" pitchFamily="2" charset="0"/>
            </a:endParaRPr>
          </a:p>
          <a:p>
            <a:pPr marL="0" indent="0" algn="ctr">
              <a:buNone/>
            </a:pPr>
            <a:r>
              <a:rPr lang="en-US" sz="2400">
                <a:solidFill>
                  <a:schemeClr val="tx1">
                    <a:lumMod val="85000"/>
                    <a:lumOff val="15000"/>
                  </a:schemeClr>
                </a:solidFill>
                <a:latin typeface="Sabon Next LT" panose="02000500000000000000" pitchFamily="2" charset="0"/>
                <a:cs typeface="Sabon Next LT" panose="02000500000000000000" pitchFamily="2" charset="0"/>
              </a:rPr>
              <a:t>"Any item, piece of equipment, or product, whether acquired commercially, off the shelf, modified, or customized, that is used to </a:t>
            </a:r>
            <a:r>
              <a:rPr lang="en-US" sz="2400" b="1">
                <a:solidFill>
                  <a:schemeClr val="accent1"/>
                </a:solidFill>
                <a:latin typeface="Sabon Next LT" panose="02000500000000000000" pitchFamily="2" charset="0"/>
                <a:cs typeface="Sabon Next LT" panose="02000500000000000000" pitchFamily="2" charset="0"/>
              </a:rPr>
              <a:t>increase</a:t>
            </a:r>
            <a:r>
              <a:rPr lang="en-US" sz="2400">
                <a:solidFill>
                  <a:schemeClr val="tx1">
                    <a:lumMod val="85000"/>
                    <a:lumOff val="15000"/>
                  </a:schemeClr>
                </a:solidFill>
                <a:latin typeface="Sabon Next LT" panose="02000500000000000000" pitchFamily="2" charset="0"/>
                <a:cs typeface="Sabon Next LT" panose="02000500000000000000" pitchFamily="2" charset="0"/>
              </a:rPr>
              <a:t>, </a:t>
            </a:r>
            <a:r>
              <a:rPr lang="en-US" sz="2400" b="1">
                <a:solidFill>
                  <a:schemeClr val="accent1"/>
                </a:solidFill>
                <a:latin typeface="Sabon Next LT" panose="02000500000000000000" pitchFamily="2" charset="0"/>
                <a:cs typeface="Sabon Next LT" panose="02000500000000000000" pitchFamily="2" charset="0"/>
              </a:rPr>
              <a:t>maintain</a:t>
            </a:r>
            <a:r>
              <a:rPr lang="en-US" sz="2400">
                <a:solidFill>
                  <a:schemeClr val="tx1"/>
                </a:solidFill>
                <a:latin typeface="Sabon Next LT" panose="02000500000000000000" pitchFamily="2" charset="0"/>
                <a:cs typeface="Sabon Next LT" panose="02000500000000000000" pitchFamily="2" charset="0"/>
              </a:rPr>
              <a:t>,</a:t>
            </a:r>
            <a:r>
              <a:rPr lang="en-US" sz="2400">
                <a:solidFill>
                  <a:schemeClr val="tx1">
                    <a:lumMod val="85000"/>
                    <a:lumOff val="15000"/>
                  </a:schemeClr>
                </a:solidFill>
                <a:latin typeface="Sabon Next LT" panose="02000500000000000000" pitchFamily="2" charset="0"/>
                <a:cs typeface="Sabon Next LT" panose="02000500000000000000" pitchFamily="2" charset="0"/>
              </a:rPr>
              <a:t> and </a:t>
            </a:r>
            <a:r>
              <a:rPr lang="en-US" sz="2400" b="1">
                <a:solidFill>
                  <a:schemeClr val="accent1"/>
                </a:solidFill>
                <a:latin typeface="Sabon Next LT" panose="02000500000000000000" pitchFamily="2" charset="0"/>
                <a:cs typeface="Sabon Next LT" panose="02000500000000000000" pitchFamily="2" charset="0"/>
              </a:rPr>
              <a:t>improve</a:t>
            </a:r>
            <a:r>
              <a:rPr lang="en-US" sz="2400">
                <a:solidFill>
                  <a:schemeClr val="tx1">
                    <a:lumMod val="85000"/>
                    <a:lumOff val="15000"/>
                  </a:schemeClr>
                </a:solidFill>
                <a:latin typeface="Sabon Next LT" panose="02000500000000000000" pitchFamily="2" charset="0"/>
                <a:cs typeface="Sabon Next LT" panose="02000500000000000000" pitchFamily="2" charset="0"/>
              </a:rPr>
              <a:t> the functional capabilities of Individuals with Disabilities."</a:t>
            </a:r>
          </a:p>
          <a:p>
            <a:pPr marL="0" indent="0">
              <a:buNone/>
            </a:pPr>
            <a:endParaRPr lang="en-US" sz="1600">
              <a:solidFill>
                <a:schemeClr val="tx1">
                  <a:lumMod val="85000"/>
                  <a:lumOff val="15000"/>
                </a:schemeClr>
              </a:solidFill>
              <a:latin typeface="Sabon Next LT" panose="02000500000000000000" pitchFamily="2" charset="0"/>
              <a:cs typeface="Sabon Next LT" panose="02000500000000000000" pitchFamily="2" charset="0"/>
            </a:endParaRPr>
          </a:p>
          <a:p>
            <a:pPr marL="0" indent="0">
              <a:buNone/>
            </a:pPr>
            <a:endParaRPr lang="en-US" sz="1600">
              <a:solidFill>
                <a:schemeClr val="tx1">
                  <a:lumMod val="85000"/>
                  <a:lumOff val="15000"/>
                </a:schemeClr>
              </a:solidFill>
              <a:latin typeface="Sabon Next LT" panose="02000500000000000000" pitchFamily="2" charset="0"/>
              <a:cs typeface="Sabon Next LT" panose="02000500000000000000" pitchFamily="2" charset="0"/>
            </a:endParaRPr>
          </a:p>
          <a:p>
            <a:pPr marL="0" indent="0">
              <a:buNone/>
            </a:pPr>
            <a:r>
              <a:rPr lang="en-US" sz="1600">
                <a:solidFill>
                  <a:schemeClr val="tx1">
                    <a:lumMod val="85000"/>
                    <a:lumOff val="15000"/>
                  </a:schemeClr>
                </a:solidFill>
                <a:latin typeface="Sabon Next LT" panose="02000500000000000000" pitchFamily="2" charset="0"/>
                <a:cs typeface="Sabon Next LT" panose="02000500000000000000" pitchFamily="2" charset="0"/>
              </a:rPr>
              <a:t>                         </a:t>
            </a:r>
          </a:p>
          <a:p>
            <a:pPr marL="0" indent="0" algn="r">
              <a:buNone/>
            </a:pPr>
            <a:endParaRPr lang="en-US" sz="1600">
              <a:solidFill>
                <a:schemeClr val="tx1">
                  <a:lumMod val="85000"/>
                  <a:lumOff val="15000"/>
                </a:schemeClr>
              </a:solidFill>
              <a:latin typeface="Sabon Next LT" panose="02000500000000000000" pitchFamily="2" charset="0"/>
              <a:cs typeface="Sabon Next LT" panose="02000500000000000000" pitchFamily="2" charset="0"/>
            </a:endParaRPr>
          </a:p>
          <a:p>
            <a:pPr marL="0" indent="0" algn="r">
              <a:buNone/>
            </a:pPr>
            <a:endParaRPr lang="en-US" sz="1600">
              <a:solidFill>
                <a:schemeClr val="tx1">
                  <a:lumMod val="85000"/>
                  <a:lumOff val="15000"/>
                </a:schemeClr>
              </a:solidFill>
              <a:latin typeface="Sabon Next LT" panose="02000500000000000000" pitchFamily="2" charset="0"/>
              <a:cs typeface="Sabon Next LT" panose="02000500000000000000" pitchFamily="2" charset="0"/>
            </a:endParaRPr>
          </a:p>
          <a:p>
            <a:pPr marL="0" indent="0" algn="r">
              <a:buNone/>
            </a:pPr>
            <a:endParaRPr lang="en-US" sz="1600">
              <a:solidFill>
                <a:schemeClr val="tx1">
                  <a:lumMod val="85000"/>
                  <a:lumOff val="15000"/>
                </a:schemeClr>
              </a:solidFill>
              <a:latin typeface="Sabon Next LT" panose="02000500000000000000" pitchFamily="2" charset="0"/>
              <a:cs typeface="Sabon Next LT" panose="02000500000000000000" pitchFamily="2" charset="0"/>
            </a:endParaRPr>
          </a:p>
          <a:p>
            <a:pPr marL="0" indent="0" algn="r">
              <a:buNone/>
            </a:pPr>
            <a:r>
              <a:rPr lang="en-US" sz="1300">
                <a:solidFill>
                  <a:schemeClr val="tx1">
                    <a:lumMod val="85000"/>
                    <a:lumOff val="15000"/>
                  </a:schemeClr>
                </a:solidFill>
                <a:latin typeface="Sabon Next LT" panose="02000500000000000000" pitchFamily="2" charset="0"/>
                <a:cs typeface="Sabon Next LT" panose="02000500000000000000" pitchFamily="2" charset="0"/>
              </a:rPr>
              <a:t> </a:t>
            </a:r>
            <a:r>
              <a:rPr lang="en-US" sz="1300" b="0" i="0">
                <a:solidFill>
                  <a:schemeClr val="tx1">
                    <a:lumMod val="85000"/>
                    <a:lumOff val="15000"/>
                  </a:schemeClr>
                </a:solidFill>
                <a:effectLst/>
                <a:latin typeface="-apple-system"/>
              </a:rPr>
              <a:t>-The Technology Related Assistance to Individuals with Disabilities Act of 1988 (Tech Act) </a:t>
            </a:r>
            <a:endParaRPr lang="en-US" sz="1300">
              <a:solidFill>
                <a:schemeClr val="tx1">
                  <a:lumMod val="85000"/>
                  <a:lumOff val="15000"/>
                </a:schemeClr>
              </a:solidFill>
            </a:endParaRPr>
          </a:p>
          <a:p>
            <a:pPr marL="0" indent="0">
              <a:buNone/>
            </a:pPr>
            <a:endParaRPr lang="en-US" sz="1600">
              <a:solidFill>
                <a:schemeClr val="tx1">
                  <a:lumMod val="85000"/>
                  <a:lumOff val="15000"/>
                </a:schemeClr>
              </a:solidFill>
              <a:latin typeface="Sabon Next LT" panose="02000500000000000000" pitchFamily="2" charset="0"/>
              <a:cs typeface="Sabon Next LT" panose="02000500000000000000" pitchFamily="2" charset="0"/>
            </a:endParaRPr>
          </a:p>
        </p:txBody>
      </p:sp>
    </p:spTree>
    <p:extLst>
      <p:ext uri="{BB962C8B-B14F-4D97-AF65-F5344CB8AC3E}">
        <p14:creationId xmlns:p14="http://schemas.microsoft.com/office/powerpoint/2010/main" val="295292380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4C59CB-8A32-BC38-8065-609CBC4B4364}"/>
              </a:ext>
            </a:extLst>
          </p:cNvPr>
          <p:cNvSpPr>
            <a:spLocks noGrp="1"/>
          </p:cNvSpPr>
          <p:nvPr>
            <p:ph type="title" idx="4294967295"/>
          </p:nvPr>
        </p:nvSpPr>
        <p:spPr>
          <a:xfrm>
            <a:off x="1097280" y="-1450757"/>
            <a:ext cx="10058400" cy="1450757"/>
          </a:xfrm>
        </p:spPr>
        <p:txBody>
          <a:bodyPr vert="horz" lIns="91440" tIns="45720" rIns="91440" bIns="45720" rtlCol="0" anchor="b">
            <a:normAutofit/>
          </a:bodyPr>
          <a:lstStyle/>
          <a:p>
            <a:r>
              <a:rPr lang="en-US" dirty="0"/>
              <a:t>No Slide Title</a:t>
            </a:r>
          </a:p>
        </p:txBody>
      </p:sp>
      <p:pic>
        <p:nvPicPr>
          <p:cNvPr id="7" name="Online Media 6" title="Assistive Technology">
            <a:hlinkClick r:id="" action="ppaction://media"/>
            <a:extLst>
              <a:ext uri="{FF2B5EF4-FFF2-40B4-BE49-F238E27FC236}">
                <a16:creationId xmlns:a16="http://schemas.microsoft.com/office/drawing/2014/main" id="{5A96709D-312C-5B34-1AF1-0F7A638902B8}"/>
              </a:ext>
            </a:extLst>
          </p:cNvPr>
          <p:cNvPicPr>
            <a:picLocks noRot="1" noChangeAspect="1"/>
          </p:cNvPicPr>
          <p:nvPr>
            <a:videoFile r:link="rId1"/>
          </p:nvPr>
        </p:nvPicPr>
        <p:blipFill>
          <a:blip r:embed="rId3"/>
          <a:stretch>
            <a:fillRect/>
          </a:stretch>
        </p:blipFill>
        <p:spPr>
          <a:xfrm>
            <a:off x="1423760" y="129654"/>
            <a:ext cx="9774227" cy="5522438"/>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24429131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7"/>
                </p:tgtEl>
              </p:cMediaNode>
            </p:video>
            <p:seq concurrent="1" nextAc="seek">
              <p:cTn id="8" restart="whenNotActive" fill="hold" evtFilter="cancelBubble" nodeType="interactiveSeq">
                <p:stCondLst>
                  <p:cond evt="onClick" delay="0">
                    <p:tgtEl>
                      <p:spTgt spid="7"/>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7"/>
                                        </p:tgtEl>
                                      </p:cBhvr>
                                    </p:cmd>
                                  </p:childTnLst>
                                </p:cTn>
                              </p:par>
                            </p:childTnLst>
                          </p:cTn>
                        </p:par>
                      </p:childTnLst>
                    </p:cTn>
                  </p:par>
                </p:childTnLst>
              </p:cTn>
              <p:nextCondLst>
                <p:cond evt="onClick" delay="0">
                  <p:tgtEl>
                    <p:spTgt spid="7"/>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2" name="Rectangle 21">
            <a:extLst>
              <a:ext uri="{FF2B5EF4-FFF2-40B4-BE49-F238E27FC236}">
                <a16:creationId xmlns:a16="http://schemas.microsoft.com/office/drawing/2014/main" id="{CECF0FC6-D57B-48B6-9036-F4FFD91A4B3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6315" cy="6858000"/>
          </a:xfrm>
          <a:prstGeom prst="rect">
            <a:avLst/>
          </a:prstGeom>
          <a:ln>
            <a:noFill/>
          </a:ln>
        </p:spPr>
        <p:style>
          <a:lnRef idx="2">
            <a:schemeClr val="accent6">
              <a:shade val="50000"/>
            </a:schemeClr>
          </a:lnRef>
          <a:fillRef idx="1001">
            <a:schemeClr val="lt1"/>
          </a:fillRef>
          <a:effectRef idx="0">
            <a:schemeClr val="accent6"/>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B39E270-33C5-D66B-9810-9D34EA6EB811}"/>
              </a:ext>
            </a:extLst>
          </p:cNvPr>
          <p:cNvSpPr>
            <a:spLocks noGrp="1"/>
          </p:cNvSpPr>
          <p:nvPr>
            <p:ph type="title"/>
          </p:nvPr>
        </p:nvSpPr>
        <p:spPr>
          <a:xfrm>
            <a:off x="990932" y="286603"/>
            <a:ext cx="6750987" cy="1450757"/>
          </a:xfrm>
        </p:spPr>
        <p:txBody>
          <a:bodyPr>
            <a:normAutofit/>
          </a:bodyPr>
          <a:lstStyle/>
          <a:p>
            <a:r>
              <a:rPr lang="en-US">
                <a:solidFill>
                  <a:schemeClr val="accent2"/>
                </a:solidFill>
              </a:rPr>
              <a:t>Who Uses Assistive Technology?</a:t>
            </a:r>
          </a:p>
        </p:txBody>
      </p:sp>
      <p:sp>
        <p:nvSpPr>
          <p:cNvPr id="3" name="Content Placeholder 2">
            <a:extLst>
              <a:ext uri="{FF2B5EF4-FFF2-40B4-BE49-F238E27FC236}">
                <a16:creationId xmlns:a16="http://schemas.microsoft.com/office/drawing/2014/main" id="{596C93DF-1A53-D510-67BA-196355EC4CCC}"/>
              </a:ext>
            </a:extLst>
          </p:cNvPr>
          <p:cNvSpPr>
            <a:spLocks noGrp="1"/>
          </p:cNvSpPr>
          <p:nvPr>
            <p:ph idx="1"/>
          </p:nvPr>
        </p:nvSpPr>
        <p:spPr>
          <a:xfrm>
            <a:off x="1044204" y="2023962"/>
            <a:ext cx="6697715" cy="3845131"/>
          </a:xfrm>
        </p:spPr>
        <p:txBody>
          <a:bodyPr>
            <a:normAutofit/>
          </a:bodyPr>
          <a:lstStyle/>
          <a:p>
            <a:r>
              <a:rPr lang="en-US"/>
              <a:t>Assistive technology helps people who have difficulty speaking, typing, writing, remembering, pointing, seeing, hearing, learning, walking, and many other </a:t>
            </a:r>
            <a:r>
              <a:rPr lang="en-US">
                <a:solidFill>
                  <a:srgbClr val="034A90"/>
                </a:solidFill>
              </a:rPr>
              <a:t>things</a:t>
            </a:r>
            <a:r>
              <a:rPr lang="en-US"/>
              <a:t>. Different disabilities require different assistive technologies.</a:t>
            </a:r>
          </a:p>
          <a:p>
            <a:pPr marL="0" indent="0">
              <a:buNone/>
            </a:pPr>
            <a:endParaRPr lang="en-US"/>
          </a:p>
          <a:p>
            <a:pPr marL="0" indent="0" algn="r">
              <a:buNone/>
            </a:pPr>
            <a:r>
              <a:rPr lang="en-US"/>
              <a:t>- Assistive Technology Industry Association</a:t>
            </a:r>
          </a:p>
        </p:txBody>
      </p:sp>
      <p:sp>
        <p:nvSpPr>
          <p:cNvPr id="24" name="Rectangle 23">
            <a:extLst>
              <a:ext uri="{FF2B5EF4-FFF2-40B4-BE49-F238E27FC236}">
                <a16:creationId xmlns:a16="http://schemas.microsoft.com/office/drawing/2014/main" id="{717A211C-5863-4303-AC3D-AEBFDF6D6A4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144150"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6" name="Rectangle 25">
            <a:extLst>
              <a:ext uri="{FF2B5EF4-FFF2-40B4-BE49-F238E27FC236}">
                <a16:creationId xmlns:a16="http://schemas.microsoft.com/office/drawing/2014/main" id="{087519CD-2FFF-42E3-BB0C-FEAA828BA5D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132823"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63325591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 name="Rectangle 27">
            <a:extLst>
              <a:ext uri="{FF2B5EF4-FFF2-40B4-BE49-F238E27FC236}">
                <a16:creationId xmlns:a16="http://schemas.microsoft.com/office/drawing/2014/main" id="{36D16D1E-4205-49F5-BD2A-DA769947C1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49" name="Rectangle 29">
            <a:extLst>
              <a:ext uri="{FF2B5EF4-FFF2-40B4-BE49-F238E27FC236}">
                <a16:creationId xmlns:a16="http://schemas.microsoft.com/office/drawing/2014/main" id="{012FD100-C039-4E03-B5E4-2EDFA7290AA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341936"/>
            <a:ext cx="12192001" cy="65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50" name="Straight Connector 31">
            <a:extLst>
              <a:ext uri="{FF2B5EF4-FFF2-40B4-BE49-F238E27FC236}">
                <a16:creationId xmlns:a16="http://schemas.microsoft.com/office/drawing/2014/main" id="{4418FCD2-8448-4A81-8EB4-72250F7827B4}"/>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useBgFill="1">
        <p:nvSpPr>
          <p:cNvPr id="51" name="Rectangle 33">
            <a:extLst>
              <a:ext uri="{FF2B5EF4-FFF2-40B4-BE49-F238E27FC236}">
                <a16:creationId xmlns:a16="http://schemas.microsoft.com/office/drawing/2014/main" id="{FB5993E2-C02B-4335-ABA5-D8EC465551E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6315" cy="6858000"/>
          </a:xfrm>
          <a:prstGeom prst="rect">
            <a:avLst/>
          </a:prstGeom>
          <a:ln>
            <a:noFill/>
          </a:ln>
        </p:spPr>
        <p:style>
          <a:lnRef idx="2">
            <a:schemeClr val="accent6">
              <a:shade val="50000"/>
            </a:schemeClr>
          </a:lnRef>
          <a:fillRef idx="1001">
            <a:schemeClr val="lt1"/>
          </a:fillRef>
          <a:effectRef idx="0">
            <a:schemeClr val="accent6"/>
          </a:effectRef>
          <a:fontRef idx="minor">
            <a:schemeClr val="lt1"/>
          </a:fontRef>
        </p:style>
        <p:txBody>
          <a:bodyPr rtlCol="0" anchor="ctr"/>
          <a:lstStyle/>
          <a:p>
            <a:pPr algn="ctr"/>
            <a:endParaRPr lang="en-US"/>
          </a:p>
        </p:txBody>
      </p:sp>
      <p:sp>
        <p:nvSpPr>
          <p:cNvPr id="52" name="Rectangle 35">
            <a:extLst>
              <a:ext uri="{FF2B5EF4-FFF2-40B4-BE49-F238E27FC236}">
                <a16:creationId xmlns:a16="http://schemas.microsoft.com/office/drawing/2014/main" id="{C0B801A2-5622-4BE8-9AD2-C337A2CD002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884B311B-3177-0658-3585-6639F26A9BF6}"/>
              </a:ext>
            </a:extLst>
          </p:cNvPr>
          <p:cNvSpPr>
            <a:spLocks noGrp="1"/>
          </p:cNvSpPr>
          <p:nvPr>
            <p:ph type="title"/>
          </p:nvPr>
        </p:nvSpPr>
        <p:spPr>
          <a:xfrm>
            <a:off x="492370" y="516835"/>
            <a:ext cx="3084844" cy="5772840"/>
          </a:xfrm>
        </p:spPr>
        <p:txBody>
          <a:bodyPr vert="horz" lIns="91440" tIns="45720" rIns="91440" bIns="45720" rtlCol="0" anchor="ctr">
            <a:normAutofit/>
          </a:bodyPr>
          <a:lstStyle/>
          <a:p>
            <a:pPr>
              <a:lnSpc>
                <a:spcPct val="85000"/>
              </a:lnSpc>
            </a:pPr>
            <a:r>
              <a:rPr lang="en-US" sz="3600" b="1">
                <a:solidFill>
                  <a:srgbClr val="FFFFFF"/>
                </a:solidFill>
              </a:rPr>
              <a:t>Assistive Technology Laws</a:t>
            </a:r>
          </a:p>
        </p:txBody>
      </p:sp>
      <p:sp>
        <p:nvSpPr>
          <p:cNvPr id="53" name="Rectangle 37">
            <a:extLst>
              <a:ext uri="{FF2B5EF4-FFF2-40B4-BE49-F238E27FC236}">
                <a16:creationId xmlns:a16="http://schemas.microsoft.com/office/drawing/2014/main" id="{B7AF614F-5BC3-4086-99F5-B87C5847A07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aphicFrame>
        <p:nvGraphicFramePr>
          <p:cNvPr id="54" name="Content Placeholder 3" descr="The Technology-Related Asssitance for Individuals with Disability Act of 1988&#10;Assistive Technology Act of 1998&#10;Assistive Technology Act of 2004">
            <a:extLst>
              <a:ext uri="{FF2B5EF4-FFF2-40B4-BE49-F238E27FC236}">
                <a16:creationId xmlns:a16="http://schemas.microsoft.com/office/drawing/2014/main" id="{81603229-5187-2061-00EE-9CFDE619A4B5}"/>
              </a:ext>
            </a:extLst>
          </p:cNvPr>
          <p:cNvGraphicFramePr/>
          <p:nvPr>
            <p:extLst>
              <p:ext uri="{D42A27DB-BD31-4B8C-83A1-F6EECF244321}">
                <p14:modId xmlns:p14="http://schemas.microsoft.com/office/powerpoint/2010/main" val="397985458"/>
              </p:ext>
            </p:extLst>
          </p:nvPr>
        </p:nvGraphicFramePr>
        <p:xfrm>
          <a:off x="4741863" y="639763"/>
          <a:ext cx="6797675" cy="564991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88647473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Rectangle 33">
            <a:extLst>
              <a:ext uri="{FF2B5EF4-FFF2-40B4-BE49-F238E27FC236}">
                <a16:creationId xmlns:a16="http://schemas.microsoft.com/office/drawing/2014/main" id="{52C0B2E1-0268-42EC-ABD3-94F81A05BC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3" name="Rectangle 35">
            <a:extLst>
              <a:ext uri="{FF2B5EF4-FFF2-40B4-BE49-F238E27FC236}">
                <a16:creationId xmlns:a16="http://schemas.microsoft.com/office/drawing/2014/main" id="{7D2256B4-48EA-40FC-BBC0-AA1EE6E008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35" name="Straight Connector 37">
            <a:extLst>
              <a:ext uri="{FF2B5EF4-FFF2-40B4-BE49-F238E27FC236}">
                <a16:creationId xmlns:a16="http://schemas.microsoft.com/office/drawing/2014/main" id="{3D44BCCA-102D-4A9D-B1E4-2450CAF0B05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useBgFill="1">
        <p:nvSpPr>
          <p:cNvPr id="37" name="Rectangle 39">
            <a:extLst>
              <a:ext uri="{FF2B5EF4-FFF2-40B4-BE49-F238E27FC236}">
                <a16:creationId xmlns:a16="http://schemas.microsoft.com/office/drawing/2014/main" id="{FBDCECDC-EEE3-4128-AA5E-82A8C08796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07"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D5E8954-9BCB-7FD9-A210-38DC54382D45}"/>
              </a:ext>
            </a:extLst>
          </p:cNvPr>
          <p:cNvSpPr>
            <a:spLocks noGrp="1"/>
          </p:cNvSpPr>
          <p:nvPr>
            <p:ph type="title"/>
          </p:nvPr>
        </p:nvSpPr>
        <p:spPr>
          <a:xfrm>
            <a:off x="1097280" y="758952"/>
            <a:ext cx="10058400" cy="3892168"/>
          </a:xfrm>
        </p:spPr>
        <p:txBody>
          <a:bodyPr vert="horz" lIns="91440" tIns="45720" rIns="91440" bIns="45720" rtlCol="0" anchor="b">
            <a:normAutofit/>
          </a:bodyPr>
          <a:lstStyle/>
          <a:p>
            <a:pPr>
              <a:lnSpc>
                <a:spcPct val="85000"/>
              </a:lnSpc>
            </a:pPr>
            <a:r>
              <a:rPr lang="en-US" sz="6800">
                <a:solidFill>
                  <a:schemeClr val="tx1">
                    <a:lumMod val="85000"/>
                    <a:lumOff val="15000"/>
                  </a:schemeClr>
                </a:solidFill>
                <a:latin typeface="+mj-lt"/>
                <a:cs typeface="+mj-cs"/>
              </a:rPr>
              <a:t>“For most of us technology makes things easier. For a person with a disability, it makes things possible”.</a:t>
            </a:r>
          </a:p>
        </p:txBody>
      </p:sp>
      <p:sp>
        <p:nvSpPr>
          <p:cNvPr id="39" name="Rectangle 41">
            <a:extLst>
              <a:ext uri="{FF2B5EF4-FFF2-40B4-BE49-F238E27FC236}">
                <a16:creationId xmlns:a16="http://schemas.microsoft.com/office/drawing/2014/main" id="{4260EDE0-989C-4E16-AF94-F652294D828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07" y="4953000"/>
            <a:ext cx="12188952"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4" name="Text Placeholder 3">
            <a:extLst>
              <a:ext uri="{FF2B5EF4-FFF2-40B4-BE49-F238E27FC236}">
                <a16:creationId xmlns:a16="http://schemas.microsoft.com/office/drawing/2014/main" id="{D2BBD890-6A99-C160-C084-2916E2310718}"/>
              </a:ext>
            </a:extLst>
          </p:cNvPr>
          <p:cNvSpPr>
            <a:spLocks noGrp="1"/>
          </p:cNvSpPr>
          <p:nvPr>
            <p:ph type="body" sz="quarter" idx="13"/>
          </p:nvPr>
        </p:nvSpPr>
        <p:spPr>
          <a:xfrm>
            <a:off x="1100051" y="5225240"/>
            <a:ext cx="10058400" cy="1143000"/>
          </a:xfrm>
        </p:spPr>
        <p:txBody>
          <a:bodyPr vert="horz" lIns="91440" tIns="45720" rIns="91440" bIns="45720" rtlCol="0">
            <a:normAutofit/>
          </a:bodyPr>
          <a:lstStyle/>
          <a:p>
            <a:pPr algn="r"/>
            <a:r>
              <a:rPr lang="en-US" cap="all" spc="200">
                <a:solidFill>
                  <a:srgbClr val="FFFFFF"/>
                </a:solidFill>
                <a:latin typeface="+mj-lt"/>
              </a:rPr>
              <a:t>-Judy </a:t>
            </a:r>
            <a:r>
              <a:rPr lang="en-US" cap="all" spc="200" err="1">
                <a:solidFill>
                  <a:srgbClr val="FFFFFF"/>
                </a:solidFill>
                <a:latin typeface="+mj-lt"/>
              </a:rPr>
              <a:t>Huemann</a:t>
            </a:r>
            <a:r>
              <a:rPr lang="en-US" cap="all" spc="200">
                <a:solidFill>
                  <a:srgbClr val="FFFFFF"/>
                </a:solidFill>
                <a:latin typeface="+mj-lt"/>
              </a:rPr>
              <a:t>, American Disability Rights Activist</a:t>
            </a:r>
          </a:p>
        </p:txBody>
      </p:sp>
      <p:sp>
        <p:nvSpPr>
          <p:cNvPr id="44" name="Rectangle 43">
            <a:extLst>
              <a:ext uri="{FF2B5EF4-FFF2-40B4-BE49-F238E27FC236}">
                <a16:creationId xmlns:a16="http://schemas.microsoft.com/office/drawing/2014/main" id="{1F3985C0-E548-44D2-B30E-F3E42DADE1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07" y="4906176"/>
            <a:ext cx="12188952"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6856810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type="wd">
                                    <p:tmPct val="15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theme/theme1.xml><?xml version="1.0" encoding="utf-8"?>
<a:theme xmlns:a="http://schemas.openxmlformats.org/drawingml/2006/main" name="Retrospect">
  <a:themeElements>
    <a:clrScheme name="Custom 6">
      <a:dk1>
        <a:sysClr val="windowText" lastClr="000000"/>
      </a:dk1>
      <a:lt1>
        <a:sysClr val="window" lastClr="FFFFFF"/>
      </a:lt1>
      <a:dk2>
        <a:srgbClr val="44546A"/>
      </a:dk2>
      <a:lt2>
        <a:srgbClr val="E7E6E6"/>
      </a:lt2>
      <a:accent1>
        <a:srgbClr val="034A90"/>
      </a:accent1>
      <a:accent2>
        <a:srgbClr val="034A90"/>
      </a:accent2>
      <a:accent3>
        <a:srgbClr val="538135"/>
      </a:accent3>
      <a:accent4>
        <a:srgbClr val="034A90"/>
      </a:accent4>
      <a:accent5>
        <a:srgbClr val="034A90"/>
      </a:accent5>
      <a:accent6>
        <a:srgbClr val="538135"/>
      </a:accent6>
      <a:hlink>
        <a:srgbClr val="034A90"/>
      </a:hlink>
      <a:folHlink>
        <a:srgbClr val="538135"/>
      </a:folHlink>
    </a:clrScheme>
    <a:fontScheme name="Retrospect">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Metadata/LabelInfo.xml><?xml version="1.0" encoding="utf-8"?>
<clbl:labelList xmlns:clbl="http://schemas.microsoft.com/office/2020/mipLabelMetadata"/>
</file>

<file path=docProps/app.xml><?xml version="1.0" encoding="utf-8"?>
<Properties xmlns="http://schemas.openxmlformats.org/officeDocument/2006/extended-properties" xmlns:vt="http://schemas.openxmlformats.org/officeDocument/2006/docPropsVTypes">
  <Template>Retrospect</Template>
  <TotalTime>0</TotalTime>
  <Words>948</Words>
  <Application>Microsoft Office PowerPoint</Application>
  <PresentationFormat>Widescreen</PresentationFormat>
  <Paragraphs>191</Paragraphs>
  <Slides>28</Slides>
  <Notes>3</Notes>
  <HiddenSlides>0</HiddenSlides>
  <MMClips>1</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28</vt:i4>
      </vt:variant>
    </vt:vector>
  </HeadingPairs>
  <TitlesOfParts>
    <vt:vector size="35" baseType="lpstr">
      <vt:lpstr>-apple-system</vt:lpstr>
      <vt:lpstr>Arial</vt:lpstr>
      <vt:lpstr>Arial Black</vt:lpstr>
      <vt:lpstr>Calibri</vt:lpstr>
      <vt:lpstr>Calibri Light</vt:lpstr>
      <vt:lpstr>Sabon Next LT</vt:lpstr>
      <vt:lpstr>Retrospect</vt:lpstr>
      <vt:lpstr>Assistive Technology Program Overview </vt:lpstr>
      <vt:lpstr>Advancing Access &amp; Equity </vt:lpstr>
      <vt:lpstr>No Slide Title.</vt:lpstr>
      <vt:lpstr>Learning Objectives</vt:lpstr>
      <vt:lpstr>What is Assistive Technology? </vt:lpstr>
      <vt:lpstr>No Slide Title</vt:lpstr>
      <vt:lpstr>Who Uses Assistive Technology?</vt:lpstr>
      <vt:lpstr>Assistive Technology Laws</vt:lpstr>
      <vt:lpstr>“For most of us technology makes things easier. For a person with a disability, it makes things possible”.</vt:lpstr>
      <vt:lpstr>USDA TARGET Center  Assistive Technology Services</vt:lpstr>
      <vt:lpstr>Assistive Technology Loan Program  </vt:lpstr>
      <vt:lpstr>Assistive Technology Trainings</vt:lpstr>
      <vt:lpstr>Vendor Connections  </vt:lpstr>
      <vt:lpstr>Assistive Technology Evaluation Process</vt:lpstr>
      <vt:lpstr>Requesting an Assistive Technology Evaluation</vt:lpstr>
      <vt:lpstr>Types of Assistive Technology</vt:lpstr>
      <vt:lpstr>Assistive Technology for Vision</vt:lpstr>
      <vt:lpstr>Assistive Technology for Hearing</vt:lpstr>
      <vt:lpstr>Assistive Technology for Communication</vt:lpstr>
      <vt:lpstr>Learning, Cognitive, and Developmental Assistive Technology</vt:lpstr>
      <vt:lpstr>Mobility, Seating, and Positioning</vt:lpstr>
      <vt:lpstr>Computers and Related Peripherals</vt:lpstr>
      <vt:lpstr>Resources</vt:lpstr>
      <vt:lpstr>Questions</vt:lpstr>
      <vt:lpstr>Upcoming Workshop</vt:lpstr>
      <vt:lpstr>Thank you</vt:lpstr>
      <vt:lpstr>Current and Upcoming Meetings </vt:lpstr>
      <vt:lpstr>Contact Information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Assistive Technology 101</dc:title>
  <dc:subject/>
  <dc:creator>Owens, Rashida (CTR) - OO, DC</dc:creator>
  <cp:lastModifiedBy>Sherbondy, Michelle - OO, Washington, DC</cp:lastModifiedBy>
  <cp:revision>1</cp:revision>
  <dcterms:created xsi:type="dcterms:W3CDTF">2023-06-06T15:21:47Z</dcterms:created>
  <dcterms:modified xsi:type="dcterms:W3CDTF">2023-09-30T23:36:51Z</dcterms:modified>
</cp:coreProperties>
</file>